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3"/>
  </p:notesMasterIdLst>
  <p:sldIdLst>
    <p:sldId id="256" r:id="rId2"/>
    <p:sldId id="257" r:id="rId3"/>
    <p:sldId id="8903" r:id="rId4"/>
    <p:sldId id="8810" r:id="rId5"/>
    <p:sldId id="8815" r:id="rId6"/>
    <p:sldId id="8814" r:id="rId7"/>
    <p:sldId id="8821" r:id="rId8"/>
    <p:sldId id="8820" r:id="rId9"/>
    <p:sldId id="8822" r:id="rId10"/>
    <p:sldId id="8824" r:id="rId11"/>
    <p:sldId id="9151" r:id="rId12"/>
    <p:sldId id="8826" r:id="rId13"/>
    <p:sldId id="8828" r:id="rId14"/>
    <p:sldId id="8827" r:id="rId15"/>
    <p:sldId id="8829" r:id="rId16"/>
    <p:sldId id="8830" r:id="rId17"/>
    <p:sldId id="8833" r:id="rId18"/>
    <p:sldId id="8832" r:id="rId19"/>
    <p:sldId id="8834" r:id="rId20"/>
    <p:sldId id="8835" r:id="rId21"/>
    <p:sldId id="8840" r:id="rId22"/>
    <p:sldId id="8811" r:id="rId23"/>
    <p:sldId id="8854" r:id="rId24"/>
    <p:sldId id="9154" r:id="rId25"/>
    <p:sldId id="9155" r:id="rId26"/>
    <p:sldId id="9158" r:id="rId27"/>
    <p:sldId id="8869" r:id="rId28"/>
    <p:sldId id="8879" r:id="rId29"/>
    <p:sldId id="8880" r:id="rId30"/>
    <p:sldId id="8882" r:id="rId31"/>
    <p:sldId id="8883" r:id="rId32"/>
    <p:sldId id="8884" r:id="rId33"/>
    <p:sldId id="8886" r:id="rId34"/>
    <p:sldId id="8868" r:id="rId35"/>
    <p:sldId id="8878" r:id="rId36"/>
    <p:sldId id="7821" r:id="rId37"/>
    <p:sldId id="7848" r:id="rId38"/>
    <p:sldId id="8766" r:id="rId39"/>
    <p:sldId id="7854" r:id="rId40"/>
    <p:sldId id="8415" r:id="rId41"/>
    <p:sldId id="7858" r:id="rId42"/>
    <p:sldId id="7859" r:id="rId43"/>
    <p:sldId id="8769" r:id="rId44"/>
    <p:sldId id="7894" r:id="rId45"/>
    <p:sldId id="8770" r:id="rId46"/>
    <p:sldId id="8496" r:id="rId47"/>
    <p:sldId id="7860" r:id="rId48"/>
    <p:sldId id="8494" r:id="rId49"/>
    <p:sldId id="7864" r:id="rId50"/>
    <p:sldId id="7865" r:id="rId51"/>
    <p:sldId id="7866" r:id="rId52"/>
    <p:sldId id="7867" r:id="rId53"/>
    <p:sldId id="7868" r:id="rId54"/>
    <p:sldId id="7891" r:id="rId55"/>
    <p:sldId id="7890" r:id="rId56"/>
    <p:sldId id="7880" r:id="rId57"/>
    <p:sldId id="7869" r:id="rId58"/>
    <p:sldId id="7870" r:id="rId59"/>
    <p:sldId id="7871" r:id="rId60"/>
    <p:sldId id="7881" r:id="rId61"/>
    <p:sldId id="7872" r:id="rId62"/>
    <p:sldId id="7873" r:id="rId63"/>
    <p:sldId id="7874" r:id="rId64"/>
    <p:sldId id="7875" r:id="rId65"/>
    <p:sldId id="7876" r:id="rId66"/>
    <p:sldId id="8417" r:id="rId67"/>
    <p:sldId id="7877" r:id="rId68"/>
    <p:sldId id="8418" r:id="rId69"/>
    <p:sldId id="7879" r:id="rId70"/>
    <p:sldId id="7882" r:id="rId71"/>
    <p:sldId id="8422" r:id="rId72"/>
    <p:sldId id="7898" r:id="rId73"/>
    <p:sldId id="7899" r:id="rId74"/>
    <p:sldId id="8512" r:id="rId75"/>
    <p:sldId id="8513" r:id="rId76"/>
    <p:sldId id="7903" r:id="rId77"/>
    <p:sldId id="8936" r:id="rId78"/>
    <p:sldId id="8938" r:id="rId79"/>
    <p:sldId id="8939" r:id="rId80"/>
    <p:sldId id="8940" r:id="rId81"/>
    <p:sldId id="8945" r:id="rId82"/>
    <p:sldId id="8946" r:id="rId83"/>
    <p:sldId id="8947" r:id="rId84"/>
    <p:sldId id="8948" r:id="rId85"/>
    <p:sldId id="8950" r:id="rId86"/>
    <p:sldId id="8949" r:id="rId87"/>
    <p:sldId id="9023" r:id="rId88"/>
    <p:sldId id="8961" r:id="rId89"/>
    <p:sldId id="8960" r:id="rId90"/>
    <p:sldId id="8964" r:id="rId91"/>
    <p:sldId id="8965" r:id="rId92"/>
    <p:sldId id="9019" r:id="rId93"/>
    <p:sldId id="8966" r:id="rId94"/>
    <p:sldId id="8984" r:id="rId95"/>
    <p:sldId id="8985" r:id="rId96"/>
    <p:sldId id="9020" r:id="rId97"/>
    <p:sldId id="8969" r:id="rId98"/>
    <p:sldId id="8970" r:id="rId99"/>
    <p:sldId id="9021" r:id="rId100"/>
    <p:sldId id="8971" r:id="rId101"/>
    <p:sldId id="9191" r:id="rId102"/>
    <p:sldId id="9022" r:id="rId103"/>
    <p:sldId id="8976" r:id="rId104"/>
    <p:sldId id="9024" r:id="rId105"/>
    <p:sldId id="8995" r:id="rId106"/>
    <p:sldId id="9025" r:id="rId107"/>
    <p:sldId id="8977" r:id="rId108"/>
    <p:sldId id="9192" r:id="rId109"/>
    <p:sldId id="8996" r:id="rId110"/>
    <p:sldId id="8994" r:id="rId111"/>
    <p:sldId id="8979" r:id="rId112"/>
    <p:sldId id="9026" r:id="rId113"/>
    <p:sldId id="8980" r:id="rId114"/>
    <p:sldId id="8997" r:id="rId115"/>
    <p:sldId id="9027" r:id="rId116"/>
    <p:sldId id="8981" r:id="rId117"/>
    <p:sldId id="9000" r:id="rId118"/>
    <p:sldId id="9006" r:id="rId119"/>
    <p:sldId id="9013" r:id="rId120"/>
    <p:sldId id="9001" r:id="rId121"/>
    <p:sldId id="9028" r:id="rId122"/>
    <p:sldId id="9015" r:id="rId123"/>
    <p:sldId id="9195" r:id="rId124"/>
    <p:sldId id="9029" r:id="rId125"/>
    <p:sldId id="7909" r:id="rId126"/>
    <p:sldId id="7863" r:id="rId127"/>
    <p:sldId id="8514" r:id="rId128"/>
    <p:sldId id="7922" r:id="rId129"/>
    <p:sldId id="7509" r:id="rId130"/>
    <p:sldId id="8515" r:id="rId131"/>
    <p:sldId id="7923" r:id="rId132"/>
    <p:sldId id="7924" r:id="rId133"/>
    <p:sldId id="8518" r:id="rId134"/>
    <p:sldId id="7925" r:id="rId135"/>
    <p:sldId id="7926" r:id="rId136"/>
    <p:sldId id="9213" r:id="rId137"/>
    <p:sldId id="7928" r:id="rId138"/>
    <p:sldId id="7929" r:id="rId139"/>
    <p:sldId id="9214" r:id="rId140"/>
    <p:sldId id="7930" r:id="rId141"/>
    <p:sldId id="7931" r:id="rId142"/>
    <p:sldId id="7937" r:id="rId143"/>
    <p:sldId id="7948" r:id="rId144"/>
    <p:sldId id="7949" r:id="rId145"/>
    <p:sldId id="7936" r:id="rId146"/>
    <p:sldId id="8524" r:id="rId147"/>
    <p:sldId id="8523" r:id="rId148"/>
    <p:sldId id="7958" r:id="rId149"/>
    <p:sldId id="7963" r:id="rId150"/>
    <p:sldId id="7957" r:id="rId151"/>
    <p:sldId id="8525" r:id="rId152"/>
    <p:sldId id="8528" r:id="rId153"/>
    <p:sldId id="7959" r:id="rId154"/>
    <p:sldId id="7960" r:id="rId155"/>
    <p:sldId id="7961" r:id="rId156"/>
    <p:sldId id="7962" r:id="rId157"/>
    <p:sldId id="7974" r:id="rId158"/>
    <p:sldId id="7975" r:id="rId159"/>
    <p:sldId id="8535" r:id="rId160"/>
    <p:sldId id="7984" r:id="rId161"/>
    <p:sldId id="7983" r:id="rId162"/>
    <p:sldId id="7532" r:id="rId163"/>
    <p:sldId id="7985" r:id="rId164"/>
    <p:sldId id="7986" r:id="rId165"/>
    <p:sldId id="7987" r:id="rId166"/>
    <p:sldId id="8539" r:id="rId167"/>
    <p:sldId id="8540" r:id="rId168"/>
    <p:sldId id="8541" r:id="rId169"/>
    <p:sldId id="9223" r:id="rId170"/>
    <p:sldId id="9216" r:id="rId171"/>
    <p:sldId id="8543" r:id="rId172"/>
    <p:sldId id="9217" r:id="rId173"/>
    <p:sldId id="7997" r:id="rId174"/>
    <p:sldId id="7998" r:id="rId175"/>
    <p:sldId id="8545" r:id="rId176"/>
    <p:sldId id="8000" r:id="rId177"/>
    <p:sldId id="9218" r:id="rId178"/>
    <p:sldId id="8002" r:id="rId179"/>
    <p:sldId id="8546" r:id="rId180"/>
    <p:sldId id="8003" r:id="rId181"/>
    <p:sldId id="9229" r:id="rId182"/>
    <p:sldId id="8547" r:id="rId183"/>
    <p:sldId id="8004" r:id="rId184"/>
    <p:sldId id="9220" r:id="rId185"/>
    <p:sldId id="8006" r:id="rId186"/>
    <p:sldId id="8007" r:id="rId187"/>
    <p:sldId id="8008" r:id="rId188"/>
    <p:sldId id="8009" r:id="rId189"/>
    <p:sldId id="8010" r:id="rId190"/>
    <p:sldId id="8011" r:id="rId191"/>
    <p:sldId id="8012" r:id="rId192"/>
    <p:sldId id="8013" r:id="rId193"/>
    <p:sldId id="9239" r:id="rId194"/>
    <p:sldId id="8956" r:id="rId195"/>
    <p:sldId id="8014" r:id="rId196"/>
    <p:sldId id="8015" r:id="rId197"/>
    <p:sldId id="8016" r:id="rId198"/>
    <p:sldId id="8018" r:id="rId199"/>
    <p:sldId id="8021" r:id="rId200"/>
    <p:sldId id="8022" r:id="rId201"/>
    <p:sldId id="8023" r:id="rId202"/>
    <p:sldId id="8024" r:id="rId203"/>
    <p:sldId id="8025" r:id="rId204"/>
    <p:sldId id="8026" r:id="rId205"/>
    <p:sldId id="8027" r:id="rId206"/>
    <p:sldId id="8654" r:id="rId207"/>
    <p:sldId id="8028" r:id="rId208"/>
    <p:sldId id="8617" r:id="rId209"/>
    <p:sldId id="8568" r:id="rId210"/>
    <p:sldId id="8570" r:id="rId211"/>
    <p:sldId id="8571" r:id="rId212"/>
    <p:sldId id="8621" r:id="rId213"/>
    <p:sldId id="9244" r:id="rId214"/>
    <p:sldId id="8622" r:id="rId215"/>
    <p:sldId id="8578" r:id="rId216"/>
    <p:sldId id="8581" r:id="rId217"/>
    <p:sldId id="8582" r:id="rId218"/>
    <p:sldId id="8619" r:id="rId219"/>
    <p:sldId id="8618" r:id="rId220"/>
    <p:sldId id="8620" r:id="rId221"/>
    <p:sldId id="8590" r:id="rId222"/>
    <p:sldId id="8593" r:id="rId223"/>
    <p:sldId id="8597" r:id="rId224"/>
    <p:sldId id="8044" r:id="rId225"/>
    <p:sldId id="8605" r:id="rId226"/>
    <p:sldId id="8607" r:id="rId227"/>
    <p:sldId id="8610" r:id="rId228"/>
    <p:sldId id="8613" r:id="rId229"/>
    <p:sldId id="8615" r:id="rId230"/>
    <p:sldId id="8084" r:id="rId231"/>
    <p:sldId id="341" r:id="rId232"/>
    <p:sldId id="8050" r:id="rId233"/>
    <p:sldId id="8625" r:id="rId234"/>
    <p:sldId id="8052" r:id="rId235"/>
    <p:sldId id="8085" r:id="rId236"/>
    <p:sldId id="8054" r:id="rId237"/>
    <p:sldId id="8629" r:id="rId238"/>
    <p:sldId id="8633" r:id="rId239"/>
    <p:sldId id="8634" r:id="rId240"/>
    <p:sldId id="8636" r:id="rId241"/>
    <p:sldId id="8639" r:id="rId242"/>
    <p:sldId id="8640" r:id="rId243"/>
    <p:sldId id="8087" r:id="rId244"/>
    <p:sldId id="8083" r:id="rId245"/>
    <p:sldId id="8086" r:id="rId246"/>
    <p:sldId id="8643" r:id="rId247"/>
    <p:sldId id="8647" r:id="rId248"/>
    <p:sldId id="8088" r:id="rId249"/>
    <p:sldId id="8089" r:id="rId250"/>
    <p:sldId id="8090" r:id="rId251"/>
    <p:sldId id="8648" r:id="rId252"/>
    <p:sldId id="8650" r:id="rId253"/>
    <p:sldId id="8091" r:id="rId254"/>
    <p:sldId id="8092" r:id="rId255"/>
    <p:sldId id="8093" r:id="rId256"/>
    <p:sldId id="8651" r:id="rId257"/>
    <p:sldId id="8653" r:id="rId258"/>
    <p:sldId id="8094" r:id="rId259"/>
    <p:sldId id="8095" r:id="rId260"/>
    <p:sldId id="8666" r:id="rId261"/>
    <p:sldId id="8055" r:id="rId262"/>
    <p:sldId id="8925" r:id="rId263"/>
    <p:sldId id="8926" r:id="rId264"/>
    <p:sldId id="8927" r:id="rId265"/>
    <p:sldId id="8928" r:id="rId266"/>
    <p:sldId id="8929" r:id="rId267"/>
    <p:sldId id="9162" r:id="rId268"/>
    <p:sldId id="8930" r:id="rId269"/>
    <p:sldId id="8931" r:id="rId270"/>
    <p:sldId id="8934" r:id="rId271"/>
    <p:sldId id="8935" r:id="rId272"/>
    <p:sldId id="8932" r:id="rId273"/>
    <p:sldId id="8056" r:id="rId274"/>
    <p:sldId id="353" r:id="rId275"/>
    <p:sldId id="8057" r:id="rId276"/>
    <p:sldId id="8097" r:id="rId277"/>
    <p:sldId id="354" r:id="rId278"/>
    <p:sldId id="8895" r:id="rId279"/>
    <p:sldId id="9173" r:id="rId280"/>
    <p:sldId id="9258" r:id="rId281"/>
    <p:sldId id="8902" r:id="rId282"/>
    <p:sldId id="9174" r:id="rId283"/>
    <p:sldId id="8894" r:id="rId284"/>
    <p:sldId id="9166" r:id="rId285"/>
    <p:sldId id="9168" r:id="rId286"/>
    <p:sldId id="8907" r:id="rId287"/>
    <p:sldId id="8908" r:id="rId288"/>
    <p:sldId id="8909" r:id="rId289"/>
    <p:sldId id="9176" r:id="rId290"/>
    <p:sldId id="8910" r:id="rId291"/>
    <p:sldId id="8911" r:id="rId292"/>
    <p:sldId id="8959" r:id="rId293"/>
    <p:sldId id="9177" r:id="rId294"/>
    <p:sldId id="9179" r:id="rId295"/>
    <p:sldId id="8912" r:id="rId296"/>
    <p:sldId id="8913" r:id="rId297"/>
    <p:sldId id="8915" r:id="rId298"/>
    <p:sldId id="9170" r:id="rId299"/>
    <p:sldId id="8916" r:id="rId300"/>
    <p:sldId id="8917" r:id="rId301"/>
    <p:sldId id="8918" r:id="rId302"/>
    <p:sldId id="8919" r:id="rId303"/>
    <p:sldId id="9186" r:id="rId304"/>
    <p:sldId id="9187" r:id="rId305"/>
    <p:sldId id="8905" r:id="rId306"/>
    <p:sldId id="8796" r:id="rId307"/>
    <p:sldId id="8788" r:id="rId308"/>
    <p:sldId id="8790" r:id="rId309"/>
    <p:sldId id="8804" r:id="rId310"/>
    <p:sldId id="9032" r:id="rId311"/>
    <p:sldId id="8893" r:id="rId312"/>
    <p:sldId id="5148" r:id="rId313"/>
    <p:sldId id="2369" r:id="rId314"/>
    <p:sldId id="5149" r:id="rId315"/>
    <p:sldId id="2466" r:id="rId316"/>
    <p:sldId id="4261" r:id="rId317"/>
    <p:sldId id="2468" r:id="rId318"/>
    <p:sldId id="2472" r:id="rId319"/>
    <p:sldId id="2544" r:id="rId320"/>
    <p:sldId id="2808" r:id="rId321"/>
    <p:sldId id="2371" r:id="rId3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912F5-A63C-4DC6-8377-5913CC5D2220}" v="184" dt="2025-09-11T19:52:30.254"/>
    <p1510:client id="{985CCF43-D364-4820-BDE4-3707680B399D}" v="9856" dt="2025-09-10T19:55:28.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94660"/>
  </p:normalViewPr>
  <p:slideViewPr>
    <p:cSldViewPr snapToGrid="0">
      <p:cViewPr varScale="1">
        <p:scale>
          <a:sx n="101" d="100"/>
          <a:sy n="101" d="100"/>
        </p:scale>
        <p:origin x="41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presProps" Target="pres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tableStyles" Target="tableStyle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notesMaster" Target="notesMasters/notesMaster1.xml"/><Relationship Id="rId32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microsoft.com/office/2015/10/relationships/revisionInfo" Target="revisionInfo.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jafi, Haideh (LARA)" userId="3b67c657-2fc0-4fd7-a380-776a6968f2a7" providerId="ADAL" clId="{985CCF43-D364-4820-BDE4-3707680B399D}"/>
    <pc:docChg chg="undo custSel addSld delSld modSld sldOrd">
      <pc:chgData name="Najafi, Haideh (LARA)" userId="3b67c657-2fc0-4fd7-a380-776a6968f2a7" providerId="ADAL" clId="{985CCF43-D364-4820-BDE4-3707680B399D}" dt="2025-09-10T19:55:28.352" v="15029"/>
      <pc:docMkLst>
        <pc:docMk/>
      </pc:docMkLst>
      <pc:sldChg chg="modSp add del mod">
        <pc:chgData name="Najafi, Haideh (LARA)" userId="3b67c657-2fc0-4fd7-a380-776a6968f2a7" providerId="ADAL" clId="{985CCF43-D364-4820-BDE4-3707680B399D}" dt="2025-08-28T17:54:57.504" v="150" actId="14100"/>
        <pc:sldMkLst>
          <pc:docMk/>
          <pc:sldMk cId="3672778487" sldId="256"/>
        </pc:sldMkLst>
        <pc:spChg chg="mod">
          <ac:chgData name="Najafi, Haideh (LARA)" userId="3b67c657-2fc0-4fd7-a380-776a6968f2a7" providerId="ADAL" clId="{985CCF43-D364-4820-BDE4-3707680B399D}" dt="2025-08-28T17:54:54.531" v="149" actId="1076"/>
          <ac:spMkLst>
            <pc:docMk/>
            <pc:sldMk cId="3672778487" sldId="256"/>
            <ac:spMk id="2" creationId="{26E0D783-9880-3578-7E25-466BE36E2FB8}"/>
          </ac:spMkLst>
        </pc:spChg>
        <pc:spChg chg="mod">
          <ac:chgData name="Najafi, Haideh (LARA)" userId="3b67c657-2fc0-4fd7-a380-776a6968f2a7" providerId="ADAL" clId="{985CCF43-D364-4820-BDE4-3707680B399D}" dt="2025-08-28T17:53:28.051" v="145" actId="20577"/>
          <ac:spMkLst>
            <pc:docMk/>
            <pc:sldMk cId="3672778487" sldId="256"/>
            <ac:spMk id="3" creationId="{4C8ADD27-D64F-7479-1481-2CEB59D0F378}"/>
          </ac:spMkLst>
        </pc:spChg>
        <pc:spChg chg="mod">
          <ac:chgData name="Najafi, Haideh (LARA)" userId="3b67c657-2fc0-4fd7-a380-776a6968f2a7" providerId="ADAL" clId="{985CCF43-D364-4820-BDE4-3707680B399D}" dt="2025-08-28T17:54:57.504" v="150" actId="14100"/>
          <ac:spMkLst>
            <pc:docMk/>
            <pc:sldMk cId="3672778487" sldId="256"/>
            <ac:spMk id="4" creationId="{F81D194A-5ABE-5E05-C149-6F0E3BF4E0F8}"/>
          </ac:spMkLst>
        </pc:spChg>
      </pc:sldChg>
      <pc:sldChg chg="modSp add del mod">
        <pc:chgData name="Najafi, Haideh (LARA)" userId="3b67c657-2fc0-4fd7-a380-776a6968f2a7" providerId="ADAL" clId="{985CCF43-D364-4820-BDE4-3707680B399D}" dt="2025-08-28T17:53:23.562" v="143"/>
        <pc:sldMkLst>
          <pc:docMk/>
          <pc:sldMk cId="365369046" sldId="257"/>
        </pc:sldMkLst>
        <pc:spChg chg="mod">
          <ac:chgData name="Najafi, Haideh (LARA)" userId="3b67c657-2fc0-4fd7-a380-776a6968f2a7" providerId="ADAL" clId="{985CCF43-D364-4820-BDE4-3707680B399D}" dt="2025-08-27T11:08:49.686" v="141" actId="1076"/>
          <ac:spMkLst>
            <pc:docMk/>
            <pc:sldMk cId="365369046" sldId="257"/>
            <ac:spMk id="3" creationId="{BB065002-E136-9024-8B9B-98D21BDD933E}"/>
          </ac:spMkLst>
        </pc:spChg>
      </pc:sldChg>
      <pc:sldChg chg="modSp add del mod modAnim">
        <pc:chgData name="Najafi, Haideh (LARA)" userId="3b67c657-2fc0-4fd7-a380-776a6968f2a7" providerId="ADAL" clId="{985CCF43-D364-4820-BDE4-3707680B399D}" dt="2025-09-04T12:06:07.423" v="4837" actId="20577"/>
        <pc:sldMkLst>
          <pc:docMk/>
          <pc:sldMk cId="255459343" sldId="262"/>
        </pc:sldMkLst>
      </pc:sldChg>
      <pc:sldChg chg="add del">
        <pc:chgData name="Najafi, Haideh (LARA)" userId="3b67c657-2fc0-4fd7-a380-776a6968f2a7" providerId="ADAL" clId="{985CCF43-D364-4820-BDE4-3707680B399D}" dt="2025-08-27T11:09:03.207" v="142" actId="2696"/>
        <pc:sldMkLst>
          <pc:docMk/>
          <pc:sldMk cId="2589626587" sldId="263"/>
        </pc:sldMkLst>
      </pc:sldChg>
      <pc:sldChg chg="add del">
        <pc:chgData name="Najafi, Haideh (LARA)" userId="3b67c657-2fc0-4fd7-a380-776a6968f2a7" providerId="ADAL" clId="{985CCF43-D364-4820-BDE4-3707680B399D}" dt="2025-08-27T11:09:03.207" v="142" actId="2696"/>
        <pc:sldMkLst>
          <pc:docMk/>
          <pc:sldMk cId="4087095315" sldId="267"/>
        </pc:sldMkLst>
      </pc:sldChg>
      <pc:sldChg chg="modSp add del mod">
        <pc:chgData name="Najafi, Haideh (LARA)" userId="3b67c657-2fc0-4fd7-a380-776a6968f2a7" providerId="ADAL" clId="{985CCF43-D364-4820-BDE4-3707680B399D}" dt="2025-08-27T11:09:03.207" v="142" actId="2696"/>
        <pc:sldMkLst>
          <pc:docMk/>
          <pc:sldMk cId="2211519642" sldId="268"/>
        </pc:sldMkLst>
      </pc:sldChg>
      <pc:sldChg chg="modSp add del mod">
        <pc:chgData name="Najafi, Haideh (LARA)" userId="3b67c657-2fc0-4fd7-a380-776a6968f2a7" providerId="ADAL" clId="{985CCF43-D364-4820-BDE4-3707680B399D}" dt="2025-08-27T11:09:03.207" v="142" actId="2696"/>
        <pc:sldMkLst>
          <pc:docMk/>
          <pc:sldMk cId="559555019" sldId="272"/>
        </pc:sldMkLst>
      </pc:sldChg>
      <pc:sldChg chg="add del">
        <pc:chgData name="Najafi, Haideh (LARA)" userId="3b67c657-2fc0-4fd7-a380-776a6968f2a7" providerId="ADAL" clId="{985CCF43-D364-4820-BDE4-3707680B399D}" dt="2025-08-27T11:09:03.207" v="142" actId="2696"/>
        <pc:sldMkLst>
          <pc:docMk/>
          <pc:sldMk cId="680395040" sldId="273"/>
        </pc:sldMkLst>
      </pc:sldChg>
      <pc:sldChg chg="add del">
        <pc:chgData name="Najafi, Haideh (LARA)" userId="3b67c657-2fc0-4fd7-a380-776a6968f2a7" providerId="ADAL" clId="{985CCF43-D364-4820-BDE4-3707680B399D}" dt="2025-08-27T11:09:03.207" v="142" actId="2696"/>
        <pc:sldMkLst>
          <pc:docMk/>
          <pc:sldMk cId="4076614299" sldId="315"/>
        </pc:sldMkLst>
      </pc:sldChg>
      <pc:sldChg chg="add del">
        <pc:chgData name="Najafi, Haideh (LARA)" userId="3b67c657-2fc0-4fd7-a380-776a6968f2a7" providerId="ADAL" clId="{985CCF43-D364-4820-BDE4-3707680B399D}" dt="2025-08-27T11:09:03.207" v="142" actId="2696"/>
        <pc:sldMkLst>
          <pc:docMk/>
          <pc:sldMk cId="2551736333" sldId="329"/>
        </pc:sldMkLst>
      </pc:sldChg>
      <pc:sldChg chg="addSp modSp add del mod modAnim">
        <pc:chgData name="Najafi, Haideh (LARA)" userId="3b67c657-2fc0-4fd7-a380-776a6968f2a7" providerId="ADAL" clId="{985CCF43-D364-4820-BDE4-3707680B399D}" dt="2025-09-10T15:21:25.637" v="13469"/>
        <pc:sldMkLst>
          <pc:docMk/>
          <pc:sldMk cId="2386836445" sldId="341"/>
        </pc:sldMkLst>
        <pc:spChg chg="add mod">
          <ac:chgData name="Najafi, Haideh (LARA)" userId="3b67c657-2fc0-4fd7-a380-776a6968f2a7" providerId="ADAL" clId="{985CCF43-D364-4820-BDE4-3707680B399D}" dt="2025-09-10T11:31:49.849" v="12554" actId="1076"/>
          <ac:spMkLst>
            <pc:docMk/>
            <pc:sldMk cId="2386836445" sldId="341"/>
            <ac:spMk id="2" creationId="{1EA05E3C-14D2-4B63-A547-AF37E82CBBF0}"/>
          </ac:spMkLst>
        </pc:spChg>
        <pc:spChg chg="mod">
          <ac:chgData name="Najafi, Haideh (LARA)" userId="3b67c657-2fc0-4fd7-a380-776a6968f2a7" providerId="ADAL" clId="{985CCF43-D364-4820-BDE4-3707680B399D}" dt="2025-09-09T21:13:57.770" v="12412" actId="14100"/>
          <ac:spMkLst>
            <pc:docMk/>
            <pc:sldMk cId="2386836445" sldId="341"/>
            <ac:spMk id="5" creationId="{CE1EA704-F777-7871-6101-FF5CFA052B6D}"/>
          </ac:spMkLst>
        </pc:spChg>
        <pc:picChg chg="mod">
          <ac:chgData name="Najafi, Haideh (LARA)" userId="3b67c657-2fc0-4fd7-a380-776a6968f2a7" providerId="ADAL" clId="{985CCF43-D364-4820-BDE4-3707680B399D}" dt="2025-09-09T21:13:28.134" v="12402" actId="14100"/>
          <ac:picMkLst>
            <pc:docMk/>
            <pc:sldMk cId="2386836445" sldId="341"/>
            <ac:picMk id="4" creationId="{94D57FBF-1192-0DFA-3764-D126BF43D762}"/>
          </ac:picMkLst>
        </pc:picChg>
        <pc:picChg chg="mod">
          <ac:chgData name="Najafi, Haideh (LARA)" userId="3b67c657-2fc0-4fd7-a380-776a6968f2a7" providerId="ADAL" clId="{985CCF43-D364-4820-BDE4-3707680B399D}" dt="2025-09-09T21:14:00.138" v="12413" actId="14100"/>
          <ac:picMkLst>
            <pc:docMk/>
            <pc:sldMk cId="2386836445" sldId="341"/>
            <ac:picMk id="6" creationId="{FBBF9A5E-93ED-792E-3C3D-DE9E9DDE4A08}"/>
          </ac:picMkLst>
        </pc:picChg>
      </pc:sldChg>
      <pc:sldChg chg="addSp modSp add del mod modAnim">
        <pc:chgData name="Najafi, Haideh (LARA)" userId="3b67c657-2fc0-4fd7-a380-776a6968f2a7" providerId="ADAL" clId="{985CCF43-D364-4820-BDE4-3707680B399D}" dt="2025-09-10T16:41:04.033" v="13644"/>
        <pc:sldMkLst>
          <pc:docMk/>
          <pc:sldMk cId="3524485387" sldId="353"/>
        </pc:sldMkLst>
        <pc:spChg chg="mod">
          <ac:chgData name="Najafi, Haideh (LARA)" userId="3b67c657-2fc0-4fd7-a380-776a6968f2a7" providerId="ADAL" clId="{985CCF43-D364-4820-BDE4-3707680B399D}" dt="2025-09-04T18:14:02.843" v="6707" actId="403"/>
          <ac:spMkLst>
            <pc:docMk/>
            <pc:sldMk cId="3524485387" sldId="353"/>
            <ac:spMk id="4" creationId="{B9488EB7-0817-234C-8E47-2F5ADA572241}"/>
          </ac:spMkLst>
        </pc:spChg>
        <pc:spChg chg="add mod">
          <ac:chgData name="Najafi, Haideh (LARA)" userId="3b67c657-2fc0-4fd7-a380-776a6968f2a7" providerId="ADAL" clId="{985CCF43-D364-4820-BDE4-3707680B399D}" dt="2025-09-10T16:40:56.164" v="13641" actId="1076"/>
          <ac:spMkLst>
            <pc:docMk/>
            <pc:sldMk cId="3524485387" sldId="353"/>
            <ac:spMk id="7" creationId="{60E30330-BB95-5D95-5052-D6868104E376}"/>
          </ac:spMkLst>
        </pc:spChg>
      </pc:sldChg>
      <pc:sldChg chg="modSp add del mod">
        <pc:chgData name="Najafi, Haideh (LARA)" userId="3b67c657-2fc0-4fd7-a380-776a6968f2a7" providerId="ADAL" clId="{985CCF43-D364-4820-BDE4-3707680B399D}" dt="2025-09-04T18:18:29.476" v="6742" actId="403"/>
        <pc:sldMkLst>
          <pc:docMk/>
          <pc:sldMk cId="800808016" sldId="354"/>
        </pc:sldMkLst>
        <pc:spChg chg="mod">
          <ac:chgData name="Najafi, Haideh (LARA)" userId="3b67c657-2fc0-4fd7-a380-776a6968f2a7" providerId="ADAL" clId="{985CCF43-D364-4820-BDE4-3707680B399D}" dt="2025-09-04T18:18:29.476" v="6742" actId="403"/>
          <ac:spMkLst>
            <pc:docMk/>
            <pc:sldMk cId="800808016" sldId="354"/>
            <ac:spMk id="4" creationId="{5DECA028-2ADD-3633-69DA-189837C00245}"/>
          </ac:spMkLst>
        </pc:spChg>
      </pc:sldChg>
      <pc:sldChg chg="modSp add del mod">
        <pc:chgData name="Najafi, Haideh (LARA)" userId="3b67c657-2fc0-4fd7-a380-776a6968f2a7" providerId="ADAL" clId="{985CCF43-D364-4820-BDE4-3707680B399D}" dt="2025-08-27T11:09:03.207" v="142" actId="2696"/>
        <pc:sldMkLst>
          <pc:docMk/>
          <pc:sldMk cId="4161303980" sldId="369"/>
        </pc:sldMkLst>
      </pc:sldChg>
      <pc:sldChg chg="add del">
        <pc:chgData name="Najafi, Haideh (LARA)" userId="3b67c657-2fc0-4fd7-a380-776a6968f2a7" providerId="ADAL" clId="{985CCF43-D364-4820-BDE4-3707680B399D}" dt="2025-08-27T11:09:03.207" v="142" actId="2696"/>
        <pc:sldMkLst>
          <pc:docMk/>
          <pc:sldMk cId="1309647838" sldId="379"/>
        </pc:sldMkLst>
      </pc:sldChg>
      <pc:sldChg chg="modSp add del mod">
        <pc:chgData name="Najafi, Haideh (LARA)" userId="3b67c657-2fc0-4fd7-a380-776a6968f2a7" providerId="ADAL" clId="{985CCF43-D364-4820-BDE4-3707680B399D}" dt="2025-08-27T11:09:03.207" v="142" actId="2696"/>
        <pc:sldMkLst>
          <pc:docMk/>
          <pc:sldMk cId="2594023894" sldId="380"/>
        </pc:sldMkLst>
      </pc:sldChg>
      <pc:sldChg chg="add del">
        <pc:chgData name="Najafi, Haideh (LARA)" userId="3b67c657-2fc0-4fd7-a380-776a6968f2a7" providerId="ADAL" clId="{985CCF43-D364-4820-BDE4-3707680B399D}" dt="2025-08-27T11:09:03.207" v="142" actId="2696"/>
        <pc:sldMkLst>
          <pc:docMk/>
          <pc:sldMk cId="335346316" sldId="412"/>
        </pc:sldMkLst>
      </pc:sldChg>
      <pc:sldChg chg="add del">
        <pc:chgData name="Najafi, Haideh (LARA)" userId="3b67c657-2fc0-4fd7-a380-776a6968f2a7" providerId="ADAL" clId="{985CCF43-D364-4820-BDE4-3707680B399D}" dt="2025-08-27T11:09:03.207" v="142" actId="2696"/>
        <pc:sldMkLst>
          <pc:docMk/>
          <pc:sldMk cId="653646854" sldId="413"/>
        </pc:sldMkLst>
      </pc:sldChg>
      <pc:sldChg chg="add del">
        <pc:chgData name="Najafi, Haideh (LARA)" userId="3b67c657-2fc0-4fd7-a380-776a6968f2a7" providerId="ADAL" clId="{985CCF43-D364-4820-BDE4-3707680B399D}" dt="2025-08-27T11:09:03.207" v="142" actId="2696"/>
        <pc:sldMkLst>
          <pc:docMk/>
          <pc:sldMk cId="3452156203" sldId="414"/>
        </pc:sldMkLst>
      </pc:sldChg>
      <pc:sldChg chg="modSp add del mod">
        <pc:chgData name="Najafi, Haideh (LARA)" userId="3b67c657-2fc0-4fd7-a380-776a6968f2a7" providerId="ADAL" clId="{985CCF43-D364-4820-BDE4-3707680B399D}" dt="2025-08-27T11:09:03.207" v="142" actId="2696"/>
        <pc:sldMkLst>
          <pc:docMk/>
          <pc:sldMk cId="2565371399" sldId="415"/>
        </pc:sldMkLst>
      </pc:sldChg>
      <pc:sldChg chg="add del">
        <pc:chgData name="Najafi, Haideh (LARA)" userId="3b67c657-2fc0-4fd7-a380-776a6968f2a7" providerId="ADAL" clId="{985CCF43-D364-4820-BDE4-3707680B399D}" dt="2025-08-27T11:09:03.207" v="142" actId="2696"/>
        <pc:sldMkLst>
          <pc:docMk/>
          <pc:sldMk cId="4242698864" sldId="421"/>
        </pc:sldMkLst>
      </pc:sldChg>
      <pc:sldChg chg="add del">
        <pc:chgData name="Najafi, Haideh (LARA)" userId="3b67c657-2fc0-4fd7-a380-776a6968f2a7" providerId="ADAL" clId="{985CCF43-D364-4820-BDE4-3707680B399D}" dt="2025-08-27T11:09:03.207" v="142" actId="2696"/>
        <pc:sldMkLst>
          <pc:docMk/>
          <pc:sldMk cId="1373245665" sldId="422"/>
        </pc:sldMkLst>
      </pc:sldChg>
      <pc:sldChg chg="add del">
        <pc:chgData name="Najafi, Haideh (LARA)" userId="3b67c657-2fc0-4fd7-a380-776a6968f2a7" providerId="ADAL" clId="{985CCF43-D364-4820-BDE4-3707680B399D}" dt="2025-08-27T11:09:03.207" v="142" actId="2696"/>
        <pc:sldMkLst>
          <pc:docMk/>
          <pc:sldMk cId="3127169524" sldId="423"/>
        </pc:sldMkLst>
      </pc:sldChg>
      <pc:sldChg chg="add del">
        <pc:chgData name="Najafi, Haideh (LARA)" userId="3b67c657-2fc0-4fd7-a380-776a6968f2a7" providerId="ADAL" clId="{985CCF43-D364-4820-BDE4-3707680B399D}" dt="2025-09-10T16:33:38.760" v="13500"/>
        <pc:sldMkLst>
          <pc:docMk/>
          <pc:sldMk cId="2736673381" sldId="510"/>
        </pc:sldMkLst>
      </pc:sldChg>
      <pc:sldChg chg="modSp add del mod">
        <pc:chgData name="Najafi, Haideh (LARA)" userId="3b67c657-2fc0-4fd7-a380-776a6968f2a7" providerId="ADAL" clId="{985CCF43-D364-4820-BDE4-3707680B399D}" dt="2025-08-27T11:09:03.207" v="142" actId="2696"/>
        <pc:sldMkLst>
          <pc:docMk/>
          <pc:sldMk cId="2769490210" sldId="514"/>
        </pc:sldMkLst>
      </pc:sldChg>
      <pc:sldChg chg="add del">
        <pc:chgData name="Najafi, Haideh (LARA)" userId="3b67c657-2fc0-4fd7-a380-776a6968f2a7" providerId="ADAL" clId="{985CCF43-D364-4820-BDE4-3707680B399D}" dt="2025-08-27T11:09:03.207" v="142" actId="2696"/>
        <pc:sldMkLst>
          <pc:docMk/>
          <pc:sldMk cId="3548839670" sldId="997"/>
        </pc:sldMkLst>
      </pc:sldChg>
      <pc:sldChg chg="add del">
        <pc:chgData name="Najafi, Haideh (LARA)" userId="3b67c657-2fc0-4fd7-a380-776a6968f2a7" providerId="ADAL" clId="{985CCF43-D364-4820-BDE4-3707680B399D}" dt="2025-08-27T11:09:03.207" v="142" actId="2696"/>
        <pc:sldMkLst>
          <pc:docMk/>
          <pc:sldMk cId="3421235923" sldId="998"/>
        </pc:sldMkLst>
      </pc:sldChg>
      <pc:sldChg chg="add del">
        <pc:chgData name="Najafi, Haideh (LARA)" userId="3b67c657-2fc0-4fd7-a380-776a6968f2a7" providerId="ADAL" clId="{985CCF43-D364-4820-BDE4-3707680B399D}" dt="2025-08-27T11:09:03.207" v="142" actId="2696"/>
        <pc:sldMkLst>
          <pc:docMk/>
          <pc:sldMk cId="3276100380" sldId="999"/>
        </pc:sldMkLst>
      </pc:sldChg>
      <pc:sldChg chg="modSp add del mod">
        <pc:chgData name="Najafi, Haideh (LARA)" userId="3b67c657-2fc0-4fd7-a380-776a6968f2a7" providerId="ADAL" clId="{985CCF43-D364-4820-BDE4-3707680B399D}" dt="2025-08-27T11:09:03.207" v="142" actId="2696"/>
        <pc:sldMkLst>
          <pc:docMk/>
          <pc:sldMk cId="3454649005" sldId="1000"/>
        </pc:sldMkLst>
      </pc:sldChg>
      <pc:sldChg chg="add del">
        <pc:chgData name="Najafi, Haideh (LARA)" userId="3b67c657-2fc0-4fd7-a380-776a6968f2a7" providerId="ADAL" clId="{985CCF43-D364-4820-BDE4-3707680B399D}" dt="2025-08-27T11:09:03.207" v="142" actId="2696"/>
        <pc:sldMkLst>
          <pc:docMk/>
          <pc:sldMk cId="1808068088" sldId="1001"/>
        </pc:sldMkLst>
      </pc:sldChg>
      <pc:sldChg chg="add del">
        <pc:chgData name="Najafi, Haideh (LARA)" userId="3b67c657-2fc0-4fd7-a380-776a6968f2a7" providerId="ADAL" clId="{985CCF43-D364-4820-BDE4-3707680B399D}" dt="2025-08-27T11:09:03.207" v="142" actId="2696"/>
        <pc:sldMkLst>
          <pc:docMk/>
          <pc:sldMk cId="961857725" sldId="1032"/>
        </pc:sldMkLst>
      </pc:sldChg>
      <pc:sldChg chg="add del">
        <pc:chgData name="Najafi, Haideh (LARA)" userId="3b67c657-2fc0-4fd7-a380-776a6968f2a7" providerId="ADAL" clId="{985CCF43-D364-4820-BDE4-3707680B399D}" dt="2025-08-27T11:09:03.207" v="142" actId="2696"/>
        <pc:sldMkLst>
          <pc:docMk/>
          <pc:sldMk cId="723343319" sldId="1050"/>
        </pc:sldMkLst>
      </pc:sldChg>
      <pc:sldChg chg="add del">
        <pc:chgData name="Najafi, Haideh (LARA)" userId="3b67c657-2fc0-4fd7-a380-776a6968f2a7" providerId="ADAL" clId="{985CCF43-D364-4820-BDE4-3707680B399D}" dt="2025-08-27T11:09:03.207" v="142" actId="2696"/>
        <pc:sldMkLst>
          <pc:docMk/>
          <pc:sldMk cId="832334468" sldId="1051"/>
        </pc:sldMkLst>
      </pc:sldChg>
      <pc:sldChg chg="add del">
        <pc:chgData name="Najafi, Haideh (LARA)" userId="3b67c657-2fc0-4fd7-a380-776a6968f2a7" providerId="ADAL" clId="{985CCF43-D364-4820-BDE4-3707680B399D}" dt="2025-08-27T11:09:03.207" v="142" actId="2696"/>
        <pc:sldMkLst>
          <pc:docMk/>
          <pc:sldMk cId="93067589" sldId="1455"/>
        </pc:sldMkLst>
      </pc:sldChg>
      <pc:sldChg chg="add del">
        <pc:chgData name="Najafi, Haideh (LARA)" userId="3b67c657-2fc0-4fd7-a380-776a6968f2a7" providerId="ADAL" clId="{985CCF43-D364-4820-BDE4-3707680B399D}" dt="2025-08-27T11:09:03.207" v="142" actId="2696"/>
        <pc:sldMkLst>
          <pc:docMk/>
          <pc:sldMk cId="3785424584" sldId="1511"/>
        </pc:sldMkLst>
      </pc:sldChg>
      <pc:sldChg chg="add del">
        <pc:chgData name="Najafi, Haideh (LARA)" userId="3b67c657-2fc0-4fd7-a380-776a6968f2a7" providerId="ADAL" clId="{985CCF43-D364-4820-BDE4-3707680B399D}" dt="2025-08-27T11:09:03.207" v="142" actId="2696"/>
        <pc:sldMkLst>
          <pc:docMk/>
          <pc:sldMk cId="3124832459" sldId="1514"/>
        </pc:sldMkLst>
      </pc:sldChg>
      <pc:sldChg chg="add del">
        <pc:chgData name="Najafi, Haideh (LARA)" userId="3b67c657-2fc0-4fd7-a380-776a6968f2a7" providerId="ADAL" clId="{985CCF43-D364-4820-BDE4-3707680B399D}" dt="2025-08-27T11:09:03.207" v="142" actId="2696"/>
        <pc:sldMkLst>
          <pc:docMk/>
          <pc:sldMk cId="924137085" sldId="1707"/>
        </pc:sldMkLst>
      </pc:sldChg>
      <pc:sldChg chg="add del">
        <pc:chgData name="Najafi, Haideh (LARA)" userId="3b67c657-2fc0-4fd7-a380-776a6968f2a7" providerId="ADAL" clId="{985CCF43-D364-4820-BDE4-3707680B399D}" dt="2025-08-27T11:09:03.207" v="142" actId="2696"/>
        <pc:sldMkLst>
          <pc:docMk/>
          <pc:sldMk cId="3645327460" sldId="1963"/>
        </pc:sldMkLst>
      </pc:sldChg>
      <pc:sldChg chg="add del">
        <pc:chgData name="Najafi, Haideh (LARA)" userId="3b67c657-2fc0-4fd7-a380-776a6968f2a7" providerId="ADAL" clId="{985CCF43-D364-4820-BDE4-3707680B399D}" dt="2025-08-27T11:09:03.207" v="142" actId="2696"/>
        <pc:sldMkLst>
          <pc:docMk/>
          <pc:sldMk cId="3066426801" sldId="1981"/>
        </pc:sldMkLst>
      </pc:sldChg>
      <pc:sldChg chg="add del">
        <pc:chgData name="Najafi, Haideh (LARA)" userId="3b67c657-2fc0-4fd7-a380-776a6968f2a7" providerId="ADAL" clId="{985CCF43-D364-4820-BDE4-3707680B399D}" dt="2025-08-27T11:09:03.207" v="142" actId="2696"/>
        <pc:sldMkLst>
          <pc:docMk/>
          <pc:sldMk cId="2521611305" sldId="1985"/>
        </pc:sldMkLst>
      </pc:sldChg>
      <pc:sldChg chg="add del">
        <pc:chgData name="Najafi, Haideh (LARA)" userId="3b67c657-2fc0-4fd7-a380-776a6968f2a7" providerId="ADAL" clId="{985CCF43-D364-4820-BDE4-3707680B399D}" dt="2025-08-27T11:09:03.207" v="142" actId="2696"/>
        <pc:sldMkLst>
          <pc:docMk/>
          <pc:sldMk cId="1822301875" sldId="1988"/>
        </pc:sldMkLst>
      </pc:sldChg>
      <pc:sldChg chg="add del">
        <pc:chgData name="Najafi, Haideh (LARA)" userId="3b67c657-2fc0-4fd7-a380-776a6968f2a7" providerId="ADAL" clId="{985CCF43-D364-4820-BDE4-3707680B399D}" dt="2025-08-27T11:09:03.207" v="142" actId="2696"/>
        <pc:sldMkLst>
          <pc:docMk/>
          <pc:sldMk cId="3430610008" sldId="1992"/>
        </pc:sldMkLst>
      </pc:sldChg>
      <pc:sldChg chg="add del">
        <pc:chgData name="Najafi, Haideh (LARA)" userId="3b67c657-2fc0-4fd7-a380-776a6968f2a7" providerId="ADAL" clId="{985CCF43-D364-4820-BDE4-3707680B399D}" dt="2025-08-27T11:09:03.207" v="142" actId="2696"/>
        <pc:sldMkLst>
          <pc:docMk/>
          <pc:sldMk cId="1154130631" sldId="2098"/>
        </pc:sldMkLst>
      </pc:sldChg>
      <pc:sldChg chg="modSp add del mod">
        <pc:chgData name="Najafi, Haideh (LARA)" userId="3b67c657-2fc0-4fd7-a380-776a6968f2a7" providerId="ADAL" clId="{985CCF43-D364-4820-BDE4-3707680B399D}" dt="2025-08-27T11:09:03.207" v="142" actId="2696"/>
        <pc:sldMkLst>
          <pc:docMk/>
          <pc:sldMk cId="4017130385" sldId="2234"/>
        </pc:sldMkLst>
      </pc:sldChg>
      <pc:sldChg chg="modSp add del ord">
        <pc:chgData name="Najafi, Haideh (LARA)" userId="3b67c657-2fc0-4fd7-a380-776a6968f2a7" providerId="ADAL" clId="{985CCF43-D364-4820-BDE4-3707680B399D}" dt="2025-09-10T19:55:28.352" v="15029"/>
        <pc:sldMkLst>
          <pc:docMk/>
          <pc:sldMk cId="979511992" sldId="2369"/>
        </pc:sldMkLst>
        <pc:spChg chg="mod">
          <ac:chgData name="Najafi, Haideh (LARA)" userId="3b67c657-2fc0-4fd7-a380-776a6968f2a7" providerId="ADAL" clId="{985CCF43-D364-4820-BDE4-3707680B399D}" dt="2025-09-10T19:55:28.352" v="15029"/>
          <ac:spMkLst>
            <pc:docMk/>
            <pc:sldMk cId="979511992" sldId="2369"/>
            <ac:spMk id="586756" creationId="{00000000-0000-0000-0000-000000000000}"/>
          </ac:spMkLst>
        </pc:spChg>
      </pc:sldChg>
      <pc:sldChg chg="modSp add del mod modAnim">
        <pc:chgData name="Najafi, Haideh (LARA)" userId="3b67c657-2fc0-4fd7-a380-776a6968f2a7" providerId="ADAL" clId="{985CCF43-D364-4820-BDE4-3707680B399D}" dt="2025-09-05T15:14:43.393" v="8762" actId="2696"/>
        <pc:sldMkLst>
          <pc:docMk/>
          <pc:sldMk cId="3523049097" sldId="2370"/>
        </pc:sldMkLst>
      </pc:sldChg>
      <pc:sldChg chg="add del">
        <pc:chgData name="Najafi, Haideh (LARA)" userId="3b67c657-2fc0-4fd7-a380-776a6968f2a7" providerId="ADAL" clId="{985CCF43-D364-4820-BDE4-3707680B399D}" dt="2025-08-28T18:00:55.007" v="303"/>
        <pc:sldMkLst>
          <pc:docMk/>
          <pc:sldMk cId="1624528863" sldId="2371"/>
        </pc:sldMkLst>
      </pc:sldChg>
      <pc:sldChg chg="add del">
        <pc:chgData name="Najafi, Haideh (LARA)" userId="3b67c657-2fc0-4fd7-a380-776a6968f2a7" providerId="ADAL" clId="{985CCF43-D364-4820-BDE4-3707680B399D}" dt="2025-08-28T18:00:20.476" v="302"/>
        <pc:sldMkLst>
          <pc:docMk/>
          <pc:sldMk cId="3024138752" sldId="2466"/>
        </pc:sldMkLst>
      </pc:sldChg>
      <pc:sldChg chg="add del">
        <pc:chgData name="Najafi, Haideh (LARA)" userId="3b67c657-2fc0-4fd7-a380-776a6968f2a7" providerId="ADAL" clId="{985CCF43-D364-4820-BDE4-3707680B399D}" dt="2025-08-28T18:00:20.476" v="302"/>
        <pc:sldMkLst>
          <pc:docMk/>
          <pc:sldMk cId="182545794" sldId="2468"/>
        </pc:sldMkLst>
      </pc:sldChg>
      <pc:sldChg chg="add del">
        <pc:chgData name="Najafi, Haideh (LARA)" userId="3b67c657-2fc0-4fd7-a380-776a6968f2a7" providerId="ADAL" clId="{985CCF43-D364-4820-BDE4-3707680B399D}" dt="2025-08-28T18:00:20.476" v="302"/>
        <pc:sldMkLst>
          <pc:docMk/>
          <pc:sldMk cId="3308752124" sldId="2472"/>
        </pc:sldMkLst>
      </pc:sldChg>
      <pc:sldChg chg="add del">
        <pc:chgData name="Najafi, Haideh (LARA)" userId="3b67c657-2fc0-4fd7-a380-776a6968f2a7" providerId="ADAL" clId="{985CCF43-D364-4820-BDE4-3707680B399D}" dt="2025-08-27T11:09:03.207" v="142" actId="2696"/>
        <pc:sldMkLst>
          <pc:docMk/>
          <pc:sldMk cId="1258526763" sldId="2539"/>
        </pc:sldMkLst>
      </pc:sldChg>
      <pc:sldChg chg="add del">
        <pc:chgData name="Najafi, Haideh (LARA)" userId="3b67c657-2fc0-4fd7-a380-776a6968f2a7" providerId="ADAL" clId="{985CCF43-D364-4820-BDE4-3707680B399D}" dt="2025-08-28T18:00:20.476" v="302"/>
        <pc:sldMkLst>
          <pc:docMk/>
          <pc:sldMk cId="2916546767" sldId="2544"/>
        </pc:sldMkLst>
      </pc:sldChg>
      <pc:sldChg chg="add del">
        <pc:chgData name="Najafi, Haideh (LARA)" userId="3b67c657-2fc0-4fd7-a380-776a6968f2a7" providerId="ADAL" clId="{985CCF43-D364-4820-BDE4-3707680B399D}" dt="2025-08-27T11:09:03.207" v="142" actId="2696"/>
        <pc:sldMkLst>
          <pc:docMk/>
          <pc:sldMk cId="2481971031" sldId="2565"/>
        </pc:sldMkLst>
      </pc:sldChg>
      <pc:sldChg chg="add del">
        <pc:chgData name="Najafi, Haideh (LARA)" userId="3b67c657-2fc0-4fd7-a380-776a6968f2a7" providerId="ADAL" clId="{985CCF43-D364-4820-BDE4-3707680B399D}" dt="2025-08-27T11:09:03.207" v="142" actId="2696"/>
        <pc:sldMkLst>
          <pc:docMk/>
          <pc:sldMk cId="3137010795" sldId="2567"/>
        </pc:sldMkLst>
      </pc:sldChg>
      <pc:sldChg chg="add del">
        <pc:chgData name="Najafi, Haideh (LARA)" userId="3b67c657-2fc0-4fd7-a380-776a6968f2a7" providerId="ADAL" clId="{985CCF43-D364-4820-BDE4-3707680B399D}" dt="2025-08-27T11:09:03.207" v="142" actId="2696"/>
        <pc:sldMkLst>
          <pc:docMk/>
          <pc:sldMk cId="997955081" sldId="2568"/>
        </pc:sldMkLst>
      </pc:sldChg>
      <pc:sldChg chg="add del">
        <pc:chgData name="Najafi, Haideh (LARA)" userId="3b67c657-2fc0-4fd7-a380-776a6968f2a7" providerId="ADAL" clId="{985CCF43-D364-4820-BDE4-3707680B399D}" dt="2025-08-28T18:00:55.007" v="303"/>
        <pc:sldMkLst>
          <pc:docMk/>
          <pc:sldMk cId="3382989471" sldId="2808"/>
        </pc:sldMkLst>
      </pc:sldChg>
      <pc:sldChg chg="add del">
        <pc:chgData name="Najafi, Haideh (LARA)" userId="3b67c657-2fc0-4fd7-a380-776a6968f2a7" providerId="ADAL" clId="{985CCF43-D364-4820-BDE4-3707680B399D}" dt="2025-08-27T11:09:03.207" v="142" actId="2696"/>
        <pc:sldMkLst>
          <pc:docMk/>
          <pc:sldMk cId="590994772" sldId="3528"/>
        </pc:sldMkLst>
      </pc:sldChg>
      <pc:sldChg chg="add del">
        <pc:chgData name="Najafi, Haideh (LARA)" userId="3b67c657-2fc0-4fd7-a380-776a6968f2a7" providerId="ADAL" clId="{985CCF43-D364-4820-BDE4-3707680B399D}" dt="2025-08-27T11:09:03.207" v="142" actId="2696"/>
        <pc:sldMkLst>
          <pc:docMk/>
          <pc:sldMk cId="2825469176" sldId="3529"/>
        </pc:sldMkLst>
      </pc:sldChg>
      <pc:sldChg chg="add del">
        <pc:chgData name="Najafi, Haideh (LARA)" userId="3b67c657-2fc0-4fd7-a380-776a6968f2a7" providerId="ADAL" clId="{985CCF43-D364-4820-BDE4-3707680B399D}" dt="2025-08-27T11:09:03.207" v="142" actId="2696"/>
        <pc:sldMkLst>
          <pc:docMk/>
          <pc:sldMk cId="2521967467" sldId="3665"/>
        </pc:sldMkLst>
      </pc:sldChg>
      <pc:sldChg chg="add del">
        <pc:chgData name="Najafi, Haideh (LARA)" userId="3b67c657-2fc0-4fd7-a380-776a6968f2a7" providerId="ADAL" clId="{985CCF43-D364-4820-BDE4-3707680B399D}" dt="2025-08-27T11:09:03.207" v="142" actId="2696"/>
        <pc:sldMkLst>
          <pc:docMk/>
          <pc:sldMk cId="3127157651" sldId="3672"/>
        </pc:sldMkLst>
      </pc:sldChg>
      <pc:sldChg chg="add del">
        <pc:chgData name="Najafi, Haideh (LARA)" userId="3b67c657-2fc0-4fd7-a380-776a6968f2a7" providerId="ADAL" clId="{985CCF43-D364-4820-BDE4-3707680B399D}" dt="2025-08-27T11:09:03.207" v="142" actId="2696"/>
        <pc:sldMkLst>
          <pc:docMk/>
          <pc:sldMk cId="885820471" sldId="3673"/>
        </pc:sldMkLst>
      </pc:sldChg>
      <pc:sldChg chg="add del">
        <pc:chgData name="Najafi, Haideh (LARA)" userId="3b67c657-2fc0-4fd7-a380-776a6968f2a7" providerId="ADAL" clId="{985CCF43-D364-4820-BDE4-3707680B399D}" dt="2025-08-27T11:09:03.207" v="142" actId="2696"/>
        <pc:sldMkLst>
          <pc:docMk/>
          <pc:sldMk cId="1313912451" sldId="3676"/>
        </pc:sldMkLst>
      </pc:sldChg>
      <pc:sldChg chg="add del">
        <pc:chgData name="Najafi, Haideh (LARA)" userId="3b67c657-2fc0-4fd7-a380-776a6968f2a7" providerId="ADAL" clId="{985CCF43-D364-4820-BDE4-3707680B399D}" dt="2025-08-27T11:09:03.207" v="142" actId="2696"/>
        <pc:sldMkLst>
          <pc:docMk/>
          <pc:sldMk cId="1037456587" sldId="3693"/>
        </pc:sldMkLst>
      </pc:sldChg>
      <pc:sldChg chg="add del">
        <pc:chgData name="Najafi, Haideh (LARA)" userId="3b67c657-2fc0-4fd7-a380-776a6968f2a7" providerId="ADAL" clId="{985CCF43-D364-4820-BDE4-3707680B399D}" dt="2025-08-27T11:09:03.207" v="142" actId="2696"/>
        <pc:sldMkLst>
          <pc:docMk/>
          <pc:sldMk cId="1985638564" sldId="3798"/>
        </pc:sldMkLst>
      </pc:sldChg>
      <pc:sldChg chg="add del">
        <pc:chgData name="Najafi, Haideh (LARA)" userId="3b67c657-2fc0-4fd7-a380-776a6968f2a7" providerId="ADAL" clId="{985CCF43-D364-4820-BDE4-3707680B399D}" dt="2025-08-27T11:09:03.207" v="142" actId="2696"/>
        <pc:sldMkLst>
          <pc:docMk/>
          <pc:sldMk cId="388722444" sldId="3955"/>
        </pc:sldMkLst>
      </pc:sldChg>
      <pc:sldChg chg="add del">
        <pc:chgData name="Najafi, Haideh (LARA)" userId="3b67c657-2fc0-4fd7-a380-776a6968f2a7" providerId="ADAL" clId="{985CCF43-D364-4820-BDE4-3707680B399D}" dt="2025-08-27T11:09:03.207" v="142" actId="2696"/>
        <pc:sldMkLst>
          <pc:docMk/>
          <pc:sldMk cId="1599598869" sldId="3956"/>
        </pc:sldMkLst>
      </pc:sldChg>
      <pc:sldChg chg="add del">
        <pc:chgData name="Najafi, Haideh (LARA)" userId="3b67c657-2fc0-4fd7-a380-776a6968f2a7" providerId="ADAL" clId="{985CCF43-D364-4820-BDE4-3707680B399D}" dt="2025-08-27T11:09:03.207" v="142" actId="2696"/>
        <pc:sldMkLst>
          <pc:docMk/>
          <pc:sldMk cId="12120382" sldId="3957"/>
        </pc:sldMkLst>
      </pc:sldChg>
      <pc:sldChg chg="add del">
        <pc:chgData name="Najafi, Haideh (LARA)" userId="3b67c657-2fc0-4fd7-a380-776a6968f2a7" providerId="ADAL" clId="{985CCF43-D364-4820-BDE4-3707680B399D}" dt="2025-08-27T11:09:03.207" v="142" actId="2696"/>
        <pc:sldMkLst>
          <pc:docMk/>
          <pc:sldMk cId="3466736232" sldId="3958"/>
        </pc:sldMkLst>
      </pc:sldChg>
      <pc:sldChg chg="add del">
        <pc:chgData name="Najafi, Haideh (LARA)" userId="3b67c657-2fc0-4fd7-a380-776a6968f2a7" providerId="ADAL" clId="{985CCF43-D364-4820-BDE4-3707680B399D}" dt="2025-08-27T11:09:03.207" v="142" actId="2696"/>
        <pc:sldMkLst>
          <pc:docMk/>
          <pc:sldMk cId="426695858" sldId="3959"/>
        </pc:sldMkLst>
      </pc:sldChg>
      <pc:sldChg chg="add del">
        <pc:chgData name="Najafi, Haideh (LARA)" userId="3b67c657-2fc0-4fd7-a380-776a6968f2a7" providerId="ADAL" clId="{985CCF43-D364-4820-BDE4-3707680B399D}" dt="2025-08-27T11:09:03.207" v="142" actId="2696"/>
        <pc:sldMkLst>
          <pc:docMk/>
          <pc:sldMk cId="3097582697" sldId="3960"/>
        </pc:sldMkLst>
      </pc:sldChg>
      <pc:sldChg chg="add del">
        <pc:chgData name="Najafi, Haideh (LARA)" userId="3b67c657-2fc0-4fd7-a380-776a6968f2a7" providerId="ADAL" clId="{985CCF43-D364-4820-BDE4-3707680B399D}" dt="2025-08-28T18:00:20.476" v="302"/>
        <pc:sldMkLst>
          <pc:docMk/>
          <pc:sldMk cId="2058184272" sldId="4261"/>
        </pc:sldMkLst>
      </pc:sldChg>
      <pc:sldChg chg="add del">
        <pc:chgData name="Najafi, Haideh (LARA)" userId="3b67c657-2fc0-4fd7-a380-776a6968f2a7" providerId="ADAL" clId="{985CCF43-D364-4820-BDE4-3707680B399D}" dt="2025-08-27T11:09:03.207" v="142" actId="2696"/>
        <pc:sldMkLst>
          <pc:docMk/>
          <pc:sldMk cId="2353201738" sldId="4327"/>
        </pc:sldMkLst>
      </pc:sldChg>
      <pc:sldChg chg="add del">
        <pc:chgData name="Najafi, Haideh (LARA)" userId="3b67c657-2fc0-4fd7-a380-776a6968f2a7" providerId="ADAL" clId="{985CCF43-D364-4820-BDE4-3707680B399D}" dt="2025-08-27T11:09:03.207" v="142" actId="2696"/>
        <pc:sldMkLst>
          <pc:docMk/>
          <pc:sldMk cId="2883977015" sldId="4330"/>
        </pc:sldMkLst>
      </pc:sldChg>
      <pc:sldChg chg="modSp add del mod">
        <pc:chgData name="Najafi, Haideh (LARA)" userId="3b67c657-2fc0-4fd7-a380-776a6968f2a7" providerId="ADAL" clId="{985CCF43-D364-4820-BDE4-3707680B399D}" dt="2025-08-27T11:09:03.207" v="142" actId="2696"/>
        <pc:sldMkLst>
          <pc:docMk/>
          <pc:sldMk cId="726069708" sldId="4331"/>
        </pc:sldMkLst>
      </pc:sldChg>
      <pc:sldChg chg="add del">
        <pc:chgData name="Najafi, Haideh (LARA)" userId="3b67c657-2fc0-4fd7-a380-776a6968f2a7" providerId="ADAL" clId="{985CCF43-D364-4820-BDE4-3707680B399D}" dt="2025-08-27T11:09:03.207" v="142" actId="2696"/>
        <pc:sldMkLst>
          <pc:docMk/>
          <pc:sldMk cId="3989768164" sldId="4333"/>
        </pc:sldMkLst>
      </pc:sldChg>
      <pc:sldChg chg="add del">
        <pc:chgData name="Najafi, Haideh (LARA)" userId="3b67c657-2fc0-4fd7-a380-776a6968f2a7" providerId="ADAL" clId="{985CCF43-D364-4820-BDE4-3707680B399D}" dt="2025-08-27T11:09:03.207" v="142" actId="2696"/>
        <pc:sldMkLst>
          <pc:docMk/>
          <pc:sldMk cId="3749902159" sldId="4334"/>
        </pc:sldMkLst>
      </pc:sldChg>
      <pc:sldChg chg="add del">
        <pc:chgData name="Najafi, Haideh (LARA)" userId="3b67c657-2fc0-4fd7-a380-776a6968f2a7" providerId="ADAL" clId="{985CCF43-D364-4820-BDE4-3707680B399D}" dt="2025-08-27T11:09:03.207" v="142" actId="2696"/>
        <pc:sldMkLst>
          <pc:docMk/>
          <pc:sldMk cId="514110828" sldId="4335"/>
        </pc:sldMkLst>
      </pc:sldChg>
      <pc:sldChg chg="add del">
        <pc:chgData name="Najafi, Haideh (LARA)" userId="3b67c657-2fc0-4fd7-a380-776a6968f2a7" providerId="ADAL" clId="{985CCF43-D364-4820-BDE4-3707680B399D}" dt="2025-08-27T11:09:03.207" v="142" actId="2696"/>
        <pc:sldMkLst>
          <pc:docMk/>
          <pc:sldMk cId="124446509" sldId="4336"/>
        </pc:sldMkLst>
      </pc:sldChg>
      <pc:sldChg chg="add del">
        <pc:chgData name="Najafi, Haideh (LARA)" userId="3b67c657-2fc0-4fd7-a380-776a6968f2a7" providerId="ADAL" clId="{985CCF43-D364-4820-BDE4-3707680B399D}" dt="2025-08-27T11:09:03.207" v="142" actId="2696"/>
        <pc:sldMkLst>
          <pc:docMk/>
          <pc:sldMk cId="2455851466" sldId="4337"/>
        </pc:sldMkLst>
      </pc:sldChg>
      <pc:sldChg chg="add del">
        <pc:chgData name="Najafi, Haideh (LARA)" userId="3b67c657-2fc0-4fd7-a380-776a6968f2a7" providerId="ADAL" clId="{985CCF43-D364-4820-BDE4-3707680B399D}" dt="2025-08-27T11:09:03.207" v="142" actId="2696"/>
        <pc:sldMkLst>
          <pc:docMk/>
          <pc:sldMk cId="4161249577" sldId="4354"/>
        </pc:sldMkLst>
      </pc:sldChg>
      <pc:sldChg chg="modSp add del mod">
        <pc:chgData name="Najafi, Haideh (LARA)" userId="3b67c657-2fc0-4fd7-a380-776a6968f2a7" providerId="ADAL" clId="{985CCF43-D364-4820-BDE4-3707680B399D}" dt="2025-08-27T11:09:03.207" v="142" actId="2696"/>
        <pc:sldMkLst>
          <pc:docMk/>
          <pc:sldMk cId="2787675764" sldId="4398"/>
        </pc:sldMkLst>
      </pc:sldChg>
      <pc:sldChg chg="add del">
        <pc:chgData name="Najafi, Haideh (LARA)" userId="3b67c657-2fc0-4fd7-a380-776a6968f2a7" providerId="ADAL" clId="{985CCF43-D364-4820-BDE4-3707680B399D}" dt="2025-08-27T11:09:03.207" v="142" actId="2696"/>
        <pc:sldMkLst>
          <pc:docMk/>
          <pc:sldMk cId="1561052840" sldId="4415"/>
        </pc:sldMkLst>
      </pc:sldChg>
      <pc:sldChg chg="add del">
        <pc:chgData name="Najafi, Haideh (LARA)" userId="3b67c657-2fc0-4fd7-a380-776a6968f2a7" providerId="ADAL" clId="{985CCF43-D364-4820-BDE4-3707680B399D}" dt="2025-08-27T11:09:03.207" v="142" actId="2696"/>
        <pc:sldMkLst>
          <pc:docMk/>
          <pc:sldMk cId="3828473534" sldId="4416"/>
        </pc:sldMkLst>
      </pc:sldChg>
      <pc:sldChg chg="add del">
        <pc:chgData name="Najafi, Haideh (LARA)" userId="3b67c657-2fc0-4fd7-a380-776a6968f2a7" providerId="ADAL" clId="{985CCF43-D364-4820-BDE4-3707680B399D}" dt="2025-08-27T11:09:03.207" v="142" actId="2696"/>
        <pc:sldMkLst>
          <pc:docMk/>
          <pc:sldMk cId="3376040159" sldId="4589"/>
        </pc:sldMkLst>
      </pc:sldChg>
      <pc:sldChg chg="add del">
        <pc:chgData name="Najafi, Haideh (LARA)" userId="3b67c657-2fc0-4fd7-a380-776a6968f2a7" providerId="ADAL" clId="{985CCF43-D364-4820-BDE4-3707680B399D}" dt="2025-08-27T11:09:03.207" v="142" actId="2696"/>
        <pc:sldMkLst>
          <pc:docMk/>
          <pc:sldMk cId="3556895804" sldId="4591"/>
        </pc:sldMkLst>
      </pc:sldChg>
      <pc:sldChg chg="add del">
        <pc:chgData name="Najafi, Haideh (LARA)" userId="3b67c657-2fc0-4fd7-a380-776a6968f2a7" providerId="ADAL" clId="{985CCF43-D364-4820-BDE4-3707680B399D}" dt="2025-08-27T11:09:03.207" v="142" actId="2696"/>
        <pc:sldMkLst>
          <pc:docMk/>
          <pc:sldMk cId="2583039345" sldId="4592"/>
        </pc:sldMkLst>
      </pc:sldChg>
      <pc:sldChg chg="add del">
        <pc:chgData name="Najafi, Haideh (LARA)" userId="3b67c657-2fc0-4fd7-a380-776a6968f2a7" providerId="ADAL" clId="{985CCF43-D364-4820-BDE4-3707680B399D}" dt="2025-08-27T11:09:03.207" v="142" actId="2696"/>
        <pc:sldMkLst>
          <pc:docMk/>
          <pc:sldMk cId="2694832041" sldId="4602"/>
        </pc:sldMkLst>
      </pc:sldChg>
      <pc:sldChg chg="add del">
        <pc:chgData name="Najafi, Haideh (LARA)" userId="3b67c657-2fc0-4fd7-a380-776a6968f2a7" providerId="ADAL" clId="{985CCF43-D364-4820-BDE4-3707680B399D}" dt="2025-08-27T11:09:03.207" v="142" actId="2696"/>
        <pc:sldMkLst>
          <pc:docMk/>
          <pc:sldMk cId="1045340537" sldId="4606"/>
        </pc:sldMkLst>
      </pc:sldChg>
      <pc:sldChg chg="modSp add del mod modAnim">
        <pc:chgData name="Najafi, Haideh (LARA)" userId="3b67c657-2fc0-4fd7-a380-776a6968f2a7" providerId="ADAL" clId="{985CCF43-D364-4820-BDE4-3707680B399D}" dt="2025-09-10T19:55:17.233" v="15027"/>
        <pc:sldMkLst>
          <pc:docMk/>
          <pc:sldMk cId="4045636253" sldId="5148"/>
        </pc:sldMkLst>
        <pc:spChg chg="mod">
          <ac:chgData name="Najafi, Haideh (LARA)" userId="3b67c657-2fc0-4fd7-a380-776a6968f2a7" providerId="ADAL" clId="{985CCF43-D364-4820-BDE4-3707680B399D}" dt="2025-09-10T19:55:17.233" v="15027"/>
          <ac:spMkLst>
            <pc:docMk/>
            <pc:sldMk cId="4045636253" sldId="5148"/>
            <ac:spMk id="586756" creationId="{00000000-0000-0000-0000-000000000000}"/>
          </ac:spMkLst>
        </pc:spChg>
      </pc:sldChg>
      <pc:sldChg chg="modSp add del mod modAnim">
        <pc:chgData name="Najafi, Haideh (LARA)" userId="3b67c657-2fc0-4fd7-a380-776a6968f2a7" providerId="ADAL" clId="{985CCF43-D364-4820-BDE4-3707680B399D}" dt="2025-09-05T15:14:37.035" v="8761" actId="1076"/>
        <pc:sldMkLst>
          <pc:docMk/>
          <pc:sldMk cId="3845964166" sldId="5149"/>
        </pc:sldMkLst>
        <pc:spChg chg="mod">
          <ac:chgData name="Najafi, Haideh (LARA)" userId="3b67c657-2fc0-4fd7-a380-776a6968f2a7" providerId="ADAL" clId="{985CCF43-D364-4820-BDE4-3707680B399D}" dt="2025-09-05T15:14:37.035" v="8761" actId="1076"/>
          <ac:spMkLst>
            <pc:docMk/>
            <pc:sldMk cId="3845964166" sldId="5149"/>
            <ac:spMk id="348162" creationId="{00000000-0000-0000-0000-000000000000}"/>
          </ac:spMkLst>
        </pc:spChg>
        <pc:spChg chg="mod">
          <ac:chgData name="Najafi, Haideh (LARA)" userId="3b67c657-2fc0-4fd7-a380-776a6968f2a7" providerId="ADAL" clId="{985CCF43-D364-4820-BDE4-3707680B399D}" dt="2025-09-05T15:14:33.827" v="8760" actId="14100"/>
          <ac:spMkLst>
            <pc:docMk/>
            <pc:sldMk cId="3845964166" sldId="5149"/>
            <ac:spMk id="587780" creationId="{00000000-0000-0000-0000-000000000000}"/>
          </ac:spMkLst>
        </pc:spChg>
      </pc:sldChg>
      <pc:sldChg chg="add del">
        <pc:chgData name="Najafi, Haideh (LARA)" userId="3b67c657-2fc0-4fd7-a380-776a6968f2a7" providerId="ADAL" clId="{985CCF43-D364-4820-BDE4-3707680B399D}" dt="2025-08-27T11:09:03.207" v="142" actId="2696"/>
        <pc:sldMkLst>
          <pc:docMk/>
          <pc:sldMk cId="773294429" sldId="6236"/>
        </pc:sldMkLst>
      </pc:sldChg>
      <pc:sldChg chg="add del">
        <pc:chgData name="Najafi, Haideh (LARA)" userId="3b67c657-2fc0-4fd7-a380-776a6968f2a7" providerId="ADAL" clId="{985CCF43-D364-4820-BDE4-3707680B399D}" dt="2025-08-27T11:09:03.207" v="142" actId="2696"/>
        <pc:sldMkLst>
          <pc:docMk/>
          <pc:sldMk cId="634543264" sldId="7360"/>
        </pc:sldMkLst>
      </pc:sldChg>
      <pc:sldChg chg="add del">
        <pc:chgData name="Najafi, Haideh (LARA)" userId="3b67c657-2fc0-4fd7-a380-776a6968f2a7" providerId="ADAL" clId="{985CCF43-D364-4820-BDE4-3707680B399D}" dt="2025-08-27T11:09:03.207" v="142" actId="2696"/>
        <pc:sldMkLst>
          <pc:docMk/>
          <pc:sldMk cId="2071248498" sldId="7425"/>
        </pc:sldMkLst>
      </pc:sldChg>
      <pc:sldChg chg="add del">
        <pc:chgData name="Najafi, Haideh (LARA)" userId="3b67c657-2fc0-4fd7-a380-776a6968f2a7" providerId="ADAL" clId="{985CCF43-D364-4820-BDE4-3707680B399D}" dt="2025-08-27T11:09:03.207" v="142" actId="2696"/>
        <pc:sldMkLst>
          <pc:docMk/>
          <pc:sldMk cId="2201843006" sldId="7426"/>
        </pc:sldMkLst>
      </pc:sldChg>
      <pc:sldChg chg="modSp add del mod">
        <pc:chgData name="Najafi, Haideh (LARA)" userId="3b67c657-2fc0-4fd7-a380-776a6968f2a7" providerId="ADAL" clId="{985CCF43-D364-4820-BDE4-3707680B399D}" dt="2025-08-27T11:09:03.207" v="142" actId="2696"/>
        <pc:sldMkLst>
          <pc:docMk/>
          <pc:sldMk cId="1907362426" sldId="7427"/>
        </pc:sldMkLst>
      </pc:sldChg>
      <pc:sldChg chg="add del">
        <pc:chgData name="Najafi, Haideh (LARA)" userId="3b67c657-2fc0-4fd7-a380-776a6968f2a7" providerId="ADAL" clId="{985CCF43-D364-4820-BDE4-3707680B399D}" dt="2025-08-27T11:09:03.207" v="142" actId="2696"/>
        <pc:sldMkLst>
          <pc:docMk/>
          <pc:sldMk cId="178919181" sldId="7428"/>
        </pc:sldMkLst>
      </pc:sldChg>
      <pc:sldChg chg="modSp add del mod">
        <pc:chgData name="Najafi, Haideh (LARA)" userId="3b67c657-2fc0-4fd7-a380-776a6968f2a7" providerId="ADAL" clId="{985CCF43-D364-4820-BDE4-3707680B399D}" dt="2025-08-27T11:09:03.207" v="142" actId="2696"/>
        <pc:sldMkLst>
          <pc:docMk/>
          <pc:sldMk cId="3473329988" sldId="7439"/>
        </pc:sldMkLst>
      </pc:sldChg>
      <pc:sldChg chg="add del">
        <pc:chgData name="Najafi, Haideh (LARA)" userId="3b67c657-2fc0-4fd7-a380-776a6968f2a7" providerId="ADAL" clId="{985CCF43-D364-4820-BDE4-3707680B399D}" dt="2025-08-27T11:09:03.207" v="142" actId="2696"/>
        <pc:sldMkLst>
          <pc:docMk/>
          <pc:sldMk cId="1571865079" sldId="7443"/>
        </pc:sldMkLst>
      </pc:sldChg>
      <pc:sldChg chg="add del">
        <pc:chgData name="Najafi, Haideh (LARA)" userId="3b67c657-2fc0-4fd7-a380-776a6968f2a7" providerId="ADAL" clId="{985CCF43-D364-4820-BDE4-3707680B399D}" dt="2025-08-27T11:09:03.207" v="142" actId="2696"/>
        <pc:sldMkLst>
          <pc:docMk/>
          <pc:sldMk cId="1415270385" sldId="7444"/>
        </pc:sldMkLst>
      </pc:sldChg>
      <pc:sldChg chg="modSp add del mod">
        <pc:chgData name="Najafi, Haideh (LARA)" userId="3b67c657-2fc0-4fd7-a380-776a6968f2a7" providerId="ADAL" clId="{985CCF43-D364-4820-BDE4-3707680B399D}" dt="2025-08-27T11:09:03.207" v="142" actId="2696"/>
        <pc:sldMkLst>
          <pc:docMk/>
          <pc:sldMk cId="1324043266" sldId="7445"/>
        </pc:sldMkLst>
      </pc:sldChg>
      <pc:sldChg chg="add del">
        <pc:chgData name="Najafi, Haideh (LARA)" userId="3b67c657-2fc0-4fd7-a380-776a6968f2a7" providerId="ADAL" clId="{985CCF43-D364-4820-BDE4-3707680B399D}" dt="2025-08-27T11:09:03.207" v="142" actId="2696"/>
        <pc:sldMkLst>
          <pc:docMk/>
          <pc:sldMk cId="2233799602" sldId="7446"/>
        </pc:sldMkLst>
      </pc:sldChg>
      <pc:sldChg chg="add del">
        <pc:chgData name="Najafi, Haideh (LARA)" userId="3b67c657-2fc0-4fd7-a380-776a6968f2a7" providerId="ADAL" clId="{985CCF43-D364-4820-BDE4-3707680B399D}" dt="2025-08-27T11:09:03.207" v="142" actId="2696"/>
        <pc:sldMkLst>
          <pc:docMk/>
          <pc:sldMk cId="2642662985" sldId="7447"/>
        </pc:sldMkLst>
      </pc:sldChg>
      <pc:sldChg chg="add del">
        <pc:chgData name="Najafi, Haideh (LARA)" userId="3b67c657-2fc0-4fd7-a380-776a6968f2a7" providerId="ADAL" clId="{985CCF43-D364-4820-BDE4-3707680B399D}" dt="2025-08-27T11:09:03.207" v="142" actId="2696"/>
        <pc:sldMkLst>
          <pc:docMk/>
          <pc:sldMk cId="1074741586" sldId="7448"/>
        </pc:sldMkLst>
      </pc:sldChg>
      <pc:sldChg chg="add del">
        <pc:chgData name="Najafi, Haideh (LARA)" userId="3b67c657-2fc0-4fd7-a380-776a6968f2a7" providerId="ADAL" clId="{985CCF43-D364-4820-BDE4-3707680B399D}" dt="2025-08-27T11:09:03.207" v="142" actId="2696"/>
        <pc:sldMkLst>
          <pc:docMk/>
          <pc:sldMk cId="3288743921" sldId="7449"/>
        </pc:sldMkLst>
      </pc:sldChg>
      <pc:sldChg chg="add del">
        <pc:chgData name="Najafi, Haideh (LARA)" userId="3b67c657-2fc0-4fd7-a380-776a6968f2a7" providerId="ADAL" clId="{985CCF43-D364-4820-BDE4-3707680B399D}" dt="2025-08-27T11:09:03.207" v="142" actId="2696"/>
        <pc:sldMkLst>
          <pc:docMk/>
          <pc:sldMk cId="3513549918" sldId="7452"/>
        </pc:sldMkLst>
      </pc:sldChg>
      <pc:sldChg chg="add del">
        <pc:chgData name="Najafi, Haideh (LARA)" userId="3b67c657-2fc0-4fd7-a380-776a6968f2a7" providerId="ADAL" clId="{985CCF43-D364-4820-BDE4-3707680B399D}" dt="2025-08-27T11:09:03.207" v="142" actId="2696"/>
        <pc:sldMkLst>
          <pc:docMk/>
          <pc:sldMk cId="941915549" sldId="7453"/>
        </pc:sldMkLst>
      </pc:sldChg>
      <pc:sldChg chg="add del">
        <pc:chgData name="Najafi, Haideh (LARA)" userId="3b67c657-2fc0-4fd7-a380-776a6968f2a7" providerId="ADAL" clId="{985CCF43-D364-4820-BDE4-3707680B399D}" dt="2025-08-27T11:09:03.207" v="142" actId="2696"/>
        <pc:sldMkLst>
          <pc:docMk/>
          <pc:sldMk cId="706838199" sldId="7454"/>
        </pc:sldMkLst>
      </pc:sldChg>
      <pc:sldChg chg="add del">
        <pc:chgData name="Najafi, Haideh (LARA)" userId="3b67c657-2fc0-4fd7-a380-776a6968f2a7" providerId="ADAL" clId="{985CCF43-D364-4820-BDE4-3707680B399D}" dt="2025-08-27T11:09:03.207" v="142" actId="2696"/>
        <pc:sldMkLst>
          <pc:docMk/>
          <pc:sldMk cId="2538190581" sldId="7455"/>
        </pc:sldMkLst>
      </pc:sldChg>
      <pc:sldChg chg="add del">
        <pc:chgData name="Najafi, Haideh (LARA)" userId="3b67c657-2fc0-4fd7-a380-776a6968f2a7" providerId="ADAL" clId="{985CCF43-D364-4820-BDE4-3707680B399D}" dt="2025-08-27T11:09:03.207" v="142" actId="2696"/>
        <pc:sldMkLst>
          <pc:docMk/>
          <pc:sldMk cId="1569647825" sldId="7456"/>
        </pc:sldMkLst>
      </pc:sldChg>
      <pc:sldChg chg="add del">
        <pc:chgData name="Najafi, Haideh (LARA)" userId="3b67c657-2fc0-4fd7-a380-776a6968f2a7" providerId="ADAL" clId="{985CCF43-D364-4820-BDE4-3707680B399D}" dt="2025-08-27T11:09:03.207" v="142" actId="2696"/>
        <pc:sldMkLst>
          <pc:docMk/>
          <pc:sldMk cId="3111970285" sldId="7457"/>
        </pc:sldMkLst>
      </pc:sldChg>
      <pc:sldChg chg="add del">
        <pc:chgData name="Najafi, Haideh (LARA)" userId="3b67c657-2fc0-4fd7-a380-776a6968f2a7" providerId="ADAL" clId="{985CCF43-D364-4820-BDE4-3707680B399D}" dt="2025-08-27T11:09:03.207" v="142" actId="2696"/>
        <pc:sldMkLst>
          <pc:docMk/>
          <pc:sldMk cId="1036894818" sldId="7458"/>
        </pc:sldMkLst>
      </pc:sldChg>
      <pc:sldChg chg="add del">
        <pc:chgData name="Najafi, Haideh (LARA)" userId="3b67c657-2fc0-4fd7-a380-776a6968f2a7" providerId="ADAL" clId="{985CCF43-D364-4820-BDE4-3707680B399D}" dt="2025-08-27T11:09:03.207" v="142" actId="2696"/>
        <pc:sldMkLst>
          <pc:docMk/>
          <pc:sldMk cId="3410686767" sldId="7459"/>
        </pc:sldMkLst>
      </pc:sldChg>
      <pc:sldChg chg="add del">
        <pc:chgData name="Najafi, Haideh (LARA)" userId="3b67c657-2fc0-4fd7-a380-776a6968f2a7" providerId="ADAL" clId="{985CCF43-D364-4820-BDE4-3707680B399D}" dt="2025-08-27T11:09:03.207" v="142" actId="2696"/>
        <pc:sldMkLst>
          <pc:docMk/>
          <pc:sldMk cId="4218701397" sldId="7460"/>
        </pc:sldMkLst>
      </pc:sldChg>
      <pc:sldChg chg="add del">
        <pc:chgData name="Najafi, Haideh (LARA)" userId="3b67c657-2fc0-4fd7-a380-776a6968f2a7" providerId="ADAL" clId="{985CCF43-D364-4820-BDE4-3707680B399D}" dt="2025-08-27T11:09:03.207" v="142" actId="2696"/>
        <pc:sldMkLst>
          <pc:docMk/>
          <pc:sldMk cId="3218152840" sldId="7461"/>
        </pc:sldMkLst>
      </pc:sldChg>
      <pc:sldChg chg="modSp add del mod">
        <pc:chgData name="Najafi, Haideh (LARA)" userId="3b67c657-2fc0-4fd7-a380-776a6968f2a7" providerId="ADAL" clId="{985CCF43-D364-4820-BDE4-3707680B399D}" dt="2025-08-27T11:09:03.207" v="142" actId="2696"/>
        <pc:sldMkLst>
          <pc:docMk/>
          <pc:sldMk cId="3390400116" sldId="7462"/>
        </pc:sldMkLst>
      </pc:sldChg>
      <pc:sldChg chg="add del">
        <pc:chgData name="Najafi, Haideh (LARA)" userId="3b67c657-2fc0-4fd7-a380-776a6968f2a7" providerId="ADAL" clId="{985CCF43-D364-4820-BDE4-3707680B399D}" dt="2025-08-27T11:09:03.207" v="142" actId="2696"/>
        <pc:sldMkLst>
          <pc:docMk/>
          <pc:sldMk cId="2304209396" sldId="7463"/>
        </pc:sldMkLst>
      </pc:sldChg>
      <pc:sldChg chg="add del">
        <pc:chgData name="Najafi, Haideh (LARA)" userId="3b67c657-2fc0-4fd7-a380-776a6968f2a7" providerId="ADAL" clId="{985CCF43-D364-4820-BDE4-3707680B399D}" dt="2025-08-27T11:09:03.207" v="142" actId="2696"/>
        <pc:sldMkLst>
          <pc:docMk/>
          <pc:sldMk cId="668323938" sldId="7464"/>
        </pc:sldMkLst>
      </pc:sldChg>
      <pc:sldChg chg="add del">
        <pc:chgData name="Najafi, Haideh (LARA)" userId="3b67c657-2fc0-4fd7-a380-776a6968f2a7" providerId="ADAL" clId="{985CCF43-D364-4820-BDE4-3707680B399D}" dt="2025-08-27T11:09:03.207" v="142" actId="2696"/>
        <pc:sldMkLst>
          <pc:docMk/>
          <pc:sldMk cId="2940409190" sldId="7465"/>
        </pc:sldMkLst>
      </pc:sldChg>
      <pc:sldChg chg="add del">
        <pc:chgData name="Najafi, Haideh (LARA)" userId="3b67c657-2fc0-4fd7-a380-776a6968f2a7" providerId="ADAL" clId="{985CCF43-D364-4820-BDE4-3707680B399D}" dt="2025-08-27T11:09:03.207" v="142" actId="2696"/>
        <pc:sldMkLst>
          <pc:docMk/>
          <pc:sldMk cId="3238534745" sldId="7466"/>
        </pc:sldMkLst>
      </pc:sldChg>
      <pc:sldChg chg="add del">
        <pc:chgData name="Najafi, Haideh (LARA)" userId="3b67c657-2fc0-4fd7-a380-776a6968f2a7" providerId="ADAL" clId="{985CCF43-D364-4820-BDE4-3707680B399D}" dt="2025-08-27T11:09:03.207" v="142" actId="2696"/>
        <pc:sldMkLst>
          <pc:docMk/>
          <pc:sldMk cId="151807806" sldId="7467"/>
        </pc:sldMkLst>
      </pc:sldChg>
      <pc:sldChg chg="add del">
        <pc:chgData name="Najafi, Haideh (LARA)" userId="3b67c657-2fc0-4fd7-a380-776a6968f2a7" providerId="ADAL" clId="{985CCF43-D364-4820-BDE4-3707680B399D}" dt="2025-08-27T11:09:03.207" v="142" actId="2696"/>
        <pc:sldMkLst>
          <pc:docMk/>
          <pc:sldMk cId="2058540360" sldId="7468"/>
        </pc:sldMkLst>
      </pc:sldChg>
      <pc:sldChg chg="modSp add del mod">
        <pc:chgData name="Najafi, Haideh (LARA)" userId="3b67c657-2fc0-4fd7-a380-776a6968f2a7" providerId="ADAL" clId="{985CCF43-D364-4820-BDE4-3707680B399D}" dt="2025-08-27T11:09:03.207" v="142" actId="2696"/>
        <pc:sldMkLst>
          <pc:docMk/>
          <pc:sldMk cId="4002711970" sldId="7469"/>
        </pc:sldMkLst>
      </pc:sldChg>
      <pc:sldChg chg="add del">
        <pc:chgData name="Najafi, Haideh (LARA)" userId="3b67c657-2fc0-4fd7-a380-776a6968f2a7" providerId="ADAL" clId="{985CCF43-D364-4820-BDE4-3707680B399D}" dt="2025-08-27T11:09:03.207" v="142" actId="2696"/>
        <pc:sldMkLst>
          <pc:docMk/>
          <pc:sldMk cId="712806370" sldId="7470"/>
        </pc:sldMkLst>
      </pc:sldChg>
      <pc:sldChg chg="add del">
        <pc:chgData name="Najafi, Haideh (LARA)" userId="3b67c657-2fc0-4fd7-a380-776a6968f2a7" providerId="ADAL" clId="{985CCF43-D364-4820-BDE4-3707680B399D}" dt="2025-08-27T11:09:03.207" v="142" actId="2696"/>
        <pc:sldMkLst>
          <pc:docMk/>
          <pc:sldMk cId="3566100159" sldId="7471"/>
        </pc:sldMkLst>
      </pc:sldChg>
      <pc:sldChg chg="add del">
        <pc:chgData name="Najafi, Haideh (LARA)" userId="3b67c657-2fc0-4fd7-a380-776a6968f2a7" providerId="ADAL" clId="{985CCF43-D364-4820-BDE4-3707680B399D}" dt="2025-08-27T11:09:03.207" v="142" actId="2696"/>
        <pc:sldMkLst>
          <pc:docMk/>
          <pc:sldMk cId="1332982763" sldId="7473"/>
        </pc:sldMkLst>
      </pc:sldChg>
      <pc:sldChg chg="modSp add del mod">
        <pc:chgData name="Najafi, Haideh (LARA)" userId="3b67c657-2fc0-4fd7-a380-776a6968f2a7" providerId="ADAL" clId="{985CCF43-D364-4820-BDE4-3707680B399D}" dt="2025-08-27T11:09:03.207" v="142" actId="2696"/>
        <pc:sldMkLst>
          <pc:docMk/>
          <pc:sldMk cId="1875168052" sldId="7474"/>
        </pc:sldMkLst>
      </pc:sldChg>
      <pc:sldChg chg="add del">
        <pc:chgData name="Najafi, Haideh (LARA)" userId="3b67c657-2fc0-4fd7-a380-776a6968f2a7" providerId="ADAL" clId="{985CCF43-D364-4820-BDE4-3707680B399D}" dt="2025-08-27T11:09:03.207" v="142" actId="2696"/>
        <pc:sldMkLst>
          <pc:docMk/>
          <pc:sldMk cId="4062892171" sldId="7475"/>
        </pc:sldMkLst>
      </pc:sldChg>
      <pc:sldChg chg="add del">
        <pc:chgData name="Najafi, Haideh (LARA)" userId="3b67c657-2fc0-4fd7-a380-776a6968f2a7" providerId="ADAL" clId="{985CCF43-D364-4820-BDE4-3707680B399D}" dt="2025-08-27T11:09:03.207" v="142" actId="2696"/>
        <pc:sldMkLst>
          <pc:docMk/>
          <pc:sldMk cId="577883743" sldId="7476"/>
        </pc:sldMkLst>
      </pc:sldChg>
      <pc:sldChg chg="add del">
        <pc:chgData name="Najafi, Haideh (LARA)" userId="3b67c657-2fc0-4fd7-a380-776a6968f2a7" providerId="ADAL" clId="{985CCF43-D364-4820-BDE4-3707680B399D}" dt="2025-08-27T11:09:03.207" v="142" actId="2696"/>
        <pc:sldMkLst>
          <pc:docMk/>
          <pc:sldMk cId="1033548017" sldId="7477"/>
        </pc:sldMkLst>
      </pc:sldChg>
      <pc:sldChg chg="add del">
        <pc:chgData name="Najafi, Haideh (LARA)" userId="3b67c657-2fc0-4fd7-a380-776a6968f2a7" providerId="ADAL" clId="{985CCF43-D364-4820-BDE4-3707680B399D}" dt="2025-08-27T11:09:03.207" v="142" actId="2696"/>
        <pc:sldMkLst>
          <pc:docMk/>
          <pc:sldMk cId="165393412" sldId="7478"/>
        </pc:sldMkLst>
      </pc:sldChg>
      <pc:sldChg chg="add del">
        <pc:chgData name="Najafi, Haideh (LARA)" userId="3b67c657-2fc0-4fd7-a380-776a6968f2a7" providerId="ADAL" clId="{985CCF43-D364-4820-BDE4-3707680B399D}" dt="2025-08-27T11:09:03.207" v="142" actId="2696"/>
        <pc:sldMkLst>
          <pc:docMk/>
          <pc:sldMk cId="960743029" sldId="7479"/>
        </pc:sldMkLst>
      </pc:sldChg>
      <pc:sldChg chg="add del">
        <pc:chgData name="Najafi, Haideh (LARA)" userId="3b67c657-2fc0-4fd7-a380-776a6968f2a7" providerId="ADAL" clId="{985CCF43-D364-4820-BDE4-3707680B399D}" dt="2025-08-27T11:09:03.207" v="142" actId="2696"/>
        <pc:sldMkLst>
          <pc:docMk/>
          <pc:sldMk cId="570641555" sldId="7480"/>
        </pc:sldMkLst>
      </pc:sldChg>
      <pc:sldChg chg="add del">
        <pc:chgData name="Najafi, Haideh (LARA)" userId="3b67c657-2fc0-4fd7-a380-776a6968f2a7" providerId="ADAL" clId="{985CCF43-D364-4820-BDE4-3707680B399D}" dt="2025-08-27T11:09:03.207" v="142" actId="2696"/>
        <pc:sldMkLst>
          <pc:docMk/>
          <pc:sldMk cId="3920320706" sldId="7481"/>
        </pc:sldMkLst>
      </pc:sldChg>
      <pc:sldChg chg="add del">
        <pc:chgData name="Najafi, Haideh (LARA)" userId="3b67c657-2fc0-4fd7-a380-776a6968f2a7" providerId="ADAL" clId="{985CCF43-D364-4820-BDE4-3707680B399D}" dt="2025-08-27T11:09:03.207" v="142" actId="2696"/>
        <pc:sldMkLst>
          <pc:docMk/>
          <pc:sldMk cId="1264098159" sldId="7483"/>
        </pc:sldMkLst>
      </pc:sldChg>
      <pc:sldChg chg="add del">
        <pc:chgData name="Najafi, Haideh (LARA)" userId="3b67c657-2fc0-4fd7-a380-776a6968f2a7" providerId="ADAL" clId="{985CCF43-D364-4820-BDE4-3707680B399D}" dt="2025-08-27T11:09:03.207" v="142" actId="2696"/>
        <pc:sldMkLst>
          <pc:docMk/>
          <pc:sldMk cId="3383707452" sldId="7485"/>
        </pc:sldMkLst>
      </pc:sldChg>
      <pc:sldChg chg="modSp add del mod">
        <pc:chgData name="Najafi, Haideh (LARA)" userId="3b67c657-2fc0-4fd7-a380-776a6968f2a7" providerId="ADAL" clId="{985CCF43-D364-4820-BDE4-3707680B399D}" dt="2025-08-27T11:09:03.207" v="142" actId="2696"/>
        <pc:sldMkLst>
          <pc:docMk/>
          <pc:sldMk cId="109913391" sldId="7486"/>
        </pc:sldMkLst>
      </pc:sldChg>
      <pc:sldChg chg="add del">
        <pc:chgData name="Najafi, Haideh (LARA)" userId="3b67c657-2fc0-4fd7-a380-776a6968f2a7" providerId="ADAL" clId="{985CCF43-D364-4820-BDE4-3707680B399D}" dt="2025-08-27T11:09:03.207" v="142" actId="2696"/>
        <pc:sldMkLst>
          <pc:docMk/>
          <pc:sldMk cId="2679935328" sldId="7487"/>
        </pc:sldMkLst>
      </pc:sldChg>
      <pc:sldChg chg="modSp add del mod">
        <pc:chgData name="Najafi, Haideh (LARA)" userId="3b67c657-2fc0-4fd7-a380-776a6968f2a7" providerId="ADAL" clId="{985CCF43-D364-4820-BDE4-3707680B399D}" dt="2025-08-27T11:09:03.207" v="142" actId="2696"/>
        <pc:sldMkLst>
          <pc:docMk/>
          <pc:sldMk cId="2102018" sldId="7488"/>
        </pc:sldMkLst>
      </pc:sldChg>
      <pc:sldChg chg="add del">
        <pc:chgData name="Najafi, Haideh (LARA)" userId="3b67c657-2fc0-4fd7-a380-776a6968f2a7" providerId="ADAL" clId="{985CCF43-D364-4820-BDE4-3707680B399D}" dt="2025-08-27T11:09:03.207" v="142" actId="2696"/>
        <pc:sldMkLst>
          <pc:docMk/>
          <pc:sldMk cId="4170637460" sldId="7489"/>
        </pc:sldMkLst>
      </pc:sldChg>
      <pc:sldChg chg="add del">
        <pc:chgData name="Najafi, Haideh (LARA)" userId="3b67c657-2fc0-4fd7-a380-776a6968f2a7" providerId="ADAL" clId="{985CCF43-D364-4820-BDE4-3707680B399D}" dt="2025-08-27T11:09:03.207" v="142" actId="2696"/>
        <pc:sldMkLst>
          <pc:docMk/>
          <pc:sldMk cId="990672864" sldId="7490"/>
        </pc:sldMkLst>
      </pc:sldChg>
      <pc:sldChg chg="add del">
        <pc:chgData name="Najafi, Haideh (LARA)" userId="3b67c657-2fc0-4fd7-a380-776a6968f2a7" providerId="ADAL" clId="{985CCF43-D364-4820-BDE4-3707680B399D}" dt="2025-08-27T11:09:03.207" v="142" actId="2696"/>
        <pc:sldMkLst>
          <pc:docMk/>
          <pc:sldMk cId="2173019191" sldId="7491"/>
        </pc:sldMkLst>
      </pc:sldChg>
      <pc:sldChg chg="add del">
        <pc:chgData name="Najafi, Haideh (LARA)" userId="3b67c657-2fc0-4fd7-a380-776a6968f2a7" providerId="ADAL" clId="{985CCF43-D364-4820-BDE4-3707680B399D}" dt="2025-08-27T11:09:03.207" v="142" actId="2696"/>
        <pc:sldMkLst>
          <pc:docMk/>
          <pc:sldMk cId="3160488119" sldId="7492"/>
        </pc:sldMkLst>
      </pc:sldChg>
      <pc:sldChg chg="modSp add del mod">
        <pc:chgData name="Najafi, Haideh (LARA)" userId="3b67c657-2fc0-4fd7-a380-776a6968f2a7" providerId="ADAL" clId="{985CCF43-D364-4820-BDE4-3707680B399D}" dt="2025-08-27T11:09:03.207" v="142" actId="2696"/>
        <pc:sldMkLst>
          <pc:docMk/>
          <pc:sldMk cId="439431512" sldId="7494"/>
        </pc:sldMkLst>
      </pc:sldChg>
      <pc:sldChg chg="modSp add del mod">
        <pc:chgData name="Najafi, Haideh (LARA)" userId="3b67c657-2fc0-4fd7-a380-776a6968f2a7" providerId="ADAL" clId="{985CCF43-D364-4820-BDE4-3707680B399D}" dt="2025-08-27T11:09:03.207" v="142" actId="2696"/>
        <pc:sldMkLst>
          <pc:docMk/>
          <pc:sldMk cId="449458047" sldId="7495"/>
        </pc:sldMkLst>
      </pc:sldChg>
      <pc:sldChg chg="add del">
        <pc:chgData name="Najafi, Haideh (LARA)" userId="3b67c657-2fc0-4fd7-a380-776a6968f2a7" providerId="ADAL" clId="{985CCF43-D364-4820-BDE4-3707680B399D}" dt="2025-08-27T11:09:03.207" v="142" actId="2696"/>
        <pc:sldMkLst>
          <pc:docMk/>
          <pc:sldMk cId="2606528092" sldId="7496"/>
        </pc:sldMkLst>
      </pc:sldChg>
      <pc:sldChg chg="modSp add del mod">
        <pc:chgData name="Najafi, Haideh (LARA)" userId="3b67c657-2fc0-4fd7-a380-776a6968f2a7" providerId="ADAL" clId="{985CCF43-D364-4820-BDE4-3707680B399D}" dt="2025-08-27T11:09:03.207" v="142" actId="2696"/>
        <pc:sldMkLst>
          <pc:docMk/>
          <pc:sldMk cId="839142430" sldId="7497"/>
        </pc:sldMkLst>
      </pc:sldChg>
      <pc:sldChg chg="add del">
        <pc:chgData name="Najafi, Haideh (LARA)" userId="3b67c657-2fc0-4fd7-a380-776a6968f2a7" providerId="ADAL" clId="{985CCF43-D364-4820-BDE4-3707680B399D}" dt="2025-08-27T11:09:03.207" v="142" actId="2696"/>
        <pc:sldMkLst>
          <pc:docMk/>
          <pc:sldMk cId="2951005176" sldId="7498"/>
        </pc:sldMkLst>
      </pc:sldChg>
      <pc:sldChg chg="add del">
        <pc:chgData name="Najafi, Haideh (LARA)" userId="3b67c657-2fc0-4fd7-a380-776a6968f2a7" providerId="ADAL" clId="{985CCF43-D364-4820-BDE4-3707680B399D}" dt="2025-08-27T11:09:03.207" v="142" actId="2696"/>
        <pc:sldMkLst>
          <pc:docMk/>
          <pc:sldMk cId="2167163369" sldId="7499"/>
        </pc:sldMkLst>
      </pc:sldChg>
      <pc:sldChg chg="modSp add del mod">
        <pc:chgData name="Najafi, Haideh (LARA)" userId="3b67c657-2fc0-4fd7-a380-776a6968f2a7" providerId="ADAL" clId="{985CCF43-D364-4820-BDE4-3707680B399D}" dt="2025-08-27T11:09:03.207" v="142" actId="2696"/>
        <pc:sldMkLst>
          <pc:docMk/>
          <pc:sldMk cId="2994962583" sldId="7500"/>
        </pc:sldMkLst>
      </pc:sldChg>
      <pc:sldChg chg="modSp add del mod">
        <pc:chgData name="Najafi, Haideh (LARA)" userId="3b67c657-2fc0-4fd7-a380-776a6968f2a7" providerId="ADAL" clId="{985CCF43-D364-4820-BDE4-3707680B399D}" dt="2025-08-27T11:09:03.207" v="142" actId="2696"/>
        <pc:sldMkLst>
          <pc:docMk/>
          <pc:sldMk cId="3000405293" sldId="7501"/>
        </pc:sldMkLst>
      </pc:sldChg>
      <pc:sldChg chg="modSp add del mod">
        <pc:chgData name="Najafi, Haideh (LARA)" userId="3b67c657-2fc0-4fd7-a380-776a6968f2a7" providerId="ADAL" clId="{985CCF43-D364-4820-BDE4-3707680B399D}" dt="2025-08-27T11:09:03.207" v="142" actId="2696"/>
        <pc:sldMkLst>
          <pc:docMk/>
          <pc:sldMk cId="2397092825" sldId="7502"/>
        </pc:sldMkLst>
      </pc:sldChg>
      <pc:sldChg chg="add del">
        <pc:chgData name="Najafi, Haideh (LARA)" userId="3b67c657-2fc0-4fd7-a380-776a6968f2a7" providerId="ADAL" clId="{985CCF43-D364-4820-BDE4-3707680B399D}" dt="2025-08-27T11:09:03.207" v="142" actId="2696"/>
        <pc:sldMkLst>
          <pc:docMk/>
          <pc:sldMk cId="2274147618" sldId="7503"/>
        </pc:sldMkLst>
      </pc:sldChg>
      <pc:sldChg chg="modSp add del mod">
        <pc:chgData name="Najafi, Haideh (LARA)" userId="3b67c657-2fc0-4fd7-a380-776a6968f2a7" providerId="ADAL" clId="{985CCF43-D364-4820-BDE4-3707680B399D}" dt="2025-09-10T18:51:09.186" v="14465" actId="207"/>
        <pc:sldMkLst>
          <pc:docMk/>
          <pc:sldMk cId="3634779195" sldId="7509"/>
        </pc:sldMkLst>
        <pc:spChg chg="mod">
          <ac:chgData name="Najafi, Haideh (LARA)" userId="3b67c657-2fc0-4fd7-a380-776a6968f2a7" providerId="ADAL" clId="{985CCF43-D364-4820-BDE4-3707680B399D}" dt="2025-09-10T18:50:59.735" v="14463" actId="1076"/>
          <ac:spMkLst>
            <pc:docMk/>
            <pc:sldMk cId="3634779195" sldId="7509"/>
            <ac:spMk id="7" creationId="{F9157A91-8A8C-23A7-D66A-66EBF1C30C71}"/>
          </ac:spMkLst>
        </pc:spChg>
        <pc:spChg chg="mod">
          <ac:chgData name="Najafi, Haideh (LARA)" userId="3b67c657-2fc0-4fd7-a380-776a6968f2a7" providerId="ADAL" clId="{985CCF43-D364-4820-BDE4-3707680B399D}" dt="2025-09-10T18:51:09.186" v="14465" actId="207"/>
          <ac:spMkLst>
            <pc:docMk/>
            <pc:sldMk cId="3634779195" sldId="7509"/>
            <ac:spMk id="9" creationId="{0FCDE59F-823D-4F54-C226-A58124CB2F5A}"/>
          </ac:spMkLst>
        </pc:spChg>
      </pc:sldChg>
      <pc:sldChg chg="add del">
        <pc:chgData name="Najafi, Haideh (LARA)" userId="3b67c657-2fc0-4fd7-a380-776a6968f2a7" providerId="ADAL" clId="{985CCF43-D364-4820-BDE4-3707680B399D}" dt="2025-08-27T11:09:03.207" v="142" actId="2696"/>
        <pc:sldMkLst>
          <pc:docMk/>
          <pc:sldMk cId="2529685482" sldId="7510"/>
        </pc:sldMkLst>
      </pc:sldChg>
      <pc:sldChg chg="add del">
        <pc:chgData name="Najafi, Haideh (LARA)" userId="3b67c657-2fc0-4fd7-a380-776a6968f2a7" providerId="ADAL" clId="{985CCF43-D364-4820-BDE4-3707680B399D}" dt="2025-08-27T11:09:03.207" v="142" actId="2696"/>
        <pc:sldMkLst>
          <pc:docMk/>
          <pc:sldMk cId="324745357" sldId="7511"/>
        </pc:sldMkLst>
      </pc:sldChg>
      <pc:sldChg chg="add del">
        <pc:chgData name="Najafi, Haideh (LARA)" userId="3b67c657-2fc0-4fd7-a380-776a6968f2a7" providerId="ADAL" clId="{985CCF43-D364-4820-BDE4-3707680B399D}" dt="2025-08-27T11:09:03.207" v="142" actId="2696"/>
        <pc:sldMkLst>
          <pc:docMk/>
          <pc:sldMk cId="1361691391" sldId="7512"/>
        </pc:sldMkLst>
      </pc:sldChg>
      <pc:sldChg chg="add del">
        <pc:chgData name="Najafi, Haideh (LARA)" userId="3b67c657-2fc0-4fd7-a380-776a6968f2a7" providerId="ADAL" clId="{985CCF43-D364-4820-BDE4-3707680B399D}" dt="2025-08-27T11:09:03.207" v="142" actId="2696"/>
        <pc:sldMkLst>
          <pc:docMk/>
          <pc:sldMk cId="1411827685" sldId="7513"/>
        </pc:sldMkLst>
      </pc:sldChg>
      <pc:sldChg chg="add del">
        <pc:chgData name="Najafi, Haideh (LARA)" userId="3b67c657-2fc0-4fd7-a380-776a6968f2a7" providerId="ADAL" clId="{985CCF43-D364-4820-BDE4-3707680B399D}" dt="2025-08-27T11:09:03.207" v="142" actId="2696"/>
        <pc:sldMkLst>
          <pc:docMk/>
          <pc:sldMk cId="180035209" sldId="7514"/>
        </pc:sldMkLst>
      </pc:sldChg>
      <pc:sldChg chg="add del">
        <pc:chgData name="Najafi, Haideh (LARA)" userId="3b67c657-2fc0-4fd7-a380-776a6968f2a7" providerId="ADAL" clId="{985CCF43-D364-4820-BDE4-3707680B399D}" dt="2025-08-27T11:09:03.207" v="142" actId="2696"/>
        <pc:sldMkLst>
          <pc:docMk/>
          <pc:sldMk cId="3137821427" sldId="7515"/>
        </pc:sldMkLst>
      </pc:sldChg>
      <pc:sldChg chg="add del">
        <pc:chgData name="Najafi, Haideh (LARA)" userId="3b67c657-2fc0-4fd7-a380-776a6968f2a7" providerId="ADAL" clId="{985CCF43-D364-4820-BDE4-3707680B399D}" dt="2025-08-27T11:09:03.207" v="142" actId="2696"/>
        <pc:sldMkLst>
          <pc:docMk/>
          <pc:sldMk cId="1529543412" sldId="7517"/>
        </pc:sldMkLst>
      </pc:sldChg>
      <pc:sldChg chg="add del">
        <pc:chgData name="Najafi, Haideh (LARA)" userId="3b67c657-2fc0-4fd7-a380-776a6968f2a7" providerId="ADAL" clId="{985CCF43-D364-4820-BDE4-3707680B399D}" dt="2025-08-27T11:09:03.207" v="142" actId="2696"/>
        <pc:sldMkLst>
          <pc:docMk/>
          <pc:sldMk cId="1553090875" sldId="7518"/>
        </pc:sldMkLst>
      </pc:sldChg>
      <pc:sldChg chg="add del">
        <pc:chgData name="Najafi, Haideh (LARA)" userId="3b67c657-2fc0-4fd7-a380-776a6968f2a7" providerId="ADAL" clId="{985CCF43-D364-4820-BDE4-3707680B399D}" dt="2025-08-27T11:09:03.207" v="142" actId="2696"/>
        <pc:sldMkLst>
          <pc:docMk/>
          <pc:sldMk cId="4257456690" sldId="7519"/>
        </pc:sldMkLst>
      </pc:sldChg>
      <pc:sldChg chg="modSp add del mod">
        <pc:chgData name="Najafi, Haideh (LARA)" userId="3b67c657-2fc0-4fd7-a380-776a6968f2a7" providerId="ADAL" clId="{985CCF43-D364-4820-BDE4-3707680B399D}" dt="2025-08-27T11:09:03.207" v="142" actId="2696"/>
        <pc:sldMkLst>
          <pc:docMk/>
          <pc:sldMk cId="2062327596" sldId="7520"/>
        </pc:sldMkLst>
      </pc:sldChg>
      <pc:sldChg chg="add del">
        <pc:chgData name="Najafi, Haideh (LARA)" userId="3b67c657-2fc0-4fd7-a380-776a6968f2a7" providerId="ADAL" clId="{985CCF43-D364-4820-BDE4-3707680B399D}" dt="2025-08-27T11:09:03.207" v="142" actId="2696"/>
        <pc:sldMkLst>
          <pc:docMk/>
          <pc:sldMk cId="2921309120" sldId="7521"/>
        </pc:sldMkLst>
      </pc:sldChg>
      <pc:sldChg chg="add del">
        <pc:chgData name="Najafi, Haideh (LARA)" userId="3b67c657-2fc0-4fd7-a380-776a6968f2a7" providerId="ADAL" clId="{985CCF43-D364-4820-BDE4-3707680B399D}" dt="2025-08-27T11:09:03.207" v="142" actId="2696"/>
        <pc:sldMkLst>
          <pc:docMk/>
          <pc:sldMk cId="2380897955" sldId="7522"/>
        </pc:sldMkLst>
      </pc:sldChg>
      <pc:sldChg chg="add del">
        <pc:chgData name="Najafi, Haideh (LARA)" userId="3b67c657-2fc0-4fd7-a380-776a6968f2a7" providerId="ADAL" clId="{985CCF43-D364-4820-BDE4-3707680B399D}" dt="2025-08-27T11:09:03.207" v="142" actId="2696"/>
        <pc:sldMkLst>
          <pc:docMk/>
          <pc:sldMk cId="1509742250" sldId="7523"/>
        </pc:sldMkLst>
      </pc:sldChg>
      <pc:sldChg chg="modSp add del mod">
        <pc:chgData name="Najafi, Haideh (LARA)" userId="3b67c657-2fc0-4fd7-a380-776a6968f2a7" providerId="ADAL" clId="{985CCF43-D364-4820-BDE4-3707680B399D}" dt="2025-08-27T11:09:03.207" v="142" actId="2696"/>
        <pc:sldMkLst>
          <pc:docMk/>
          <pc:sldMk cId="3314127527" sldId="7524"/>
        </pc:sldMkLst>
      </pc:sldChg>
      <pc:sldChg chg="add del">
        <pc:chgData name="Najafi, Haideh (LARA)" userId="3b67c657-2fc0-4fd7-a380-776a6968f2a7" providerId="ADAL" clId="{985CCF43-D364-4820-BDE4-3707680B399D}" dt="2025-09-02T21:10:36.718" v="680" actId="2696"/>
        <pc:sldMkLst>
          <pc:docMk/>
          <pc:sldMk cId="4204431529" sldId="7525"/>
        </pc:sldMkLst>
      </pc:sldChg>
      <pc:sldChg chg="add del">
        <pc:chgData name="Najafi, Haideh (LARA)" userId="3b67c657-2fc0-4fd7-a380-776a6968f2a7" providerId="ADAL" clId="{985CCF43-D364-4820-BDE4-3707680B399D}" dt="2025-08-27T11:09:03.207" v="142" actId="2696"/>
        <pc:sldMkLst>
          <pc:docMk/>
          <pc:sldMk cId="3856802608" sldId="7527"/>
        </pc:sldMkLst>
      </pc:sldChg>
      <pc:sldChg chg="add del">
        <pc:chgData name="Najafi, Haideh (LARA)" userId="3b67c657-2fc0-4fd7-a380-776a6968f2a7" providerId="ADAL" clId="{985CCF43-D364-4820-BDE4-3707680B399D}" dt="2025-08-27T11:09:03.207" v="142" actId="2696"/>
        <pc:sldMkLst>
          <pc:docMk/>
          <pc:sldMk cId="1599729359" sldId="7528"/>
        </pc:sldMkLst>
      </pc:sldChg>
      <pc:sldChg chg="add del">
        <pc:chgData name="Najafi, Haideh (LARA)" userId="3b67c657-2fc0-4fd7-a380-776a6968f2a7" providerId="ADAL" clId="{985CCF43-D364-4820-BDE4-3707680B399D}" dt="2025-08-27T11:09:03.207" v="142" actId="2696"/>
        <pc:sldMkLst>
          <pc:docMk/>
          <pc:sldMk cId="1599462884" sldId="7529"/>
        </pc:sldMkLst>
      </pc:sldChg>
      <pc:sldChg chg="add del">
        <pc:chgData name="Najafi, Haideh (LARA)" userId="3b67c657-2fc0-4fd7-a380-776a6968f2a7" providerId="ADAL" clId="{985CCF43-D364-4820-BDE4-3707680B399D}" dt="2025-08-27T11:09:03.207" v="142" actId="2696"/>
        <pc:sldMkLst>
          <pc:docMk/>
          <pc:sldMk cId="391101993" sldId="7531"/>
        </pc:sldMkLst>
      </pc:sldChg>
      <pc:sldChg chg="modSp add del">
        <pc:chgData name="Najafi, Haideh (LARA)" userId="3b67c657-2fc0-4fd7-a380-776a6968f2a7" providerId="ADAL" clId="{985CCF43-D364-4820-BDE4-3707680B399D}" dt="2025-09-08T18:10:04.505" v="10632" actId="20577"/>
        <pc:sldMkLst>
          <pc:docMk/>
          <pc:sldMk cId="48225121" sldId="7532"/>
        </pc:sldMkLst>
        <pc:spChg chg="mod">
          <ac:chgData name="Najafi, Haideh (LARA)" userId="3b67c657-2fc0-4fd7-a380-776a6968f2a7" providerId="ADAL" clId="{985CCF43-D364-4820-BDE4-3707680B399D}" dt="2025-09-08T18:10:04.505" v="10632" actId="20577"/>
          <ac:spMkLst>
            <pc:docMk/>
            <pc:sldMk cId="48225121" sldId="7532"/>
            <ac:spMk id="3" creationId="{85940210-005F-FCE2-3B85-58AFB59EA076}"/>
          </ac:spMkLst>
        </pc:spChg>
      </pc:sldChg>
      <pc:sldChg chg="add del">
        <pc:chgData name="Najafi, Haideh (LARA)" userId="3b67c657-2fc0-4fd7-a380-776a6968f2a7" providerId="ADAL" clId="{985CCF43-D364-4820-BDE4-3707680B399D}" dt="2025-08-27T11:09:03.207" v="142" actId="2696"/>
        <pc:sldMkLst>
          <pc:docMk/>
          <pc:sldMk cId="3310243614" sldId="7534"/>
        </pc:sldMkLst>
      </pc:sldChg>
      <pc:sldChg chg="add del">
        <pc:chgData name="Najafi, Haideh (LARA)" userId="3b67c657-2fc0-4fd7-a380-776a6968f2a7" providerId="ADAL" clId="{985CCF43-D364-4820-BDE4-3707680B399D}" dt="2025-08-27T11:09:03.207" v="142" actId="2696"/>
        <pc:sldMkLst>
          <pc:docMk/>
          <pc:sldMk cId="3901014091" sldId="7535"/>
        </pc:sldMkLst>
      </pc:sldChg>
      <pc:sldChg chg="add del">
        <pc:chgData name="Najafi, Haideh (LARA)" userId="3b67c657-2fc0-4fd7-a380-776a6968f2a7" providerId="ADAL" clId="{985CCF43-D364-4820-BDE4-3707680B399D}" dt="2025-08-27T11:09:03.207" v="142" actId="2696"/>
        <pc:sldMkLst>
          <pc:docMk/>
          <pc:sldMk cId="2795204928" sldId="7536"/>
        </pc:sldMkLst>
      </pc:sldChg>
      <pc:sldChg chg="modSp add del mod">
        <pc:chgData name="Najafi, Haideh (LARA)" userId="3b67c657-2fc0-4fd7-a380-776a6968f2a7" providerId="ADAL" clId="{985CCF43-D364-4820-BDE4-3707680B399D}" dt="2025-08-27T11:09:03.207" v="142" actId="2696"/>
        <pc:sldMkLst>
          <pc:docMk/>
          <pc:sldMk cId="3562842320" sldId="7537"/>
        </pc:sldMkLst>
      </pc:sldChg>
      <pc:sldChg chg="add del">
        <pc:chgData name="Najafi, Haideh (LARA)" userId="3b67c657-2fc0-4fd7-a380-776a6968f2a7" providerId="ADAL" clId="{985CCF43-D364-4820-BDE4-3707680B399D}" dt="2025-08-27T11:09:03.207" v="142" actId="2696"/>
        <pc:sldMkLst>
          <pc:docMk/>
          <pc:sldMk cId="3185215152" sldId="7538"/>
        </pc:sldMkLst>
      </pc:sldChg>
      <pc:sldChg chg="add del">
        <pc:chgData name="Najafi, Haideh (LARA)" userId="3b67c657-2fc0-4fd7-a380-776a6968f2a7" providerId="ADAL" clId="{985CCF43-D364-4820-BDE4-3707680B399D}" dt="2025-08-27T11:09:03.207" v="142" actId="2696"/>
        <pc:sldMkLst>
          <pc:docMk/>
          <pc:sldMk cId="2492747297" sldId="7539"/>
        </pc:sldMkLst>
      </pc:sldChg>
      <pc:sldChg chg="add del">
        <pc:chgData name="Najafi, Haideh (LARA)" userId="3b67c657-2fc0-4fd7-a380-776a6968f2a7" providerId="ADAL" clId="{985CCF43-D364-4820-BDE4-3707680B399D}" dt="2025-08-27T11:09:03.207" v="142" actId="2696"/>
        <pc:sldMkLst>
          <pc:docMk/>
          <pc:sldMk cId="1909678053" sldId="7540"/>
        </pc:sldMkLst>
      </pc:sldChg>
      <pc:sldChg chg="add del">
        <pc:chgData name="Najafi, Haideh (LARA)" userId="3b67c657-2fc0-4fd7-a380-776a6968f2a7" providerId="ADAL" clId="{985CCF43-D364-4820-BDE4-3707680B399D}" dt="2025-08-27T11:09:03.207" v="142" actId="2696"/>
        <pc:sldMkLst>
          <pc:docMk/>
          <pc:sldMk cId="1697073336" sldId="7541"/>
        </pc:sldMkLst>
      </pc:sldChg>
      <pc:sldChg chg="add del">
        <pc:chgData name="Najafi, Haideh (LARA)" userId="3b67c657-2fc0-4fd7-a380-776a6968f2a7" providerId="ADAL" clId="{985CCF43-D364-4820-BDE4-3707680B399D}" dt="2025-08-27T11:09:03.207" v="142" actId="2696"/>
        <pc:sldMkLst>
          <pc:docMk/>
          <pc:sldMk cId="3764558911" sldId="7542"/>
        </pc:sldMkLst>
      </pc:sldChg>
      <pc:sldChg chg="add del">
        <pc:chgData name="Najafi, Haideh (LARA)" userId="3b67c657-2fc0-4fd7-a380-776a6968f2a7" providerId="ADAL" clId="{985CCF43-D364-4820-BDE4-3707680B399D}" dt="2025-08-27T11:09:03.207" v="142" actId="2696"/>
        <pc:sldMkLst>
          <pc:docMk/>
          <pc:sldMk cId="2588841529" sldId="7543"/>
        </pc:sldMkLst>
      </pc:sldChg>
      <pc:sldChg chg="add del">
        <pc:chgData name="Najafi, Haideh (LARA)" userId="3b67c657-2fc0-4fd7-a380-776a6968f2a7" providerId="ADAL" clId="{985CCF43-D364-4820-BDE4-3707680B399D}" dt="2025-08-27T11:09:03.207" v="142" actId="2696"/>
        <pc:sldMkLst>
          <pc:docMk/>
          <pc:sldMk cId="2343913552" sldId="7544"/>
        </pc:sldMkLst>
      </pc:sldChg>
      <pc:sldChg chg="add del">
        <pc:chgData name="Najafi, Haideh (LARA)" userId="3b67c657-2fc0-4fd7-a380-776a6968f2a7" providerId="ADAL" clId="{985CCF43-D364-4820-BDE4-3707680B399D}" dt="2025-08-27T11:09:03.207" v="142" actId="2696"/>
        <pc:sldMkLst>
          <pc:docMk/>
          <pc:sldMk cId="2396973123" sldId="7545"/>
        </pc:sldMkLst>
      </pc:sldChg>
      <pc:sldChg chg="add del">
        <pc:chgData name="Najafi, Haideh (LARA)" userId="3b67c657-2fc0-4fd7-a380-776a6968f2a7" providerId="ADAL" clId="{985CCF43-D364-4820-BDE4-3707680B399D}" dt="2025-08-27T11:09:03.207" v="142" actId="2696"/>
        <pc:sldMkLst>
          <pc:docMk/>
          <pc:sldMk cId="3809317372" sldId="7546"/>
        </pc:sldMkLst>
      </pc:sldChg>
      <pc:sldChg chg="add del">
        <pc:chgData name="Najafi, Haideh (LARA)" userId="3b67c657-2fc0-4fd7-a380-776a6968f2a7" providerId="ADAL" clId="{985CCF43-D364-4820-BDE4-3707680B399D}" dt="2025-08-27T11:09:03.207" v="142" actId="2696"/>
        <pc:sldMkLst>
          <pc:docMk/>
          <pc:sldMk cId="2733728609" sldId="7547"/>
        </pc:sldMkLst>
      </pc:sldChg>
      <pc:sldChg chg="add del">
        <pc:chgData name="Najafi, Haideh (LARA)" userId="3b67c657-2fc0-4fd7-a380-776a6968f2a7" providerId="ADAL" clId="{985CCF43-D364-4820-BDE4-3707680B399D}" dt="2025-08-27T11:09:03.207" v="142" actId="2696"/>
        <pc:sldMkLst>
          <pc:docMk/>
          <pc:sldMk cId="4281840503" sldId="7548"/>
        </pc:sldMkLst>
      </pc:sldChg>
      <pc:sldChg chg="add del">
        <pc:chgData name="Najafi, Haideh (LARA)" userId="3b67c657-2fc0-4fd7-a380-776a6968f2a7" providerId="ADAL" clId="{985CCF43-D364-4820-BDE4-3707680B399D}" dt="2025-08-27T11:09:03.207" v="142" actId="2696"/>
        <pc:sldMkLst>
          <pc:docMk/>
          <pc:sldMk cId="2601413570" sldId="7552"/>
        </pc:sldMkLst>
      </pc:sldChg>
      <pc:sldChg chg="add del">
        <pc:chgData name="Najafi, Haideh (LARA)" userId="3b67c657-2fc0-4fd7-a380-776a6968f2a7" providerId="ADAL" clId="{985CCF43-D364-4820-BDE4-3707680B399D}" dt="2025-08-27T11:09:03.207" v="142" actId="2696"/>
        <pc:sldMkLst>
          <pc:docMk/>
          <pc:sldMk cId="27123448" sldId="7554"/>
        </pc:sldMkLst>
      </pc:sldChg>
      <pc:sldChg chg="add del">
        <pc:chgData name="Najafi, Haideh (LARA)" userId="3b67c657-2fc0-4fd7-a380-776a6968f2a7" providerId="ADAL" clId="{985CCF43-D364-4820-BDE4-3707680B399D}" dt="2025-08-27T11:09:03.207" v="142" actId="2696"/>
        <pc:sldMkLst>
          <pc:docMk/>
          <pc:sldMk cId="2399279014" sldId="7555"/>
        </pc:sldMkLst>
      </pc:sldChg>
      <pc:sldChg chg="modSp add del mod">
        <pc:chgData name="Najafi, Haideh (LARA)" userId="3b67c657-2fc0-4fd7-a380-776a6968f2a7" providerId="ADAL" clId="{985CCF43-D364-4820-BDE4-3707680B399D}" dt="2025-08-27T11:09:03.207" v="142" actId="2696"/>
        <pc:sldMkLst>
          <pc:docMk/>
          <pc:sldMk cId="3109861084" sldId="7557"/>
        </pc:sldMkLst>
      </pc:sldChg>
      <pc:sldChg chg="add del">
        <pc:chgData name="Najafi, Haideh (LARA)" userId="3b67c657-2fc0-4fd7-a380-776a6968f2a7" providerId="ADAL" clId="{985CCF43-D364-4820-BDE4-3707680B399D}" dt="2025-08-27T11:09:03.207" v="142" actId="2696"/>
        <pc:sldMkLst>
          <pc:docMk/>
          <pc:sldMk cId="3231713245" sldId="7558"/>
        </pc:sldMkLst>
      </pc:sldChg>
      <pc:sldChg chg="modSp add del mod">
        <pc:chgData name="Najafi, Haideh (LARA)" userId="3b67c657-2fc0-4fd7-a380-776a6968f2a7" providerId="ADAL" clId="{985CCF43-D364-4820-BDE4-3707680B399D}" dt="2025-08-27T11:09:03.207" v="142" actId="2696"/>
        <pc:sldMkLst>
          <pc:docMk/>
          <pc:sldMk cId="3224415014" sldId="7559"/>
        </pc:sldMkLst>
      </pc:sldChg>
      <pc:sldChg chg="add del">
        <pc:chgData name="Najafi, Haideh (LARA)" userId="3b67c657-2fc0-4fd7-a380-776a6968f2a7" providerId="ADAL" clId="{985CCF43-D364-4820-BDE4-3707680B399D}" dt="2025-08-27T11:09:03.207" v="142" actId="2696"/>
        <pc:sldMkLst>
          <pc:docMk/>
          <pc:sldMk cId="3009970049" sldId="7560"/>
        </pc:sldMkLst>
      </pc:sldChg>
      <pc:sldChg chg="add del">
        <pc:chgData name="Najafi, Haideh (LARA)" userId="3b67c657-2fc0-4fd7-a380-776a6968f2a7" providerId="ADAL" clId="{985CCF43-D364-4820-BDE4-3707680B399D}" dt="2025-08-27T11:09:03.207" v="142" actId="2696"/>
        <pc:sldMkLst>
          <pc:docMk/>
          <pc:sldMk cId="3619524740" sldId="7561"/>
        </pc:sldMkLst>
      </pc:sldChg>
      <pc:sldChg chg="add del">
        <pc:chgData name="Najafi, Haideh (LARA)" userId="3b67c657-2fc0-4fd7-a380-776a6968f2a7" providerId="ADAL" clId="{985CCF43-D364-4820-BDE4-3707680B399D}" dt="2025-08-27T11:09:03.207" v="142" actId="2696"/>
        <pc:sldMkLst>
          <pc:docMk/>
          <pc:sldMk cId="2423531164" sldId="7562"/>
        </pc:sldMkLst>
      </pc:sldChg>
      <pc:sldChg chg="add del">
        <pc:chgData name="Najafi, Haideh (LARA)" userId="3b67c657-2fc0-4fd7-a380-776a6968f2a7" providerId="ADAL" clId="{985CCF43-D364-4820-BDE4-3707680B399D}" dt="2025-08-27T11:09:03.207" v="142" actId="2696"/>
        <pc:sldMkLst>
          <pc:docMk/>
          <pc:sldMk cId="3722926014" sldId="7563"/>
        </pc:sldMkLst>
      </pc:sldChg>
      <pc:sldChg chg="add del">
        <pc:chgData name="Najafi, Haideh (LARA)" userId="3b67c657-2fc0-4fd7-a380-776a6968f2a7" providerId="ADAL" clId="{985CCF43-D364-4820-BDE4-3707680B399D}" dt="2025-08-27T11:09:03.207" v="142" actId="2696"/>
        <pc:sldMkLst>
          <pc:docMk/>
          <pc:sldMk cId="3211365721" sldId="7564"/>
        </pc:sldMkLst>
      </pc:sldChg>
      <pc:sldChg chg="add del">
        <pc:chgData name="Najafi, Haideh (LARA)" userId="3b67c657-2fc0-4fd7-a380-776a6968f2a7" providerId="ADAL" clId="{985CCF43-D364-4820-BDE4-3707680B399D}" dt="2025-08-27T11:09:03.207" v="142" actId="2696"/>
        <pc:sldMkLst>
          <pc:docMk/>
          <pc:sldMk cId="1860934654" sldId="7565"/>
        </pc:sldMkLst>
      </pc:sldChg>
      <pc:sldChg chg="add del">
        <pc:chgData name="Najafi, Haideh (LARA)" userId="3b67c657-2fc0-4fd7-a380-776a6968f2a7" providerId="ADAL" clId="{985CCF43-D364-4820-BDE4-3707680B399D}" dt="2025-08-27T11:09:03.207" v="142" actId="2696"/>
        <pc:sldMkLst>
          <pc:docMk/>
          <pc:sldMk cId="744991725" sldId="7566"/>
        </pc:sldMkLst>
      </pc:sldChg>
      <pc:sldChg chg="add del">
        <pc:chgData name="Najafi, Haideh (LARA)" userId="3b67c657-2fc0-4fd7-a380-776a6968f2a7" providerId="ADAL" clId="{985CCF43-D364-4820-BDE4-3707680B399D}" dt="2025-08-27T11:09:03.207" v="142" actId="2696"/>
        <pc:sldMkLst>
          <pc:docMk/>
          <pc:sldMk cId="394877314" sldId="7567"/>
        </pc:sldMkLst>
      </pc:sldChg>
      <pc:sldChg chg="add del">
        <pc:chgData name="Najafi, Haideh (LARA)" userId="3b67c657-2fc0-4fd7-a380-776a6968f2a7" providerId="ADAL" clId="{985CCF43-D364-4820-BDE4-3707680B399D}" dt="2025-08-27T11:09:03.207" v="142" actId="2696"/>
        <pc:sldMkLst>
          <pc:docMk/>
          <pc:sldMk cId="3848507611" sldId="7568"/>
        </pc:sldMkLst>
      </pc:sldChg>
      <pc:sldChg chg="add del">
        <pc:chgData name="Najafi, Haideh (LARA)" userId="3b67c657-2fc0-4fd7-a380-776a6968f2a7" providerId="ADAL" clId="{985CCF43-D364-4820-BDE4-3707680B399D}" dt="2025-08-27T11:09:03.207" v="142" actId="2696"/>
        <pc:sldMkLst>
          <pc:docMk/>
          <pc:sldMk cId="4284086208" sldId="7569"/>
        </pc:sldMkLst>
      </pc:sldChg>
      <pc:sldChg chg="add del">
        <pc:chgData name="Najafi, Haideh (LARA)" userId="3b67c657-2fc0-4fd7-a380-776a6968f2a7" providerId="ADAL" clId="{985CCF43-D364-4820-BDE4-3707680B399D}" dt="2025-08-27T11:09:03.207" v="142" actId="2696"/>
        <pc:sldMkLst>
          <pc:docMk/>
          <pc:sldMk cId="4235108225" sldId="7570"/>
        </pc:sldMkLst>
      </pc:sldChg>
      <pc:sldChg chg="add del">
        <pc:chgData name="Najafi, Haideh (LARA)" userId="3b67c657-2fc0-4fd7-a380-776a6968f2a7" providerId="ADAL" clId="{985CCF43-D364-4820-BDE4-3707680B399D}" dt="2025-08-27T11:09:03.207" v="142" actId="2696"/>
        <pc:sldMkLst>
          <pc:docMk/>
          <pc:sldMk cId="2387143808" sldId="7571"/>
        </pc:sldMkLst>
      </pc:sldChg>
      <pc:sldChg chg="add del">
        <pc:chgData name="Najafi, Haideh (LARA)" userId="3b67c657-2fc0-4fd7-a380-776a6968f2a7" providerId="ADAL" clId="{985CCF43-D364-4820-BDE4-3707680B399D}" dt="2025-08-27T11:09:03.207" v="142" actId="2696"/>
        <pc:sldMkLst>
          <pc:docMk/>
          <pc:sldMk cId="3795538623" sldId="7572"/>
        </pc:sldMkLst>
      </pc:sldChg>
      <pc:sldChg chg="modSp add del mod">
        <pc:chgData name="Najafi, Haideh (LARA)" userId="3b67c657-2fc0-4fd7-a380-776a6968f2a7" providerId="ADAL" clId="{985CCF43-D364-4820-BDE4-3707680B399D}" dt="2025-08-27T11:09:03.207" v="142" actId="2696"/>
        <pc:sldMkLst>
          <pc:docMk/>
          <pc:sldMk cId="2624717476" sldId="7573"/>
        </pc:sldMkLst>
      </pc:sldChg>
      <pc:sldChg chg="add del">
        <pc:chgData name="Najafi, Haideh (LARA)" userId="3b67c657-2fc0-4fd7-a380-776a6968f2a7" providerId="ADAL" clId="{985CCF43-D364-4820-BDE4-3707680B399D}" dt="2025-08-27T11:09:03.207" v="142" actId="2696"/>
        <pc:sldMkLst>
          <pc:docMk/>
          <pc:sldMk cId="3312990026" sldId="7574"/>
        </pc:sldMkLst>
      </pc:sldChg>
      <pc:sldChg chg="modSp add del mod">
        <pc:chgData name="Najafi, Haideh (LARA)" userId="3b67c657-2fc0-4fd7-a380-776a6968f2a7" providerId="ADAL" clId="{985CCF43-D364-4820-BDE4-3707680B399D}" dt="2025-08-27T11:09:03.207" v="142" actId="2696"/>
        <pc:sldMkLst>
          <pc:docMk/>
          <pc:sldMk cId="3938791781" sldId="7575"/>
        </pc:sldMkLst>
      </pc:sldChg>
      <pc:sldChg chg="add del">
        <pc:chgData name="Najafi, Haideh (LARA)" userId="3b67c657-2fc0-4fd7-a380-776a6968f2a7" providerId="ADAL" clId="{985CCF43-D364-4820-BDE4-3707680B399D}" dt="2025-08-27T11:09:03.207" v="142" actId="2696"/>
        <pc:sldMkLst>
          <pc:docMk/>
          <pc:sldMk cId="741141466" sldId="7576"/>
        </pc:sldMkLst>
      </pc:sldChg>
      <pc:sldChg chg="modSp add del mod">
        <pc:chgData name="Najafi, Haideh (LARA)" userId="3b67c657-2fc0-4fd7-a380-776a6968f2a7" providerId="ADAL" clId="{985CCF43-D364-4820-BDE4-3707680B399D}" dt="2025-08-27T11:09:03.207" v="142" actId="2696"/>
        <pc:sldMkLst>
          <pc:docMk/>
          <pc:sldMk cId="3126951615" sldId="7577"/>
        </pc:sldMkLst>
      </pc:sldChg>
      <pc:sldChg chg="add del">
        <pc:chgData name="Najafi, Haideh (LARA)" userId="3b67c657-2fc0-4fd7-a380-776a6968f2a7" providerId="ADAL" clId="{985CCF43-D364-4820-BDE4-3707680B399D}" dt="2025-08-27T11:09:03.207" v="142" actId="2696"/>
        <pc:sldMkLst>
          <pc:docMk/>
          <pc:sldMk cId="3630812090" sldId="7578"/>
        </pc:sldMkLst>
      </pc:sldChg>
      <pc:sldChg chg="modSp add del mod">
        <pc:chgData name="Najafi, Haideh (LARA)" userId="3b67c657-2fc0-4fd7-a380-776a6968f2a7" providerId="ADAL" clId="{985CCF43-D364-4820-BDE4-3707680B399D}" dt="2025-08-27T11:09:03.207" v="142" actId="2696"/>
        <pc:sldMkLst>
          <pc:docMk/>
          <pc:sldMk cId="3329065958" sldId="7579"/>
        </pc:sldMkLst>
      </pc:sldChg>
      <pc:sldChg chg="modSp add del mod">
        <pc:chgData name="Najafi, Haideh (LARA)" userId="3b67c657-2fc0-4fd7-a380-776a6968f2a7" providerId="ADAL" clId="{985CCF43-D364-4820-BDE4-3707680B399D}" dt="2025-08-27T11:09:03.207" v="142" actId="2696"/>
        <pc:sldMkLst>
          <pc:docMk/>
          <pc:sldMk cId="200019720" sldId="7580"/>
        </pc:sldMkLst>
      </pc:sldChg>
      <pc:sldChg chg="modSp add del mod">
        <pc:chgData name="Najafi, Haideh (LARA)" userId="3b67c657-2fc0-4fd7-a380-776a6968f2a7" providerId="ADAL" clId="{985CCF43-D364-4820-BDE4-3707680B399D}" dt="2025-08-27T11:09:03.207" v="142" actId="2696"/>
        <pc:sldMkLst>
          <pc:docMk/>
          <pc:sldMk cId="2589621371" sldId="7581"/>
        </pc:sldMkLst>
      </pc:sldChg>
      <pc:sldChg chg="modSp add del mod">
        <pc:chgData name="Najafi, Haideh (LARA)" userId="3b67c657-2fc0-4fd7-a380-776a6968f2a7" providerId="ADAL" clId="{985CCF43-D364-4820-BDE4-3707680B399D}" dt="2025-08-27T11:09:03.207" v="142" actId="2696"/>
        <pc:sldMkLst>
          <pc:docMk/>
          <pc:sldMk cId="1681052192" sldId="7582"/>
        </pc:sldMkLst>
      </pc:sldChg>
      <pc:sldChg chg="add del">
        <pc:chgData name="Najafi, Haideh (LARA)" userId="3b67c657-2fc0-4fd7-a380-776a6968f2a7" providerId="ADAL" clId="{985CCF43-D364-4820-BDE4-3707680B399D}" dt="2025-08-27T11:09:03.207" v="142" actId="2696"/>
        <pc:sldMkLst>
          <pc:docMk/>
          <pc:sldMk cId="1876444890" sldId="7583"/>
        </pc:sldMkLst>
      </pc:sldChg>
      <pc:sldChg chg="add del">
        <pc:chgData name="Najafi, Haideh (LARA)" userId="3b67c657-2fc0-4fd7-a380-776a6968f2a7" providerId="ADAL" clId="{985CCF43-D364-4820-BDE4-3707680B399D}" dt="2025-08-27T11:09:03.207" v="142" actId="2696"/>
        <pc:sldMkLst>
          <pc:docMk/>
          <pc:sldMk cId="3814832241" sldId="7584"/>
        </pc:sldMkLst>
      </pc:sldChg>
      <pc:sldChg chg="add del">
        <pc:chgData name="Najafi, Haideh (LARA)" userId="3b67c657-2fc0-4fd7-a380-776a6968f2a7" providerId="ADAL" clId="{985CCF43-D364-4820-BDE4-3707680B399D}" dt="2025-08-27T11:09:03.207" v="142" actId="2696"/>
        <pc:sldMkLst>
          <pc:docMk/>
          <pc:sldMk cId="2010207422" sldId="7585"/>
        </pc:sldMkLst>
      </pc:sldChg>
      <pc:sldChg chg="add del">
        <pc:chgData name="Najafi, Haideh (LARA)" userId="3b67c657-2fc0-4fd7-a380-776a6968f2a7" providerId="ADAL" clId="{985CCF43-D364-4820-BDE4-3707680B399D}" dt="2025-08-27T11:09:03.207" v="142" actId="2696"/>
        <pc:sldMkLst>
          <pc:docMk/>
          <pc:sldMk cId="1318218282" sldId="7586"/>
        </pc:sldMkLst>
      </pc:sldChg>
      <pc:sldChg chg="modSp add del mod">
        <pc:chgData name="Najafi, Haideh (LARA)" userId="3b67c657-2fc0-4fd7-a380-776a6968f2a7" providerId="ADAL" clId="{985CCF43-D364-4820-BDE4-3707680B399D}" dt="2025-08-27T11:09:03.207" v="142" actId="2696"/>
        <pc:sldMkLst>
          <pc:docMk/>
          <pc:sldMk cId="2355864341" sldId="7587"/>
        </pc:sldMkLst>
      </pc:sldChg>
      <pc:sldChg chg="modSp add del mod">
        <pc:chgData name="Najafi, Haideh (LARA)" userId="3b67c657-2fc0-4fd7-a380-776a6968f2a7" providerId="ADAL" clId="{985CCF43-D364-4820-BDE4-3707680B399D}" dt="2025-08-27T11:09:03.207" v="142" actId="2696"/>
        <pc:sldMkLst>
          <pc:docMk/>
          <pc:sldMk cId="4034990265" sldId="7588"/>
        </pc:sldMkLst>
      </pc:sldChg>
      <pc:sldChg chg="add del">
        <pc:chgData name="Najafi, Haideh (LARA)" userId="3b67c657-2fc0-4fd7-a380-776a6968f2a7" providerId="ADAL" clId="{985CCF43-D364-4820-BDE4-3707680B399D}" dt="2025-08-27T11:09:03.207" v="142" actId="2696"/>
        <pc:sldMkLst>
          <pc:docMk/>
          <pc:sldMk cId="2295497293" sldId="7589"/>
        </pc:sldMkLst>
      </pc:sldChg>
      <pc:sldChg chg="add del">
        <pc:chgData name="Najafi, Haideh (LARA)" userId="3b67c657-2fc0-4fd7-a380-776a6968f2a7" providerId="ADAL" clId="{985CCF43-D364-4820-BDE4-3707680B399D}" dt="2025-08-27T11:09:03.207" v="142" actId="2696"/>
        <pc:sldMkLst>
          <pc:docMk/>
          <pc:sldMk cId="90028979" sldId="7590"/>
        </pc:sldMkLst>
      </pc:sldChg>
      <pc:sldChg chg="add del">
        <pc:chgData name="Najafi, Haideh (LARA)" userId="3b67c657-2fc0-4fd7-a380-776a6968f2a7" providerId="ADAL" clId="{985CCF43-D364-4820-BDE4-3707680B399D}" dt="2025-08-27T11:09:03.207" v="142" actId="2696"/>
        <pc:sldMkLst>
          <pc:docMk/>
          <pc:sldMk cId="1149411228" sldId="7591"/>
        </pc:sldMkLst>
      </pc:sldChg>
      <pc:sldChg chg="modSp add del mod">
        <pc:chgData name="Najafi, Haideh (LARA)" userId="3b67c657-2fc0-4fd7-a380-776a6968f2a7" providerId="ADAL" clId="{985CCF43-D364-4820-BDE4-3707680B399D}" dt="2025-08-27T11:09:03.207" v="142" actId="2696"/>
        <pc:sldMkLst>
          <pc:docMk/>
          <pc:sldMk cId="1106193736" sldId="7592"/>
        </pc:sldMkLst>
      </pc:sldChg>
      <pc:sldChg chg="add del">
        <pc:chgData name="Najafi, Haideh (LARA)" userId="3b67c657-2fc0-4fd7-a380-776a6968f2a7" providerId="ADAL" clId="{985CCF43-D364-4820-BDE4-3707680B399D}" dt="2025-08-27T11:09:03.207" v="142" actId="2696"/>
        <pc:sldMkLst>
          <pc:docMk/>
          <pc:sldMk cId="264365729" sldId="7593"/>
        </pc:sldMkLst>
      </pc:sldChg>
      <pc:sldChg chg="add del">
        <pc:chgData name="Najafi, Haideh (LARA)" userId="3b67c657-2fc0-4fd7-a380-776a6968f2a7" providerId="ADAL" clId="{985CCF43-D364-4820-BDE4-3707680B399D}" dt="2025-08-27T11:09:03.207" v="142" actId="2696"/>
        <pc:sldMkLst>
          <pc:docMk/>
          <pc:sldMk cId="3461685799" sldId="7594"/>
        </pc:sldMkLst>
      </pc:sldChg>
      <pc:sldChg chg="add del">
        <pc:chgData name="Najafi, Haideh (LARA)" userId="3b67c657-2fc0-4fd7-a380-776a6968f2a7" providerId="ADAL" clId="{985CCF43-D364-4820-BDE4-3707680B399D}" dt="2025-08-27T11:09:03.207" v="142" actId="2696"/>
        <pc:sldMkLst>
          <pc:docMk/>
          <pc:sldMk cId="1954383170" sldId="7595"/>
        </pc:sldMkLst>
      </pc:sldChg>
      <pc:sldChg chg="add del">
        <pc:chgData name="Najafi, Haideh (LARA)" userId="3b67c657-2fc0-4fd7-a380-776a6968f2a7" providerId="ADAL" clId="{985CCF43-D364-4820-BDE4-3707680B399D}" dt="2025-08-27T11:09:03.207" v="142" actId="2696"/>
        <pc:sldMkLst>
          <pc:docMk/>
          <pc:sldMk cId="2186765788" sldId="7596"/>
        </pc:sldMkLst>
      </pc:sldChg>
      <pc:sldChg chg="add del">
        <pc:chgData name="Najafi, Haideh (LARA)" userId="3b67c657-2fc0-4fd7-a380-776a6968f2a7" providerId="ADAL" clId="{985CCF43-D364-4820-BDE4-3707680B399D}" dt="2025-08-27T11:09:03.207" v="142" actId="2696"/>
        <pc:sldMkLst>
          <pc:docMk/>
          <pc:sldMk cId="136766640" sldId="7597"/>
        </pc:sldMkLst>
      </pc:sldChg>
      <pc:sldChg chg="add del">
        <pc:chgData name="Najafi, Haideh (LARA)" userId="3b67c657-2fc0-4fd7-a380-776a6968f2a7" providerId="ADAL" clId="{985CCF43-D364-4820-BDE4-3707680B399D}" dt="2025-08-27T11:09:03.207" v="142" actId="2696"/>
        <pc:sldMkLst>
          <pc:docMk/>
          <pc:sldMk cId="34780408" sldId="7598"/>
        </pc:sldMkLst>
      </pc:sldChg>
      <pc:sldChg chg="add del">
        <pc:chgData name="Najafi, Haideh (LARA)" userId="3b67c657-2fc0-4fd7-a380-776a6968f2a7" providerId="ADAL" clId="{985CCF43-D364-4820-BDE4-3707680B399D}" dt="2025-08-27T11:09:03.207" v="142" actId="2696"/>
        <pc:sldMkLst>
          <pc:docMk/>
          <pc:sldMk cId="1636330264" sldId="7599"/>
        </pc:sldMkLst>
      </pc:sldChg>
      <pc:sldChg chg="add del">
        <pc:chgData name="Najafi, Haideh (LARA)" userId="3b67c657-2fc0-4fd7-a380-776a6968f2a7" providerId="ADAL" clId="{985CCF43-D364-4820-BDE4-3707680B399D}" dt="2025-08-27T11:09:03.207" v="142" actId="2696"/>
        <pc:sldMkLst>
          <pc:docMk/>
          <pc:sldMk cId="3081150777" sldId="7600"/>
        </pc:sldMkLst>
      </pc:sldChg>
      <pc:sldChg chg="add del">
        <pc:chgData name="Najafi, Haideh (LARA)" userId="3b67c657-2fc0-4fd7-a380-776a6968f2a7" providerId="ADAL" clId="{985CCF43-D364-4820-BDE4-3707680B399D}" dt="2025-08-27T11:09:03.207" v="142" actId="2696"/>
        <pc:sldMkLst>
          <pc:docMk/>
          <pc:sldMk cId="1727913622" sldId="7601"/>
        </pc:sldMkLst>
      </pc:sldChg>
      <pc:sldChg chg="add del">
        <pc:chgData name="Najafi, Haideh (LARA)" userId="3b67c657-2fc0-4fd7-a380-776a6968f2a7" providerId="ADAL" clId="{985CCF43-D364-4820-BDE4-3707680B399D}" dt="2025-08-27T11:09:03.207" v="142" actId="2696"/>
        <pc:sldMkLst>
          <pc:docMk/>
          <pc:sldMk cId="1838901001" sldId="7602"/>
        </pc:sldMkLst>
      </pc:sldChg>
      <pc:sldChg chg="add del">
        <pc:chgData name="Najafi, Haideh (LARA)" userId="3b67c657-2fc0-4fd7-a380-776a6968f2a7" providerId="ADAL" clId="{985CCF43-D364-4820-BDE4-3707680B399D}" dt="2025-08-27T11:09:03.207" v="142" actId="2696"/>
        <pc:sldMkLst>
          <pc:docMk/>
          <pc:sldMk cId="3997094190" sldId="7603"/>
        </pc:sldMkLst>
      </pc:sldChg>
      <pc:sldChg chg="add del">
        <pc:chgData name="Najafi, Haideh (LARA)" userId="3b67c657-2fc0-4fd7-a380-776a6968f2a7" providerId="ADAL" clId="{985CCF43-D364-4820-BDE4-3707680B399D}" dt="2025-08-27T11:09:03.207" v="142" actId="2696"/>
        <pc:sldMkLst>
          <pc:docMk/>
          <pc:sldMk cId="1267270986" sldId="7604"/>
        </pc:sldMkLst>
      </pc:sldChg>
      <pc:sldChg chg="add del">
        <pc:chgData name="Najafi, Haideh (LARA)" userId="3b67c657-2fc0-4fd7-a380-776a6968f2a7" providerId="ADAL" clId="{985CCF43-D364-4820-BDE4-3707680B399D}" dt="2025-08-27T11:09:03.207" v="142" actId="2696"/>
        <pc:sldMkLst>
          <pc:docMk/>
          <pc:sldMk cId="2173543441" sldId="7605"/>
        </pc:sldMkLst>
      </pc:sldChg>
      <pc:sldChg chg="add del">
        <pc:chgData name="Najafi, Haideh (LARA)" userId="3b67c657-2fc0-4fd7-a380-776a6968f2a7" providerId="ADAL" clId="{985CCF43-D364-4820-BDE4-3707680B399D}" dt="2025-08-27T11:09:03.207" v="142" actId="2696"/>
        <pc:sldMkLst>
          <pc:docMk/>
          <pc:sldMk cId="4127059853" sldId="7606"/>
        </pc:sldMkLst>
      </pc:sldChg>
      <pc:sldChg chg="add del">
        <pc:chgData name="Najafi, Haideh (LARA)" userId="3b67c657-2fc0-4fd7-a380-776a6968f2a7" providerId="ADAL" clId="{985CCF43-D364-4820-BDE4-3707680B399D}" dt="2025-08-27T11:09:03.207" v="142" actId="2696"/>
        <pc:sldMkLst>
          <pc:docMk/>
          <pc:sldMk cId="165333423" sldId="7607"/>
        </pc:sldMkLst>
      </pc:sldChg>
      <pc:sldChg chg="add del">
        <pc:chgData name="Najafi, Haideh (LARA)" userId="3b67c657-2fc0-4fd7-a380-776a6968f2a7" providerId="ADAL" clId="{985CCF43-D364-4820-BDE4-3707680B399D}" dt="2025-08-27T11:09:03.207" v="142" actId="2696"/>
        <pc:sldMkLst>
          <pc:docMk/>
          <pc:sldMk cId="2310300285" sldId="7608"/>
        </pc:sldMkLst>
      </pc:sldChg>
      <pc:sldChg chg="add del">
        <pc:chgData name="Najafi, Haideh (LARA)" userId="3b67c657-2fc0-4fd7-a380-776a6968f2a7" providerId="ADAL" clId="{985CCF43-D364-4820-BDE4-3707680B399D}" dt="2025-08-27T11:09:03.207" v="142" actId="2696"/>
        <pc:sldMkLst>
          <pc:docMk/>
          <pc:sldMk cId="1164428741" sldId="7609"/>
        </pc:sldMkLst>
      </pc:sldChg>
      <pc:sldChg chg="add del">
        <pc:chgData name="Najafi, Haideh (LARA)" userId="3b67c657-2fc0-4fd7-a380-776a6968f2a7" providerId="ADAL" clId="{985CCF43-D364-4820-BDE4-3707680B399D}" dt="2025-08-27T11:09:03.207" v="142" actId="2696"/>
        <pc:sldMkLst>
          <pc:docMk/>
          <pc:sldMk cId="605965720" sldId="7610"/>
        </pc:sldMkLst>
      </pc:sldChg>
      <pc:sldChg chg="add del">
        <pc:chgData name="Najafi, Haideh (LARA)" userId="3b67c657-2fc0-4fd7-a380-776a6968f2a7" providerId="ADAL" clId="{985CCF43-D364-4820-BDE4-3707680B399D}" dt="2025-08-27T11:09:03.207" v="142" actId="2696"/>
        <pc:sldMkLst>
          <pc:docMk/>
          <pc:sldMk cId="940227715" sldId="7611"/>
        </pc:sldMkLst>
      </pc:sldChg>
      <pc:sldChg chg="add del">
        <pc:chgData name="Najafi, Haideh (LARA)" userId="3b67c657-2fc0-4fd7-a380-776a6968f2a7" providerId="ADAL" clId="{985CCF43-D364-4820-BDE4-3707680B399D}" dt="2025-08-27T11:09:03.207" v="142" actId="2696"/>
        <pc:sldMkLst>
          <pc:docMk/>
          <pc:sldMk cId="1246644262" sldId="7612"/>
        </pc:sldMkLst>
      </pc:sldChg>
      <pc:sldChg chg="add del">
        <pc:chgData name="Najafi, Haideh (LARA)" userId="3b67c657-2fc0-4fd7-a380-776a6968f2a7" providerId="ADAL" clId="{985CCF43-D364-4820-BDE4-3707680B399D}" dt="2025-08-27T11:09:03.207" v="142" actId="2696"/>
        <pc:sldMkLst>
          <pc:docMk/>
          <pc:sldMk cId="764972796" sldId="7613"/>
        </pc:sldMkLst>
      </pc:sldChg>
      <pc:sldChg chg="add del">
        <pc:chgData name="Najafi, Haideh (LARA)" userId="3b67c657-2fc0-4fd7-a380-776a6968f2a7" providerId="ADAL" clId="{985CCF43-D364-4820-BDE4-3707680B399D}" dt="2025-08-27T11:09:03.207" v="142" actId="2696"/>
        <pc:sldMkLst>
          <pc:docMk/>
          <pc:sldMk cId="3445501771" sldId="7614"/>
        </pc:sldMkLst>
      </pc:sldChg>
      <pc:sldChg chg="add del">
        <pc:chgData name="Najafi, Haideh (LARA)" userId="3b67c657-2fc0-4fd7-a380-776a6968f2a7" providerId="ADAL" clId="{985CCF43-D364-4820-BDE4-3707680B399D}" dt="2025-08-27T11:09:03.207" v="142" actId="2696"/>
        <pc:sldMkLst>
          <pc:docMk/>
          <pc:sldMk cId="1071007142" sldId="7615"/>
        </pc:sldMkLst>
      </pc:sldChg>
      <pc:sldChg chg="modSp add del mod">
        <pc:chgData name="Najafi, Haideh (LARA)" userId="3b67c657-2fc0-4fd7-a380-776a6968f2a7" providerId="ADAL" clId="{985CCF43-D364-4820-BDE4-3707680B399D}" dt="2025-08-27T11:09:03.207" v="142" actId="2696"/>
        <pc:sldMkLst>
          <pc:docMk/>
          <pc:sldMk cId="2101352701" sldId="7616"/>
        </pc:sldMkLst>
      </pc:sldChg>
      <pc:sldChg chg="add del">
        <pc:chgData name="Najafi, Haideh (LARA)" userId="3b67c657-2fc0-4fd7-a380-776a6968f2a7" providerId="ADAL" clId="{985CCF43-D364-4820-BDE4-3707680B399D}" dt="2025-08-27T11:09:03.207" v="142" actId="2696"/>
        <pc:sldMkLst>
          <pc:docMk/>
          <pc:sldMk cId="4129239292" sldId="7617"/>
        </pc:sldMkLst>
      </pc:sldChg>
      <pc:sldChg chg="add del">
        <pc:chgData name="Najafi, Haideh (LARA)" userId="3b67c657-2fc0-4fd7-a380-776a6968f2a7" providerId="ADAL" clId="{985CCF43-D364-4820-BDE4-3707680B399D}" dt="2025-08-27T11:09:03.207" v="142" actId="2696"/>
        <pc:sldMkLst>
          <pc:docMk/>
          <pc:sldMk cId="1777549670" sldId="7618"/>
        </pc:sldMkLst>
      </pc:sldChg>
      <pc:sldChg chg="add del">
        <pc:chgData name="Najafi, Haideh (LARA)" userId="3b67c657-2fc0-4fd7-a380-776a6968f2a7" providerId="ADAL" clId="{985CCF43-D364-4820-BDE4-3707680B399D}" dt="2025-08-27T11:09:03.207" v="142" actId="2696"/>
        <pc:sldMkLst>
          <pc:docMk/>
          <pc:sldMk cId="1351168496" sldId="7619"/>
        </pc:sldMkLst>
      </pc:sldChg>
      <pc:sldChg chg="add del">
        <pc:chgData name="Najafi, Haideh (LARA)" userId="3b67c657-2fc0-4fd7-a380-776a6968f2a7" providerId="ADAL" clId="{985CCF43-D364-4820-BDE4-3707680B399D}" dt="2025-08-27T11:09:03.207" v="142" actId="2696"/>
        <pc:sldMkLst>
          <pc:docMk/>
          <pc:sldMk cId="422828217" sldId="7620"/>
        </pc:sldMkLst>
      </pc:sldChg>
      <pc:sldChg chg="add del">
        <pc:chgData name="Najafi, Haideh (LARA)" userId="3b67c657-2fc0-4fd7-a380-776a6968f2a7" providerId="ADAL" clId="{985CCF43-D364-4820-BDE4-3707680B399D}" dt="2025-08-27T11:09:03.207" v="142" actId="2696"/>
        <pc:sldMkLst>
          <pc:docMk/>
          <pc:sldMk cId="147079847" sldId="7621"/>
        </pc:sldMkLst>
      </pc:sldChg>
      <pc:sldChg chg="add del">
        <pc:chgData name="Najafi, Haideh (LARA)" userId="3b67c657-2fc0-4fd7-a380-776a6968f2a7" providerId="ADAL" clId="{985CCF43-D364-4820-BDE4-3707680B399D}" dt="2025-08-27T11:09:03.207" v="142" actId="2696"/>
        <pc:sldMkLst>
          <pc:docMk/>
          <pc:sldMk cId="2097043022" sldId="7622"/>
        </pc:sldMkLst>
      </pc:sldChg>
      <pc:sldChg chg="add del">
        <pc:chgData name="Najafi, Haideh (LARA)" userId="3b67c657-2fc0-4fd7-a380-776a6968f2a7" providerId="ADAL" clId="{985CCF43-D364-4820-BDE4-3707680B399D}" dt="2025-08-27T11:09:03.207" v="142" actId="2696"/>
        <pc:sldMkLst>
          <pc:docMk/>
          <pc:sldMk cId="7732651" sldId="7623"/>
        </pc:sldMkLst>
      </pc:sldChg>
      <pc:sldChg chg="add del">
        <pc:chgData name="Najafi, Haideh (LARA)" userId="3b67c657-2fc0-4fd7-a380-776a6968f2a7" providerId="ADAL" clId="{985CCF43-D364-4820-BDE4-3707680B399D}" dt="2025-08-27T11:09:03.207" v="142" actId="2696"/>
        <pc:sldMkLst>
          <pc:docMk/>
          <pc:sldMk cId="4120097136" sldId="7624"/>
        </pc:sldMkLst>
      </pc:sldChg>
      <pc:sldChg chg="add del">
        <pc:chgData name="Najafi, Haideh (LARA)" userId="3b67c657-2fc0-4fd7-a380-776a6968f2a7" providerId="ADAL" clId="{985CCF43-D364-4820-BDE4-3707680B399D}" dt="2025-08-27T11:09:03.207" v="142" actId="2696"/>
        <pc:sldMkLst>
          <pc:docMk/>
          <pc:sldMk cId="2159452986" sldId="7625"/>
        </pc:sldMkLst>
      </pc:sldChg>
      <pc:sldChg chg="add del">
        <pc:chgData name="Najafi, Haideh (LARA)" userId="3b67c657-2fc0-4fd7-a380-776a6968f2a7" providerId="ADAL" clId="{985CCF43-D364-4820-BDE4-3707680B399D}" dt="2025-08-27T11:09:03.207" v="142" actId="2696"/>
        <pc:sldMkLst>
          <pc:docMk/>
          <pc:sldMk cId="2349343010" sldId="7626"/>
        </pc:sldMkLst>
      </pc:sldChg>
      <pc:sldChg chg="add del">
        <pc:chgData name="Najafi, Haideh (LARA)" userId="3b67c657-2fc0-4fd7-a380-776a6968f2a7" providerId="ADAL" clId="{985CCF43-D364-4820-BDE4-3707680B399D}" dt="2025-08-27T11:09:03.207" v="142" actId="2696"/>
        <pc:sldMkLst>
          <pc:docMk/>
          <pc:sldMk cId="3364255403" sldId="7627"/>
        </pc:sldMkLst>
      </pc:sldChg>
      <pc:sldChg chg="modSp add del mod">
        <pc:chgData name="Najafi, Haideh (LARA)" userId="3b67c657-2fc0-4fd7-a380-776a6968f2a7" providerId="ADAL" clId="{985CCF43-D364-4820-BDE4-3707680B399D}" dt="2025-08-27T11:09:03.207" v="142" actId="2696"/>
        <pc:sldMkLst>
          <pc:docMk/>
          <pc:sldMk cId="3875963036" sldId="7628"/>
        </pc:sldMkLst>
      </pc:sldChg>
      <pc:sldChg chg="add del">
        <pc:chgData name="Najafi, Haideh (LARA)" userId="3b67c657-2fc0-4fd7-a380-776a6968f2a7" providerId="ADAL" clId="{985CCF43-D364-4820-BDE4-3707680B399D}" dt="2025-08-27T11:09:03.207" v="142" actId="2696"/>
        <pc:sldMkLst>
          <pc:docMk/>
          <pc:sldMk cId="535994982" sldId="7631"/>
        </pc:sldMkLst>
      </pc:sldChg>
      <pc:sldChg chg="add del">
        <pc:chgData name="Najafi, Haideh (LARA)" userId="3b67c657-2fc0-4fd7-a380-776a6968f2a7" providerId="ADAL" clId="{985CCF43-D364-4820-BDE4-3707680B399D}" dt="2025-08-27T11:09:03.207" v="142" actId="2696"/>
        <pc:sldMkLst>
          <pc:docMk/>
          <pc:sldMk cId="508000358" sldId="7632"/>
        </pc:sldMkLst>
      </pc:sldChg>
      <pc:sldChg chg="add del">
        <pc:chgData name="Najafi, Haideh (LARA)" userId="3b67c657-2fc0-4fd7-a380-776a6968f2a7" providerId="ADAL" clId="{985CCF43-D364-4820-BDE4-3707680B399D}" dt="2025-08-27T11:09:03.207" v="142" actId="2696"/>
        <pc:sldMkLst>
          <pc:docMk/>
          <pc:sldMk cId="1472815259" sldId="7633"/>
        </pc:sldMkLst>
      </pc:sldChg>
      <pc:sldChg chg="add del">
        <pc:chgData name="Najafi, Haideh (LARA)" userId="3b67c657-2fc0-4fd7-a380-776a6968f2a7" providerId="ADAL" clId="{985CCF43-D364-4820-BDE4-3707680B399D}" dt="2025-08-27T11:09:03.207" v="142" actId="2696"/>
        <pc:sldMkLst>
          <pc:docMk/>
          <pc:sldMk cId="2281978174" sldId="7634"/>
        </pc:sldMkLst>
      </pc:sldChg>
      <pc:sldChg chg="modSp add del mod">
        <pc:chgData name="Najafi, Haideh (LARA)" userId="3b67c657-2fc0-4fd7-a380-776a6968f2a7" providerId="ADAL" clId="{985CCF43-D364-4820-BDE4-3707680B399D}" dt="2025-08-27T11:09:03.207" v="142" actId="2696"/>
        <pc:sldMkLst>
          <pc:docMk/>
          <pc:sldMk cId="2118904551" sldId="7635"/>
        </pc:sldMkLst>
      </pc:sldChg>
      <pc:sldChg chg="add del">
        <pc:chgData name="Najafi, Haideh (LARA)" userId="3b67c657-2fc0-4fd7-a380-776a6968f2a7" providerId="ADAL" clId="{985CCF43-D364-4820-BDE4-3707680B399D}" dt="2025-08-27T11:09:03.207" v="142" actId="2696"/>
        <pc:sldMkLst>
          <pc:docMk/>
          <pc:sldMk cId="578785280" sldId="7636"/>
        </pc:sldMkLst>
      </pc:sldChg>
      <pc:sldChg chg="add del">
        <pc:chgData name="Najafi, Haideh (LARA)" userId="3b67c657-2fc0-4fd7-a380-776a6968f2a7" providerId="ADAL" clId="{985CCF43-D364-4820-BDE4-3707680B399D}" dt="2025-08-27T11:09:03.207" v="142" actId="2696"/>
        <pc:sldMkLst>
          <pc:docMk/>
          <pc:sldMk cId="2962755897" sldId="7637"/>
        </pc:sldMkLst>
      </pc:sldChg>
      <pc:sldChg chg="add del">
        <pc:chgData name="Najafi, Haideh (LARA)" userId="3b67c657-2fc0-4fd7-a380-776a6968f2a7" providerId="ADAL" clId="{985CCF43-D364-4820-BDE4-3707680B399D}" dt="2025-08-27T11:09:03.207" v="142" actId="2696"/>
        <pc:sldMkLst>
          <pc:docMk/>
          <pc:sldMk cId="1142560715" sldId="7638"/>
        </pc:sldMkLst>
      </pc:sldChg>
      <pc:sldChg chg="add del">
        <pc:chgData name="Najafi, Haideh (LARA)" userId="3b67c657-2fc0-4fd7-a380-776a6968f2a7" providerId="ADAL" clId="{985CCF43-D364-4820-BDE4-3707680B399D}" dt="2025-08-27T11:09:03.207" v="142" actId="2696"/>
        <pc:sldMkLst>
          <pc:docMk/>
          <pc:sldMk cId="748126857" sldId="7639"/>
        </pc:sldMkLst>
      </pc:sldChg>
      <pc:sldChg chg="add del">
        <pc:chgData name="Najafi, Haideh (LARA)" userId="3b67c657-2fc0-4fd7-a380-776a6968f2a7" providerId="ADAL" clId="{985CCF43-D364-4820-BDE4-3707680B399D}" dt="2025-08-27T11:09:03.207" v="142" actId="2696"/>
        <pc:sldMkLst>
          <pc:docMk/>
          <pc:sldMk cId="3641894329" sldId="7640"/>
        </pc:sldMkLst>
      </pc:sldChg>
      <pc:sldChg chg="add del">
        <pc:chgData name="Najafi, Haideh (LARA)" userId="3b67c657-2fc0-4fd7-a380-776a6968f2a7" providerId="ADAL" clId="{985CCF43-D364-4820-BDE4-3707680B399D}" dt="2025-08-27T11:09:03.207" v="142" actId="2696"/>
        <pc:sldMkLst>
          <pc:docMk/>
          <pc:sldMk cId="3908487316" sldId="7641"/>
        </pc:sldMkLst>
      </pc:sldChg>
      <pc:sldChg chg="add del">
        <pc:chgData name="Najafi, Haideh (LARA)" userId="3b67c657-2fc0-4fd7-a380-776a6968f2a7" providerId="ADAL" clId="{985CCF43-D364-4820-BDE4-3707680B399D}" dt="2025-08-27T11:09:03.207" v="142" actId="2696"/>
        <pc:sldMkLst>
          <pc:docMk/>
          <pc:sldMk cId="4263279234" sldId="7642"/>
        </pc:sldMkLst>
      </pc:sldChg>
      <pc:sldChg chg="add del">
        <pc:chgData name="Najafi, Haideh (LARA)" userId="3b67c657-2fc0-4fd7-a380-776a6968f2a7" providerId="ADAL" clId="{985CCF43-D364-4820-BDE4-3707680B399D}" dt="2025-08-27T11:09:03.207" v="142" actId="2696"/>
        <pc:sldMkLst>
          <pc:docMk/>
          <pc:sldMk cId="4212243461" sldId="7644"/>
        </pc:sldMkLst>
      </pc:sldChg>
      <pc:sldChg chg="add del">
        <pc:chgData name="Najafi, Haideh (LARA)" userId="3b67c657-2fc0-4fd7-a380-776a6968f2a7" providerId="ADAL" clId="{985CCF43-D364-4820-BDE4-3707680B399D}" dt="2025-08-27T11:09:03.207" v="142" actId="2696"/>
        <pc:sldMkLst>
          <pc:docMk/>
          <pc:sldMk cId="2371318750" sldId="7645"/>
        </pc:sldMkLst>
      </pc:sldChg>
      <pc:sldChg chg="add del">
        <pc:chgData name="Najafi, Haideh (LARA)" userId="3b67c657-2fc0-4fd7-a380-776a6968f2a7" providerId="ADAL" clId="{985CCF43-D364-4820-BDE4-3707680B399D}" dt="2025-08-27T11:09:03.207" v="142" actId="2696"/>
        <pc:sldMkLst>
          <pc:docMk/>
          <pc:sldMk cId="2468434878" sldId="7646"/>
        </pc:sldMkLst>
      </pc:sldChg>
      <pc:sldChg chg="add del">
        <pc:chgData name="Najafi, Haideh (LARA)" userId="3b67c657-2fc0-4fd7-a380-776a6968f2a7" providerId="ADAL" clId="{985CCF43-D364-4820-BDE4-3707680B399D}" dt="2025-08-27T11:09:03.207" v="142" actId="2696"/>
        <pc:sldMkLst>
          <pc:docMk/>
          <pc:sldMk cId="2524064628" sldId="7647"/>
        </pc:sldMkLst>
      </pc:sldChg>
      <pc:sldChg chg="add del">
        <pc:chgData name="Najafi, Haideh (LARA)" userId="3b67c657-2fc0-4fd7-a380-776a6968f2a7" providerId="ADAL" clId="{985CCF43-D364-4820-BDE4-3707680B399D}" dt="2025-08-27T11:09:03.207" v="142" actId="2696"/>
        <pc:sldMkLst>
          <pc:docMk/>
          <pc:sldMk cId="1893670110" sldId="7648"/>
        </pc:sldMkLst>
      </pc:sldChg>
      <pc:sldChg chg="add del">
        <pc:chgData name="Najafi, Haideh (LARA)" userId="3b67c657-2fc0-4fd7-a380-776a6968f2a7" providerId="ADAL" clId="{985CCF43-D364-4820-BDE4-3707680B399D}" dt="2025-08-27T11:09:03.207" v="142" actId="2696"/>
        <pc:sldMkLst>
          <pc:docMk/>
          <pc:sldMk cId="2856363624" sldId="7649"/>
        </pc:sldMkLst>
      </pc:sldChg>
      <pc:sldChg chg="modSp add del mod">
        <pc:chgData name="Najafi, Haideh (LARA)" userId="3b67c657-2fc0-4fd7-a380-776a6968f2a7" providerId="ADAL" clId="{985CCF43-D364-4820-BDE4-3707680B399D}" dt="2025-08-27T11:09:03.207" v="142" actId="2696"/>
        <pc:sldMkLst>
          <pc:docMk/>
          <pc:sldMk cId="3657275109" sldId="7650"/>
        </pc:sldMkLst>
      </pc:sldChg>
      <pc:sldChg chg="add del">
        <pc:chgData name="Najafi, Haideh (LARA)" userId="3b67c657-2fc0-4fd7-a380-776a6968f2a7" providerId="ADAL" clId="{985CCF43-D364-4820-BDE4-3707680B399D}" dt="2025-08-27T11:09:03.207" v="142" actId="2696"/>
        <pc:sldMkLst>
          <pc:docMk/>
          <pc:sldMk cId="1528445149" sldId="7651"/>
        </pc:sldMkLst>
      </pc:sldChg>
      <pc:sldChg chg="add del">
        <pc:chgData name="Najafi, Haideh (LARA)" userId="3b67c657-2fc0-4fd7-a380-776a6968f2a7" providerId="ADAL" clId="{985CCF43-D364-4820-BDE4-3707680B399D}" dt="2025-08-27T11:09:03.207" v="142" actId="2696"/>
        <pc:sldMkLst>
          <pc:docMk/>
          <pc:sldMk cId="4145583000" sldId="7652"/>
        </pc:sldMkLst>
      </pc:sldChg>
      <pc:sldChg chg="add del">
        <pc:chgData name="Najafi, Haideh (LARA)" userId="3b67c657-2fc0-4fd7-a380-776a6968f2a7" providerId="ADAL" clId="{985CCF43-D364-4820-BDE4-3707680B399D}" dt="2025-08-27T11:09:03.207" v="142" actId="2696"/>
        <pc:sldMkLst>
          <pc:docMk/>
          <pc:sldMk cId="1264049521" sldId="7653"/>
        </pc:sldMkLst>
      </pc:sldChg>
      <pc:sldChg chg="add del">
        <pc:chgData name="Najafi, Haideh (LARA)" userId="3b67c657-2fc0-4fd7-a380-776a6968f2a7" providerId="ADAL" clId="{985CCF43-D364-4820-BDE4-3707680B399D}" dt="2025-08-27T11:09:03.207" v="142" actId="2696"/>
        <pc:sldMkLst>
          <pc:docMk/>
          <pc:sldMk cId="118655341" sldId="7655"/>
        </pc:sldMkLst>
      </pc:sldChg>
      <pc:sldChg chg="add del">
        <pc:chgData name="Najafi, Haideh (LARA)" userId="3b67c657-2fc0-4fd7-a380-776a6968f2a7" providerId="ADAL" clId="{985CCF43-D364-4820-BDE4-3707680B399D}" dt="2025-08-27T11:09:03.207" v="142" actId="2696"/>
        <pc:sldMkLst>
          <pc:docMk/>
          <pc:sldMk cId="3458237541" sldId="7656"/>
        </pc:sldMkLst>
      </pc:sldChg>
      <pc:sldChg chg="modSp add del mod">
        <pc:chgData name="Najafi, Haideh (LARA)" userId="3b67c657-2fc0-4fd7-a380-776a6968f2a7" providerId="ADAL" clId="{985CCF43-D364-4820-BDE4-3707680B399D}" dt="2025-08-27T11:09:03.207" v="142" actId="2696"/>
        <pc:sldMkLst>
          <pc:docMk/>
          <pc:sldMk cId="3591907013" sldId="7657"/>
        </pc:sldMkLst>
      </pc:sldChg>
      <pc:sldChg chg="add del">
        <pc:chgData name="Najafi, Haideh (LARA)" userId="3b67c657-2fc0-4fd7-a380-776a6968f2a7" providerId="ADAL" clId="{985CCF43-D364-4820-BDE4-3707680B399D}" dt="2025-08-27T11:09:03.207" v="142" actId="2696"/>
        <pc:sldMkLst>
          <pc:docMk/>
          <pc:sldMk cId="2655313956" sldId="7658"/>
        </pc:sldMkLst>
      </pc:sldChg>
      <pc:sldChg chg="add del">
        <pc:chgData name="Najafi, Haideh (LARA)" userId="3b67c657-2fc0-4fd7-a380-776a6968f2a7" providerId="ADAL" clId="{985CCF43-D364-4820-BDE4-3707680B399D}" dt="2025-08-27T11:09:03.207" v="142" actId="2696"/>
        <pc:sldMkLst>
          <pc:docMk/>
          <pc:sldMk cId="2158365559" sldId="7660"/>
        </pc:sldMkLst>
      </pc:sldChg>
      <pc:sldChg chg="add del">
        <pc:chgData name="Najafi, Haideh (LARA)" userId="3b67c657-2fc0-4fd7-a380-776a6968f2a7" providerId="ADAL" clId="{985CCF43-D364-4820-BDE4-3707680B399D}" dt="2025-08-27T11:09:03.207" v="142" actId="2696"/>
        <pc:sldMkLst>
          <pc:docMk/>
          <pc:sldMk cId="900465835" sldId="7661"/>
        </pc:sldMkLst>
      </pc:sldChg>
      <pc:sldChg chg="add del">
        <pc:chgData name="Najafi, Haideh (LARA)" userId="3b67c657-2fc0-4fd7-a380-776a6968f2a7" providerId="ADAL" clId="{985CCF43-D364-4820-BDE4-3707680B399D}" dt="2025-08-27T11:09:03.207" v="142" actId="2696"/>
        <pc:sldMkLst>
          <pc:docMk/>
          <pc:sldMk cId="1046410486" sldId="7663"/>
        </pc:sldMkLst>
      </pc:sldChg>
      <pc:sldChg chg="add del">
        <pc:chgData name="Najafi, Haideh (LARA)" userId="3b67c657-2fc0-4fd7-a380-776a6968f2a7" providerId="ADAL" clId="{985CCF43-D364-4820-BDE4-3707680B399D}" dt="2025-08-27T11:09:03.207" v="142" actId="2696"/>
        <pc:sldMkLst>
          <pc:docMk/>
          <pc:sldMk cId="2532577931" sldId="7664"/>
        </pc:sldMkLst>
      </pc:sldChg>
      <pc:sldChg chg="add del">
        <pc:chgData name="Najafi, Haideh (LARA)" userId="3b67c657-2fc0-4fd7-a380-776a6968f2a7" providerId="ADAL" clId="{985CCF43-D364-4820-BDE4-3707680B399D}" dt="2025-08-27T11:09:03.207" v="142" actId="2696"/>
        <pc:sldMkLst>
          <pc:docMk/>
          <pc:sldMk cId="2604023291" sldId="7665"/>
        </pc:sldMkLst>
      </pc:sldChg>
      <pc:sldChg chg="modSp add del mod">
        <pc:chgData name="Najafi, Haideh (LARA)" userId="3b67c657-2fc0-4fd7-a380-776a6968f2a7" providerId="ADAL" clId="{985CCF43-D364-4820-BDE4-3707680B399D}" dt="2025-08-27T11:09:03.207" v="142" actId="2696"/>
        <pc:sldMkLst>
          <pc:docMk/>
          <pc:sldMk cId="1883171386" sldId="7666"/>
        </pc:sldMkLst>
      </pc:sldChg>
      <pc:sldChg chg="add del">
        <pc:chgData name="Najafi, Haideh (LARA)" userId="3b67c657-2fc0-4fd7-a380-776a6968f2a7" providerId="ADAL" clId="{985CCF43-D364-4820-BDE4-3707680B399D}" dt="2025-08-27T11:09:03.207" v="142" actId="2696"/>
        <pc:sldMkLst>
          <pc:docMk/>
          <pc:sldMk cId="416575889" sldId="7667"/>
        </pc:sldMkLst>
      </pc:sldChg>
      <pc:sldChg chg="add del">
        <pc:chgData name="Najafi, Haideh (LARA)" userId="3b67c657-2fc0-4fd7-a380-776a6968f2a7" providerId="ADAL" clId="{985CCF43-D364-4820-BDE4-3707680B399D}" dt="2025-08-27T11:09:03.207" v="142" actId="2696"/>
        <pc:sldMkLst>
          <pc:docMk/>
          <pc:sldMk cId="857186977" sldId="7668"/>
        </pc:sldMkLst>
      </pc:sldChg>
      <pc:sldChg chg="add del">
        <pc:chgData name="Najafi, Haideh (LARA)" userId="3b67c657-2fc0-4fd7-a380-776a6968f2a7" providerId="ADAL" clId="{985CCF43-D364-4820-BDE4-3707680B399D}" dt="2025-08-27T11:09:03.207" v="142" actId="2696"/>
        <pc:sldMkLst>
          <pc:docMk/>
          <pc:sldMk cId="3418482571" sldId="7669"/>
        </pc:sldMkLst>
      </pc:sldChg>
      <pc:sldChg chg="add del">
        <pc:chgData name="Najafi, Haideh (LARA)" userId="3b67c657-2fc0-4fd7-a380-776a6968f2a7" providerId="ADAL" clId="{985CCF43-D364-4820-BDE4-3707680B399D}" dt="2025-08-27T11:09:03.207" v="142" actId="2696"/>
        <pc:sldMkLst>
          <pc:docMk/>
          <pc:sldMk cId="3461537563" sldId="7670"/>
        </pc:sldMkLst>
      </pc:sldChg>
      <pc:sldChg chg="add del">
        <pc:chgData name="Najafi, Haideh (LARA)" userId="3b67c657-2fc0-4fd7-a380-776a6968f2a7" providerId="ADAL" clId="{985CCF43-D364-4820-BDE4-3707680B399D}" dt="2025-08-27T11:09:03.207" v="142" actId="2696"/>
        <pc:sldMkLst>
          <pc:docMk/>
          <pc:sldMk cId="2623736866" sldId="7671"/>
        </pc:sldMkLst>
      </pc:sldChg>
      <pc:sldChg chg="add del">
        <pc:chgData name="Najafi, Haideh (LARA)" userId="3b67c657-2fc0-4fd7-a380-776a6968f2a7" providerId="ADAL" clId="{985CCF43-D364-4820-BDE4-3707680B399D}" dt="2025-08-27T11:09:03.207" v="142" actId="2696"/>
        <pc:sldMkLst>
          <pc:docMk/>
          <pc:sldMk cId="2816132351" sldId="7672"/>
        </pc:sldMkLst>
      </pc:sldChg>
      <pc:sldChg chg="add del">
        <pc:chgData name="Najafi, Haideh (LARA)" userId="3b67c657-2fc0-4fd7-a380-776a6968f2a7" providerId="ADAL" clId="{985CCF43-D364-4820-BDE4-3707680B399D}" dt="2025-08-27T11:09:03.207" v="142" actId="2696"/>
        <pc:sldMkLst>
          <pc:docMk/>
          <pc:sldMk cId="4244928115" sldId="7673"/>
        </pc:sldMkLst>
      </pc:sldChg>
      <pc:sldChg chg="add del">
        <pc:chgData name="Najafi, Haideh (LARA)" userId="3b67c657-2fc0-4fd7-a380-776a6968f2a7" providerId="ADAL" clId="{985CCF43-D364-4820-BDE4-3707680B399D}" dt="2025-08-27T11:09:03.207" v="142" actId="2696"/>
        <pc:sldMkLst>
          <pc:docMk/>
          <pc:sldMk cId="3804324459" sldId="7674"/>
        </pc:sldMkLst>
      </pc:sldChg>
      <pc:sldChg chg="add del">
        <pc:chgData name="Najafi, Haideh (LARA)" userId="3b67c657-2fc0-4fd7-a380-776a6968f2a7" providerId="ADAL" clId="{985CCF43-D364-4820-BDE4-3707680B399D}" dt="2025-08-27T11:09:03.207" v="142" actId="2696"/>
        <pc:sldMkLst>
          <pc:docMk/>
          <pc:sldMk cId="3553620241" sldId="7675"/>
        </pc:sldMkLst>
      </pc:sldChg>
      <pc:sldChg chg="add del">
        <pc:chgData name="Najafi, Haideh (LARA)" userId="3b67c657-2fc0-4fd7-a380-776a6968f2a7" providerId="ADAL" clId="{985CCF43-D364-4820-BDE4-3707680B399D}" dt="2025-08-27T11:09:03.207" v="142" actId="2696"/>
        <pc:sldMkLst>
          <pc:docMk/>
          <pc:sldMk cId="3162952498" sldId="7676"/>
        </pc:sldMkLst>
      </pc:sldChg>
      <pc:sldChg chg="add del">
        <pc:chgData name="Najafi, Haideh (LARA)" userId="3b67c657-2fc0-4fd7-a380-776a6968f2a7" providerId="ADAL" clId="{985CCF43-D364-4820-BDE4-3707680B399D}" dt="2025-08-27T11:09:03.207" v="142" actId="2696"/>
        <pc:sldMkLst>
          <pc:docMk/>
          <pc:sldMk cId="155922889" sldId="7678"/>
        </pc:sldMkLst>
      </pc:sldChg>
      <pc:sldChg chg="add del">
        <pc:chgData name="Najafi, Haideh (LARA)" userId="3b67c657-2fc0-4fd7-a380-776a6968f2a7" providerId="ADAL" clId="{985CCF43-D364-4820-BDE4-3707680B399D}" dt="2025-08-27T11:09:03.207" v="142" actId="2696"/>
        <pc:sldMkLst>
          <pc:docMk/>
          <pc:sldMk cId="1743780129" sldId="7679"/>
        </pc:sldMkLst>
      </pc:sldChg>
      <pc:sldChg chg="add del">
        <pc:chgData name="Najafi, Haideh (LARA)" userId="3b67c657-2fc0-4fd7-a380-776a6968f2a7" providerId="ADAL" clId="{985CCF43-D364-4820-BDE4-3707680B399D}" dt="2025-08-27T11:09:03.207" v="142" actId="2696"/>
        <pc:sldMkLst>
          <pc:docMk/>
          <pc:sldMk cId="3067027473" sldId="7680"/>
        </pc:sldMkLst>
      </pc:sldChg>
      <pc:sldChg chg="add del">
        <pc:chgData name="Najafi, Haideh (LARA)" userId="3b67c657-2fc0-4fd7-a380-776a6968f2a7" providerId="ADAL" clId="{985CCF43-D364-4820-BDE4-3707680B399D}" dt="2025-08-27T11:09:03.207" v="142" actId="2696"/>
        <pc:sldMkLst>
          <pc:docMk/>
          <pc:sldMk cId="1055766574" sldId="7681"/>
        </pc:sldMkLst>
      </pc:sldChg>
      <pc:sldChg chg="modSp add del mod">
        <pc:chgData name="Najafi, Haideh (LARA)" userId="3b67c657-2fc0-4fd7-a380-776a6968f2a7" providerId="ADAL" clId="{985CCF43-D364-4820-BDE4-3707680B399D}" dt="2025-08-27T11:09:03.207" v="142" actId="2696"/>
        <pc:sldMkLst>
          <pc:docMk/>
          <pc:sldMk cId="399918123" sldId="7682"/>
        </pc:sldMkLst>
      </pc:sldChg>
      <pc:sldChg chg="add del">
        <pc:chgData name="Najafi, Haideh (LARA)" userId="3b67c657-2fc0-4fd7-a380-776a6968f2a7" providerId="ADAL" clId="{985CCF43-D364-4820-BDE4-3707680B399D}" dt="2025-08-27T11:09:03.207" v="142" actId="2696"/>
        <pc:sldMkLst>
          <pc:docMk/>
          <pc:sldMk cId="951278221" sldId="7683"/>
        </pc:sldMkLst>
      </pc:sldChg>
      <pc:sldChg chg="modSp add del mod">
        <pc:chgData name="Najafi, Haideh (LARA)" userId="3b67c657-2fc0-4fd7-a380-776a6968f2a7" providerId="ADAL" clId="{985CCF43-D364-4820-BDE4-3707680B399D}" dt="2025-08-27T11:09:03.207" v="142" actId="2696"/>
        <pc:sldMkLst>
          <pc:docMk/>
          <pc:sldMk cId="2927218083" sldId="7684"/>
        </pc:sldMkLst>
      </pc:sldChg>
      <pc:sldChg chg="add del">
        <pc:chgData name="Najafi, Haideh (LARA)" userId="3b67c657-2fc0-4fd7-a380-776a6968f2a7" providerId="ADAL" clId="{985CCF43-D364-4820-BDE4-3707680B399D}" dt="2025-08-27T11:09:03.207" v="142" actId="2696"/>
        <pc:sldMkLst>
          <pc:docMk/>
          <pc:sldMk cId="2277167189" sldId="7685"/>
        </pc:sldMkLst>
      </pc:sldChg>
      <pc:sldChg chg="add del">
        <pc:chgData name="Najafi, Haideh (LARA)" userId="3b67c657-2fc0-4fd7-a380-776a6968f2a7" providerId="ADAL" clId="{985CCF43-D364-4820-BDE4-3707680B399D}" dt="2025-08-27T11:09:03.207" v="142" actId="2696"/>
        <pc:sldMkLst>
          <pc:docMk/>
          <pc:sldMk cId="3038758208" sldId="7686"/>
        </pc:sldMkLst>
      </pc:sldChg>
      <pc:sldChg chg="add del">
        <pc:chgData name="Najafi, Haideh (LARA)" userId="3b67c657-2fc0-4fd7-a380-776a6968f2a7" providerId="ADAL" clId="{985CCF43-D364-4820-BDE4-3707680B399D}" dt="2025-08-27T11:09:03.207" v="142" actId="2696"/>
        <pc:sldMkLst>
          <pc:docMk/>
          <pc:sldMk cId="1430677017" sldId="7687"/>
        </pc:sldMkLst>
      </pc:sldChg>
      <pc:sldChg chg="add del">
        <pc:chgData name="Najafi, Haideh (LARA)" userId="3b67c657-2fc0-4fd7-a380-776a6968f2a7" providerId="ADAL" clId="{985CCF43-D364-4820-BDE4-3707680B399D}" dt="2025-08-27T11:09:03.207" v="142" actId="2696"/>
        <pc:sldMkLst>
          <pc:docMk/>
          <pc:sldMk cId="1383761245" sldId="7688"/>
        </pc:sldMkLst>
      </pc:sldChg>
      <pc:sldChg chg="add del">
        <pc:chgData name="Najafi, Haideh (LARA)" userId="3b67c657-2fc0-4fd7-a380-776a6968f2a7" providerId="ADAL" clId="{985CCF43-D364-4820-BDE4-3707680B399D}" dt="2025-08-27T11:09:03.207" v="142" actId="2696"/>
        <pc:sldMkLst>
          <pc:docMk/>
          <pc:sldMk cId="1352897917" sldId="7690"/>
        </pc:sldMkLst>
      </pc:sldChg>
      <pc:sldChg chg="add del">
        <pc:chgData name="Najafi, Haideh (LARA)" userId="3b67c657-2fc0-4fd7-a380-776a6968f2a7" providerId="ADAL" clId="{985CCF43-D364-4820-BDE4-3707680B399D}" dt="2025-08-27T11:09:03.207" v="142" actId="2696"/>
        <pc:sldMkLst>
          <pc:docMk/>
          <pc:sldMk cId="175487267" sldId="7691"/>
        </pc:sldMkLst>
      </pc:sldChg>
      <pc:sldChg chg="add del">
        <pc:chgData name="Najafi, Haideh (LARA)" userId="3b67c657-2fc0-4fd7-a380-776a6968f2a7" providerId="ADAL" clId="{985CCF43-D364-4820-BDE4-3707680B399D}" dt="2025-08-27T11:09:03.207" v="142" actId="2696"/>
        <pc:sldMkLst>
          <pc:docMk/>
          <pc:sldMk cId="2723947458" sldId="7692"/>
        </pc:sldMkLst>
      </pc:sldChg>
      <pc:sldChg chg="add del">
        <pc:chgData name="Najafi, Haideh (LARA)" userId="3b67c657-2fc0-4fd7-a380-776a6968f2a7" providerId="ADAL" clId="{985CCF43-D364-4820-BDE4-3707680B399D}" dt="2025-08-27T11:09:03.207" v="142" actId="2696"/>
        <pc:sldMkLst>
          <pc:docMk/>
          <pc:sldMk cId="3151546167" sldId="7693"/>
        </pc:sldMkLst>
      </pc:sldChg>
      <pc:sldChg chg="add del">
        <pc:chgData name="Najafi, Haideh (LARA)" userId="3b67c657-2fc0-4fd7-a380-776a6968f2a7" providerId="ADAL" clId="{985CCF43-D364-4820-BDE4-3707680B399D}" dt="2025-08-27T11:09:03.207" v="142" actId="2696"/>
        <pc:sldMkLst>
          <pc:docMk/>
          <pc:sldMk cId="86872820" sldId="7694"/>
        </pc:sldMkLst>
      </pc:sldChg>
      <pc:sldChg chg="add del">
        <pc:chgData name="Najafi, Haideh (LARA)" userId="3b67c657-2fc0-4fd7-a380-776a6968f2a7" providerId="ADAL" clId="{985CCF43-D364-4820-BDE4-3707680B399D}" dt="2025-08-27T11:09:03.207" v="142" actId="2696"/>
        <pc:sldMkLst>
          <pc:docMk/>
          <pc:sldMk cId="3267299820" sldId="7695"/>
        </pc:sldMkLst>
      </pc:sldChg>
      <pc:sldChg chg="add del">
        <pc:chgData name="Najafi, Haideh (LARA)" userId="3b67c657-2fc0-4fd7-a380-776a6968f2a7" providerId="ADAL" clId="{985CCF43-D364-4820-BDE4-3707680B399D}" dt="2025-08-27T11:09:03.207" v="142" actId="2696"/>
        <pc:sldMkLst>
          <pc:docMk/>
          <pc:sldMk cId="1350208081" sldId="7697"/>
        </pc:sldMkLst>
      </pc:sldChg>
      <pc:sldChg chg="add del">
        <pc:chgData name="Najafi, Haideh (LARA)" userId="3b67c657-2fc0-4fd7-a380-776a6968f2a7" providerId="ADAL" clId="{985CCF43-D364-4820-BDE4-3707680B399D}" dt="2025-08-27T11:09:03.207" v="142" actId="2696"/>
        <pc:sldMkLst>
          <pc:docMk/>
          <pc:sldMk cId="535452389" sldId="7701"/>
        </pc:sldMkLst>
      </pc:sldChg>
      <pc:sldChg chg="modSp add del mod">
        <pc:chgData name="Najafi, Haideh (LARA)" userId="3b67c657-2fc0-4fd7-a380-776a6968f2a7" providerId="ADAL" clId="{985CCF43-D364-4820-BDE4-3707680B399D}" dt="2025-08-27T11:09:03.207" v="142" actId="2696"/>
        <pc:sldMkLst>
          <pc:docMk/>
          <pc:sldMk cId="3305459542" sldId="7702"/>
        </pc:sldMkLst>
      </pc:sldChg>
      <pc:sldChg chg="add del">
        <pc:chgData name="Najafi, Haideh (LARA)" userId="3b67c657-2fc0-4fd7-a380-776a6968f2a7" providerId="ADAL" clId="{985CCF43-D364-4820-BDE4-3707680B399D}" dt="2025-08-27T11:09:03.207" v="142" actId="2696"/>
        <pc:sldMkLst>
          <pc:docMk/>
          <pc:sldMk cId="1831626313" sldId="7705"/>
        </pc:sldMkLst>
      </pc:sldChg>
      <pc:sldChg chg="add del">
        <pc:chgData name="Najafi, Haideh (LARA)" userId="3b67c657-2fc0-4fd7-a380-776a6968f2a7" providerId="ADAL" clId="{985CCF43-D364-4820-BDE4-3707680B399D}" dt="2025-08-27T11:09:03.207" v="142" actId="2696"/>
        <pc:sldMkLst>
          <pc:docMk/>
          <pc:sldMk cId="2634675109" sldId="7706"/>
        </pc:sldMkLst>
      </pc:sldChg>
      <pc:sldChg chg="add del">
        <pc:chgData name="Najafi, Haideh (LARA)" userId="3b67c657-2fc0-4fd7-a380-776a6968f2a7" providerId="ADAL" clId="{985CCF43-D364-4820-BDE4-3707680B399D}" dt="2025-08-27T11:09:03.207" v="142" actId="2696"/>
        <pc:sldMkLst>
          <pc:docMk/>
          <pc:sldMk cId="4149111459" sldId="7707"/>
        </pc:sldMkLst>
      </pc:sldChg>
      <pc:sldChg chg="add del">
        <pc:chgData name="Najafi, Haideh (LARA)" userId="3b67c657-2fc0-4fd7-a380-776a6968f2a7" providerId="ADAL" clId="{985CCF43-D364-4820-BDE4-3707680B399D}" dt="2025-08-27T11:09:03.207" v="142" actId="2696"/>
        <pc:sldMkLst>
          <pc:docMk/>
          <pc:sldMk cId="276500036" sldId="7708"/>
        </pc:sldMkLst>
      </pc:sldChg>
      <pc:sldChg chg="modSp add del mod">
        <pc:chgData name="Najafi, Haideh (LARA)" userId="3b67c657-2fc0-4fd7-a380-776a6968f2a7" providerId="ADAL" clId="{985CCF43-D364-4820-BDE4-3707680B399D}" dt="2025-09-02T21:10:36.718" v="680" actId="2696"/>
        <pc:sldMkLst>
          <pc:docMk/>
          <pc:sldMk cId="927122506" sldId="7709"/>
        </pc:sldMkLst>
      </pc:sldChg>
      <pc:sldChg chg="add del">
        <pc:chgData name="Najafi, Haideh (LARA)" userId="3b67c657-2fc0-4fd7-a380-776a6968f2a7" providerId="ADAL" clId="{985CCF43-D364-4820-BDE4-3707680B399D}" dt="2025-09-02T21:10:36.718" v="680" actId="2696"/>
        <pc:sldMkLst>
          <pc:docMk/>
          <pc:sldMk cId="2810509013" sldId="7711"/>
        </pc:sldMkLst>
      </pc:sldChg>
      <pc:sldChg chg="add del">
        <pc:chgData name="Najafi, Haideh (LARA)" userId="3b67c657-2fc0-4fd7-a380-776a6968f2a7" providerId="ADAL" clId="{985CCF43-D364-4820-BDE4-3707680B399D}" dt="2025-08-27T11:09:03.207" v="142" actId="2696"/>
        <pc:sldMkLst>
          <pc:docMk/>
          <pc:sldMk cId="3973618211" sldId="7712"/>
        </pc:sldMkLst>
      </pc:sldChg>
      <pc:sldChg chg="add del">
        <pc:chgData name="Najafi, Haideh (LARA)" userId="3b67c657-2fc0-4fd7-a380-776a6968f2a7" providerId="ADAL" clId="{985CCF43-D364-4820-BDE4-3707680B399D}" dt="2025-08-27T11:09:03.207" v="142" actId="2696"/>
        <pc:sldMkLst>
          <pc:docMk/>
          <pc:sldMk cId="1199141490" sldId="7713"/>
        </pc:sldMkLst>
      </pc:sldChg>
      <pc:sldChg chg="add del">
        <pc:chgData name="Najafi, Haideh (LARA)" userId="3b67c657-2fc0-4fd7-a380-776a6968f2a7" providerId="ADAL" clId="{985CCF43-D364-4820-BDE4-3707680B399D}" dt="2025-08-27T11:09:03.207" v="142" actId="2696"/>
        <pc:sldMkLst>
          <pc:docMk/>
          <pc:sldMk cId="2317313373" sldId="7714"/>
        </pc:sldMkLst>
      </pc:sldChg>
      <pc:sldChg chg="add del">
        <pc:chgData name="Najafi, Haideh (LARA)" userId="3b67c657-2fc0-4fd7-a380-776a6968f2a7" providerId="ADAL" clId="{985CCF43-D364-4820-BDE4-3707680B399D}" dt="2025-08-27T11:09:03.207" v="142" actId="2696"/>
        <pc:sldMkLst>
          <pc:docMk/>
          <pc:sldMk cId="538180660" sldId="7715"/>
        </pc:sldMkLst>
      </pc:sldChg>
      <pc:sldChg chg="add del">
        <pc:chgData name="Najafi, Haideh (LARA)" userId="3b67c657-2fc0-4fd7-a380-776a6968f2a7" providerId="ADAL" clId="{985CCF43-D364-4820-BDE4-3707680B399D}" dt="2025-08-27T11:09:03.207" v="142" actId="2696"/>
        <pc:sldMkLst>
          <pc:docMk/>
          <pc:sldMk cId="1598716318" sldId="7716"/>
        </pc:sldMkLst>
      </pc:sldChg>
      <pc:sldChg chg="add del">
        <pc:chgData name="Najafi, Haideh (LARA)" userId="3b67c657-2fc0-4fd7-a380-776a6968f2a7" providerId="ADAL" clId="{985CCF43-D364-4820-BDE4-3707680B399D}" dt="2025-08-27T11:09:03.207" v="142" actId="2696"/>
        <pc:sldMkLst>
          <pc:docMk/>
          <pc:sldMk cId="2825245261" sldId="7717"/>
        </pc:sldMkLst>
      </pc:sldChg>
      <pc:sldChg chg="modSp add del mod">
        <pc:chgData name="Najafi, Haideh (LARA)" userId="3b67c657-2fc0-4fd7-a380-776a6968f2a7" providerId="ADAL" clId="{985CCF43-D364-4820-BDE4-3707680B399D}" dt="2025-08-27T11:09:03.207" v="142" actId="2696"/>
        <pc:sldMkLst>
          <pc:docMk/>
          <pc:sldMk cId="196389899" sldId="7718"/>
        </pc:sldMkLst>
      </pc:sldChg>
      <pc:sldChg chg="add del">
        <pc:chgData name="Najafi, Haideh (LARA)" userId="3b67c657-2fc0-4fd7-a380-776a6968f2a7" providerId="ADAL" clId="{985CCF43-D364-4820-BDE4-3707680B399D}" dt="2025-08-27T11:09:03.207" v="142" actId="2696"/>
        <pc:sldMkLst>
          <pc:docMk/>
          <pc:sldMk cId="2902820949" sldId="7719"/>
        </pc:sldMkLst>
      </pc:sldChg>
      <pc:sldChg chg="add del">
        <pc:chgData name="Najafi, Haideh (LARA)" userId="3b67c657-2fc0-4fd7-a380-776a6968f2a7" providerId="ADAL" clId="{985CCF43-D364-4820-BDE4-3707680B399D}" dt="2025-08-27T11:09:03.207" v="142" actId="2696"/>
        <pc:sldMkLst>
          <pc:docMk/>
          <pc:sldMk cId="3063369204" sldId="7720"/>
        </pc:sldMkLst>
      </pc:sldChg>
      <pc:sldChg chg="add del">
        <pc:chgData name="Najafi, Haideh (LARA)" userId="3b67c657-2fc0-4fd7-a380-776a6968f2a7" providerId="ADAL" clId="{985CCF43-D364-4820-BDE4-3707680B399D}" dt="2025-08-27T11:09:03.207" v="142" actId="2696"/>
        <pc:sldMkLst>
          <pc:docMk/>
          <pc:sldMk cId="2639540788" sldId="7721"/>
        </pc:sldMkLst>
      </pc:sldChg>
      <pc:sldChg chg="add del">
        <pc:chgData name="Najafi, Haideh (LARA)" userId="3b67c657-2fc0-4fd7-a380-776a6968f2a7" providerId="ADAL" clId="{985CCF43-D364-4820-BDE4-3707680B399D}" dt="2025-08-27T11:09:03.207" v="142" actId="2696"/>
        <pc:sldMkLst>
          <pc:docMk/>
          <pc:sldMk cId="455948840" sldId="7722"/>
        </pc:sldMkLst>
      </pc:sldChg>
      <pc:sldChg chg="add del">
        <pc:chgData name="Najafi, Haideh (LARA)" userId="3b67c657-2fc0-4fd7-a380-776a6968f2a7" providerId="ADAL" clId="{985CCF43-D364-4820-BDE4-3707680B399D}" dt="2025-08-27T11:09:03.207" v="142" actId="2696"/>
        <pc:sldMkLst>
          <pc:docMk/>
          <pc:sldMk cId="1959140093" sldId="7723"/>
        </pc:sldMkLst>
      </pc:sldChg>
      <pc:sldChg chg="add del">
        <pc:chgData name="Najafi, Haideh (LARA)" userId="3b67c657-2fc0-4fd7-a380-776a6968f2a7" providerId="ADAL" clId="{985CCF43-D364-4820-BDE4-3707680B399D}" dt="2025-08-27T11:09:03.207" v="142" actId="2696"/>
        <pc:sldMkLst>
          <pc:docMk/>
          <pc:sldMk cId="2949451707" sldId="7724"/>
        </pc:sldMkLst>
      </pc:sldChg>
      <pc:sldChg chg="add del">
        <pc:chgData name="Najafi, Haideh (LARA)" userId="3b67c657-2fc0-4fd7-a380-776a6968f2a7" providerId="ADAL" clId="{985CCF43-D364-4820-BDE4-3707680B399D}" dt="2025-08-27T11:09:03.207" v="142" actId="2696"/>
        <pc:sldMkLst>
          <pc:docMk/>
          <pc:sldMk cId="17395940" sldId="7726"/>
        </pc:sldMkLst>
      </pc:sldChg>
      <pc:sldChg chg="add del">
        <pc:chgData name="Najafi, Haideh (LARA)" userId="3b67c657-2fc0-4fd7-a380-776a6968f2a7" providerId="ADAL" clId="{985CCF43-D364-4820-BDE4-3707680B399D}" dt="2025-08-27T11:09:03.207" v="142" actId="2696"/>
        <pc:sldMkLst>
          <pc:docMk/>
          <pc:sldMk cId="3755215423" sldId="7727"/>
        </pc:sldMkLst>
      </pc:sldChg>
      <pc:sldChg chg="add del">
        <pc:chgData name="Najafi, Haideh (LARA)" userId="3b67c657-2fc0-4fd7-a380-776a6968f2a7" providerId="ADAL" clId="{985CCF43-D364-4820-BDE4-3707680B399D}" dt="2025-08-27T11:09:03.207" v="142" actId="2696"/>
        <pc:sldMkLst>
          <pc:docMk/>
          <pc:sldMk cId="1594766939" sldId="7728"/>
        </pc:sldMkLst>
      </pc:sldChg>
      <pc:sldChg chg="add del">
        <pc:chgData name="Najafi, Haideh (LARA)" userId="3b67c657-2fc0-4fd7-a380-776a6968f2a7" providerId="ADAL" clId="{985CCF43-D364-4820-BDE4-3707680B399D}" dt="2025-08-27T11:09:03.207" v="142" actId="2696"/>
        <pc:sldMkLst>
          <pc:docMk/>
          <pc:sldMk cId="3433520838" sldId="7729"/>
        </pc:sldMkLst>
      </pc:sldChg>
      <pc:sldChg chg="add del">
        <pc:chgData name="Najafi, Haideh (LARA)" userId="3b67c657-2fc0-4fd7-a380-776a6968f2a7" providerId="ADAL" clId="{985CCF43-D364-4820-BDE4-3707680B399D}" dt="2025-08-27T11:09:03.207" v="142" actId="2696"/>
        <pc:sldMkLst>
          <pc:docMk/>
          <pc:sldMk cId="3989701561" sldId="7731"/>
        </pc:sldMkLst>
      </pc:sldChg>
      <pc:sldChg chg="add del">
        <pc:chgData name="Najafi, Haideh (LARA)" userId="3b67c657-2fc0-4fd7-a380-776a6968f2a7" providerId="ADAL" clId="{985CCF43-D364-4820-BDE4-3707680B399D}" dt="2025-08-27T11:09:03.207" v="142" actId="2696"/>
        <pc:sldMkLst>
          <pc:docMk/>
          <pc:sldMk cId="3349781794" sldId="7732"/>
        </pc:sldMkLst>
      </pc:sldChg>
      <pc:sldChg chg="add del">
        <pc:chgData name="Najafi, Haideh (LARA)" userId="3b67c657-2fc0-4fd7-a380-776a6968f2a7" providerId="ADAL" clId="{985CCF43-D364-4820-BDE4-3707680B399D}" dt="2025-08-27T11:09:03.207" v="142" actId="2696"/>
        <pc:sldMkLst>
          <pc:docMk/>
          <pc:sldMk cId="2601481893" sldId="7735"/>
        </pc:sldMkLst>
      </pc:sldChg>
      <pc:sldChg chg="add del">
        <pc:chgData name="Najafi, Haideh (LARA)" userId="3b67c657-2fc0-4fd7-a380-776a6968f2a7" providerId="ADAL" clId="{985CCF43-D364-4820-BDE4-3707680B399D}" dt="2025-08-27T11:09:03.207" v="142" actId="2696"/>
        <pc:sldMkLst>
          <pc:docMk/>
          <pc:sldMk cId="1032188914" sldId="7736"/>
        </pc:sldMkLst>
      </pc:sldChg>
      <pc:sldChg chg="modSp add del mod">
        <pc:chgData name="Najafi, Haideh (LARA)" userId="3b67c657-2fc0-4fd7-a380-776a6968f2a7" providerId="ADAL" clId="{985CCF43-D364-4820-BDE4-3707680B399D}" dt="2025-08-27T11:09:03.207" v="142" actId="2696"/>
        <pc:sldMkLst>
          <pc:docMk/>
          <pc:sldMk cId="1325688902" sldId="7737"/>
        </pc:sldMkLst>
      </pc:sldChg>
      <pc:sldChg chg="add del">
        <pc:chgData name="Najafi, Haideh (LARA)" userId="3b67c657-2fc0-4fd7-a380-776a6968f2a7" providerId="ADAL" clId="{985CCF43-D364-4820-BDE4-3707680B399D}" dt="2025-08-27T11:09:03.207" v="142" actId="2696"/>
        <pc:sldMkLst>
          <pc:docMk/>
          <pc:sldMk cId="2538156719" sldId="7738"/>
        </pc:sldMkLst>
      </pc:sldChg>
      <pc:sldChg chg="add del">
        <pc:chgData name="Najafi, Haideh (LARA)" userId="3b67c657-2fc0-4fd7-a380-776a6968f2a7" providerId="ADAL" clId="{985CCF43-D364-4820-BDE4-3707680B399D}" dt="2025-08-27T11:09:03.207" v="142" actId="2696"/>
        <pc:sldMkLst>
          <pc:docMk/>
          <pc:sldMk cId="4152179161" sldId="7739"/>
        </pc:sldMkLst>
      </pc:sldChg>
      <pc:sldChg chg="add del">
        <pc:chgData name="Najafi, Haideh (LARA)" userId="3b67c657-2fc0-4fd7-a380-776a6968f2a7" providerId="ADAL" clId="{985CCF43-D364-4820-BDE4-3707680B399D}" dt="2025-08-27T11:09:03.207" v="142" actId="2696"/>
        <pc:sldMkLst>
          <pc:docMk/>
          <pc:sldMk cId="1109261315" sldId="7740"/>
        </pc:sldMkLst>
      </pc:sldChg>
      <pc:sldChg chg="add del">
        <pc:chgData name="Najafi, Haideh (LARA)" userId="3b67c657-2fc0-4fd7-a380-776a6968f2a7" providerId="ADAL" clId="{985CCF43-D364-4820-BDE4-3707680B399D}" dt="2025-08-27T11:09:03.207" v="142" actId="2696"/>
        <pc:sldMkLst>
          <pc:docMk/>
          <pc:sldMk cId="3930960713" sldId="7741"/>
        </pc:sldMkLst>
      </pc:sldChg>
      <pc:sldChg chg="add del">
        <pc:chgData name="Najafi, Haideh (LARA)" userId="3b67c657-2fc0-4fd7-a380-776a6968f2a7" providerId="ADAL" clId="{985CCF43-D364-4820-BDE4-3707680B399D}" dt="2025-08-27T11:09:03.207" v="142" actId="2696"/>
        <pc:sldMkLst>
          <pc:docMk/>
          <pc:sldMk cId="3709106800" sldId="7742"/>
        </pc:sldMkLst>
      </pc:sldChg>
      <pc:sldChg chg="add del">
        <pc:chgData name="Najafi, Haideh (LARA)" userId="3b67c657-2fc0-4fd7-a380-776a6968f2a7" providerId="ADAL" clId="{985CCF43-D364-4820-BDE4-3707680B399D}" dt="2025-08-27T11:09:03.207" v="142" actId="2696"/>
        <pc:sldMkLst>
          <pc:docMk/>
          <pc:sldMk cId="3250718125" sldId="7743"/>
        </pc:sldMkLst>
      </pc:sldChg>
      <pc:sldChg chg="add del">
        <pc:chgData name="Najafi, Haideh (LARA)" userId="3b67c657-2fc0-4fd7-a380-776a6968f2a7" providerId="ADAL" clId="{985CCF43-D364-4820-BDE4-3707680B399D}" dt="2025-08-27T11:09:03.207" v="142" actId="2696"/>
        <pc:sldMkLst>
          <pc:docMk/>
          <pc:sldMk cId="107035899" sldId="7744"/>
        </pc:sldMkLst>
      </pc:sldChg>
      <pc:sldChg chg="add del">
        <pc:chgData name="Najafi, Haideh (LARA)" userId="3b67c657-2fc0-4fd7-a380-776a6968f2a7" providerId="ADAL" clId="{985CCF43-D364-4820-BDE4-3707680B399D}" dt="2025-08-27T11:09:03.207" v="142" actId="2696"/>
        <pc:sldMkLst>
          <pc:docMk/>
          <pc:sldMk cId="4125965079" sldId="7745"/>
        </pc:sldMkLst>
      </pc:sldChg>
      <pc:sldChg chg="add del">
        <pc:chgData name="Najafi, Haideh (LARA)" userId="3b67c657-2fc0-4fd7-a380-776a6968f2a7" providerId="ADAL" clId="{985CCF43-D364-4820-BDE4-3707680B399D}" dt="2025-08-27T11:09:03.207" v="142" actId="2696"/>
        <pc:sldMkLst>
          <pc:docMk/>
          <pc:sldMk cId="3068799386" sldId="7746"/>
        </pc:sldMkLst>
      </pc:sldChg>
      <pc:sldChg chg="add del">
        <pc:chgData name="Najafi, Haideh (LARA)" userId="3b67c657-2fc0-4fd7-a380-776a6968f2a7" providerId="ADAL" clId="{985CCF43-D364-4820-BDE4-3707680B399D}" dt="2025-08-27T11:09:03.207" v="142" actId="2696"/>
        <pc:sldMkLst>
          <pc:docMk/>
          <pc:sldMk cId="2374401604" sldId="7747"/>
        </pc:sldMkLst>
      </pc:sldChg>
      <pc:sldChg chg="add del">
        <pc:chgData name="Najafi, Haideh (LARA)" userId="3b67c657-2fc0-4fd7-a380-776a6968f2a7" providerId="ADAL" clId="{985CCF43-D364-4820-BDE4-3707680B399D}" dt="2025-08-27T11:09:03.207" v="142" actId="2696"/>
        <pc:sldMkLst>
          <pc:docMk/>
          <pc:sldMk cId="2953993286" sldId="7748"/>
        </pc:sldMkLst>
      </pc:sldChg>
      <pc:sldChg chg="modSp add del mod">
        <pc:chgData name="Najafi, Haideh (LARA)" userId="3b67c657-2fc0-4fd7-a380-776a6968f2a7" providerId="ADAL" clId="{985CCF43-D364-4820-BDE4-3707680B399D}" dt="2025-08-27T11:09:03.207" v="142" actId="2696"/>
        <pc:sldMkLst>
          <pc:docMk/>
          <pc:sldMk cId="306883451" sldId="7750"/>
        </pc:sldMkLst>
      </pc:sldChg>
      <pc:sldChg chg="modSp add del mod">
        <pc:chgData name="Najafi, Haideh (LARA)" userId="3b67c657-2fc0-4fd7-a380-776a6968f2a7" providerId="ADAL" clId="{985CCF43-D364-4820-BDE4-3707680B399D}" dt="2025-08-27T11:09:03.207" v="142" actId="2696"/>
        <pc:sldMkLst>
          <pc:docMk/>
          <pc:sldMk cId="360885986" sldId="7751"/>
        </pc:sldMkLst>
      </pc:sldChg>
      <pc:sldChg chg="add del">
        <pc:chgData name="Najafi, Haideh (LARA)" userId="3b67c657-2fc0-4fd7-a380-776a6968f2a7" providerId="ADAL" clId="{985CCF43-D364-4820-BDE4-3707680B399D}" dt="2025-08-27T11:09:03.207" v="142" actId="2696"/>
        <pc:sldMkLst>
          <pc:docMk/>
          <pc:sldMk cId="677187018" sldId="7752"/>
        </pc:sldMkLst>
      </pc:sldChg>
      <pc:sldChg chg="add del">
        <pc:chgData name="Najafi, Haideh (LARA)" userId="3b67c657-2fc0-4fd7-a380-776a6968f2a7" providerId="ADAL" clId="{985CCF43-D364-4820-BDE4-3707680B399D}" dt="2025-08-27T11:09:03.207" v="142" actId="2696"/>
        <pc:sldMkLst>
          <pc:docMk/>
          <pc:sldMk cId="4108091804" sldId="7753"/>
        </pc:sldMkLst>
      </pc:sldChg>
      <pc:sldChg chg="add del">
        <pc:chgData name="Najafi, Haideh (LARA)" userId="3b67c657-2fc0-4fd7-a380-776a6968f2a7" providerId="ADAL" clId="{985CCF43-D364-4820-BDE4-3707680B399D}" dt="2025-08-27T11:09:03.207" v="142" actId="2696"/>
        <pc:sldMkLst>
          <pc:docMk/>
          <pc:sldMk cId="3666367328" sldId="7754"/>
        </pc:sldMkLst>
      </pc:sldChg>
      <pc:sldChg chg="add del">
        <pc:chgData name="Najafi, Haideh (LARA)" userId="3b67c657-2fc0-4fd7-a380-776a6968f2a7" providerId="ADAL" clId="{985CCF43-D364-4820-BDE4-3707680B399D}" dt="2025-08-27T11:09:03.207" v="142" actId="2696"/>
        <pc:sldMkLst>
          <pc:docMk/>
          <pc:sldMk cId="725966628" sldId="7755"/>
        </pc:sldMkLst>
      </pc:sldChg>
      <pc:sldChg chg="add del">
        <pc:chgData name="Najafi, Haideh (LARA)" userId="3b67c657-2fc0-4fd7-a380-776a6968f2a7" providerId="ADAL" clId="{985CCF43-D364-4820-BDE4-3707680B399D}" dt="2025-08-27T11:09:03.207" v="142" actId="2696"/>
        <pc:sldMkLst>
          <pc:docMk/>
          <pc:sldMk cId="1330683138" sldId="7758"/>
        </pc:sldMkLst>
      </pc:sldChg>
      <pc:sldChg chg="add del">
        <pc:chgData name="Najafi, Haideh (LARA)" userId="3b67c657-2fc0-4fd7-a380-776a6968f2a7" providerId="ADAL" clId="{985CCF43-D364-4820-BDE4-3707680B399D}" dt="2025-08-27T11:09:03.207" v="142" actId="2696"/>
        <pc:sldMkLst>
          <pc:docMk/>
          <pc:sldMk cId="1530848396" sldId="7759"/>
        </pc:sldMkLst>
      </pc:sldChg>
      <pc:sldChg chg="add del">
        <pc:chgData name="Najafi, Haideh (LARA)" userId="3b67c657-2fc0-4fd7-a380-776a6968f2a7" providerId="ADAL" clId="{985CCF43-D364-4820-BDE4-3707680B399D}" dt="2025-08-27T11:09:03.207" v="142" actId="2696"/>
        <pc:sldMkLst>
          <pc:docMk/>
          <pc:sldMk cId="3484769402" sldId="7760"/>
        </pc:sldMkLst>
      </pc:sldChg>
      <pc:sldChg chg="add del">
        <pc:chgData name="Najafi, Haideh (LARA)" userId="3b67c657-2fc0-4fd7-a380-776a6968f2a7" providerId="ADAL" clId="{985CCF43-D364-4820-BDE4-3707680B399D}" dt="2025-08-27T11:09:03.207" v="142" actId="2696"/>
        <pc:sldMkLst>
          <pc:docMk/>
          <pc:sldMk cId="2796731045" sldId="7762"/>
        </pc:sldMkLst>
      </pc:sldChg>
      <pc:sldChg chg="add del">
        <pc:chgData name="Najafi, Haideh (LARA)" userId="3b67c657-2fc0-4fd7-a380-776a6968f2a7" providerId="ADAL" clId="{985CCF43-D364-4820-BDE4-3707680B399D}" dt="2025-08-27T11:09:03.207" v="142" actId="2696"/>
        <pc:sldMkLst>
          <pc:docMk/>
          <pc:sldMk cId="112000808" sldId="7763"/>
        </pc:sldMkLst>
      </pc:sldChg>
      <pc:sldChg chg="add del">
        <pc:chgData name="Najafi, Haideh (LARA)" userId="3b67c657-2fc0-4fd7-a380-776a6968f2a7" providerId="ADAL" clId="{985CCF43-D364-4820-BDE4-3707680B399D}" dt="2025-08-27T11:09:03.207" v="142" actId="2696"/>
        <pc:sldMkLst>
          <pc:docMk/>
          <pc:sldMk cId="178191781" sldId="7764"/>
        </pc:sldMkLst>
      </pc:sldChg>
      <pc:sldChg chg="add del">
        <pc:chgData name="Najafi, Haideh (LARA)" userId="3b67c657-2fc0-4fd7-a380-776a6968f2a7" providerId="ADAL" clId="{985CCF43-D364-4820-BDE4-3707680B399D}" dt="2025-08-27T11:09:03.207" v="142" actId="2696"/>
        <pc:sldMkLst>
          <pc:docMk/>
          <pc:sldMk cId="2126743659" sldId="7767"/>
        </pc:sldMkLst>
      </pc:sldChg>
      <pc:sldChg chg="add del">
        <pc:chgData name="Najafi, Haideh (LARA)" userId="3b67c657-2fc0-4fd7-a380-776a6968f2a7" providerId="ADAL" clId="{985CCF43-D364-4820-BDE4-3707680B399D}" dt="2025-08-27T11:09:03.207" v="142" actId="2696"/>
        <pc:sldMkLst>
          <pc:docMk/>
          <pc:sldMk cId="1281057947" sldId="7768"/>
        </pc:sldMkLst>
      </pc:sldChg>
      <pc:sldChg chg="add del">
        <pc:chgData name="Najafi, Haideh (LARA)" userId="3b67c657-2fc0-4fd7-a380-776a6968f2a7" providerId="ADAL" clId="{985CCF43-D364-4820-BDE4-3707680B399D}" dt="2025-08-27T11:09:03.207" v="142" actId="2696"/>
        <pc:sldMkLst>
          <pc:docMk/>
          <pc:sldMk cId="290079585" sldId="7769"/>
        </pc:sldMkLst>
      </pc:sldChg>
      <pc:sldChg chg="add del">
        <pc:chgData name="Najafi, Haideh (LARA)" userId="3b67c657-2fc0-4fd7-a380-776a6968f2a7" providerId="ADAL" clId="{985CCF43-D364-4820-BDE4-3707680B399D}" dt="2025-08-27T11:09:03.207" v="142" actId="2696"/>
        <pc:sldMkLst>
          <pc:docMk/>
          <pc:sldMk cId="4047148074" sldId="7770"/>
        </pc:sldMkLst>
      </pc:sldChg>
      <pc:sldChg chg="add del">
        <pc:chgData name="Najafi, Haideh (LARA)" userId="3b67c657-2fc0-4fd7-a380-776a6968f2a7" providerId="ADAL" clId="{985CCF43-D364-4820-BDE4-3707680B399D}" dt="2025-08-27T11:09:03.207" v="142" actId="2696"/>
        <pc:sldMkLst>
          <pc:docMk/>
          <pc:sldMk cId="1783493301" sldId="7771"/>
        </pc:sldMkLst>
      </pc:sldChg>
      <pc:sldChg chg="add del">
        <pc:chgData name="Najafi, Haideh (LARA)" userId="3b67c657-2fc0-4fd7-a380-776a6968f2a7" providerId="ADAL" clId="{985CCF43-D364-4820-BDE4-3707680B399D}" dt="2025-08-27T11:09:03.207" v="142" actId="2696"/>
        <pc:sldMkLst>
          <pc:docMk/>
          <pc:sldMk cId="770512514" sldId="7772"/>
        </pc:sldMkLst>
      </pc:sldChg>
      <pc:sldChg chg="add del">
        <pc:chgData name="Najafi, Haideh (LARA)" userId="3b67c657-2fc0-4fd7-a380-776a6968f2a7" providerId="ADAL" clId="{985CCF43-D364-4820-BDE4-3707680B399D}" dt="2025-08-27T11:09:03.207" v="142" actId="2696"/>
        <pc:sldMkLst>
          <pc:docMk/>
          <pc:sldMk cId="4211362870" sldId="7773"/>
        </pc:sldMkLst>
      </pc:sldChg>
      <pc:sldChg chg="add del">
        <pc:chgData name="Najafi, Haideh (LARA)" userId="3b67c657-2fc0-4fd7-a380-776a6968f2a7" providerId="ADAL" clId="{985CCF43-D364-4820-BDE4-3707680B399D}" dt="2025-08-27T11:09:03.207" v="142" actId="2696"/>
        <pc:sldMkLst>
          <pc:docMk/>
          <pc:sldMk cId="4025129185" sldId="7775"/>
        </pc:sldMkLst>
      </pc:sldChg>
      <pc:sldChg chg="add del">
        <pc:chgData name="Najafi, Haideh (LARA)" userId="3b67c657-2fc0-4fd7-a380-776a6968f2a7" providerId="ADAL" clId="{985CCF43-D364-4820-BDE4-3707680B399D}" dt="2025-08-27T11:09:03.207" v="142" actId="2696"/>
        <pc:sldMkLst>
          <pc:docMk/>
          <pc:sldMk cId="2619131876" sldId="7776"/>
        </pc:sldMkLst>
      </pc:sldChg>
      <pc:sldChg chg="add del">
        <pc:chgData name="Najafi, Haideh (LARA)" userId="3b67c657-2fc0-4fd7-a380-776a6968f2a7" providerId="ADAL" clId="{985CCF43-D364-4820-BDE4-3707680B399D}" dt="2025-08-27T11:09:03.207" v="142" actId="2696"/>
        <pc:sldMkLst>
          <pc:docMk/>
          <pc:sldMk cId="482243183" sldId="7778"/>
        </pc:sldMkLst>
      </pc:sldChg>
      <pc:sldChg chg="add del">
        <pc:chgData name="Najafi, Haideh (LARA)" userId="3b67c657-2fc0-4fd7-a380-776a6968f2a7" providerId="ADAL" clId="{985CCF43-D364-4820-BDE4-3707680B399D}" dt="2025-08-27T11:09:03.207" v="142" actId="2696"/>
        <pc:sldMkLst>
          <pc:docMk/>
          <pc:sldMk cId="1725321083" sldId="7780"/>
        </pc:sldMkLst>
      </pc:sldChg>
      <pc:sldChg chg="add del">
        <pc:chgData name="Najafi, Haideh (LARA)" userId="3b67c657-2fc0-4fd7-a380-776a6968f2a7" providerId="ADAL" clId="{985CCF43-D364-4820-BDE4-3707680B399D}" dt="2025-08-27T11:09:03.207" v="142" actId="2696"/>
        <pc:sldMkLst>
          <pc:docMk/>
          <pc:sldMk cId="4177764300" sldId="7781"/>
        </pc:sldMkLst>
      </pc:sldChg>
      <pc:sldChg chg="add del">
        <pc:chgData name="Najafi, Haideh (LARA)" userId="3b67c657-2fc0-4fd7-a380-776a6968f2a7" providerId="ADAL" clId="{985CCF43-D364-4820-BDE4-3707680B399D}" dt="2025-08-27T11:09:03.207" v="142" actId="2696"/>
        <pc:sldMkLst>
          <pc:docMk/>
          <pc:sldMk cId="3853504591" sldId="7782"/>
        </pc:sldMkLst>
      </pc:sldChg>
      <pc:sldChg chg="add del">
        <pc:chgData name="Najafi, Haideh (LARA)" userId="3b67c657-2fc0-4fd7-a380-776a6968f2a7" providerId="ADAL" clId="{985CCF43-D364-4820-BDE4-3707680B399D}" dt="2025-08-27T11:09:03.207" v="142" actId="2696"/>
        <pc:sldMkLst>
          <pc:docMk/>
          <pc:sldMk cId="3598398083" sldId="7783"/>
        </pc:sldMkLst>
      </pc:sldChg>
      <pc:sldChg chg="add del">
        <pc:chgData name="Najafi, Haideh (LARA)" userId="3b67c657-2fc0-4fd7-a380-776a6968f2a7" providerId="ADAL" clId="{985CCF43-D364-4820-BDE4-3707680B399D}" dt="2025-08-27T11:09:03.207" v="142" actId="2696"/>
        <pc:sldMkLst>
          <pc:docMk/>
          <pc:sldMk cId="1894279001" sldId="7784"/>
        </pc:sldMkLst>
      </pc:sldChg>
      <pc:sldChg chg="add del">
        <pc:chgData name="Najafi, Haideh (LARA)" userId="3b67c657-2fc0-4fd7-a380-776a6968f2a7" providerId="ADAL" clId="{985CCF43-D364-4820-BDE4-3707680B399D}" dt="2025-08-27T11:09:03.207" v="142" actId="2696"/>
        <pc:sldMkLst>
          <pc:docMk/>
          <pc:sldMk cId="1060037691" sldId="7785"/>
        </pc:sldMkLst>
      </pc:sldChg>
      <pc:sldChg chg="add del">
        <pc:chgData name="Najafi, Haideh (LARA)" userId="3b67c657-2fc0-4fd7-a380-776a6968f2a7" providerId="ADAL" clId="{985CCF43-D364-4820-BDE4-3707680B399D}" dt="2025-08-27T11:09:03.207" v="142" actId="2696"/>
        <pc:sldMkLst>
          <pc:docMk/>
          <pc:sldMk cId="3229984035" sldId="7786"/>
        </pc:sldMkLst>
      </pc:sldChg>
      <pc:sldChg chg="add del">
        <pc:chgData name="Najafi, Haideh (LARA)" userId="3b67c657-2fc0-4fd7-a380-776a6968f2a7" providerId="ADAL" clId="{985CCF43-D364-4820-BDE4-3707680B399D}" dt="2025-08-27T11:09:03.207" v="142" actId="2696"/>
        <pc:sldMkLst>
          <pc:docMk/>
          <pc:sldMk cId="958914815" sldId="7788"/>
        </pc:sldMkLst>
      </pc:sldChg>
      <pc:sldChg chg="add del">
        <pc:chgData name="Najafi, Haideh (LARA)" userId="3b67c657-2fc0-4fd7-a380-776a6968f2a7" providerId="ADAL" clId="{985CCF43-D364-4820-BDE4-3707680B399D}" dt="2025-08-27T11:09:03.207" v="142" actId="2696"/>
        <pc:sldMkLst>
          <pc:docMk/>
          <pc:sldMk cId="1364303086" sldId="7789"/>
        </pc:sldMkLst>
      </pc:sldChg>
      <pc:sldChg chg="modSp add del mod">
        <pc:chgData name="Najafi, Haideh (LARA)" userId="3b67c657-2fc0-4fd7-a380-776a6968f2a7" providerId="ADAL" clId="{985CCF43-D364-4820-BDE4-3707680B399D}" dt="2025-08-27T11:09:03.207" v="142" actId="2696"/>
        <pc:sldMkLst>
          <pc:docMk/>
          <pc:sldMk cId="3313163102" sldId="7791"/>
        </pc:sldMkLst>
      </pc:sldChg>
      <pc:sldChg chg="add del">
        <pc:chgData name="Najafi, Haideh (LARA)" userId="3b67c657-2fc0-4fd7-a380-776a6968f2a7" providerId="ADAL" clId="{985CCF43-D364-4820-BDE4-3707680B399D}" dt="2025-08-27T11:09:03.207" v="142" actId="2696"/>
        <pc:sldMkLst>
          <pc:docMk/>
          <pc:sldMk cId="1818678888" sldId="7792"/>
        </pc:sldMkLst>
      </pc:sldChg>
      <pc:sldChg chg="add del">
        <pc:chgData name="Najafi, Haideh (LARA)" userId="3b67c657-2fc0-4fd7-a380-776a6968f2a7" providerId="ADAL" clId="{985CCF43-D364-4820-BDE4-3707680B399D}" dt="2025-08-27T11:09:03.207" v="142" actId="2696"/>
        <pc:sldMkLst>
          <pc:docMk/>
          <pc:sldMk cId="1959224832" sldId="7793"/>
        </pc:sldMkLst>
      </pc:sldChg>
      <pc:sldChg chg="add del">
        <pc:chgData name="Najafi, Haideh (LARA)" userId="3b67c657-2fc0-4fd7-a380-776a6968f2a7" providerId="ADAL" clId="{985CCF43-D364-4820-BDE4-3707680B399D}" dt="2025-08-27T11:09:03.207" v="142" actId="2696"/>
        <pc:sldMkLst>
          <pc:docMk/>
          <pc:sldMk cId="9956857" sldId="7794"/>
        </pc:sldMkLst>
      </pc:sldChg>
      <pc:sldChg chg="add del">
        <pc:chgData name="Najafi, Haideh (LARA)" userId="3b67c657-2fc0-4fd7-a380-776a6968f2a7" providerId="ADAL" clId="{985CCF43-D364-4820-BDE4-3707680B399D}" dt="2025-08-27T11:09:03.207" v="142" actId="2696"/>
        <pc:sldMkLst>
          <pc:docMk/>
          <pc:sldMk cId="1179361874" sldId="7795"/>
        </pc:sldMkLst>
      </pc:sldChg>
      <pc:sldChg chg="add del">
        <pc:chgData name="Najafi, Haideh (LARA)" userId="3b67c657-2fc0-4fd7-a380-776a6968f2a7" providerId="ADAL" clId="{985CCF43-D364-4820-BDE4-3707680B399D}" dt="2025-08-27T11:09:03.207" v="142" actId="2696"/>
        <pc:sldMkLst>
          <pc:docMk/>
          <pc:sldMk cId="3180827849" sldId="7796"/>
        </pc:sldMkLst>
      </pc:sldChg>
      <pc:sldChg chg="add del">
        <pc:chgData name="Najafi, Haideh (LARA)" userId="3b67c657-2fc0-4fd7-a380-776a6968f2a7" providerId="ADAL" clId="{985CCF43-D364-4820-BDE4-3707680B399D}" dt="2025-08-27T11:09:03.207" v="142" actId="2696"/>
        <pc:sldMkLst>
          <pc:docMk/>
          <pc:sldMk cId="2406829795" sldId="7797"/>
        </pc:sldMkLst>
      </pc:sldChg>
      <pc:sldChg chg="add del">
        <pc:chgData name="Najafi, Haideh (LARA)" userId="3b67c657-2fc0-4fd7-a380-776a6968f2a7" providerId="ADAL" clId="{985CCF43-D364-4820-BDE4-3707680B399D}" dt="2025-08-27T11:09:03.207" v="142" actId="2696"/>
        <pc:sldMkLst>
          <pc:docMk/>
          <pc:sldMk cId="1450431024" sldId="7798"/>
        </pc:sldMkLst>
      </pc:sldChg>
      <pc:sldChg chg="add del">
        <pc:chgData name="Najafi, Haideh (LARA)" userId="3b67c657-2fc0-4fd7-a380-776a6968f2a7" providerId="ADAL" clId="{985CCF43-D364-4820-BDE4-3707680B399D}" dt="2025-08-27T11:09:03.207" v="142" actId="2696"/>
        <pc:sldMkLst>
          <pc:docMk/>
          <pc:sldMk cId="3112935589" sldId="7799"/>
        </pc:sldMkLst>
      </pc:sldChg>
      <pc:sldChg chg="add del">
        <pc:chgData name="Najafi, Haideh (LARA)" userId="3b67c657-2fc0-4fd7-a380-776a6968f2a7" providerId="ADAL" clId="{985CCF43-D364-4820-BDE4-3707680B399D}" dt="2025-08-27T11:09:03.207" v="142" actId="2696"/>
        <pc:sldMkLst>
          <pc:docMk/>
          <pc:sldMk cId="2593135671" sldId="7800"/>
        </pc:sldMkLst>
      </pc:sldChg>
      <pc:sldChg chg="add del">
        <pc:chgData name="Najafi, Haideh (LARA)" userId="3b67c657-2fc0-4fd7-a380-776a6968f2a7" providerId="ADAL" clId="{985CCF43-D364-4820-BDE4-3707680B399D}" dt="2025-08-27T11:09:03.207" v="142" actId="2696"/>
        <pc:sldMkLst>
          <pc:docMk/>
          <pc:sldMk cId="3583493395" sldId="7801"/>
        </pc:sldMkLst>
      </pc:sldChg>
      <pc:sldChg chg="add del">
        <pc:chgData name="Najafi, Haideh (LARA)" userId="3b67c657-2fc0-4fd7-a380-776a6968f2a7" providerId="ADAL" clId="{985CCF43-D364-4820-BDE4-3707680B399D}" dt="2025-08-27T11:09:03.207" v="142" actId="2696"/>
        <pc:sldMkLst>
          <pc:docMk/>
          <pc:sldMk cId="946896178" sldId="7802"/>
        </pc:sldMkLst>
      </pc:sldChg>
      <pc:sldChg chg="add del">
        <pc:chgData name="Najafi, Haideh (LARA)" userId="3b67c657-2fc0-4fd7-a380-776a6968f2a7" providerId="ADAL" clId="{985CCF43-D364-4820-BDE4-3707680B399D}" dt="2025-08-27T11:09:03.207" v="142" actId="2696"/>
        <pc:sldMkLst>
          <pc:docMk/>
          <pc:sldMk cId="3694954833" sldId="7803"/>
        </pc:sldMkLst>
      </pc:sldChg>
      <pc:sldChg chg="add del">
        <pc:chgData name="Najafi, Haideh (LARA)" userId="3b67c657-2fc0-4fd7-a380-776a6968f2a7" providerId="ADAL" clId="{985CCF43-D364-4820-BDE4-3707680B399D}" dt="2025-08-27T11:09:03.207" v="142" actId="2696"/>
        <pc:sldMkLst>
          <pc:docMk/>
          <pc:sldMk cId="3996883551" sldId="7804"/>
        </pc:sldMkLst>
      </pc:sldChg>
      <pc:sldChg chg="add del">
        <pc:chgData name="Najafi, Haideh (LARA)" userId="3b67c657-2fc0-4fd7-a380-776a6968f2a7" providerId="ADAL" clId="{985CCF43-D364-4820-BDE4-3707680B399D}" dt="2025-08-27T11:09:03.207" v="142" actId="2696"/>
        <pc:sldMkLst>
          <pc:docMk/>
          <pc:sldMk cId="2489216422" sldId="7805"/>
        </pc:sldMkLst>
      </pc:sldChg>
      <pc:sldChg chg="add del">
        <pc:chgData name="Najafi, Haideh (LARA)" userId="3b67c657-2fc0-4fd7-a380-776a6968f2a7" providerId="ADAL" clId="{985CCF43-D364-4820-BDE4-3707680B399D}" dt="2025-08-27T11:09:03.207" v="142" actId="2696"/>
        <pc:sldMkLst>
          <pc:docMk/>
          <pc:sldMk cId="2700437037" sldId="7806"/>
        </pc:sldMkLst>
      </pc:sldChg>
      <pc:sldChg chg="add del">
        <pc:chgData name="Najafi, Haideh (LARA)" userId="3b67c657-2fc0-4fd7-a380-776a6968f2a7" providerId="ADAL" clId="{985CCF43-D364-4820-BDE4-3707680B399D}" dt="2025-08-27T11:09:03.207" v="142" actId="2696"/>
        <pc:sldMkLst>
          <pc:docMk/>
          <pc:sldMk cId="2405718996" sldId="7807"/>
        </pc:sldMkLst>
      </pc:sldChg>
      <pc:sldChg chg="add del">
        <pc:chgData name="Najafi, Haideh (LARA)" userId="3b67c657-2fc0-4fd7-a380-776a6968f2a7" providerId="ADAL" clId="{985CCF43-D364-4820-BDE4-3707680B399D}" dt="2025-08-27T11:09:03.207" v="142" actId="2696"/>
        <pc:sldMkLst>
          <pc:docMk/>
          <pc:sldMk cId="2152851450" sldId="7808"/>
        </pc:sldMkLst>
      </pc:sldChg>
      <pc:sldChg chg="add del">
        <pc:chgData name="Najafi, Haideh (LARA)" userId="3b67c657-2fc0-4fd7-a380-776a6968f2a7" providerId="ADAL" clId="{985CCF43-D364-4820-BDE4-3707680B399D}" dt="2025-08-27T11:09:03.207" v="142" actId="2696"/>
        <pc:sldMkLst>
          <pc:docMk/>
          <pc:sldMk cId="3051801076" sldId="7809"/>
        </pc:sldMkLst>
      </pc:sldChg>
      <pc:sldChg chg="add del">
        <pc:chgData name="Najafi, Haideh (LARA)" userId="3b67c657-2fc0-4fd7-a380-776a6968f2a7" providerId="ADAL" clId="{985CCF43-D364-4820-BDE4-3707680B399D}" dt="2025-08-27T11:09:03.207" v="142" actId="2696"/>
        <pc:sldMkLst>
          <pc:docMk/>
          <pc:sldMk cId="3530962290" sldId="7810"/>
        </pc:sldMkLst>
      </pc:sldChg>
      <pc:sldChg chg="add del">
        <pc:chgData name="Najafi, Haideh (LARA)" userId="3b67c657-2fc0-4fd7-a380-776a6968f2a7" providerId="ADAL" clId="{985CCF43-D364-4820-BDE4-3707680B399D}" dt="2025-08-27T11:09:03.207" v="142" actId="2696"/>
        <pc:sldMkLst>
          <pc:docMk/>
          <pc:sldMk cId="1324307566" sldId="7811"/>
        </pc:sldMkLst>
      </pc:sldChg>
      <pc:sldChg chg="add del">
        <pc:chgData name="Najafi, Haideh (LARA)" userId="3b67c657-2fc0-4fd7-a380-776a6968f2a7" providerId="ADAL" clId="{985CCF43-D364-4820-BDE4-3707680B399D}" dt="2025-08-27T11:09:03.207" v="142" actId="2696"/>
        <pc:sldMkLst>
          <pc:docMk/>
          <pc:sldMk cId="2078162643" sldId="7812"/>
        </pc:sldMkLst>
      </pc:sldChg>
      <pc:sldChg chg="add del">
        <pc:chgData name="Najafi, Haideh (LARA)" userId="3b67c657-2fc0-4fd7-a380-776a6968f2a7" providerId="ADAL" clId="{985CCF43-D364-4820-BDE4-3707680B399D}" dt="2025-08-27T11:09:03.207" v="142" actId="2696"/>
        <pc:sldMkLst>
          <pc:docMk/>
          <pc:sldMk cId="1065782481" sldId="7813"/>
        </pc:sldMkLst>
      </pc:sldChg>
      <pc:sldChg chg="add del">
        <pc:chgData name="Najafi, Haideh (LARA)" userId="3b67c657-2fc0-4fd7-a380-776a6968f2a7" providerId="ADAL" clId="{985CCF43-D364-4820-BDE4-3707680B399D}" dt="2025-08-27T11:09:03.207" v="142" actId="2696"/>
        <pc:sldMkLst>
          <pc:docMk/>
          <pc:sldMk cId="313196122" sldId="7815"/>
        </pc:sldMkLst>
      </pc:sldChg>
      <pc:sldChg chg="add del">
        <pc:chgData name="Najafi, Haideh (LARA)" userId="3b67c657-2fc0-4fd7-a380-776a6968f2a7" providerId="ADAL" clId="{985CCF43-D364-4820-BDE4-3707680B399D}" dt="2025-08-27T11:09:03.207" v="142" actId="2696"/>
        <pc:sldMkLst>
          <pc:docMk/>
          <pc:sldMk cId="336162977" sldId="7816"/>
        </pc:sldMkLst>
      </pc:sldChg>
      <pc:sldChg chg="add del">
        <pc:chgData name="Najafi, Haideh (LARA)" userId="3b67c657-2fc0-4fd7-a380-776a6968f2a7" providerId="ADAL" clId="{985CCF43-D364-4820-BDE4-3707680B399D}" dt="2025-08-27T11:09:03.207" v="142" actId="2696"/>
        <pc:sldMkLst>
          <pc:docMk/>
          <pc:sldMk cId="3370592075" sldId="7817"/>
        </pc:sldMkLst>
      </pc:sldChg>
      <pc:sldChg chg="modSp add del mod">
        <pc:chgData name="Najafi, Haideh (LARA)" userId="3b67c657-2fc0-4fd7-a380-776a6968f2a7" providerId="ADAL" clId="{985CCF43-D364-4820-BDE4-3707680B399D}" dt="2025-08-27T11:09:03.207" v="142" actId="2696"/>
        <pc:sldMkLst>
          <pc:docMk/>
          <pc:sldMk cId="3369206906" sldId="7818"/>
        </pc:sldMkLst>
      </pc:sldChg>
      <pc:sldChg chg="add del">
        <pc:chgData name="Najafi, Haideh (LARA)" userId="3b67c657-2fc0-4fd7-a380-776a6968f2a7" providerId="ADAL" clId="{985CCF43-D364-4820-BDE4-3707680B399D}" dt="2025-08-27T11:09:03.207" v="142" actId="2696"/>
        <pc:sldMkLst>
          <pc:docMk/>
          <pc:sldMk cId="382045691" sldId="7819"/>
        </pc:sldMkLst>
      </pc:sldChg>
      <pc:sldChg chg="modSp add del mod">
        <pc:chgData name="Najafi, Haideh (LARA)" userId="3b67c657-2fc0-4fd7-a380-776a6968f2a7" providerId="ADAL" clId="{985CCF43-D364-4820-BDE4-3707680B399D}" dt="2025-08-27T11:09:03.207" v="142" actId="2696"/>
        <pc:sldMkLst>
          <pc:docMk/>
          <pc:sldMk cId="3267346073" sldId="7820"/>
        </pc:sldMkLst>
      </pc:sldChg>
      <pc:sldChg chg="modSp add del mod">
        <pc:chgData name="Najafi, Haideh (LARA)" userId="3b67c657-2fc0-4fd7-a380-776a6968f2a7" providerId="ADAL" clId="{985CCF43-D364-4820-BDE4-3707680B399D}" dt="2025-09-10T18:18:13.529" v="14174" actId="1076"/>
        <pc:sldMkLst>
          <pc:docMk/>
          <pc:sldMk cId="2187032738" sldId="7821"/>
        </pc:sldMkLst>
        <pc:spChg chg="mod">
          <ac:chgData name="Najafi, Haideh (LARA)" userId="3b67c657-2fc0-4fd7-a380-776a6968f2a7" providerId="ADAL" clId="{985CCF43-D364-4820-BDE4-3707680B399D}" dt="2025-09-10T18:18:13.529" v="14174" actId="1076"/>
          <ac:spMkLst>
            <pc:docMk/>
            <pc:sldMk cId="2187032738" sldId="7821"/>
            <ac:spMk id="2" creationId="{BAF2D1C7-DC81-AE8A-2C89-B3FA5B97BB7D}"/>
          </ac:spMkLst>
        </pc:spChg>
      </pc:sldChg>
      <pc:sldChg chg="add del">
        <pc:chgData name="Najafi, Haideh (LARA)" userId="3b67c657-2fc0-4fd7-a380-776a6968f2a7" providerId="ADAL" clId="{985CCF43-D364-4820-BDE4-3707680B399D}" dt="2025-08-28T18:00:20.476" v="302"/>
        <pc:sldMkLst>
          <pc:docMk/>
          <pc:sldMk cId="4066973787" sldId="7822"/>
        </pc:sldMkLst>
      </pc:sldChg>
      <pc:sldChg chg="add del">
        <pc:chgData name="Najafi, Haideh (LARA)" userId="3b67c657-2fc0-4fd7-a380-776a6968f2a7" providerId="ADAL" clId="{985CCF43-D364-4820-BDE4-3707680B399D}" dt="2025-08-28T18:00:20.476" v="302"/>
        <pc:sldMkLst>
          <pc:docMk/>
          <pc:sldMk cId="3985736265" sldId="7823"/>
        </pc:sldMkLst>
      </pc:sldChg>
      <pc:sldChg chg="modSp add del modAnim">
        <pc:chgData name="Najafi, Haideh (LARA)" userId="3b67c657-2fc0-4fd7-a380-776a6968f2a7" providerId="ADAL" clId="{985CCF43-D364-4820-BDE4-3707680B399D}" dt="2025-09-04T17:19:01.267" v="6121" actId="20577"/>
        <pc:sldMkLst>
          <pc:docMk/>
          <pc:sldMk cId="3999448984" sldId="7824"/>
        </pc:sldMkLst>
      </pc:sldChg>
      <pc:sldChg chg="add del">
        <pc:chgData name="Najafi, Haideh (LARA)" userId="3b67c657-2fc0-4fd7-a380-776a6968f2a7" providerId="ADAL" clId="{985CCF43-D364-4820-BDE4-3707680B399D}" dt="2025-08-27T11:09:03.207" v="142" actId="2696"/>
        <pc:sldMkLst>
          <pc:docMk/>
          <pc:sldMk cId="2456163752" sldId="7825"/>
        </pc:sldMkLst>
      </pc:sldChg>
      <pc:sldChg chg="add del">
        <pc:chgData name="Najafi, Haideh (LARA)" userId="3b67c657-2fc0-4fd7-a380-776a6968f2a7" providerId="ADAL" clId="{985CCF43-D364-4820-BDE4-3707680B399D}" dt="2025-08-27T11:09:03.207" v="142" actId="2696"/>
        <pc:sldMkLst>
          <pc:docMk/>
          <pc:sldMk cId="1180811635" sldId="7826"/>
        </pc:sldMkLst>
      </pc:sldChg>
      <pc:sldChg chg="add del">
        <pc:chgData name="Najafi, Haideh (LARA)" userId="3b67c657-2fc0-4fd7-a380-776a6968f2a7" providerId="ADAL" clId="{985CCF43-D364-4820-BDE4-3707680B399D}" dt="2025-08-27T11:09:03.207" v="142" actId="2696"/>
        <pc:sldMkLst>
          <pc:docMk/>
          <pc:sldMk cId="186398393" sldId="7827"/>
        </pc:sldMkLst>
      </pc:sldChg>
      <pc:sldChg chg="add del">
        <pc:chgData name="Najafi, Haideh (LARA)" userId="3b67c657-2fc0-4fd7-a380-776a6968f2a7" providerId="ADAL" clId="{985CCF43-D364-4820-BDE4-3707680B399D}" dt="2025-08-27T11:09:03.207" v="142" actId="2696"/>
        <pc:sldMkLst>
          <pc:docMk/>
          <pc:sldMk cId="3233241869" sldId="7829"/>
        </pc:sldMkLst>
      </pc:sldChg>
      <pc:sldChg chg="add del">
        <pc:chgData name="Najafi, Haideh (LARA)" userId="3b67c657-2fc0-4fd7-a380-776a6968f2a7" providerId="ADAL" clId="{985CCF43-D364-4820-BDE4-3707680B399D}" dt="2025-08-27T11:09:03.207" v="142" actId="2696"/>
        <pc:sldMkLst>
          <pc:docMk/>
          <pc:sldMk cId="1916892085" sldId="7830"/>
        </pc:sldMkLst>
      </pc:sldChg>
      <pc:sldChg chg="add del">
        <pc:chgData name="Najafi, Haideh (LARA)" userId="3b67c657-2fc0-4fd7-a380-776a6968f2a7" providerId="ADAL" clId="{985CCF43-D364-4820-BDE4-3707680B399D}" dt="2025-08-27T11:09:03.207" v="142" actId="2696"/>
        <pc:sldMkLst>
          <pc:docMk/>
          <pc:sldMk cId="3312510822" sldId="7831"/>
        </pc:sldMkLst>
      </pc:sldChg>
      <pc:sldChg chg="add del">
        <pc:chgData name="Najafi, Haideh (LARA)" userId="3b67c657-2fc0-4fd7-a380-776a6968f2a7" providerId="ADAL" clId="{985CCF43-D364-4820-BDE4-3707680B399D}" dt="2025-08-27T11:09:03.207" v="142" actId="2696"/>
        <pc:sldMkLst>
          <pc:docMk/>
          <pc:sldMk cId="3709856248" sldId="7832"/>
        </pc:sldMkLst>
      </pc:sldChg>
      <pc:sldChg chg="add del">
        <pc:chgData name="Najafi, Haideh (LARA)" userId="3b67c657-2fc0-4fd7-a380-776a6968f2a7" providerId="ADAL" clId="{985CCF43-D364-4820-BDE4-3707680B399D}" dt="2025-08-27T11:09:03.207" v="142" actId="2696"/>
        <pc:sldMkLst>
          <pc:docMk/>
          <pc:sldMk cId="1052897304" sldId="7834"/>
        </pc:sldMkLst>
      </pc:sldChg>
      <pc:sldChg chg="add del">
        <pc:chgData name="Najafi, Haideh (LARA)" userId="3b67c657-2fc0-4fd7-a380-776a6968f2a7" providerId="ADAL" clId="{985CCF43-D364-4820-BDE4-3707680B399D}" dt="2025-08-27T11:09:03.207" v="142" actId="2696"/>
        <pc:sldMkLst>
          <pc:docMk/>
          <pc:sldMk cId="770208401" sldId="7837"/>
        </pc:sldMkLst>
      </pc:sldChg>
      <pc:sldChg chg="modSp add del mod">
        <pc:chgData name="Najafi, Haideh (LARA)" userId="3b67c657-2fc0-4fd7-a380-776a6968f2a7" providerId="ADAL" clId="{985CCF43-D364-4820-BDE4-3707680B399D}" dt="2025-08-27T11:09:03.207" v="142" actId="2696"/>
        <pc:sldMkLst>
          <pc:docMk/>
          <pc:sldMk cId="2117945389" sldId="7838"/>
        </pc:sldMkLst>
      </pc:sldChg>
      <pc:sldChg chg="add del">
        <pc:chgData name="Najafi, Haideh (LARA)" userId="3b67c657-2fc0-4fd7-a380-776a6968f2a7" providerId="ADAL" clId="{985CCF43-D364-4820-BDE4-3707680B399D}" dt="2025-08-27T11:09:03.207" v="142" actId="2696"/>
        <pc:sldMkLst>
          <pc:docMk/>
          <pc:sldMk cId="378383999" sldId="7839"/>
        </pc:sldMkLst>
      </pc:sldChg>
      <pc:sldChg chg="modSp add del mod">
        <pc:chgData name="Najafi, Haideh (LARA)" userId="3b67c657-2fc0-4fd7-a380-776a6968f2a7" providerId="ADAL" clId="{985CCF43-D364-4820-BDE4-3707680B399D}" dt="2025-08-27T11:09:03.207" v="142" actId="2696"/>
        <pc:sldMkLst>
          <pc:docMk/>
          <pc:sldMk cId="1363655971" sldId="7840"/>
        </pc:sldMkLst>
      </pc:sldChg>
      <pc:sldChg chg="add del">
        <pc:chgData name="Najafi, Haideh (LARA)" userId="3b67c657-2fc0-4fd7-a380-776a6968f2a7" providerId="ADAL" clId="{985CCF43-D364-4820-BDE4-3707680B399D}" dt="2025-08-27T11:09:03.207" v="142" actId="2696"/>
        <pc:sldMkLst>
          <pc:docMk/>
          <pc:sldMk cId="1834124617" sldId="7841"/>
        </pc:sldMkLst>
      </pc:sldChg>
      <pc:sldChg chg="add del">
        <pc:chgData name="Najafi, Haideh (LARA)" userId="3b67c657-2fc0-4fd7-a380-776a6968f2a7" providerId="ADAL" clId="{985CCF43-D364-4820-BDE4-3707680B399D}" dt="2025-08-27T11:09:03.207" v="142" actId="2696"/>
        <pc:sldMkLst>
          <pc:docMk/>
          <pc:sldMk cId="2221480138" sldId="7842"/>
        </pc:sldMkLst>
      </pc:sldChg>
      <pc:sldChg chg="add del">
        <pc:chgData name="Najafi, Haideh (LARA)" userId="3b67c657-2fc0-4fd7-a380-776a6968f2a7" providerId="ADAL" clId="{985CCF43-D364-4820-BDE4-3707680B399D}" dt="2025-08-27T11:09:03.207" v="142" actId="2696"/>
        <pc:sldMkLst>
          <pc:docMk/>
          <pc:sldMk cId="2848190437" sldId="7843"/>
        </pc:sldMkLst>
      </pc:sldChg>
      <pc:sldChg chg="add del">
        <pc:chgData name="Najafi, Haideh (LARA)" userId="3b67c657-2fc0-4fd7-a380-776a6968f2a7" providerId="ADAL" clId="{985CCF43-D364-4820-BDE4-3707680B399D}" dt="2025-08-27T11:09:03.207" v="142" actId="2696"/>
        <pc:sldMkLst>
          <pc:docMk/>
          <pc:sldMk cId="1357118912" sldId="7844"/>
        </pc:sldMkLst>
      </pc:sldChg>
      <pc:sldChg chg="add del">
        <pc:chgData name="Najafi, Haideh (LARA)" userId="3b67c657-2fc0-4fd7-a380-776a6968f2a7" providerId="ADAL" clId="{985CCF43-D364-4820-BDE4-3707680B399D}" dt="2025-08-27T11:09:03.207" v="142" actId="2696"/>
        <pc:sldMkLst>
          <pc:docMk/>
          <pc:sldMk cId="2335832981" sldId="7845"/>
        </pc:sldMkLst>
      </pc:sldChg>
      <pc:sldChg chg="modSp add del mod">
        <pc:chgData name="Najafi, Haideh (LARA)" userId="3b67c657-2fc0-4fd7-a380-776a6968f2a7" providerId="ADAL" clId="{985CCF43-D364-4820-BDE4-3707680B399D}" dt="2025-08-27T11:09:03.207" v="142" actId="2696"/>
        <pc:sldMkLst>
          <pc:docMk/>
          <pc:sldMk cId="279872795" sldId="7846"/>
        </pc:sldMkLst>
      </pc:sldChg>
      <pc:sldChg chg="add del">
        <pc:chgData name="Najafi, Haideh (LARA)" userId="3b67c657-2fc0-4fd7-a380-776a6968f2a7" providerId="ADAL" clId="{985CCF43-D364-4820-BDE4-3707680B399D}" dt="2025-08-27T11:09:03.207" v="142" actId="2696"/>
        <pc:sldMkLst>
          <pc:docMk/>
          <pc:sldMk cId="400516071" sldId="7847"/>
        </pc:sldMkLst>
      </pc:sldChg>
      <pc:sldChg chg="modSp add del mod">
        <pc:chgData name="Najafi, Haideh (LARA)" userId="3b67c657-2fc0-4fd7-a380-776a6968f2a7" providerId="ADAL" clId="{985CCF43-D364-4820-BDE4-3707680B399D}" dt="2025-09-10T18:18:39.681" v="14178" actId="1076"/>
        <pc:sldMkLst>
          <pc:docMk/>
          <pc:sldMk cId="3537412408" sldId="7848"/>
        </pc:sldMkLst>
        <pc:spChg chg="mod">
          <ac:chgData name="Najafi, Haideh (LARA)" userId="3b67c657-2fc0-4fd7-a380-776a6968f2a7" providerId="ADAL" clId="{985CCF43-D364-4820-BDE4-3707680B399D}" dt="2025-09-10T18:18:39.681" v="14178" actId="1076"/>
          <ac:spMkLst>
            <pc:docMk/>
            <pc:sldMk cId="3537412408" sldId="7848"/>
            <ac:spMk id="2" creationId="{FE7F56E4-8878-5AAD-94DD-3773714E2773}"/>
          </ac:spMkLst>
        </pc:spChg>
      </pc:sldChg>
      <pc:sldChg chg="add del">
        <pc:chgData name="Najafi, Haideh (LARA)" userId="3b67c657-2fc0-4fd7-a380-776a6968f2a7" providerId="ADAL" clId="{985CCF43-D364-4820-BDE4-3707680B399D}" dt="2025-08-27T11:09:03.207" v="142" actId="2696"/>
        <pc:sldMkLst>
          <pc:docMk/>
          <pc:sldMk cId="522819833" sldId="7849"/>
        </pc:sldMkLst>
      </pc:sldChg>
      <pc:sldChg chg="add del">
        <pc:chgData name="Najafi, Haideh (LARA)" userId="3b67c657-2fc0-4fd7-a380-776a6968f2a7" providerId="ADAL" clId="{985CCF43-D364-4820-BDE4-3707680B399D}" dt="2025-08-27T11:09:03.207" v="142" actId="2696"/>
        <pc:sldMkLst>
          <pc:docMk/>
          <pc:sldMk cId="771230817" sldId="7850"/>
        </pc:sldMkLst>
      </pc:sldChg>
      <pc:sldChg chg="modSp add del">
        <pc:chgData name="Najafi, Haideh (LARA)" userId="3b67c657-2fc0-4fd7-a380-776a6968f2a7" providerId="ADAL" clId="{985CCF43-D364-4820-BDE4-3707680B399D}" dt="2025-09-04T17:20:29.345" v="6153" actId="255"/>
        <pc:sldMkLst>
          <pc:docMk/>
          <pc:sldMk cId="3047517333" sldId="7851"/>
        </pc:sldMkLst>
      </pc:sldChg>
      <pc:sldChg chg="add del">
        <pc:chgData name="Najafi, Haideh (LARA)" userId="3b67c657-2fc0-4fd7-a380-776a6968f2a7" providerId="ADAL" clId="{985CCF43-D364-4820-BDE4-3707680B399D}" dt="2025-08-28T18:00:20.476" v="302"/>
        <pc:sldMkLst>
          <pc:docMk/>
          <pc:sldMk cId="4260930108" sldId="7852"/>
        </pc:sldMkLst>
      </pc:sldChg>
      <pc:sldChg chg="modSp add del">
        <pc:chgData name="Najafi, Haideh (LARA)" userId="3b67c657-2fc0-4fd7-a380-776a6968f2a7" providerId="ADAL" clId="{985CCF43-D364-4820-BDE4-3707680B399D}" dt="2025-09-04T17:22:49.655" v="6165" actId="20577"/>
        <pc:sldMkLst>
          <pc:docMk/>
          <pc:sldMk cId="3108697351" sldId="7853"/>
        </pc:sldMkLst>
      </pc:sldChg>
      <pc:sldChg chg="modSp add del">
        <pc:chgData name="Najafi, Haideh (LARA)" userId="3b67c657-2fc0-4fd7-a380-776a6968f2a7" providerId="ADAL" clId="{985CCF43-D364-4820-BDE4-3707680B399D}" dt="2025-09-10T18:25:18.499" v="14182"/>
        <pc:sldMkLst>
          <pc:docMk/>
          <pc:sldMk cId="304961416" sldId="7854"/>
        </pc:sldMkLst>
        <pc:spChg chg="mod">
          <ac:chgData name="Najafi, Haideh (LARA)" userId="3b67c657-2fc0-4fd7-a380-776a6968f2a7" providerId="ADAL" clId="{985CCF43-D364-4820-BDE4-3707680B399D}" dt="2025-09-10T18:25:18.499" v="14182"/>
          <ac:spMkLst>
            <pc:docMk/>
            <pc:sldMk cId="304961416" sldId="7854"/>
            <ac:spMk id="5" creationId="{23CF34E5-BDC2-F3BD-0376-00C079A821AE}"/>
          </ac:spMkLst>
        </pc:spChg>
      </pc:sldChg>
      <pc:sldChg chg="modSp add del mod">
        <pc:chgData name="Najafi, Haideh (LARA)" userId="3b67c657-2fc0-4fd7-a380-776a6968f2a7" providerId="ADAL" clId="{985CCF43-D364-4820-BDE4-3707680B399D}" dt="2025-09-04T17:24:41.578" v="6175" actId="20577"/>
        <pc:sldMkLst>
          <pc:docMk/>
          <pc:sldMk cId="1460833879" sldId="7855"/>
        </pc:sldMkLst>
      </pc:sldChg>
      <pc:sldChg chg="modSp add del">
        <pc:chgData name="Najafi, Haideh (LARA)" userId="3b67c657-2fc0-4fd7-a380-776a6968f2a7" providerId="ADAL" clId="{985CCF43-D364-4820-BDE4-3707680B399D}" dt="2025-09-10T18:26:09.752" v="14192" actId="179"/>
        <pc:sldMkLst>
          <pc:docMk/>
          <pc:sldMk cId="1502058813" sldId="7856"/>
        </pc:sldMkLst>
        <pc:spChg chg="mod">
          <ac:chgData name="Najafi, Haideh (LARA)" userId="3b67c657-2fc0-4fd7-a380-776a6968f2a7" providerId="ADAL" clId="{985CCF43-D364-4820-BDE4-3707680B399D}" dt="2025-09-10T18:26:09.752" v="14192" actId="179"/>
          <ac:spMkLst>
            <pc:docMk/>
            <pc:sldMk cId="1502058813" sldId="7856"/>
            <ac:spMk id="3" creationId="{421DAB8E-29B5-D0D1-424F-85FF9F58CA31}"/>
          </ac:spMkLst>
        </pc:spChg>
      </pc:sldChg>
      <pc:sldChg chg="modSp add del">
        <pc:chgData name="Najafi, Haideh (LARA)" userId="3b67c657-2fc0-4fd7-a380-776a6968f2a7" providerId="ADAL" clId="{985CCF43-D364-4820-BDE4-3707680B399D}" dt="2025-09-04T17:25:25.737" v="6187" actId="403"/>
        <pc:sldMkLst>
          <pc:docMk/>
          <pc:sldMk cId="3533851314" sldId="7857"/>
        </pc:sldMkLst>
      </pc:sldChg>
      <pc:sldChg chg="modSp add del">
        <pc:chgData name="Najafi, Haideh (LARA)" userId="3b67c657-2fc0-4fd7-a380-776a6968f2a7" providerId="ADAL" clId="{985CCF43-D364-4820-BDE4-3707680B399D}" dt="2025-09-10T18:25:30.961" v="14185"/>
        <pc:sldMkLst>
          <pc:docMk/>
          <pc:sldMk cId="2552187161" sldId="7858"/>
        </pc:sldMkLst>
        <pc:spChg chg="mod">
          <ac:chgData name="Najafi, Haideh (LARA)" userId="3b67c657-2fc0-4fd7-a380-776a6968f2a7" providerId="ADAL" clId="{985CCF43-D364-4820-BDE4-3707680B399D}" dt="2025-09-10T18:25:30.961" v="14185"/>
          <ac:spMkLst>
            <pc:docMk/>
            <pc:sldMk cId="2552187161" sldId="7858"/>
            <ac:spMk id="5" creationId="{4F36615D-B8C8-8536-DB25-FC578A0F51D5}"/>
          </ac:spMkLst>
        </pc:spChg>
      </pc:sldChg>
      <pc:sldChg chg="modSp add del">
        <pc:chgData name="Najafi, Haideh (LARA)" userId="3b67c657-2fc0-4fd7-a380-776a6968f2a7" providerId="ADAL" clId="{985CCF43-D364-4820-BDE4-3707680B399D}" dt="2025-09-10T18:25:37" v="14186"/>
        <pc:sldMkLst>
          <pc:docMk/>
          <pc:sldMk cId="1908071465" sldId="7859"/>
        </pc:sldMkLst>
        <pc:spChg chg="mod">
          <ac:chgData name="Najafi, Haideh (LARA)" userId="3b67c657-2fc0-4fd7-a380-776a6968f2a7" providerId="ADAL" clId="{985CCF43-D364-4820-BDE4-3707680B399D}" dt="2025-09-10T18:25:37" v="14186"/>
          <ac:spMkLst>
            <pc:docMk/>
            <pc:sldMk cId="1908071465" sldId="7859"/>
            <ac:spMk id="5" creationId="{AA634CB0-DB4A-54E7-BF02-210614B366D1}"/>
          </ac:spMkLst>
        </pc:spChg>
      </pc:sldChg>
      <pc:sldChg chg="modSp add del">
        <pc:chgData name="Najafi, Haideh (LARA)" userId="3b67c657-2fc0-4fd7-a380-776a6968f2a7" providerId="ADAL" clId="{985CCF43-D364-4820-BDE4-3707680B399D}" dt="2025-09-10T18:26:38.608" v="14195"/>
        <pc:sldMkLst>
          <pc:docMk/>
          <pc:sldMk cId="3874134285" sldId="7860"/>
        </pc:sldMkLst>
        <pc:spChg chg="mod">
          <ac:chgData name="Najafi, Haideh (LARA)" userId="3b67c657-2fc0-4fd7-a380-776a6968f2a7" providerId="ADAL" clId="{985CCF43-D364-4820-BDE4-3707680B399D}" dt="2025-09-10T18:26:38.608" v="14195"/>
          <ac:spMkLst>
            <pc:docMk/>
            <pc:sldMk cId="3874134285" sldId="7860"/>
            <ac:spMk id="5" creationId="{91601FE8-35CE-8BE1-F453-0380FD7D5BCC}"/>
          </ac:spMkLst>
        </pc:spChg>
      </pc:sldChg>
      <pc:sldChg chg="add del">
        <pc:chgData name="Najafi, Haideh (LARA)" userId="3b67c657-2fc0-4fd7-a380-776a6968f2a7" providerId="ADAL" clId="{985CCF43-D364-4820-BDE4-3707680B399D}" dt="2025-08-28T18:00:20.476" v="302"/>
        <pc:sldMkLst>
          <pc:docMk/>
          <pc:sldMk cId="1747897560" sldId="7863"/>
        </pc:sldMkLst>
      </pc:sldChg>
      <pc:sldChg chg="modSp add del mod">
        <pc:chgData name="Najafi, Haideh (LARA)" userId="3b67c657-2fc0-4fd7-a380-776a6968f2a7" providerId="ADAL" clId="{985CCF43-D364-4820-BDE4-3707680B399D}" dt="2025-09-10T18:27:09.539" v="14200"/>
        <pc:sldMkLst>
          <pc:docMk/>
          <pc:sldMk cId="2660069355" sldId="7864"/>
        </pc:sldMkLst>
        <pc:spChg chg="mod">
          <ac:chgData name="Najafi, Haideh (LARA)" userId="3b67c657-2fc0-4fd7-a380-776a6968f2a7" providerId="ADAL" clId="{985CCF43-D364-4820-BDE4-3707680B399D}" dt="2025-09-10T18:27:09.539" v="14200"/>
          <ac:spMkLst>
            <pc:docMk/>
            <pc:sldMk cId="2660069355" sldId="7864"/>
            <ac:spMk id="5" creationId="{E8384F14-78FD-6920-F9A4-AE479AD7009A}"/>
          </ac:spMkLst>
        </pc:spChg>
      </pc:sldChg>
      <pc:sldChg chg="modSp add del">
        <pc:chgData name="Najafi, Haideh (LARA)" userId="3b67c657-2fc0-4fd7-a380-776a6968f2a7" providerId="ADAL" clId="{985CCF43-D364-4820-BDE4-3707680B399D}" dt="2025-09-10T18:27:34.635" v="14203"/>
        <pc:sldMkLst>
          <pc:docMk/>
          <pc:sldMk cId="1659976336" sldId="7865"/>
        </pc:sldMkLst>
        <pc:spChg chg="mod">
          <ac:chgData name="Najafi, Haideh (LARA)" userId="3b67c657-2fc0-4fd7-a380-776a6968f2a7" providerId="ADAL" clId="{985CCF43-D364-4820-BDE4-3707680B399D}" dt="2025-09-10T18:27:34.635" v="14203"/>
          <ac:spMkLst>
            <pc:docMk/>
            <pc:sldMk cId="1659976336" sldId="7865"/>
            <ac:spMk id="5" creationId="{078DC9DA-D11C-DD41-6DD5-AEE292BE1178}"/>
          </ac:spMkLst>
        </pc:spChg>
      </pc:sldChg>
      <pc:sldChg chg="modSp add del mod">
        <pc:chgData name="Najafi, Haideh (LARA)" userId="3b67c657-2fc0-4fd7-a380-776a6968f2a7" providerId="ADAL" clId="{985CCF43-D364-4820-BDE4-3707680B399D}" dt="2025-09-10T18:27:43.913" v="14205"/>
        <pc:sldMkLst>
          <pc:docMk/>
          <pc:sldMk cId="335295534" sldId="7866"/>
        </pc:sldMkLst>
        <pc:spChg chg="mod">
          <ac:chgData name="Najafi, Haideh (LARA)" userId="3b67c657-2fc0-4fd7-a380-776a6968f2a7" providerId="ADAL" clId="{985CCF43-D364-4820-BDE4-3707680B399D}" dt="2025-09-10T18:27:43.913" v="14205"/>
          <ac:spMkLst>
            <pc:docMk/>
            <pc:sldMk cId="335295534" sldId="7866"/>
            <ac:spMk id="5" creationId="{C3055BD2-8885-8060-FC26-C705DDBADD68}"/>
          </ac:spMkLst>
        </pc:spChg>
      </pc:sldChg>
      <pc:sldChg chg="modSp add del mod">
        <pc:chgData name="Najafi, Haideh (LARA)" userId="3b67c657-2fc0-4fd7-a380-776a6968f2a7" providerId="ADAL" clId="{985CCF43-D364-4820-BDE4-3707680B399D}" dt="2025-09-10T18:27:57.847" v="14207"/>
        <pc:sldMkLst>
          <pc:docMk/>
          <pc:sldMk cId="493746643" sldId="7867"/>
        </pc:sldMkLst>
        <pc:spChg chg="mod">
          <ac:chgData name="Najafi, Haideh (LARA)" userId="3b67c657-2fc0-4fd7-a380-776a6968f2a7" providerId="ADAL" clId="{985CCF43-D364-4820-BDE4-3707680B399D}" dt="2025-09-10T18:27:57.847" v="14207"/>
          <ac:spMkLst>
            <pc:docMk/>
            <pc:sldMk cId="493746643" sldId="7867"/>
            <ac:spMk id="5" creationId="{27752608-8946-9D07-60B9-89F4B17B3713}"/>
          </ac:spMkLst>
        </pc:spChg>
      </pc:sldChg>
      <pc:sldChg chg="modSp add del mod">
        <pc:chgData name="Najafi, Haideh (LARA)" userId="3b67c657-2fc0-4fd7-a380-776a6968f2a7" providerId="ADAL" clId="{985CCF43-D364-4820-BDE4-3707680B399D}" dt="2025-09-10T18:28:10.775" v="14209"/>
        <pc:sldMkLst>
          <pc:docMk/>
          <pc:sldMk cId="3829884945" sldId="7868"/>
        </pc:sldMkLst>
        <pc:spChg chg="mod">
          <ac:chgData name="Najafi, Haideh (LARA)" userId="3b67c657-2fc0-4fd7-a380-776a6968f2a7" providerId="ADAL" clId="{985CCF43-D364-4820-BDE4-3707680B399D}" dt="2025-09-10T18:28:10.775" v="14209"/>
          <ac:spMkLst>
            <pc:docMk/>
            <pc:sldMk cId="3829884945" sldId="7868"/>
            <ac:spMk id="5" creationId="{873CFEE5-3800-7128-CE4C-DC559E47C805}"/>
          </ac:spMkLst>
        </pc:spChg>
      </pc:sldChg>
      <pc:sldChg chg="modSp add del mod">
        <pc:chgData name="Najafi, Haideh (LARA)" userId="3b67c657-2fc0-4fd7-a380-776a6968f2a7" providerId="ADAL" clId="{985CCF43-D364-4820-BDE4-3707680B399D}" dt="2025-09-10T18:28:55.591" v="14217"/>
        <pc:sldMkLst>
          <pc:docMk/>
          <pc:sldMk cId="781052354" sldId="7869"/>
        </pc:sldMkLst>
        <pc:spChg chg="mod">
          <ac:chgData name="Najafi, Haideh (LARA)" userId="3b67c657-2fc0-4fd7-a380-776a6968f2a7" providerId="ADAL" clId="{985CCF43-D364-4820-BDE4-3707680B399D}" dt="2025-09-10T18:28:55.591" v="14217"/>
          <ac:spMkLst>
            <pc:docMk/>
            <pc:sldMk cId="781052354" sldId="7869"/>
            <ac:spMk id="5" creationId="{40759CAD-F5F1-7ED8-4BE5-55B398D2A293}"/>
          </ac:spMkLst>
        </pc:spChg>
      </pc:sldChg>
      <pc:sldChg chg="modSp add del mod">
        <pc:chgData name="Najafi, Haideh (LARA)" userId="3b67c657-2fc0-4fd7-a380-776a6968f2a7" providerId="ADAL" clId="{985CCF43-D364-4820-BDE4-3707680B399D}" dt="2025-09-10T18:29:05.888" v="14219"/>
        <pc:sldMkLst>
          <pc:docMk/>
          <pc:sldMk cId="3139405688" sldId="7870"/>
        </pc:sldMkLst>
        <pc:spChg chg="mod">
          <ac:chgData name="Najafi, Haideh (LARA)" userId="3b67c657-2fc0-4fd7-a380-776a6968f2a7" providerId="ADAL" clId="{985CCF43-D364-4820-BDE4-3707680B399D}" dt="2025-09-10T18:29:05.888" v="14219"/>
          <ac:spMkLst>
            <pc:docMk/>
            <pc:sldMk cId="3139405688" sldId="7870"/>
            <ac:spMk id="5" creationId="{6747DB85-F217-D5F6-9582-56B7DFDD4878}"/>
          </ac:spMkLst>
        </pc:spChg>
      </pc:sldChg>
      <pc:sldChg chg="modSp add del mod">
        <pc:chgData name="Najafi, Haideh (LARA)" userId="3b67c657-2fc0-4fd7-a380-776a6968f2a7" providerId="ADAL" clId="{985CCF43-D364-4820-BDE4-3707680B399D}" dt="2025-09-10T18:29:40.913" v="14227" actId="1076"/>
        <pc:sldMkLst>
          <pc:docMk/>
          <pc:sldMk cId="1751326825" sldId="7871"/>
        </pc:sldMkLst>
        <pc:spChg chg="mod">
          <ac:chgData name="Najafi, Haideh (LARA)" userId="3b67c657-2fc0-4fd7-a380-776a6968f2a7" providerId="ADAL" clId="{985CCF43-D364-4820-BDE4-3707680B399D}" dt="2025-09-10T18:29:16.348" v="14221"/>
          <ac:spMkLst>
            <pc:docMk/>
            <pc:sldMk cId="1751326825" sldId="7871"/>
            <ac:spMk id="5" creationId="{A1F530FC-8905-9D81-F50D-827D47B1DD38}"/>
          </ac:spMkLst>
        </pc:spChg>
        <pc:spChg chg="mod">
          <ac:chgData name="Najafi, Haideh (LARA)" userId="3b67c657-2fc0-4fd7-a380-776a6968f2a7" providerId="ADAL" clId="{985CCF43-D364-4820-BDE4-3707680B399D}" dt="2025-09-10T18:29:40.913" v="14227" actId="1076"/>
          <ac:spMkLst>
            <pc:docMk/>
            <pc:sldMk cId="1751326825" sldId="7871"/>
            <ac:spMk id="7" creationId="{AFDACDE6-C4C3-3ECA-A136-80028C1258F6}"/>
          </ac:spMkLst>
        </pc:spChg>
      </pc:sldChg>
      <pc:sldChg chg="modSp add del">
        <pc:chgData name="Najafi, Haideh (LARA)" userId="3b67c657-2fc0-4fd7-a380-776a6968f2a7" providerId="ADAL" clId="{985CCF43-D364-4820-BDE4-3707680B399D}" dt="2025-09-10T18:30:02.200" v="14237"/>
        <pc:sldMkLst>
          <pc:docMk/>
          <pc:sldMk cId="2224590755" sldId="7872"/>
        </pc:sldMkLst>
        <pc:spChg chg="mod">
          <ac:chgData name="Najafi, Haideh (LARA)" userId="3b67c657-2fc0-4fd7-a380-776a6968f2a7" providerId="ADAL" clId="{985CCF43-D364-4820-BDE4-3707680B399D}" dt="2025-09-10T18:30:02.200" v="14237"/>
          <ac:spMkLst>
            <pc:docMk/>
            <pc:sldMk cId="2224590755" sldId="7872"/>
            <ac:spMk id="5" creationId="{598B2DAA-8E0D-BDCC-43FF-DAE483E1A2FD}"/>
          </ac:spMkLst>
        </pc:spChg>
      </pc:sldChg>
      <pc:sldChg chg="modSp add del">
        <pc:chgData name="Najafi, Haideh (LARA)" userId="3b67c657-2fc0-4fd7-a380-776a6968f2a7" providerId="ADAL" clId="{985CCF43-D364-4820-BDE4-3707680B399D}" dt="2025-09-10T18:30:11.194" v="14239"/>
        <pc:sldMkLst>
          <pc:docMk/>
          <pc:sldMk cId="4254511837" sldId="7873"/>
        </pc:sldMkLst>
        <pc:spChg chg="mod">
          <ac:chgData name="Najafi, Haideh (LARA)" userId="3b67c657-2fc0-4fd7-a380-776a6968f2a7" providerId="ADAL" clId="{985CCF43-D364-4820-BDE4-3707680B399D}" dt="2025-09-10T18:30:11.194" v="14239"/>
          <ac:spMkLst>
            <pc:docMk/>
            <pc:sldMk cId="4254511837" sldId="7873"/>
            <ac:spMk id="5" creationId="{3394B930-569C-21A1-8C65-C0742A9BE6DF}"/>
          </ac:spMkLst>
        </pc:spChg>
      </pc:sldChg>
      <pc:sldChg chg="modSp add del">
        <pc:chgData name="Najafi, Haideh (LARA)" userId="3b67c657-2fc0-4fd7-a380-776a6968f2a7" providerId="ADAL" clId="{985CCF43-D364-4820-BDE4-3707680B399D}" dt="2025-09-10T18:30:22.567" v="14241"/>
        <pc:sldMkLst>
          <pc:docMk/>
          <pc:sldMk cId="176635040" sldId="7874"/>
        </pc:sldMkLst>
        <pc:spChg chg="mod">
          <ac:chgData name="Najafi, Haideh (LARA)" userId="3b67c657-2fc0-4fd7-a380-776a6968f2a7" providerId="ADAL" clId="{985CCF43-D364-4820-BDE4-3707680B399D}" dt="2025-09-10T18:30:22.567" v="14241"/>
          <ac:spMkLst>
            <pc:docMk/>
            <pc:sldMk cId="176635040" sldId="7874"/>
            <ac:spMk id="5" creationId="{9562E96D-A237-1DA0-8D2D-0D3E65DA2D7C}"/>
          </ac:spMkLst>
        </pc:spChg>
      </pc:sldChg>
      <pc:sldChg chg="modSp add del mod">
        <pc:chgData name="Najafi, Haideh (LARA)" userId="3b67c657-2fc0-4fd7-a380-776a6968f2a7" providerId="ADAL" clId="{985CCF43-D364-4820-BDE4-3707680B399D}" dt="2025-09-10T18:30:36.462" v="14245" actId="1076"/>
        <pc:sldMkLst>
          <pc:docMk/>
          <pc:sldMk cId="1775969843" sldId="7875"/>
        </pc:sldMkLst>
        <pc:spChg chg="mod">
          <ac:chgData name="Najafi, Haideh (LARA)" userId="3b67c657-2fc0-4fd7-a380-776a6968f2a7" providerId="ADAL" clId="{985CCF43-D364-4820-BDE4-3707680B399D}" dt="2025-09-10T18:30:30.579" v="14244"/>
          <ac:spMkLst>
            <pc:docMk/>
            <pc:sldMk cId="1775969843" sldId="7875"/>
            <ac:spMk id="5" creationId="{9E5506DF-B92C-3036-86A9-BF96054EDE44}"/>
          </ac:spMkLst>
        </pc:spChg>
        <pc:spChg chg="mod">
          <ac:chgData name="Najafi, Haideh (LARA)" userId="3b67c657-2fc0-4fd7-a380-776a6968f2a7" providerId="ADAL" clId="{985CCF43-D364-4820-BDE4-3707680B399D}" dt="2025-09-10T18:30:36.462" v="14245" actId="1076"/>
          <ac:spMkLst>
            <pc:docMk/>
            <pc:sldMk cId="1775969843" sldId="7875"/>
            <ac:spMk id="7" creationId="{0D3D7639-A0E3-4069-CBA1-416CA13F3205}"/>
          </ac:spMkLst>
        </pc:spChg>
      </pc:sldChg>
      <pc:sldChg chg="modSp add del mod">
        <pc:chgData name="Najafi, Haideh (LARA)" userId="3b67c657-2fc0-4fd7-a380-776a6968f2a7" providerId="ADAL" clId="{985CCF43-D364-4820-BDE4-3707680B399D}" dt="2025-09-10T18:30:56.928" v="14248" actId="14100"/>
        <pc:sldMkLst>
          <pc:docMk/>
          <pc:sldMk cId="331668905" sldId="7876"/>
        </pc:sldMkLst>
        <pc:spChg chg="mod">
          <ac:chgData name="Najafi, Haideh (LARA)" userId="3b67c657-2fc0-4fd7-a380-776a6968f2a7" providerId="ADAL" clId="{985CCF43-D364-4820-BDE4-3707680B399D}" dt="2025-09-10T18:30:56.928" v="14248" actId="14100"/>
          <ac:spMkLst>
            <pc:docMk/>
            <pc:sldMk cId="331668905" sldId="7876"/>
            <ac:spMk id="5" creationId="{B9AF8A4B-8B80-6481-0311-AA55D20305C6}"/>
          </ac:spMkLst>
        </pc:spChg>
        <pc:spChg chg="mod">
          <ac:chgData name="Najafi, Haideh (LARA)" userId="3b67c657-2fc0-4fd7-a380-776a6968f2a7" providerId="ADAL" clId="{985CCF43-D364-4820-BDE4-3707680B399D}" dt="2025-09-04T17:31:27.785" v="6260" actId="14100"/>
          <ac:spMkLst>
            <pc:docMk/>
            <pc:sldMk cId="331668905" sldId="7876"/>
            <ac:spMk id="7" creationId="{1534067C-047A-D9B4-75AF-22F9552FF896}"/>
          </ac:spMkLst>
        </pc:spChg>
      </pc:sldChg>
      <pc:sldChg chg="modSp add del mod">
        <pc:chgData name="Najafi, Haideh (LARA)" userId="3b67c657-2fc0-4fd7-a380-776a6968f2a7" providerId="ADAL" clId="{985CCF43-D364-4820-BDE4-3707680B399D}" dt="2025-09-10T18:32:11.465" v="14267" actId="1076"/>
        <pc:sldMkLst>
          <pc:docMk/>
          <pc:sldMk cId="3665688775" sldId="7877"/>
        </pc:sldMkLst>
        <pc:spChg chg="mod">
          <ac:chgData name="Najafi, Haideh (LARA)" userId="3b67c657-2fc0-4fd7-a380-776a6968f2a7" providerId="ADAL" clId="{985CCF43-D364-4820-BDE4-3707680B399D}" dt="2025-09-10T18:32:09.119" v="14266" actId="14100"/>
          <ac:spMkLst>
            <pc:docMk/>
            <pc:sldMk cId="3665688775" sldId="7877"/>
            <ac:spMk id="5" creationId="{3AD2ED66-245C-E2E4-EBE5-F2FA33E1A4BB}"/>
          </ac:spMkLst>
        </pc:spChg>
        <pc:spChg chg="mod">
          <ac:chgData name="Najafi, Haideh (LARA)" userId="3b67c657-2fc0-4fd7-a380-776a6968f2a7" providerId="ADAL" clId="{985CCF43-D364-4820-BDE4-3707680B399D}" dt="2025-09-10T18:32:11.465" v="14267" actId="1076"/>
          <ac:spMkLst>
            <pc:docMk/>
            <pc:sldMk cId="3665688775" sldId="7877"/>
            <ac:spMk id="7" creationId="{763A7A57-C3BF-64BA-082E-1B17DB5E5597}"/>
          </ac:spMkLst>
        </pc:spChg>
      </pc:sldChg>
      <pc:sldChg chg="modSp add del">
        <pc:chgData name="Najafi, Haideh (LARA)" userId="3b67c657-2fc0-4fd7-a380-776a6968f2a7" providerId="ADAL" clId="{985CCF43-D364-4820-BDE4-3707680B399D}" dt="2025-09-04T17:31:10.458" v="6257" actId="403"/>
        <pc:sldMkLst>
          <pc:docMk/>
          <pc:sldMk cId="99535204" sldId="7878"/>
        </pc:sldMkLst>
      </pc:sldChg>
      <pc:sldChg chg="modSp add del mod">
        <pc:chgData name="Najafi, Haideh (LARA)" userId="3b67c657-2fc0-4fd7-a380-776a6968f2a7" providerId="ADAL" clId="{985CCF43-D364-4820-BDE4-3707680B399D}" dt="2025-09-10T18:32:35.520" v="14271" actId="404"/>
        <pc:sldMkLst>
          <pc:docMk/>
          <pc:sldMk cId="162339101" sldId="7879"/>
        </pc:sldMkLst>
        <pc:spChg chg="mod">
          <ac:chgData name="Najafi, Haideh (LARA)" userId="3b67c657-2fc0-4fd7-a380-776a6968f2a7" providerId="ADAL" clId="{985CCF43-D364-4820-BDE4-3707680B399D}" dt="2025-09-10T18:32:35.520" v="14271" actId="404"/>
          <ac:spMkLst>
            <pc:docMk/>
            <pc:sldMk cId="162339101" sldId="7879"/>
            <ac:spMk id="7" creationId="{4AC3FCAC-86EF-8663-3D66-0EDBD22757D6}"/>
          </ac:spMkLst>
        </pc:spChg>
      </pc:sldChg>
      <pc:sldChg chg="modSp add del mod">
        <pc:chgData name="Najafi, Haideh (LARA)" userId="3b67c657-2fc0-4fd7-a380-776a6968f2a7" providerId="ADAL" clId="{985CCF43-D364-4820-BDE4-3707680B399D}" dt="2025-09-10T18:28:44.136" v="14215" actId="14100"/>
        <pc:sldMkLst>
          <pc:docMk/>
          <pc:sldMk cId="2805939641" sldId="7880"/>
        </pc:sldMkLst>
        <pc:spChg chg="mod">
          <ac:chgData name="Najafi, Haideh (LARA)" userId="3b67c657-2fc0-4fd7-a380-776a6968f2a7" providerId="ADAL" clId="{985CCF43-D364-4820-BDE4-3707680B399D}" dt="2025-09-10T18:28:44.136" v="14215" actId="14100"/>
          <ac:spMkLst>
            <pc:docMk/>
            <pc:sldMk cId="2805939641" sldId="7880"/>
            <ac:spMk id="5" creationId="{071BA9A5-BACD-75AE-3732-676CF5E8F564}"/>
          </ac:spMkLst>
        </pc:spChg>
      </pc:sldChg>
      <pc:sldChg chg="modSp add del mod">
        <pc:chgData name="Najafi, Haideh (LARA)" userId="3b67c657-2fc0-4fd7-a380-776a6968f2a7" providerId="ADAL" clId="{985CCF43-D364-4820-BDE4-3707680B399D}" dt="2025-09-10T18:29:48.311" v="14235" actId="20577"/>
        <pc:sldMkLst>
          <pc:docMk/>
          <pc:sldMk cId="2944109664" sldId="7881"/>
        </pc:sldMkLst>
        <pc:spChg chg="mod">
          <ac:chgData name="Najafi, Haideh (LARA)" userId="3b67c657-2fc0-4fd7-a380-776a6968f2a7" providerId="ADAL" clId="{985CCF43-D364-4820-BDE4-3707680B399D}" dt="2025-09-10T18:29:32.768" v="14224" actId="14100"/>
          <ac:spMkLst>
            <pc:docMk/>
            <pc:sldMk cId="2944109664" sldId="7881"/>
            <ac:spMk id="5" creationId="{163E6BDF-70F2-01BC-9FBD-C7215CFBD29D}"/>
          </ac:spMkLst>
        </pc:spChg>
        <pc:spChg chg="mod">
          <ac:chgData name="Najafi, Haideh (LARA)" userId="3b67c657-2fc0-4fd7-a380-776a6968f2a7" providerId="ADAL" clId="{985CCF43-D364-4820-BDE4-3707680B399D}" dt="2025-09-10T18:29:48.311" v="14235" actId="20577"/>
          <ac:spMkLst>
            <pc:docMk/>
            <pc:sldMk cId="2944109664" sldId="7881"/>
            <ac:spMk id="7" creationId="{2E578488-52BE-72DD-F5B5-1925A14E8041}"/>
          </ac:spMkLst>
        </pc:spChg>
      </pc:sldChg>
      <pc:sldChg chg="modSp add del mod">
        <pc:chgData name="Najafi, Haideh (LARA)" userId="3b67c657-2fc0-4fd7-a380-776a6968f2a7" providerId="ADAL" clId="{985CCF43-D364-4820-BDE4-3707680B399D}" dt="2025-09-10T18:32:46.233" v="14273" actId="404"/>
        <pc:sldMkLst>
          <pc:docMk/>
          <pc:sldMk cId="3991095637" sldId="7882"/>
        </pc:sldMkLst>
        <pc:spChg chg="mod">
          <ac:chgData name="Najafi, Haideh (LARA)" userId="3b67c657-2fc0-4fd7-a380-776a6968f2a7" providerId="ADAL" clId="{985CCF43-D364-4820-BDE4-3707680B399D}" dt="2025-09-10T18:32:46.233" v="14273" actId="404"/>
          <ac:spMkLst>
            <pc:docMk/>
            <pc:sldMk cId="3991095637" sldId="7882"/>
            <ac:spMk id="7" creationId="{B8BCD839-0135-5A5F-DF6D-DE1BD8153048}"/>
          </ac:spMkLst>
        </pc:spChg>
      </pc:sldChg>
      <pc:sldChg chg="modSp add del">
        <pc:chgData name="Najafi, Haideh (LARA)" userId="3b67c657-2fc0-4fd7-a380-776a6968f2a7" providerId="ADAL" clId="{985CCF43-D364-4820-BDE4-3707680B399D}" dt="2025-09-04T17:30:12.328" v="6251" actId="403"/>
        <pc:sldMkLst>
          <pc:docMk/>
          <pc:sldMk cId="1627242648" sldId="7884"/>
        </pc:sldMkLst>
      </pc:sldChg>
      <pc:sldChg chg="modSp add del mod">
        <pc:chgData name="Najafi, Haideh (LARA)" userId="3b67c657-2fc0-4fd7-a380-776a6968f2a7" providerId="ADAL" clId="{985CCF43-D364-4820-BDE4-3707680B399D}" dt="2025-09-04T17:28:42.838" v="6241" actId="14100"/>
        <pc:sldMkLst>
          <pc:docMk/>
          <pc:sldMk cId="3502472328" sldId="7885"/>
        </pc:sldMkLst>
      </pc:sldChg>
      <pc:sldChg chg="modSp add del mod">
        <pc:chgData name="Najafi, Haideh (LARA)" userId="3b67c657-2fc0-4fd7-a380-776a6968f2a7" providerId="ADAL" clId="{985CCF43-D364-4820-BDE4-3707680B399D}" dt="2025-09-04T17:29:07.952" v="6245" actId="207"/>
        <pc:sldMkLst>
          <pc:docMk/>
          <pc:sldMk cId="850656546" sldId="7886"/>
        </pc:sldMkLst>
      </pc:sldChg>
      <pc:sldChg chg="modSp add del">
        <pc:chgData name="Najafi, Haideh (LARA)" userId="3b67c657-2fc0-4fd7-a380-776a6968f2a7" providerId="ADAL" clId="{985CCF43-D364-4820-BDE4-3707680B399D}" dt="2025-09-10T18:27:19.031" v="14201" actId="179"/>
        <pc:sldMkLst>
          <pc:docMk/>
          <pc:sldMk cId="2490553922" sldId="7887"/>
        </pc:sldMkLst>
        <pc:spChg chg="mod">
          <ac:chgData name="Najafi, Haideh (LARA)" userId="3b67c657-2fc0-4fd7-a380-776a6968f2a7" providerId="ADAL" clId="{985CCF43-D364-4820-BDE4-3707680B399D}" dt="2025-09-10T18:27:19.031" v="14201" actId="179"/>
          <ac:spMkLst>
            <pc:docMk/>
            <pc:sldMk cId="2490553922" sldId="7887"/>
            <ac:spMk id="5" creationId="{E4A8E7C8-063F-7B6A-1B1C-AD5B948A3AB5}"/>
          </ac:spMkLst>
        </pc:spChg>
      </pc:sldChg>
      <pc:sldChg chg="add del">
        <pc:chgData name="Najafi, Haideh (LARA)" userId="3b67c657-2fc0-4fd7-a380-776a6968f2a7" providerId="ADAL" clId="{985CCF43-D364-4820-BDE4-3707680B399D}" dt="2025-08-28T18:00:20.476" v="302"/>
        <pc:sldMkLst>
          <pc:docMk/>
          <pc:sldMk cId="1810388616" sldId="7888"/>
        </pc:sldMkLst>
      </pc:sldChg>
      <pc:sldChg chg="modSp add del mod">
        <pc:chgData name="Najafi, Haideh (LARA)" userId="3b67c657-2fc0-4fd7-a380-776a6968f2a7" providerId="ADAL" clId="{985CCF43-D364-4820-BDE4-3707680B399D}" dt="2025-09-10T18:28:30.682" v="14212" actId="207"/>
        <pc:sldMkLst>
          <pc:docMk/>
          <pc:sldMk cId="2663934719" sldId="7890"/>
        </pc:sldMkLst>
        <pc:spChg chg="mod">
          <ac:chgData name="Najafi, Haideh (LARA)" userId="3b67c657-2fc0-4fd7-a380-776a6968f2a7" providerId="ADAL" clId="{985CCF43-D364-4820-BDE4-3707680B399D}" dt="2025-09-10T18:28:30.682" v="14212" actId="207"/>
          <ac:spMkLst>
            <pc:docMk/>
            <pc:sldMk cId="2663934719" sldId="7890"/>
            <ac:spMk id="5" creationId="{5EECECBA-1F9F-4B33-404F-D48C2AE27534}"/>
          </ac:spMkLst>
        </pc:spChg>
      </pc:sldChg>
      <pc:sldChg chg="add del">
        <pc:chgData name="Najafi, Haideh (LARA)" userId="3b67c657-2fc0-4fd7-a380-776a6968f2a7" providerId="ADAL" clId="{985CCF43-D364-4820-BDE4-3707680B399D}" dt="2025-08-28T18:00:20.476" v="302"/>
        <pc:sldMkLst>
          <pc:docMk/>
          <pc:sldMk cId="2278520033" sldId="7891"/>
        </pc:sldMkLst>
      </pc:sldChg>
      <pc:sldChg chg="add del">
        <pc:chgData name="Najafi, Haideh (LARA)" userId="3b67c657-2fc0-4fd7-a380-776a6968f2a7" providerId="ADAL" clId="{985CCF43-D364-4820-BDE4-3707680B399D}" dt="2025-08-27T11:09:03.207" v="142" actId="2696"/>
        <pc:sldMkLst>
          <pc:docMk/>
          <pc:sldMk cId="3540883442" sldId="7892"/>
        </pc:sldMkLst>
      </pc:sldChg>
      <pc:sldChg chg="modSp add del">
        <pc:chgData name="Najafi, Haideh (LARA)" userId="3b67c657-2fc0-4fd7-a380-776a6968f2a7" providerId="ADAL" clId="{985CCF43-D364-4820-BDE4-3707680B399D}" dt="2025-09-10T18:25:54.032" v="14191"/>
        <pc:sldMkLst>
          <pc:docMk/>
          <pc:sldMk cId="3145552110" sldId="7894"/>
        </pc:sldMkLst>
        <pc:spChg chg="mod">
          <ac:chgData name="Najafi, Haideh (LARA)" userId="3b67c657-2fc0-4fd7-a380-776a6968f2a7" providerId="ADAL" clId="{985CCF43-D364-4820-BDE4-3707680B399D}" dt="2025-09-10T18:25:54.032" v="14191"/>
          <ac:spMkLst>
            <pc:docMk/>
            <pc:sldMk cId="3145552110" sldId="7894"/>
            <ac:spMk id="5" creationId="{AC0F43BB-D538-2E49-2F94-199CFFCEF554}"/>
          </ac:spMkLst>
        </pc:spChg>
      </pc:sldChg>
      <pc:sldChg chg="add del">
        <pc:chgData name="Najafi, Haideh (LARA)" userId="3b67c657-2fc0-4fd7-a380-776a6968f2a7" providerId="ADAL" clId="{985CCF43-D364-4820-BDE4-3707680B399D}" dt="2025-08-28T18:00:20.476" v="302"/>
        <pc:sldMkLst>
          <pc:docMk/>
          <pc:sldMk cId="3981060063" sldId="7895"/>
        </pc:sldMkLst>
      </pc:sldChg>
      <pc:sldChg chg="modSp add del mod">
        <pc:chgData name="Najafi, Haideh (LARA)" userId="3b67c657-2fc0-4fd7-a380-776a6968f2a7" providerId="ADAL" clId="{985CCF43-D364-4820-BDE4-3707680B399D}" dt="2025-09-10T18:33:46.512" v="14279" actId="404"/>
        <pc:sldMkLst>
          <pc:docMk/>
          <pc:sldMk cId="937777771" sldId="7896"/>
        </pc:sldMkLst>
        <pc:spChg chg="mod">
          <ac:chgData name="Najafi, Haideh (LARA)" userId="3b67c657-2fc0-4fd7-a380-776a6968f2a7" providerId="ADAL" clId="{985CCF43-D364-4820-BDE4-3707680B399D}" dt="2025-09-10T18:33:46.512" v="14279" actId="404"/>
          <ac:spMkLst>
            <pc:docMk/>
            <pc:sldMk cId="937777771" sldId="7896"/>
            <ac:spMk id="3" creationId="{0D9A5318-2018-201C-C7D7-1346DA18AD8B}"/>
          </ac:spMkLst>
        </pc:spChg>
      </pc:sldChg>
      <pc:sldChg chg="modSp add del">
        <pc:chgData name="Najafi, Haideh (LARA)" userId="3b67c657-2fc0-4fd7-a380-776a6968f2a7" providerId="ADAL" clId="{985CCF43-D364-4820-BDE4-3707680B399D}" dt="2025-09-04T17:35:06.801" v="6298" actId="403"/>
        <pc:sldMkLst>
          <pc:docMk/>
          <pc:sldMk cId="2538659626" sldId="7897"/>
        </pc:sldMkLst>
      </pc:sldChg>
      <pc:sldChg chg="modSp add del mod">
        <pc:chgData name="Najafi, Haideh (LARA)" userId="3b67c657-2fc0-4fd7-a380-776a6968f2a7" providerId="ADAL" clId="{985CCF43-D364-4820-BDE4-3707680B399D}" dt="2025-09-10T18:34:24.638" v="14286" actId="404"/>
        <pc:sldMkLst>
          <pc:docMk/>
          <pc:sldMk cId="1276074447" sldId="7898"/>
        </pc:sldMkLst>
        <pc:spChg chg="mod">
          <ac:chgData name="Najafi, Haideh (LARA)" userId="3b67c657-2fc0-4fd7-a380-776a6968f2a7" providerId="ADAL" clId="{985CCF43-D364-4820-BDE4-3707680B399D}" dt="2025-09-10T18:34:24.638" v="14286" actId="404"/>
          <ac:spMkLst>
            <pc:docMk/>
            <pc:sldMk cId="1276074447" sldId="7898"/>
            <ac:spMk id="5" creationId="{A50D0EC3-30E1-98B2-BF67-B710013B7F23}"/>
          </ac:spMkLst>
        </pc:spChg>
        <pc:spChg chg="mod">
          <ac:chgData name="Najafi, Haideh (LARA)" userId="3b67c657-2fc0-4fd7-a380-776a6968f2a7" providerId="ADAL" clId="{985CCF43-D364-4820-BDE4-3707680B399D}" dt="2025-09-10T18:34:04.378" v="14283" actId="14100"/>
          <ac:spMkLst>
            <pc:docMk/>
            <pc:sldMk cId="1276074447" sldId="7898"/>
            <ac:spMk id="7" creationId="{73BC4BA9-9F26-9E39-30D5-55BE911F5741}"/>
          </ac:spMkLst>
        </pc:spChg>
      </pc:sldChg>
      <pc:sldChg chg="modSp add del mod">
        <pc:chgData name="Najafi, Haideh (LARA)" userId="3b67c657-2fc0-4fd7-a380-776a6968f2a7" providerId="ADAL" clId="{985CCF43-D364-4820-BDE4-3707680B399D}" dt="2025-09-10T18:35:11.841" v="14304" actId="14100"/>
        <pc:sldMkLst>
          <pc:docMk/>
          <pc:sldMk cId="3913677295" sldId="7899"/>
        </pc:sldMkLst>
        <pc:spChg chg="mod">
          <ac:chgData name="Najafi, Haideh (LARA)" userId="3b67c657-2fc0-4fd7-a380-776a6968f2a7" providerId="ADAL" clId="{985CCF43-D364-4820-BDE4-3707680B399D}" dt="2025-09-10T18:35:11.841" v="14304" actId="14100"/>
          <ac:spMkLst>
            <pc:docMk/>
            <pc:sldMk cId="3913677295" sldId="7899"/>
            <ac:spMk id="5" creationId="{BD0CCD7B-6465-C796-E8A0-B9622E02ACF2}"/>
          </ac:spMkLst>
        </pc:spChg>
      </pc:sldChg>
      <pc:sldChg chg="modSp add del mod">
        <pc:chgData name="Najafi, Haideh (LARA)" userId="3b67c657-2fc0-4fd7-a380-776a6968f2a7" providerId="ADAL" clId="{985CCF43-D364-4820-BDE4-3707680B399D}" dt="2025-09-10T18:35:57.480" v="14318" actId="14861"/>
        <pc:sldMkLst>
          <pc:docMk/>
          <pc:sldMk cId="1196875748" sldId="7903"/>
        </pc:sldMkLst>
        <pc:spChg chg="mod">
          <ac:chgData name="Najafi, Haideh (LARA)" userId="3b67c657-2fc0-4fd7-a380-776a6968f2a7" providerId="ADAL" clId="{985CCF43-D364-4820-BDE4-3707680B399D}" dt="2025-09-10T18:35:57.480" v="14318" actId="14861"/>
          <ac:spMkLst>
            <pc:docMk/>
            <pc:sldMk cId="1196875748" sldId="7903"/>
            <ac:spMk id="2" creationId="{23E9C46E-6F68-19E2-EF46-B829DC8D6DF5}"/>
          </ac:spMkLst>
        </pc:spChg>
      </pc:sldChg>
      <pc:sldChg chg="modSp add del">
        <pc:chgData name="Najafi, Haideh (LARA)" userId="3b67c657-2fc0-4fd7-a380-776a6968f2a7" providerId="ADAL" clId="{985CCF43-D364-4820-BDE4-3707680B399D}" dt="2025-09-04T17:38:46.120" v="6313" actId="403"/>
        <pc:sldMkLst>
          <pc:docMk/>
          <pc:sldMk cId="3175740412" sldId="7904"/>
        </pc:sldMkLst>
      </pc:sldChg>
      <pc:sldChg chg="modSp add del mod">
        <pc:chgData name="Najafi, Haideh (LARA)" userId="3b67c657-2fc0-4fd7-a380-776a6968f2a7" providerId="ADAL" clId="{985CCF43-D364-4820-BDE4-3707680B399D}" dt="2025-09-10T18:49:57.863" v="14461" actId="1076"/>
        <pc:sldMkLst>
          <pc:docMk/>
          <pc:sldMk cId="1501013277" sldId="7909"/>
        </pc:sldMkLst>
        <pc:spChg chg="mod">
          <ac:chgData name="Najafi, Haideh (LARA)" userId="3b67c657-2fc0-4fd7-a380-776a6968f2a7" providerId="ADAL" clId="{985CCF43-D364-4820-BDE4-3707680B399D}" dt="2025-09-10T18:49:57.863" v="14461" actId="1076"/>
          <ac:spMkLst>
            <pc:docMk/>
            <pc:sldMk cId="1501013277" sldId="7909"/>
            <ac:spMk id="2" creationId="{A39A6344-1C90-2630-6CD3-F22B58828DB4}"/>
          </ac:spMkLst>
        </pc:spChg>
      </pc:sldChg>
      <pc:sldChg chg="modSp add del">
        <pc:chgData name="Najafi, Haideh (LARA)" userId="3b67c657-2fc0-4fd7-a380-776a6968f2a7" providerId="ADAL" clId="{985CCF43-D364-4820-BDE4-3707680B399D}" dt="2025-09-08T14:49:18.290" v="9767" actId="403"/>
        <pc:sldMkLst>
          <pc:docMk/>
          <pc:sldMk cId="1192421661" sldId="7912"/>
        </pc:sldMkLst>
      </pc:sldChg>
      <pc:sldChg chg="modSp add del">
        <pc:chgData name="Najafi, Haideh (LARA)" userId="3b67c657-2fc0-4fd7-a380-776a6968f2a7" providerId="ADAL" clId="{985CCF43-D364-4820-BDE4-3707680B399D}" dt="2025-09-08T14:50:20.970" v="9770" actId="403"/>
        <pc:sldMkLst>
          <pc:docMk/>
          <pc:sldMk cId="4052365940" sldId="7913"/>
        </pc:sldMkLst>
      </pc:sldChg>
      <pc:sldChg chg="modSp add del">
        <pc:chgData name="Najafi, Haideh (LARA)" userId="3b67c657-2fc0-4fd7-a380-776a6968f2a7" providerId="ADAL" clId="{985CCF43-D364-4820-BDE4-3707680B399D}" dt="2025-09-08T14:49:22.958" v="9768" actId="403"/>
        <pc:sldMkLst>
          <pc:docMk/>
          <pc:sldMk cId="1164541681" sldId="7914"/>
        </pc:sldMkLst>
      </pc:sldChg>
      <pc:sldChg chg="modSp add del">
        <pc:chgData name="Najafi, Haideh (LARA)" userId="3b67c657-2fc0-4fd7-a380-776a6968f2a7" providerId="ADAL" clId="{985CCF43-D364-4820-BDE4-3707680B399D}" dt="2025-09-08T14:50:47.405" v="9772" actId="403"/>
        <pc:sldMkLst>
          <pc:docMk/>
          <pc:sldMk cId="67443132" sldId="7915"/>
        </pc:sldMkLst>
      </pc:sldChg>
      <pc:sldChg chg="add del">
        <pc:chgData name="Najafi, Haideh (LARA)" userId="3b67c657-2fc0-4fd7-a380-776a6968f2a7" providerId="ADAL" clId="{985CCF43-D364-4820-BDE4-3707680B399D}" dt="2025-08-28T18:00:20.476" v="302"/>
        <pc:sldMkLst>
          <pc:docMk/>
          <pc:sldMk cId="3008686834" sldId="7916"/>
        </pc:sldMkLst>
      </pc:sldChg>
      <pc:sldChg chg="modSp add del mod">
        <pc:chgData name="Najafi, Haideh (LARA)" userId="3b67c657-2fc0-4fd7-a380-776a6968f2a7" providerId="ADAL" clId="{985CCF43-D364-4820-BDE4-3707680B399D}" dt="2025-09-08T14:51:21.558" v="9775" actId="14100"/>
        <pc:sldMkLst>
          <pc:docMk/>
          <pc:sldMk cId="817875694" sldId="7917"/>
        </pc:sldMkLst>
      </pc:sldChg>
      <pc:sldChg chg="add del">
        <pc:chgData name="Najafi, Haideh (LARA)" userId="3b67c657-2fc0-4fd7-a380-776a6968f2a7" providerId="ADAL" clId="{985CCF43-D364-4820-BDE4-3707680B399D}" dt="2025-08-28T18:00:20.476" v="302"/>
        <pc:sldMkLst>
          <pc:docMk/>
          <pc:sldMk cId="538301150" sldId="7918"/>
        </pc:sldMkLst>
      </pc:sldChg>
      <pc:sldChg chg="modSp add del">
        <pc:chgData name="Najafi, Haideh (LARA)" userId="3b67c657-2fc0-4fd7-a380-776a6968f2a7" providerId="ADAL" clId="{985CCF43-D364-4820-BDE4-3707680B399D}" dt="2025-09-08T14:52:11.211" v="9779" actId="404"/>
        <pc:sldMkLst>
          <pc:docMk/>
          <pc:sldMk cId="214045725" sldId="7919"/>
        </pc:sldMkLst>
      </pc:sldChg>
      <pc:sldChg chg="modSp add del">
        <pc:chgData name="Najafi, Haideh (LARA)" userId="3b67c657-2fc0-4fd7-a380-776a6968f2a7" providerId="ADAL" clId="{985CCF43-D364-4820-BDE4-3707680B399D}" dt="2025-09-08T14:53:27.545" v="9785" actId="403"/>
        <pc:sldMkLst>
          <pc:docMk/>
          <pc:sldMk cId="1357458187" sldId="7920"/>
        </pc:sldMkLst>
      </pc:sldChg>
      <pc:sldChg chg="modSp add del">
        <pc:chgData name="Najafi, Haideh (LARA)" userId="3b67c657-2fc0-4fd7-a380-776a6968f2a7" providerId="ADAL" clId="{985CCF43-D364-4820-BDE4-3707680B399D}" dt="2025-09-08T14:53:52.719" v="9788" actId="404"/>
        <pc:sldMkLst>
          <pc:docMk/>
          <pc:sldMk cId="2948054932" sldId="7921"/>
        </pc:sldMkLst>
      </pc:sldChg>
      <pc:sldChg chg="modSp add del mod">
        <pc:chgData name="Najafi, Haideh (LARA)" userId="3b67c657-2fc0-4fd7-a380-776a6968f2a7" providerId="ADAL" clId="{985CCF43-D364-4820-BDE4-3707680B399D}" dt="2025-09-08T14:54:18.195" v="9791" actId="1076"/>
        <pc:sldMkLst>
          <pc:docMk/>
          <pc:sldMk cId="2782912670" sldId="7922"/>
        </pc:sldMkLst>
        <pc:picChg chg="mod">
          <ac:chgData name="Najafi, Haideh (LARA)" userId="3b67c657-2fc0-4fd7-a380-776a6968f2a7" providerId="ADAL" clId="{985CCF43-D364-4820-BDE4-3707680B399D}" dt="2025-09-08T14:54:18.195" v="9791" actId="1076"/>
          <ac:picMkLst>
            <pc:docMk/>
            <pc:sldMk cId="2782912670" sldId="7922"/>
            <ac:picMk id="6" creationId="{3C561535-DDFE-E834-FEEE-2647D4C73CBE}"/>
          </ac:picMkLst>
        </pc:picChg>
      </pc:sldChg>
      <pc:sldChg chg="add del">
        <pc:chgData name="Najafi, Haideh (LARA)" userId="3b67c657-2fc0-4fd7-a380-776a6968f2a7" providerId="ADAL" clId="{985CCF43-D364-4820-BDE4-3707680B399D}" dt="2025-08-28T18:00:20.476" v="302"/>
        <pc:sldMkLst>
          <pc:docMk/>
          <pc:sldMk cId="1018092541" sldId="7923"/>
        </pc:sldMkLst>
      </pc:sldChg>
      <pc:sldChg chg="modSp add del mod">
        <pc:chgData name="Najafi, Haideh (LARA)" userId="3b67c657-2fc0-4fd7-a380-776a6968f2a7" providerId="ADAL" clId="{985CCF43-D364-4820-BDE4-3707680B399D}" dt="2025-09-08T16:37:06.204" v="9850"/>
        <pc:sldMkLst>
          <pc:docMk/>
          <pc:sldMk cId="136198726" sldId="7924"/>
        </pc:sldMkLst>
        <pc:spChg chg="mod">
          <ac:chgData name="Najafi, Haideh (LARA)" userId="3b67c657-2fc0-4fd7-a380-776a6968f2a7" providerId="ADAL" clId="{985CCF43-D364-4820-BDE4-3707680B399D}" dt="2025-09-08T16:37:06.204" v="9850"/>
          <ac:spMkLst>
            <pc:docMk/>
            <pc:sldMk cId="136198726" sldId="7924"/>
            <ac:spMk id="9" creationId="{A66E39EA-532F-B6C3-2D68-622DD0CB83FE}"/>
          </ac:spMkLst>
        </pc:spChg>
      </pc:sldChg>
      <pc:sldChg chg="modSp add del mod">
        <pc:chgData name="Najafi, Haideh (LARA)" userId="3b67c657-2fc0-4fd7-a380-776a6968f2a7" providerId="ADAL" clId="{985CCF43-D364-4820-BDE4-3707680B399D}" dt="2025-09-08T16:57:08.103" v="9995" actId="403"/>
        <pc:sldMkLst>
          <pc:docMk/>
          <pc:sldMk cId="3515511802" sldId="7925"/>
        </pc:sldMkLst>
        <pc:spChg chg="mod">
          <ac:chgData name="Najafi, Haideh (LARA)" userId="3b67c657-2fc0-4fd7-a380-776a6968f2a7" providerId="ADAL" clId="{985CCF43-D364-4820-BDE4-3707680B399D}" dt="2025-09-08T16:57:08.103" v="9995" actId="403"/>
          <ac:spMkLst>
            <pc:docMk/>
            <pc:sldMk cId="3515511802" sldId="7925"/>
            <ac:spMk id="7" creationId="{A6EF9FB4-5B15-ABC6-21FD-AF9894B2AF00}"/>
          </ac:spMkLst>
        </pc:spChg>
      </pc:sldChg>
      <pc:sldChg chg="modSp add del mod modAnim">
        <pc:chgData name="Najafi, Haideh (LARA)" userId="3b67c657-2fc0-4fd7-a380-776a6968f2a7" providerId="ADAL" clId="{985CCF43-D364-4820-BDE4-3707680B399D}" dt="2025-09-10T18:53:14.017" v="14486" actId="14100"/>
        <pc:sldMkLst>
          <pc:docMk/>
          <pc:sldMk cId="2739914792" sldId="7926"/>
        </pc:sldMkLst>
        <pc:spChg chg="mod">
          <ac:chgData name="Najafi, Haideh (LARA)" userId="3b67c657-2fc0-4fd7-a380-776a6968f2a7" providerId="ADAL" clId="{985CCF43-D364-4820-BDE4-3707680B399D}" dt="2025-09-10T18:53:14.017" v="14486" actId="14100"/>
          <ac:spMkLst>
            <pc:docMk/>
            <pc:sldMk cId="2739914792" sldId="7926"/>
            <ac:spMk id="7" creationId="{CF0941FA-D914-C417-5B93-8C3FBF492A64}"/>
          </ac:spMkLst>
        </pc:spChg>
        <pc:spChg chg="mod">
          <ac:chgData name="Najafi, Haideh (LARA)" userId="3b67c657-2fc0-4fd7-a380-776a6968f2a7" providerId="ADAL" clId="{985CCF43-D364-4820-BDE4-3707680B399D}" dt="2025-09-10T18:52:42.214" v="14477" actId="207"/>
          <ac:spMkLst>
            <pc:docMk/>
            <pc:sldMk cId="2739914792" sldId="7926"/>
            <ac:spMk id="9" creationId="{5857D320-CC41-4329-B475-69DECF69F284}"/>
          </ac:spMkLst>
        </pc:spChg>
      </pc:sldChg>
      <pc:sldChg chg="modSp add del">
        <pc:chgData name="Najafi, Haideh (LARA)" userId="3b67c657-2fc0-4fd7-a380-776a6968f2a7" providerId="ADAL" clId="{985CCF43-D364-4820-BDE4-3707680B399D}" dt="2025-09-08T16:34:07.164" v="9809" actId="403"/>
        <pc:sldMkLst>
          <pc:docMk/>
          <pc:sldMk cId="475953041" sldId="7927"/>
        </pc:sldMkLst>
      </pc:sldChg>
      <pc:sldChg chg="modSp add del mod ord">
        <pc:chgData name="Najafi, Haideh (LARA)" userId="3b67c657-2fc0-4fd7-a380-776a6968f2a7" providerId="ADAL" clId="{985CCF43-D364-4820-BDE4-3707680B399D}" dt="2025-09-10T18:52:59.703" v="14482" actId="14100"/>
        <pc:sldMkLst>
          <pc:docMk/>
          <pc:sldMk cId="3615285769" sldId="7928"/>
        </pc:sldMkLst>
        <pc:spChg chg="mod">
          <ac:chgData name="Najafi, Haideh (LARA)" userId="3b67c657-2fc0-4fd7-a380-776a6968f2a7" providerId="ADAL" clId="{985CCF43-D364-4820-BDE4-3707680B399D}" dt="2025-09-10T18:52:59.703" v="14482" actId="14100"/>
          <ac:spMkLst>
            <pc:docMk/>
            <pc:sldMk cId="3615285769" sldId="7928"/>
            <ac:spMk id="7" creationId="{F7492150-57FB-84FB-EB3B-C03F7FC2157A}"/>
          </ac:spMkLst>
        </pc:spChg>
        <pc:spChg chg="mod">
          <ac:chgData name="Najafi, Haideh (LARA)" userId="3b67c657-2fc0-4fd7-a380-776a6968f2a7" providerId="ADAL" clId="{985CCF43-D364-4820-BDE4-3707680B399D}" dt="2025-09-10T18:52:52.607" v="14479" actId="14100"/>
          <ac:spMkLst>
            <pc:docMk/>
            <pc:sldMk cId="3615285769" sldId="7928"/>
            <ac:spMk id="9" creationId="{DAD08DDD-267E-2A6B-D445-E31929D1171F}"/>
          </ac:spMkLst>
        </pc:spChg>
      </pc:sldChg>
      <pc:sldChg chg="modSp add del mod modAnim">
        <pc:chgData name="Najafi, Haideh (LARA)" userId="3b67c657-2fc0-4fd7-a380-776a6968f2a7" providerId="ADAL" clId="{985CCF43-D364-4820-BDE4-3707680B399D}" dt="2025-09-10T18:53:20.992" v="14487" actId="207"/>
        <pc:sldMkLst>
          <pc:docMk/>
          <pc:sldMk cId="4022362967" sldId="7929"/>
        </pc:sldMkLst>
        <pc:spChg chg="mod">
          <ac:chgData name="Najafi, Haideh (LARA)" userId="3b67c657-2fc0-4fd7-a380-776a6968f2a7" providerId="ADAL" clId="{985CCF43-D364-4820-BDE4-3707680B399D}" dt="2025-09-08T16:57:43.650" v="10008"/>
          <ac:spMkLst>
            <pc:docMk/>
            <pc:sldMk cId="4022362967" sldId="7929"/>
            <ac:spMk id="7" creationId="{50AD7F37-26D0-15A6-E753-F03F80630BB4}"/>
          </ac:spMkLst>
        </pc:spChg>
        <pc:spChg chg="mod">
          <ac:chgData name="Najafi, Haideh (LARA)" userId="3b67c657-2fc0-4fd7-a380-776a6968f2a7" providerId="ADAL" clId="{985CCF43-D364-4820-BDE4-3707680B399D}" dt="2025-09-10T18:53:20.992" v="14487" actId="207"/>
          <ac:spMkLst>
            <pc:docMk/>
            <pc:sldMk cId="4022362967" sldId="7929"/>
            <ac:spMk id="9" creationId="{C5C4F130-316B-6B4B-D36D-6C0C6A4678ED}"/>
          </ac:spMkLst>
        </pc:spChg>
      </pc:sldChg>
      <pc:sldChg chg="modSp add del mod modAnim">
        <pc:chgData name="Najafi, Haideh (LARA)" userId="3b67c657-2fc0-4fd7-a380-776a6968f2a7" providerId="ADAL" clId="{985CCF43-D364-4820-BDE4-3707680B399D}" dt="2025-09-10T18:54:01.631" v="14497" actId="1076"/>
        <pc:sldMkLst>
          <pc:docMk/>
          <pc:sldMk cId="2176608029" sldId="7930"/>
        </pc:sldMkLst>
        <pc:spChg chg="mod">
          <ac:chgData name="Najafi, Haideh (LARA)" userId="3b67c657-2fc0-4fd7-a380-776a6968f2a7" providerId="ADAL" clId="{985CCF43-D364-4820-BDE4-3707680B399D}" dt="2025-09-10T18:54:01.631" v="14497" actId="1076"/>
          <ac:spMkLst>
            <pc:docMk/>
            <pc:sldMk cId="2176608029" sldId="7930"/>
            <ac:spMk id="7" creationId="{CF2F877F-7559-8F15-8221-8BEDC6CCD475}"/>
          </ac:spMkLst>
        </pc:spChg>
        <pc:spChg chg="mod">
          <ac:chgData name="Najafi, Haideh (LARA)" userId="3b67c657-2fc0-4fd7-a380-776a6968f2a7" providerId="ADAL" clId="{985CCF43-D364-4820-BDE4-3707680B399D}" dt="2025-09-10T18:53:51.865" v="14494" actId="14100"/>
          <ac:spMkLst>
            <pc:docMk/>
            <pc:sldMk cId="2176608029" sldId="7930"/>
            <ac:spMk id="9" creationId="{3916B190-A67A-69C2-4B0E-34C6C608B6B6}"/>
          </ac:spMkLst>
        </pc:spChg>
      </pc:sldChg>
      <pc:sldChg chg="modSp add del mod">
        <pc:chgData name="Najafi, Haideh (LARA)" userId="3b67c657-2fc0-4fd7-a380-776a6968f2a7" providerId="ADAL" clId="{985CCF43-D364-4820-BDE4-3707680B399D}" dt="2025-09-08T16:59:50.536" v="10030" actId="20577"/>
        <pc:sldMkLst>
          <pc:docMk/>
          <pc:sldMk cId="2567158241" sldId="7931"/>
        </pc:sldMkLst>
        <pc:spChg chg="mod">
          <ac:chgData name="Najafi, Haideh (LARA)" userId="3b67c657-2fc0-4fd7-a380-776a6968f2a7" providerId="ADAL" clId="{985CCF43-D364-4820-BDE4-3707680B399D}" dt="2025-09-08T16:58:07.951" v="10011"/>
          <ac:spMkLst>
            <pc:docMk/>
            <pc:sldMk cId="2567158241" sldId="7931"/>
            <ac:spMk id="7" creationId="{B59ADEF4-7DBF-182F-C63B-AF5183D1886C}"/>
          </ac:spMkLst>
        </pc:spChg>
        <pc:spChg chg="mod">
          <ac:chgData name="Najafi, Haideh (LARA)" userId="3b67c657-2fc0-4fd7-a380-776a6968f2a7" providerId="ADAL" clId="{985CCF43-D364-4820-BDE4-3707680B399D}" dt="2025-09-08T16:59:50.536" v="10030" actId="20577"/>
          <ac:spMkLst>
            <pc:docMk/>
            <pc:sldMk cId="2567158241" sldId="7931"/>
            <ac:spMk id="9" creationId="{81CCA66E-80B7-96D8-EC97-B42DCDC90D1E}"/>
          </ac:spMkLst>
        </pc:spChg>
      </pc:sldChg>
      <pc:sldChg chg="modSp add del mod modAnim">
        <pc:chgData name="Najafi, Haideh (LARA)" userId="3b67c657-2fc0-4fd7-a380-776a6968f2a7" providerId="ADAL" clId="{985CCF43-D364-4820-BDE4-3707680B399D}" dt="2025-09-08T16:54:28.072" v="9934" actId="20578"/>
        <pc:sldMkLst>
          <pc:docMk/>
          <pc:sldMk cId="1470235932" sldId="7933"/>
        </pc:sldMkLst>
      </pc:sldChg>
      <pc:sldChg chg="modSp add del">
        <pc:chgData name="Najafi, Haideh (LARA)" userId="3b67c657-2fc0-4fd7-a380-776a6968f2a7" providerId="ADAL" clId="{985CCF43-D364-4820-BDE4-3707680B399D}" dt="2025-09-08T17:07:26.706" v="10078" actId="404"/>
        <pc:sldMkLst>
          <pc:docMk/>
          <pc:sldMk cId="2626915755" sldId="7935"/>
        </pc:sldMkLst>
      </pc:sldChg>
      <pc:sldChg chg="modSp add del mod">
        <pc:chgData name="Najafi, Haideh (LARA)" userId="3b67c657-2fc0-4fd7-a380-776a6968f2a7" providerId="ADAL" clId="{985CCF43-D364-4820-BDE4-3707680B399D}" dt="2025-09-10T18:55:40.760" v="14513" actId="1076"/>
        <pc:sldMkLst>
          <pc:docMk/>
          <pc:sldMk cId="1991842787" sldId="7936"/>
        </pc:sldMkLst>
        <pc:spChg chg="mod">
          <ac:chgData name="Najafi, Haideh (LARA)" userId="3b67c657-2fc0-4fd7-a380-776a6968f2a7" providerId="ADAL" clId="{985CCF43-D364-4820-BDE4-3707680B399D}" dt="2025-09-10T18:55:40.760" v="14513" actId="1076"/>
          <ac:spMkLst>
            <pc:docMk/>
            <pc:sldMk cId="1991842787" sldId="7936"/>
            <ac:spMk id="7" creationId="{3C59457E-680E-9859-73DF-FFD317574285}"/>
          </ac:spMkLst>
        </pc:spChg>
        <pc:spChg chg="mod">
          <ac:chgData name="Najafi, Haideh (LARA)" userId="3b67c657-2fc0-4fd7-a380-776a6968f2a7" providerId="ADAL" clId="{985CCF43-D364-4820-BDE4-3707680B399D}" dt="2025-09-08T17:18:57.423" v="10099" actId="1076"/>
          <ac:spMkLst>
            <pc:docMk/>
            <pc:sldMk cId="1991842787" sldId="7936"/>
            <ac:spMk id="9" creationId="{2E79C2BC-07CD-1A4B-EA0D-2F8AAF4824F0}"/>
          </ac:spMkLst>
        </pc:spChg>
      </pc:sldChg>
      <pc:sldChg chg="modSp add del mod">
        <pc:chgData name="Najafi, Haideh (LARA)" userId="3b67c657-2fc0-4fd7-a380-776a6968f2a7" providerId="ADAL" clId="{985CCF43-D364-4820-BDE4-3707680B399D}" dt="2025-09-08T17:08:13.267" v="10082"/>
        <pc:sldMkLst>
          <pc:docMk/>
          <pc:sldMk cId="2499344391" sldId="7937"/>
        </pc:sldMkLst>
        <pc:spChg chg="mod">
          <ac:chgData name="Najafi, Haideh (LARA)" userId="3b67c657-2fc0-4fd7-a380-776a6968f2a7" providerId="ADAL" clId="{985CCF43-D364-4820-BDE4-3707680B399D}" dt="2025-09-08T17:08:13.267" v="10082"/>
          <ac:spMkLst>
            <pc:docMk/>
            <pc:sldMk cId="2499344391" sldId="7937"/>
            <ac:spMk id="7" creationId="{D5A83FF4-AB8D-C25A-F148-8ED271947D56}"/>
          </ac:spMkLst>
        </pc:spChg>
        <pc:spChg chg="mod">
          <ac:chgData name="Najafi, Haideh (LARA)" userId="3b67c657-2fc0-4fd7-a380-776a6968f2a7" providerId="ADAL" clId="{985CCF43-D364-4820-BDE4-3707680B399D}" dt="2025-09-08T16:59:43.832" v="10028" actId="20577"/>
          <ac:spMkLst>
            <pc:docMk/>
            <pc:sldMk cId="2499344391" sldId="7937"/>
            <ac:spMk id="9" creationId="{8C19737B-3C6F-69E1-609F-A285FED682BE}"/>
          </ac:spMkLst>
        </pc:spChg>
      </pc:sldChg>
      <pc:sldChg chg="modSp add del mod">
        <pc:chgData name="Najafi, Haideh (LARA)" userId="3b67c657-2fc0-4fd7-a380-776a6968f2a7" providerId="ADAL" clId="{985CCF43-D364-4820-BDE4-3707680B399D}" dt="2025-09-08T17:07:51.524" v="10081" actId="14100"/>
        <pc:sldMkLst>
          <pc:docMk/>
          <pc:sldMk cId="3737667294" sldId="7938"/>
        </pc:sldMkLst>
      </pc:sldChg>
      <pc:sldChg chg="modSp add del mod">
        <pc:chgData name="Najafi, Haideh (LARA)" userId="3b67c657-2fc0-4fd7-a380-776a6968f2a7" providerId="ADAL" clId="{985CCF43-D364-4820-BDE4-3707680B399D}" dt="2025-08-28T18:00:20.476" v="302"/>
        <pc:sldMkLst>
          <pc:docMk/>
          <pc:sldMk cId="2046846631" sldId="7940"/>
        </pc:sldMkLst>
      </pc:sldChg>
      <pc:sldChg chg="addSp modSp add del mod modAnim">
        <pc:chgData name="Najafi, Haideh (LARA)" userId="3b67c657-2fc0-4fd7-a380-776a6968f2a7" providerId="ADAL" clId="{985CCF43-D364-4820-BDE4-3707680B399D}" dt="2025-08-28T18:45:10.414" v="414"/>
        <pc:sldMkLst>
          <pc:docMk/>
          <pc:sldMk cId="293317916" sldId="7941"/>
        </pc:sldMkLst>
      </pc:sldChg>
      <pc:sldChg chg="addSp modSp add del mod modAnim">
        <pc:chgData name="Najafi, Haideh (LARA)" userId="3b67c657-2fc0-4fd7-a380-776a6968f2a7" providerId="ADAL" clId="{985CCF43-D364-4820-BDE4-3707680B399D}" dt="2025-08-28T18:44:49.818" v="406"/>
        <pc:sldMkLst>
          <pc:docMk/>
          <pc:sldMk cId="2831242654" sldId="7942"/>
        </pc:sldMkLst>
      </pc:sldChg>
      <pc:sldChg chg="add del">
        <pc:chgData name="Najafi, Haideh (LARA)" userId="3b67c657-2fc0-4fd7-a380-776a6968f2a7" providerId="ADAL" clId="{985CCF43-D364-4820-BDE4-3707680B399D}" dt="2025-08-28T18:00:20.476" v="302"/>
        <pc:sldMkLst>
          <pc:docMk/>
          <pc:sldMk cId="959000153" sldId="7943"/>
        </pc:sldMkLst>
      </pc:sldChg>
      <pc:sldChg chg="addSp modSp add del mod modAnim">
        <pc:chgData name="Najafi, Haideh (LARA)" userId="3b67c657-2fc0-4fd7-a380-776a6968f2a7" providerId="ADAL" clId="{985CCF43-D364-4820-BDE4-3707680B399D}" dt="2025-08-28T18:46:57.008" v="450"/>
        <pc:sldMkLst>
          <pc:docMk/>
          <pc:sldMk cId="3281710291" sldId="7944"/>
        </pc:sldMkLst>
      </pc:sldChg>
      <pc:sldChg chg="add del">
        <pc:chgData name="Najafi, Haideh (LARA)" userId="3b67c657-2fc0-4fd7-a380-776a6968f2a7" providerId="ADAL" clId="{985CCF43-D364-4820-BDE4-3707680B399D}" dt="2025-08-28T18:00:20.476" v="302"/>
        <pc:sldMkLst>
          <pc:docMk/>
          <pc:sldMk cId="2539906641" sldId="7945"/>
        </pc:sldMkLst>
      </pc:sldChg>
      <pc:sldChg chg="addSp modSp add del mod modAnim">
        <pc:chgData name="Najafi, Haideh (LARA)" userId="3b67c657-2fc0-4fd7-a380-776a6968f2a7" providerId="ADAL" clId="{985CCF43-D364-4820-BDE4-3707680B399D}" dt="2025-08-28T18:48:06.845" v="464"/>
        <pc:sldMkLst>
          <pc:docMk/>
          <pc:sldMk cId="1688427096" sldId="7946"/>
        </pc:sldMkLst>
      </pc:sldChg>
      <pc:sldChg chg="modSp add del mod">
        <pc:chgData name="Najafi, Haideh (LARA)" userId="3b67c657-2fc0-4fd7-a380-776a6968f2a7" providerId="ADAL" clId="{985CCF43-D364-4820-BDE4-3707680B399D}" dt="2025-08-28T18:00:20.476" v="302"/>
        <pc:sldMkLst>
          <pc:docMk/>
          <pc:sldMk cId="798498271" sldId="7947"/>
        </pc:sldMkLst>
      </pc:sldChg>
      <pc:sldChg chg="modSp add del mod">
        <pc:chgData name="Najafi, Haideh (LARA)" userId="3b67c657-2fc0-4fd7-a380-776a6968f2a7" providerId="ADAL" clId="{985CCF43-D364-4820-BDE4-3707680B399D}" dt="2025-09-10T18:55:01.536" v="14501" actId="1076"/>
        <pc:sldMkLst>
          <pc:docMk/>
          <pc:sldMk cId="2819563895" sldId="7948"/>
        </pc:sldMkLst>
        <pc:spChg chg="mod">
          <ac:chgData name="Najafi, Haideh (LARA)" userId="3b67c657-2fc0-4fd7-a380-776a6968f2a7" providerId="ADAL" clId="{985CCF43-D364-4820-BDE4-3707680B399D}" dt="2025-09-10T18:55:01.536" v="14501" actId="1076"/>
          <ac:spMkLst>
            <pc:docMk/>
            <pc:sldMk cId="2819563895" sldId="7948"/>
            <ac:spMk id="2" creationId="{94994F58-625B-D1C8-921B-6838B671EBE8}"/>
          </ac:spMkLst>
        </pc:spChg>
      </pc:sldChg>
      <pc:sldChg chg="modSp add del mod">
        <pc:chgData name="Najafi, Haideh (LARA)" userId="3b67c657-2fc0-4fd7-a380-776a6968f2a7" providerId="ADAL" clId="{985CCF43-D364-4820-BDE4-3707680B399D}" dt="2025-09-10T18:55:10.049" v="14502" actId="14100"/>
        <pc:sldMkLst>
          <pc:docMk/>
          <pc:sldMk cId="3335378243" sldId="7949"/>
        </pc:sldMkLst>
        <pc:spChg chg="mod">
          <ac:chgData name="Najafi, Haideh (LARA)" userId="3b67c657-2fc0-4fd7-a380-776a6968f2a7" providerId="ADAL" clId="{985CCF43-D364-4820-BDE4-3707680B399D}" dt="2025-09-10T18:55:10.049" v="14502" actId="14100"/>
          <ac:spMkLst>
            <pc:docMk/>
            <pc:sldMk cId="3335378243" sldId="7949"/>
            <ac:spMk id="7" creationId="{BBB17602-DF23-1533-E84B-9E7F2201E811}"/>
          </ac:spMkLst>
        </pc:spChg>
        <pc:picChg chg="mod">
          <ac:chgData name="Najafi, Haideh (LARA)" userId="3b67c657-2fc0-4fd7-a380-776a6968f2a7" providerId="ADAL" clId="{985CCF43-D364-4820-BDE4-3707680B399D}" dt="2025-09-08T17:16:47.953" v="10086" actId="14100"/>
          <ac:picMkLst>
            <pc:docMk/>
            <pc:sldMk cId="3335378243" sldId="7949"/>
            <ac:picMk id="5" creationId="{723541BD-1F3D-306C-D343-6D049F63A9D9}"/>
          </ac:picMkLst>
        </pc:picChg>
      </pc:sldChg>
      <pc:sldChg chg="modSp add del mod modAnim">
        <pc:chgData name="Najafi, Haideh (LARA)" userId="3b67c657-2fc0-4fd7-a380-776a6968f2a7" providerId="ADAL" clId="{985CCF43-D364-4820-BDE4-3707680B399D}" dt="2025-09-08T17:17:30.594" v="10088" actId="404"/>
        <pc:sldMkLst>
          <pc:docMk/>
          <pc:sldMk cId="791459515" sldId="7950"/>
        </pc:sldMkLst>
      </pc:sldChg>
      <pc:sldChg chg="add del">
        <pc:chgData name="Najafi, Haideh (LARA)" userId="3b67c657-2fc0-4fd7-a380-776a6968f2a7" providerId="ADAL" clId="{985CCF43-D364-4820-BDE4-3707680B399D}" dt="2025-08-28T18:52:29.435" v="493" actId="2696"/>
        <pc:sldMkLst>
          <pc:docMk/>
          <pc:sldMk cId="1702999309" sldId="7951"/>
        </pc:sldMkLst>
      </pc:sldChg>
      <pc:sldChg chg="modSp add del mod">
        <pc:chgData name="Najafi, Haideh (LARA)" userId="3b67c657-2fc0-4fd7-a380-776a6968f2a7" providerId="ADAL" clId="{985CCF43-D364-4820-BDE4-3707680B399D}" dt="2025-09-08T17:17:35.395" v="10089" actId="403"/>
        <pc:sldMkLst>
          <pc:docMk/>
          <pc:sldMk cId="2582760441" sldId="7952"/>
        </pc:sldMkLst>
      </pc:sldChg>
      <pc:sldChg chg="modSp add del">
        <pc:chgData name="Najafi, Haideh (LARA)" userId="3b67c657-2fc0-4fd7-a380-776a6968f2a7" providerId="ADAL" clId="{985CCF43-D364-4820-BDE4-3707680B399D}" dt="2025-09-08T17:40:12.124" v="10275" actId="403"/>
        <pc:sldMkLst>
          <pc:docMk/>
          <pc:sldMk cId="2289580269" sldId="7953"/>
        </pc:sldMkLst>
      </pc:sldChg>
      <pc:sldChg chg="modSp add del mod modAnim">
        <pc:chgData name="Najafi, Haideh (LARA)" userId="3b67c657-2fc0-4fd7-a380-776a6968f2a7" providerId="ADAL" clId="{985CCF43-D364-4820-BDE4-3707680B399D}" dt="2025-09-10T18:57:48.821" v="14543" actId="207"/>
        <pc:sldMkLst>
          <pc:docMk/>
          <pc:sldMk cId="3649533811" sldId="7954"/>
        </pc:sldMkLst>
        <pc:spChg chg="mod">
          <ac:chgData name="Najafi, Haideh (LARA)" userId="3b67c657-2fc0-4fd7-a380-776a6968f2a7" providerId="ADAL" clId="{985CCF43-D364-4820-BDE4-3707680B399D}" dt="2025-09-10T18:57:48.821" v="14543" actId="207"/>
          <ac:spMkLst>
            <pc:docMk/>
            <pc:sldMk cId="3649533811" sldId="7954"/>
            <ac:spMk id="2" creationId="{ECCEBEC3-DE22-84FC-43D2-1FC3F2358813}"/>
          </ac:spMkLst>
        </pc:spChg>
        <pc:spChg chg="mod">
          <ac:chgData name="Najafi, Haideh (LARA)" userId="3b67c657-2fc0-4fd7-a380-776a6968f2a7" providerId="ADAL" clId="{985CCF43-D364-4820-BDE4-3707680B399D}" dt="2025-09-10T18:57:20.201" v="14534" actId="403"/>
          <ac:spMkLst>
            <pc:docMk/>
            <pc:sldMk cId="3649533811" sldId="7954"/>
            <ac:spMk id="3" creationId="{7E264638-EC4C-A102-7522-C1D2CC3544E3}"/>
          </ac:spMkLst>
        </pc:spChg>
      </pc:sldChg>
      <pc:sldChg chg="modSp add del mod">
        <pc:chgData name="Najafi, Haideh (LARA)" userId="3b67c657-2fc0-4fd7-a380-776a6968f2a7" providerId="ADAL" clId="{985CCF43-D364-4820-BDE4-3707680B399D}" dt="2025-09-10T18:58:44.757" v="14559" actId="404"/>
        <pc:sldMkLst>
          <pc:docMk/>
          <pc:sldMk cId="3362582936" sldId="7956"/>
        </pc:sldMkLst>
        <pc:spChg chg="mod">
          <ac:chgData name="Najafi, Haideh (LARA)" userId="3b67c657-2fc0-4fd7-a380-776a6968f2a7" providerId="ADAL" clId="{985CCF43-D364-4820-BDE4-3707680B399D}" dt="2025-09-10T18:58:44.757" v="14559" actId="404"/>
          <ac:spMkLst>
            <pc:docMk/>
            <pc:sldMk cId="3362582936" sldId="7956"/>
            <ac:spMk id="3" creationId="{DBF4B79A-F358-3DAE-EC25-5DE342ECBE2E}"/>
          </ac:spMkLst>
        </pc:spChg>
      </pc:sldChg>
      <pc:sldChg chg="modSp add del">
        <pc:chgData name="Najafi, Haideh (LARA)" userId="3b67c657-2fc0-4fd7-a380-776a6968f2a7" providerId="ADAL" clId="{985CCF43-D364-4820-BDE4-3707680B399D}" dt="2025-09-08T17:38:54.221" v="10254"/>
        <pc:sldMkLst>
          <pc:docMk/>
          <pc:sldMk cId="1837335659" sldId="7957"/>
        </pc:sldMkLst>
        <pc:spChg chg="mod">
          <ac:chgData name="Najafi, Haideh (LARA)" userId="3b67c657-2fc0-4fd7-a380-776a6968f2a7" providerId="ADAL" clId="{985CCF43-D364-4820-BDE4-3707680B399D}" dt="2025-09-08T17:38:54.221" v="10254"/>
          <ac:spMkLst>
            <pc:docMk/>
            <pc:sldMk cId="1837335659" sldId="7957"/>
            <ac:spMk id="7" creationId="{5C14F2AD-22AC-0001-3EF0-33005D63CE79}"/>
          </ac:spMkLst>
        </pc:spChg>
        <pc:spChg chg="mod">
          <ac:chgData name="Najafi, Haideh (LARA)" userId="3b67c657-2fc0-4fd7-a380-776a6968f2a7" providerId="ADAL" clId="{985CCF43-D364-4820-BDE4-3707680B399D}" dt="2025-09-08T17:37:31.544" v="10240" actId="179"/>
          <ac:spMkLst>
            <pc:docMk/>
            <pc:sldMk cId="1837335659" sldId="7957"/>
            <ac:spMk id="9" creationId="{F2CD2219-C709-A168-3A5E-E22C4036284D}"/>
          </ac:spMkLst>
        </pc:spChg>
      </pc:sldChg>
      <pc:sldChg chg="modSp add del mod">
        <pc:chgData name="Najafi, Haideh (LARA)" userId="3b67c657-2fc0-4fd7-a380-776a6968f2a7" providerId="ADAL" clId="{985CCF43-D364-4820-BDE4-3707680B399D}" dt="2025-09-08T17:35:11.131" v="10220" actId="14100"/>
        <pc:sldMkLst>
          <pc:docMk/>
          <pc:sldMk cId="2431287549" sldId="7958"/>
        </pc:sldMkLst>
        <pc:spChg chg="mod">
          <ac:chgData name="Najafi, Haideh (LARA)" userId="3b67c657-2fc0-4fd7-a380-776a6968f2a7" providerId="ADAL" clId="{985CCF43-D364-4820-BDE4-3707680B399D}" dt="2025-09-08T17:35:11.131" v="10220" actId="14100"/>
          <ac:spMkLst>
            <pc:docMk/>
            <pc:sldMk cId="2431287549" sldId="7958"/>
            <ac:spMk id="7" creationId="{E8B1E82E-57D9-0200-E331-FC792F610080}"/>
          </ac:spMkLst>
        </pc:spChg>
      </pc:sldChg>
      <pc:sldChg chg="modSp add del mod">
        <pc:chgData name="Najafi, Haideh (LARA)" userId="3b67c657-2fc0-4fd7-a380-776a6968f2a7" providerId="ADAL" clId="{985CCF43-D364-4820-BDE4-3707680B399D}" dt="2025-09-08T17:46:17.461" v="10344" actId="14100"/>
        <pc:sldMkLst>
          <pc:docMk/>
          <pc:sldMk cId="2789990925" sldId="7959"/>
        </pc:sldMkLst>
        <pc:spChg chg="mod">
          <ac:chgData name="Najafi, Haideh (LARA)" userId="3b67c657-2fc0-4fd7-a380-776a6968f2a7" providerId="ADAL" clId="{985CCF43-D364-4820-BDE4-3707680B399D}" dt="2025-09-08T17:46:17.461" v="10344" actId="14100"/>
          <ac:spMkLst>
            <pc:docMk/>
            <pc:sldMk cId="2789990925" sldId="7959"/>
            <ac:spMk id="7" creationId="{A20B66DD-50AE-290F-1915-6EE12BCD153C}"/>
          </ac:spMkLst>
        </pc:spChg>
      </pc:sldChg>
      <pc:sldChg chg="modSp add del mod modAnim">
        <pc:chgData name="Najafi, Haideh (LARA)" userId="3b67c657-2fc0-4fd7-a380-776a6968f2a7" providerId="ADAL" clId="{985CCF43-D364-4820-BDE4-3707680B399D}" dt="2025-09-10T19:00:15.730" v="14573" actId="207"/>
        <pc:sldMkLst>
          <pc:docMk/>
          <pc:sldMk cId="2627876805" sldId="7960"/>
        </pc:sldMkLst>
        <pc:spChg chg="mod">
          <ac:chgData name="Najafi, Haideh (LARA)" userId="3b67c657-2fc0-4fd7-a380-776a6968f2a7" providerId="ADAL" clId="{985CCF43-D364-4820-BDE4-3707680B399D}" dt="2025-09-08T17:46:31.565" v="10350" actId="404"/>
          <ac:spMkLst>
            <pc:docMk/>
            <pc:sldMk cId="2627876805" sldId="7960"/>
            <ac:spMk id="7" creationId="{FFBDAB45-B551-036B-E801-543E17D58301}"/>
          </ac:spMkLst>
        </pc:spChg>
        <pc:spChg chg="mod">
          <ac:chgData name="Najafi, Haideh (LARA)" userId="3b67c657-2fc0-4fd7-a380-776a6968f2a7" providerId="ADAL" clId="{985CCF43-D364-4820-BDE4-3707680B399D}" dt="2025-09-10T19:00:15.730" v="14573" actId="207"/>
          <ac:spMkLst>
            <pc:docMk/>
            <pc:sldMk cId="2627876805" sldId="7960"/>
            <ac:spMk id="9" creationId="{05B94620-4875-8F5A-6D58-63A61F27E9D9}"/>
          </ac:spMkLst>
        </pc:spChg>
      </pc:sldChg>
      <pc:sldChg chg="modSp add del mod modAnim">
        <pc:chgData name="Najafi, Haideh (LARA)" userId="3b67c657-2fc0-4fd7-a380-776a6968f2a7" providerId="ADAL" clId="{985CCF43-D364-4820-BDE4-3707680B399D}" dt="2025-09-08T17:49:50.950" v="10384" actId="179"/>
        <pc:sldMkLst>
          <pc:docMk/>
          <pc:sldMk cId="3604977082" sldId="7961"/>
        </pc:sldMkLst>
        <pc:spChg chg="mod">
          <ac:chgData name="Najafi, Haideh (LARA)" userId="3b67c657-2fc0-4fd7-a380-776a6968f2a7" providerId="ADAL" clId="{985CCF43-D364-4820-BDE4-3707680B399D}" dt="2025-09-08T17:44:27.006" v="10329" actId="404"/>
          <ac:spMkLst>
            <pc:docMk/>
            <pc:sldMk cId="3604977082" sldId="7961"/>
            <ac:spMk id="7" creationId="{D857E42E-C995-E190-0BA2-854F88724DBB}"/>
          </ac:spMkLst>
        </pc:spChg>
        <pc:spChg chg="mod">
          <ac:chgData name="Najafi, Haideh (LARA)" userId="3b67c657-2fc0-4fd7-a380-776a6968f2a7" providerId="ADAL" clId="{985CCF43-D364-4820-BDE4-3707680B399D}" dt="2025-09-08T17:49:50.950" v="10384" actId="179"/>
          <ac:spMkLst>
            <pc:docMk/>
            <pc:sldMk cId="3604977082" sldId="7961"/>
            <ac:spMk id="9" creationId="{7C65A48D-32C6-BB2F-C5AA-BA686093ABB9}"/>
          </ac:spMkLst>
        </pc:spChg>
      </pc:sldChg>
      <pc:sldChg chg="modSp add del">
        <pc:chgData name="Najafi, Haideh (LARA)" userId="3b67c657-2fc0-4fd7-a380-776a6968f2a7" providerId="ADAL" clId="{985CCF43-D364-4820-BDE4-3707680B399D}" dt="2025-09-10T19:00:35.218" v="14574" actId="403"/>
        <pc:sldMkLst>
          <pc:docMk/>
          <pc:sldMk cId="3319135950" sldId="7962"/>
        </pc:sldMkLst>
        <pc:spChg chg="mod">
          <ac:chgData name="Najafi, Haideh (LARA)" userId="3b67c657-2fc0-4fd7-a380-776a6968f2a7" providerId="ADAL" clId="{985CCF43-D364-4820-BDE4-3707680B399D}" dt="2025-09-10T19:00:35.218" v="14574" actId="403"/>
          <ac:spMkLst>
            <pc:docMk/>
            <pc:sldMk cId="3319135950" sldId="7962"/>
            <ac:spMk id="9" creationId="{F337D3E7-EEB3-4A71-B851-E963B0D709C4}"/>
          </ac:spMkLst>
        </pc:spChg>
      </pc:sldChg>
      <pc:sldChg chg="modSp add del mod">
        <pc:chgData name="Najafi, Haideh (LARA)" userId="3b67c657-2fc0-4fd7-a380-776a6968f2a7" providerId="ADAL" clId="{985CCF43-D364-4820-BDE4-3707680B399D}" dt="2025-09-10T18:59:28.418" v="14563" actId="179"/>
        <pc:sldMkLst>
          <pc:docMk/>
          <pc:sldMk cId="1671990967" sldId="7963"/>
        </pc:sldMkLst>
        <pc:spChg chg="mod">
          <ac:chgData name="Najafi, Haideh (LARA)" userId="3b67c657-2fc0-4fd7-a380-776a6968f2a7" providerId="ADAL" clId="{985CCF43-D364-4820-BDE4-3707680B399D}" dt="2025-09-08T17:38:45.249" v="10253" actId="20577"/>
          <ac:spMkLst>
            <pc:docMk/>
            <pc:sldMk cId="1671990967" sldId="7963"/>
            <ac:spMk id="7" creationId="{1916E055-3EF6-0289-898A-0861F9FA0F0E}"/>
          </ac:spMkLst>
        </pc:spChg>
        <pc:spChg chg="mod">
          <ac:chgData name="Najafi, Haideh (LARA)" userId="3b67c657-2fc0-4fd7-a380-776a6968f2a7" providerId="ADAL" clId="{985CCF43-D364-4820-BDE4-3707680B399D}" dt="2025-09-10T18:59:28.418" v="14563" actId="179"/>
          <ac:spMkLst>
            <pc:docMk/>
            <pc:sldMk cId="1671990967" sldId="7963"/>
            <ac:spMk id="9" creationId="{B554E9CE-771F-A07F-F610-A7BC1464A513}"/>
          </ac:spMkLst>
        </pc:spChg>
      </pc:sldChg>
      <pc:sldChg chg="addSp modSp add del mod modAnim">
        <pc:chgData name="Najafi, Haideh (LARA)" userId="3b67c657-2fc0-4fd7-a380-776a6968f2a7" providerId="ADAL" clId="{985CCF43-D364-4820-BDE4-3707680B399D}" dt="2025-09-10T13:52:32.586" v="13085"/>
        <pc:sldMkLst>
          <pc:docMk/>
          <pc:sldMk cId="2551777261" sldId="7966"/>
        </pc:sldMkLst>
        <pc:spChg chg="add mod">
          <ac:chgData name="Najafi, Haideh (LARA)" userId="3b67c657-2fc0-4fd7-a380-776a6968f2a7" providerId="ADAL" clId="{985CCF43-D364-4820-BDE4-3707680B399D}" dt="2025-09-10T13:51:59.414" v="13076" actId="1076"/>
          <ac:spMkLst>
            <pc:docMk/>
            <pc:sldMk cId="2551777261" sldId="7966"/>
            <ac:spMk id="4" creationId="{D289A27D-71CA-409D-1CD9-57D4CDD11CF6}"/>
          </ac:spMkLst>
        </pc:spChg>
        <pc:spChg chg="mod">
          <ac:chgData name="Najafi, Haideh (LARA)" userId="3b67c657-2fc0-4fd7-a380-776a6968f2a7" providerId="ADAL" clId="{985CCF43-D364-4820-BDE4-3707680B399D}" dt="2025-09-10T13:52:06.683" v="13079" actId="1076"/>
          <ac:spMkLst>
            <pc:docMk/>
            <pc:sldMk cId="2551777261" sldId="7966"/>
            <ac:spMk id="7" creationId="{6742170D-22C7-1E3A-F8A1-7ECCA46C9FCF}"/>
          </ac:spMkLst>
        </pc:spChg>
      </pc:sldChg>
      <pc:sldChg chg="add del">
        <pc:chgData name="Najafi, Haideh (LARA)" userId="3b67c657-2fc0-4fd7-a380-776a6968f2a7" providerId="ADAL" clId="{985CCF43-D364-4820-BDE4-3707680B399D}" dt="2025-08-28T18:00:20.476" v="302"/>
        <pc:sldMkLst>
          <pc:docMk/>
          <pc:sldMk cId="329301728" sldId="7967"/>
        </pc:sldMkLst>
      </pc:sldChg>
      <pc:sldChg chg="addSp modSp add del mod modAnim">
        <pc:chgData name="Najafi, Haideh (LARA)" userId="3b67c657-2fc0-4fd7-a380-776a6968f2a7" providerId="ADAL" clId="{985CCF43-D364-4820-BDE4-3707680B399D}" dt="2025-09-10T13:52:50.667" v="13086"/>
        <pc:sldMkLst>
          <pc:docMk/>
          <pc:sldMk cId="3740420743" sldId="7968"/>
        </pc:sldMkLst>
        <pc:spChg chg="add mod">
          <ac:chgData name="Najafi, Haideh (LARA)" userId="3b67c657-2fc0-4fd7-a380-776a6968f2a7" providerId="ADAL" clId="{985CCF43-D364-4820-BDE4-3707680B399D}" dt="2025-09-10T13:52:18.981" v="13083" actId="1076"/>
          <ac:spMkLst>
            <pc:docMk/>
            <pc:sldMk cId="3740420743" sldId="7968"/>
            <ac:spMk id="8" creationId="{AD68015B-051C-219D-23E5-A3B1BA9CD316}"/>
          </ac:spMkLst>
        </pc:spChg>
        <pc:spChg chg="add mod">
          <ac:chgData name="Najafi, Haideh (LARA)" userId="3b67c657-2fc0-4fd7-a380-776a6968f2a7" providerId="ADAL" clId="{985CCF43-D364-4820-BDE4-3707680B399D}" dt="2025-09-10T13:52:16.102" v="13082" actId="1076"/>
          <ac:spMkLst>
            <pc:docMk/>
            <pc:sldMk cId="3740420743" sldId="7968"/>
            <ac:spMk id="9" creationId="{27DA76A2-2D17-847C-136B-B13405FE6390}"/>
          </ac:spMkLst>
        </pc:spChg>
      </pc:sldChg>
      <pc:sldChg chg="add del">
        <pc:chgData name="Najafi, Haideh (LARA)" userId="3b67c657-2fc0-4fd7-a380-776a6968f2a7" providerId="ADAL" clId="{985CCF43-D364-4820-BDE4-3707680B399D}" dt="2025-08-28T18:00:20.476" v="302"/>
        <pc:sldMkLst>
          <pc:docMk/>
          <pc:sldMk cId="1440267348" sldId="7969"/>
        </pc:sldMkLst>
      </pc:sldChg>
      <pc:sldChg chg="addSp modSp add del mod modAnim">
        <pc:chgData name="Najafi, Haideh (LARA)" userId="3b67c657-2fc0-4fd7-a380-776a6968f2a7" providerId="ADAL" clId="{985CCF43-D364-4820-BDE4-3707680B399D}" dt="2025-09-10T13:53:09.802" v="13088" actId="1076"/>
        <pc:sldMkLst>
          <pc:docMk/>
          <pc:sldMk cId="4080135709" sldId="7970"/>
        </pc:sldMkLst>
        <pc:spChg chg="add mod">
          <ac:chgData name="Najafi, Haideh (LARA)" userId="3b67c657-2fc0-4fd7-a380-776a6968f2a7" providerId="ADAL" clId="{985CCF43-D364-4820-BDE4-3707680B399D}" dt="2025-09-10T13:53:09.802" v="13088" actId="1076"/>
          <ac:spMkLst>
            <pc:docMk/>
            <pc:sldMk cId="4080135709" sldId="7970"/>
            <ac:spMk id="7" creationId="{D0F77B50-99E1-322F-ACA9-1594DF367DCF}"/>
          </ac:spMkLst>
        </pc:spChg>
      </pc:sldChg>
      <pc:sldChg chg="modSp add del mod">
        <pc:chgData name="Najafi, Haideh (LARA)" userId="3b67c657-2fc0-4fd7-a380-776a6968f2a7" providerId="ADAL" clId="{985CCF43-D364-4820-BDE4-3707680B399D}" dt="2025-09-10T13:55:10.326" v="13104" actId="114"/>
        <pc:sldMkLst>
          <pc:docMk/>
          <pc:sldMk cId="491438836" sldId="7971"/>
        </pc:sldMkLst>
        <pc:spChg chg="mod">
          <ac:chgData name="Najafi, Haideh (LARA)" userId="3b67c657-2fc0-4fd7-a380-776a6968f2a7" providerId="ADAL" clId="{985CCF43-D364-4820-BDE4-3707680B399D}" dt="2025-09-10T13:55:10.326" v="13104" actId="114"/>
          <ac:spMkLst>
            <pc:docMk/>
            <pc:sldMk cId="491438836" sldId="7971"/>
            <ac:spMk id="3" creationId="{3BE1ABE7-A8D4-1C33-0B08-16DE24A6EC2F}"/>
          </ac:spMkLst>
        </pc:spChg>
      </pc:sldChg>
      <pc:sldChg chg="addSp modSp add del mod modAnim">
        <pc:chgData name="Najafi, Haideh (LARA)" userId="3b67c657-2fc0-4fd7-a380-776a6968f2a7" providerId="ADAL" clId="{985CCF43-D364-4820-BDE4-3707680B399D}" dt="2025-09-10T13:54:33.044" v="13096"/>
        <pc:sldMkLst>
          <pc:docMk/>
          <pc:sldMk cId="3782997996" sldId="7972"/>
        </pc:sldMkLst>
        <pc:spChg chg="add mod">
          <ac:chgData name="Najafi, Haideh (LARA)" userId="3b67c657-2fc0-4fd7-a380-776a6968f2a7" providerId="ADAL" clId="{985CCF43-D364-4820-BDE4-3707680B399D}" dt="2025-09-10T13:54:24.350" v="13095" actId="1076"/>
          <ac:spMkLst>
            <pc:docMk/>
            <pc:sldMk cId="3782997996" sldId="7972"/>
            <ac:spMk id="8" creationId="{EF331D47-16EB-4CA9-B268-68062B830045}"/>
          </ac:spMkLst>
        </pc:spChg>
        <pc:spChg chg="add mod">
          <ac:chgData name="Najafi, Haideh (LARA)" userId="3b67c657-2fc0-4fd7-a380-776a6968f2a7" providerId="ADAL" clId="{985CCF43-D364-4820-BDE4-3707680B399D}" dt="2025-09-10T13:54:20.361" v="13094" actId="1076"/>
          <ac:spMkLst>
            <pc:docMk/>
            <pc:sldMk cId="3782997996" sldId="7972"/>
            <ac:spMk id="9" creationId="{45F8C44A-5607-2829-F7F0-05B31994AF0B}"/>
          </ac:spMkLst>
        </pc:spChg>
        <pc:picChg chg="mod">
          <ac:chgData name="Najafi, Haideh (LARA)" userId="3b67c657-2fc0-4fd7-a380-776a6968f2a7" providerId="ADAL" clId="{985CCF43-D364-4820-BDE4-3707680B399D}" dt="2025-09-10T13:54:15.273" v="13093" actId="1076"/>
          <ac:picMkLst>
            <pc:docMk/>
            <pc:sldMk cId="3782997996" sldId="7972"/>
            <ac:picMk id="4" creationId="{5B288886-CF28-A5C0-5DE3-FA5683FCE60E}"/>
          </ac:picMkLst>
        </pc:picChg>
      </pc:sldChg>
      <pc:sldChg chg="modSp add del">
        <pc:chgData name="Najafi, Haideh (LARA)" userId="3b67c657-2fc0-4fd7-a380-776a6968f2a7" providerId="ADAL" clId="{985CCF43-D364-4820-BDE4-3707680B399D}" dt="2025-09-10T19:01:01.854" v="14575" actId="207"/>
        <pc:sldMkLst>
          <pc:docMk/>
          <pc:sldMk cId="1895799873" sldId="7973"/>
        </pc:sldMkLst>
        <pc:spChg chg="mod">
          <ac:chgData name="Najafi, Haideh (LARA)" userId="3b67c657-2fc0-4fd7-a380-776a6968f2a7" providerId="ADAL" clId="{985CCF43-D364-4820-BDE4-3707680B399D}" dt="2025-09-10T19:01:01.854" v="14575" actId="207"/>
          <ac:spMkLst>
            <pc:docMk/>
            <pc:sldMk cId="1895799873" sldId="7973"/>
            <ac:spMk id="3" creationId="{816F6A62-92D2-AF14-A7E0-7155AD3C72F7}"/>
          </ac:spMkLst>
        </pc:spChg>
      </pc:sldChg>
      <pc:sldChg chg="add del">
        <pc:chgData name="Najafi, Haideh (LARA)" userId="3b67c657-2fc0-4fd7-a380-776a6968f2a7" providerId="ADAL" clId="{985CCF43-D364-4820-BDE4-3707680B399D}" dt="2025-08-28T18:00:20.476" v="302"/>
        <pc:sldMkLst>
          <pc:docMk/>
          <pc:sldMk cId="1199527993" sldId="7974"/>
        </pc:sldMkLst>
      </pc:sldChg>
      <pc:sldChg chg="add del">
        <pc:chgData name="Najafi, Haideh (LARA)" userId="3b67c657-2fc0-4fd7-a380-776a6968f2a7" providerId="ADAL" clId="{985CCF43-D364-4820-BDE4-3707680B399D}" dt="2025-08-28T18:00:20.476" v="302"/>
        <pc:sldMkLst>
          <pc:docMk/>
          <pc:sldMk cId="868226425" sldId="7975"/>
        </pc:sldMkLst>
      </pc:sldChg>
      <pc:sldChg chg="modSp add del mod modAnim">
        <pc:chgData name="Najafi, Haideh (LARA)" userId="3b67c657-2fc0-4fd7-a380-776a6968f2a7" providerId="ADAL" clId="{985CCF43-D364-4820-BDE4-3707680B399D}" dt="2025-09-08T17:56:20.155" v="10448" actId="403"/>
        <pc:sldMkLst>
          <pc:docMk/>
          <pc:sldMk cId="4029906378" sldId="7976"/>
        </pc:sldMkLst>
      </pc:sldChg>
      <pc:sldChg chg="modSp add del mod modAnim">
        <pc:chgData name="Najafi, Haideh (LARA)" userId="3b67c657-2fc0-4fd7-a380-776a6968f2a7" providerId="ADAL" clId="{985CCF43-D364-4820-BDE4-3707680B399D}" dt="2025-09-08T17:59:41.397" v="10530" actId="404"/>
        <pc:sldMkLst>
          <pc:docMk/>
          <pc:sldMk cId="3374456502" sldId="7978"/>
        </pc:sldMkLst>
      </pc:sldChg>
      <pc:sldChg chg="modSp add del modAnim">
        <pc:chgData name="Najafi, Haideh (LARA)" userId="3b67c657-2fc0-4fd7-a380-776a6968f2a7" providerId="ADAL" clId="{985CCF43-D364-4820-BDE4-3707680B399D}" dt="2025-09-08T18:00:35.252" v="10542" actId="404"/>
        <pc:sldMkLst>
          <pc:docMk/>
          <pc:sldMk cId="2248454646" sldId="7979"/>
        </pc:sldMkLst>
      </pc:sldChg>
      <pc:sldChg chg="modSp add del modAnim">
        <pc:chgData name="Najafi, Haideh (LARA)" userId="3b67c657-2fc0-4fd7-a380-776a6968f2a7" providerId="ADAL" clId="{985CCF43-D364-4820-BDE4-3707680B399D}" dt="2025-09-08T18:02:23.106" v="10554" actId="404"/>
        <pc:sldMkLst>
          <pc:docMk/>
          <pc:sldMk cId="1808696056" sldId="7980"/>
        </pc:sldMkLst>
      </pc:sldChg>
      <pc:sldChg chg="modSp add del mod">
        <pc:chgData name="Najafi, Haideh (LARA)" userId="3b67c657-2fc0-4fd7-a380-776a6968f2a7" providerId="ADAL" clId="{985CCF43-D364-4820-BDE4-3707680B399D}" dt="2025-09-08T18:02:35.146" v="10555" actId="2696"/>
        <pc:sldMkLst>
          <pc:docMk/>
          <pc:sldMk cId="2782317600" sldId="7981"/>
        </pc:sldMkLst>
      </pc:sldChg>
      <pc:sldChg chg="modSp add del mod modAnim">
        <pc:chgData name="Najafi, Haideh (LARA)" userId="3b67c657-2fc0-4fd7-a380-776a6968f2a7" providerId="ADAL" clId="{985CCF43-D364-4820-BDE4-3707680B399D}" dt="2025-09-08T18:03:55.748" v="10582" actId="403"/>
        <pc:sldMkLst>
          <pc:docMk/>
          <pc:sldMk cId="1877097351" sldId="7982"/>
        </pc:sldMkLst>
      </pc:sldChg>
      <pc:sldChg chg="modSp add del mod modAnim">
        <pc:chgData name="Najafi, Haideh (LARA)" userId="3b67c657-2fc0-4fd7-a380-776a6968f2a7" providerId="ADAL" clId="{985CCF43-D364-4820-BDE4-3707680B399D}" dt="2025-09-10T19:19:27.812" v="14611" actId="1076"/>
        <pc:sldMkLst>
          <pc:docMk/>
          <pc:sldMk cId="1430508475" sldId="7983"/>
        </pc:sldMkLst>
        <pc:spChg chg="mod">
          <ac:chgData name="Najafi, Haideh (LARA)" userId="3b67c657-2fc0-4fd7-a380-776a6968f2a7" providerId="ADAL" clId="{985CCF43-D364-4820-BDE4-3707680B399D}" dt="2025-09-10T19:19:27.812" v="14611" actId="1076"/>
          <ac:spMkLst>
            <pc:docMk/>
            <pc:sldMk cId="1430508475" sldId="7983"/>
            <ac:spMk id="2" creationId="{54836C7E-43AE-25DD-4797-C75B3A274480}"/>
          </ac:spMkLst>
        </pc:spChg>
        <pc:spChg chg="mod">
          <ac:chgData name="Najafi, Haideh (LARA)" userId="3b67c657-2fc0-4fd7-a380-776a6968f2a7" providerId="ADAL" clId="{985CCF43-D364-4820-BDE4-3707680B399D}" dt="2025-09-08T18:08:51.428" v="10624" actId="179"/>
          <ac:spMkLst>
            <pc:docMk/>
            <pc:sldMk cId="1430508475" sldId="7983"/>
            <ac:spMk id="3" creationId="{31D9E27D-7461-08A0-B227-347EBB87602F}"/>
          </ac:spMkLst>
        </pc:spChg>
      </pc:sldChg>
      <pc:sldChg chg="modSp add del mod modAnim">
        <pc:chgData name="Najafi, Haideh (LARA)" userId="3b67c657-2fc0-4fd7-a380-776a6968f2a7" providerId="ADAL" clId="{985CCF43-D364-4820-BDE4-3707680B399D}" dt="2025-09-10T19:19:05.406" v="14598" actId="1076"/>
        <pc:sldMkLst>
          <pc:docMk/>
          <pc:sldMk cId="1190324749" sldId="7984"/>
        </pc:sldMkLst>
        <pc:spChg chg="mod">
          <ac:chgData name="Najafi, Haideh (LARA)" userId="3b67c657-2fc0-4fd7-a380-776a6968f2a7" providerId="ADAL" clId="{985CCF43-D364-4820-BDE4-3707680B399D}" dt="2025-09-10T19:19:05.406" v="14598" actId="1076"/>
          <ac:spMkLst>
            <pc:docMk/>
            <pc:sldMk cId="1190324749" sldId="7984"/>
            <ac:spMk id="2" creationId="{5678482F-0F62-91DE-C31C-42202A61E9C1}"/>
          </ac:spMkLst>
        </pc:spChg>
        <pc:spChg chg="mod">
          <ac:chgData name="Najafi, Haideh (LARA)" userId="3b67c657-2fc0-4fd7-a380-776a6968f2a7" providerId="ADAL" clId="{985CCF43-D364-4820-BDE4-3707680B399D}" dt="2025-09-10T19:18:10.964" v="14580"/>
          <ac:spMkLst>
            <pc:docMk/>
            <pc:sldMk cId="1190324749" sldId="7984"/>
            <ac:spMk id="3" creationId="{CF69D314-F1A8-19E8-3545-3C759802CC33}"/>
          </ac:spMkLst>
        </pc:spChg>
      </pc:sldChg>
      <pc:sldChg chg="modSp add del mod">
        <pc:chgData name="Najafi, Haideh (LARA)" userId="3b67c657-2fc0-4fd7-a380-776a6968f2a7" providerId="ADAL" clId="{985CCF43-D364-4820-BDE4-3707680B399D}" dt="2025-09-10T19:19:41.644" v="14623" actId="20577"/>
        <pc:sldMkLst>
          <pc:docMk/>
          <pc:sldMk cId="1180788616" sldId="7985"/>
        </pc:sldMkLst>
        <pc:spChg chg="mod">
          <ac:chgData name="Najafi, Haideh (LARA)" userId="3b67c657-2fc0-4fd7-a380-776a6968f2a7" providerId="ADAL" clId="{985CCF43-D364-4820-BDE4-3707680B399D}" dt="2025-09-10T19:19:41.644" v="14623" actId="20577"/>
          <ac:spMkLst>
            <pc:docMk/>
            <pc:sldMk cId="1180788616" sldId="7985"/>
            <ac:spMk id="2" creationId="{BC54503D-226C-37FF-02CE-511D6DD70772}"/>
          </ac:spMkLst>
        </pc:spChg>
      </pc:sldChg>
      <pc:sldChg chg="modSp add del mod">
        <pc:chgData name="Najafi, Haideh (LARA)" userId="3b67c657-2fc0-4fd7-a380-776a6968f2a7" providerId="ADAL" clId="{985CCF43-D364-4820-BDE4-3707680B399D}" dt="2025-09-10T19:19:54.067" v="14627" actId="1076"/>
        <pc:sldMkLst>
          <pc:docMk/>
          <pc:sldMk cId="4227956313" sldId="7986"/>
        </pc:sldMkLst>
        <pc:spChg chg="mod">
          <ac:chgData name="Najafi, Haideh (LARA)" userId="3b67c657-2fc0-4fd7-a380-776a6968f2a7" providerId="ADAL" clId="{985CCF43-D364-4820-BDE4-3707680B399D}" dt="2025-09-10T19:19:54.067" v="14627" actId="1076"/>
          <ac:spMkLst>
            <pc:docMk/>
            <pc:sldMk cId="4227956313" sldId="7986"/>
            <ac:spMk id="2" creationId="{A2A3E023-3B5F-D9C5-836B-40B9455F91B0}"/>
          </ac:spMkLst>
        </pc:spChg>
      </pc:sldChg>
      <pc:sldChg chg="add del">
        <pc:chgData name="Najafi, Haideh (LARA)" userId="3b67c657-2fc0-4fd7-a380-776a6968f2a7" providerId="ADAL" clId="{985CCF43-D364-4820-BDE4-3707680B399D}" dt="2025-08-28T18:00:20.476" v="302"/>
        <pc:sldMkLst>
          <pc:docMk/>
          <pc:sldMk cId="1164067051" sldId="7987"/>
        </pc:sldMkLst>
      </pc:sldChg>
      <pc:sldChg chg="modSp add del mod modAnim">
        <pc:chgData name="Najafi, Haideh (LARA)" userId="3b67c657-2fc0-4fd7-a380-776a6968f2a7" providerId="ADAL" clId="{985CCF43-D364-4820-BDE4-3707680B399D}" dt="2025-09-09T13:08:57.538" v="11204" actId="179"/>
        <pc:sldMkLst>
          <pc:docMk/>
          <pc:sldMk cId="506395059" sldId="7988"/>
        </pc:sldMkLst>
      </pc:sldChg>
      <pc:sldChg chg="modSp add del mod">
        <pc:chgData name="Najafi, Haideh (LARA)" userId="3b67c657-2fc0-4fd7-a380-776a6968f2a7" providerId="ADAL" clId="{985CCF43-D364-4820-BDE4-3707680B399D}" dt="2025-09-08T18:18:32.796" v="10666" actId="14100"/>
        <pc:sldMkLst>
          <pc:docMk/>
          <pc:sldMk cId="948004408" sldId="7989"/>
        </pc:sldMkLst>
      </pc:sldChg>
      <pc:sldChg chg="modSp add del">
        <pc:chgData name="Najafi, Haideh (LARA)" userId="3b67c657-2fc0-4fd7-a380-776a6968f2a7" providerId="ADAL" clId="{985CCF43-D364-4820-BDE4-3707680B399D}" dt="2025-09-08T18:25:13.902" v="10701" actId="403"/>
        <pc:sldMkLst>
          <pc:docMk/>
          <pc:sldMk cId="2534704328" sldId="7991"/>
        </pc:sldMkLst>
      </pc:sldChg>
      <pc:sldChg chg="modSp add del mod">
        <pc:chgData name="Najafi, Haideh (LARA)" userId="3b67c657-2fc0-4fd7-a380-776a6968f2a7" providerId="ADAL" clId="{985CCF43-D364-4820-BDE4-3707680B399D}" dt="2025-09-08T18:25:26.275" v="10704" actId="14100"/>
        <pc:sldMkLst>
          <pc:docMk/>
          <pc:sldMk cId="1900591740" sldId="7992"/>
        </pc:sldMkLst>
      </pc:sldChg>
      <pc:sldChg chg="modSp add del mod">
        <pc:chgData name="Najafi, Haideh (LARA)" userId="3b67c657-2fc0-4fd7-a380-776a6968f2a7" providerId="ADAL" clId="{985CCF43-D364-4820-BDE4-3707680B399D}" dt="2025-09-09T13:37:56.367" v="11240" actId="2696"/>
        <pc:sldMkLst>
          <pc:docMk/>
          <pc:sldMk cId="3188383139" sldId="7995"/>
        </pc:sldMkLst>
      </pc:sldChg>
      <pc:sldChg chg="modSp add del mod modAnim">
        <pc:chgData name="Najafi, Haideh (LARA)" userId="3b67c657-2fc0-4fd7-a380-776a6968f2a7" providerId="ADAL" clId="{985CCF43-D364-4820-BDE4-3707680B399D}" dt="2025-09-10T19:22:48.875" v="14657" actId="14100"/>
        <pc:sldMkLst>
          <pc:docMk/>
          <pc:sldMk cId="2316348672" sldId="7997"/>
        </pc:sldMkLst>
        <pc:spChg chg="mod">
          <ac:chgData name="Najafi, Haideh (LARA)" userId="3b67c657-2fc0-4fd7-a380-776a6968f2a7" providerId="ADAL" clId="{985CCF43-D364-4820-BDE4-3707680B399D}" dt="2025-09-10T19:22:48.875" v="14657" actId="14100"/>
          <ac:spMkLst>
            <pc:docMk/>
            <pc:sldMk cId="2316348672" sldId="7997"/>
            <ac:spMk id="2" creationId="{F43EED3E-FBFF-7E22-0485-E470DA790906}"/>
          </ac:spMkLst>
        </pc:spChg>
        <pc:spChg chg="mod">
          <ac:chgData name="Najafi, Haideh (LARA)" userId="3b67c657-2fc0-4fd7-a380-776a6968f2a7" providerId="ADAL" clId="{985CCF43-D364-4820-BDE4-3707680B399D}" dt="2025-09-10T14:37:37.146" v="13133" actId="14100"/>
          <ac:spMkLst>
            <pc:docMk/>
            <pc:sldMk cId="2316348672" sldId="7997"/>
            <ac:spMk id="3" creationId="{BD77CEF5-DE7C-9E48-7601-8DBDD85142C8}"/>
          </ac:spMkLst>
        </pc:spChg>
      </pc:sldChg>
      <pc:sldChg chg="modSp add del mod ord">
        <pc:chgData name="Najafi, Haideh (LARA)" userId="3b67c657-2fc0-4fd7-a380-776a6968f2a7" providerId="ADAL" clId="{985CCF43-D364-4820-BDE4-3707680B399D}" dt="2025-09-10T19:22:59.803" v="14661" actId="1076"/>
        <pc:sldMkLst>
          <pc:docMk/>
          <pc:sldMk cId="1589794118" sldId="7998"/>
        </pc:sldMkLst>
        <pc:spChg chg="mod">
          <ac:chgData name="Najafi, Haideh (LARA)" userId="3b67c657-2fc0-4fd7-a380-776a6968f2a7" providerId="ADAL" clId="{985CCF43-D364-4820-BDE4-3707680B399D}" dt="2025-09-10T19:22:59.803" v="14661" actId="1076"/>
          <ac:spMkLst>
            <pc:docMk/>
            <pc:sldMk cId="1589794118" sldId="7998"/>
            <ac:spMk id="2" creationId="{3AFE5146-C549-ACB3-2603-394BF80BBBB6}"/>
          </ac:spMkLst>
        </pc:spChg>
        <pc:spChg chg="mod">
          <ac:chgData name="Najafi, Haideh (LARA)" userId="3b67c657-2fc0-4fd7-a380-776a6968f2a7" providerId="ADAL" clId="{985CCF43-D364-4820-BDE4-3707680B399D}" dt="2025-09-10T14:37:45.907" v="13134"/>
          <ac:spMkLst>
            <pc:docMk/>
            <pc:sldMk cId="1589794118" sldId="7998"/>
            <ac:spMk id="3" creationId="{EEFDBF00-32B4-63EC-19B7-DF5966925862}"/>
          </ac:spMkLst>
        </pc:spChg>
      </pc:sldChg>
      <pc:sldChg chg="modSp add del mod ord">
        <pc:chgData name="Najafi, Haideh (LARA)" userId="3b67c657-2fc0-4fd7-a380-776a6968f2a7" providerId="ADAL" clId="{985CCF43-D364-4820-BDE4-3707680B399D}" dt="2025-09-10T19:23:19.820" v="14665" actId="20577"/>
        <pc:sldMkLst>
          <pc:docMk/>
          <pc:sldMk cId="981581628" sldId="8000"/>
        </pc:sldMkLst>
        <pc:spChg chg="mod">
          <ac:chgData name="Najafi, Haideh (LARA)" userId="3b67c657-2fc0-4fd7-a380-776a6968f2a7" providerId="ADAL" clId="{985CCF43-D364-4820-BDE4-3707680B399D}" dt="2025-09-10T19:23:19.820" v="14665" actId="20577"/>
          <ac:spMkLst>
            <pc:docMk/>
            <pc:sldMk cId="981581628" sldId="8000"/>
            <ac:spMk id="2" creationId="{6C0645E7-E4E9-47A6-7EFA-9A4F85528D51}"/>
          </ac:spMkLst>
        </pc:spChg>
        <pc:spChg chg="mod">
          <ac:chgData name="Najafi, Haideh (LARA)" userId="3b67c657-2fc0-4fd7-a380-776a6968f2a7" providerId="ADAL" clId="{985CCF43-D364-4820-BDE4-3707680B399D}" dt="2025-09-10T14:38:01.064" v="13136"/>
          <ac:spMkLst>
            <pc:docMk/>
            <pc:sldMk cId="981581628" sldId="8000"/>
            <ac:spMk id="3" creationId="{FED9E720-664C-9602-CCCC-AD2B5985C01D}"/>
          </ac:spMkLst>
        </pc:spChg>
      </pc:sldChg>
      <pc:sldChg chg="add del">
        <pc:chgData name="Najafi, Haideh (LARA)" userId="3b67c657-2fc0-4fd7-a380-776a6968f2a7" providerId="ADAL" clId="{985CCF43-D364-4820-BDE4-3707680B399D}" dt="2025-09-09T21:26:07.865" v="12484" actId="2696"/>
        <pc:sldMkLst>
          <pc:docMk/>
          <pc:sldMk cId="334286972" sldId="8001"/>
        </pc:sldMkLst>
      </pc:sldChg>
      <pc:sldChg chg="addSp delSp modSp add del mod delAnim">
        <pc:chgData name="Najafi, Haideh (LARA)" userId="3b67c657-2fc0-4fd7-a380-776a6968f2a7" providerId="ADAL" clId="{985CCF43-D364-4820-BDE4-3707680B399D}" dt="2025-09-10T12:05:55.020" v="12891" actId="2696"/>
        <pc:sldMkLst>
          <pc:docMk/>
          <pc:sldMk cId="577346845" sldId="8001"/>
        </pc:sldMkLst>
        <pc:spChg chg="del">
          <ac:chgData name="Najafi, Haideh (LARA)" userId="3b67c657-2fc0-4fd7-a380-776a6968f2a7" providerId="ADAL" clId="{985CCF43-D364-4820-BDE4-3707680B399D}" dt="2025-09-10T11:59:23.774" v="12839" actId="22"/>
          <ac:spMkLst>
            <pc:docMk/>
            <pc:sldMk cId="577346845" sldId="8001"/>
            <ac:spMk id="3" creationId="{E775D8FB-07DB-431E-D30B-965F6090B51F}"/>
          </ac:spMkLst>
        </pc:spChg>
        <pc:spChg chg="add del mod">
          <ac:chgData name="Najafi, Haideh (LARA)" userId="3b67c657-2fc0-4fd7-a380-776a6968f2a7" providerId="ADAL" clId="{985CCF43-D364-4820-BDE4-3707680B399D}" dt="2025-09-10T12:01:45.503" v="12849" actId="21"/>
          <ac:spMkLst>
            <pc:docMk/>
            <pc:sldMk cId="577346845" sldId="8001"/>
            <ac:spMk id="14" creationId="{11002110-4839-2A07-4384-8EC7AAF96A8C}"/>
          </ac:spMkLst>
        </pc:spChg>
        <pc:picChg chg="add del mod ord">
          <ac:chgData name="Najafi, Haideh (LARA)" userId="3b67c657-2fc0-4fd7-a380-776a6968f2a7" providerId="ADAL" clId="{985CCF43-D364-4820-BDE4-3707680B399D}" dt="2025-09-10T12:01:41.971" v="12848" actId="21"/>
          <ac:picMkLst>
            <pc:docMk/>
            <pc:sldMk cId="577346845" sldId="8001"/>
            <ac:picMk id="6" creationId="{1E5154AE-7039-E119-5D64-45B55F3390A4}"/>
          </ac:picMkLst>
        </pc:picChg>
        <pc:picChg chg="add mod">
          <ac:chgData name="Najafi, Haideh (LARA)" userId="3b67c657-2fc0-4fd7-a380-776a6968f2a7" providerId="ADAL" clId="{985CCF43-D364-4820-BDE4-3707680B399D}" dt="2025-09-10T12:01:53.933" v="12851" actId="1076"/>
          <ac:picMkLst>
            <pc:docMk/>
            <pc:sldMk cId="577346845" sldId="8001"/>
            <ac:picMk id="8" creationId="{8F106954-DD9A-F800-8054-AD7A51F34472}"/>
          </ac:picMkLst>
        </pc:picChg>
        <pc:picChg chg="add mod">
          <ac:chgData name="Najafi, Haideh (LARA)" userId="3b67c657-2fc0-4fd7-a380-776a6968f2a7" providerId="ADAL" clId="{985CCF43-D364-4820-BDE4-3707680B399D}" dt="2025-09-10T12:01:48.059" v="12850" actId="1076"/>
          <ac:picMkLst>
            <pc:docMk/>
            <pc:sldMk cId="577346845" sldId="8001"/>
            <ac:picMk id="10" creationId="{96E271DC-F11D-DFA2-FE2B-E9F6AE5F44E7}"/>
          </ac:picMkLst>
        </pc:picChg>
        <pc:picChg chg="add mod">
          <ac:chgData name="Najafi, Haideh (LARA)" userId="3b67c657-2fc0-4fd7-a380-776a6968f2a7" providerId="ADAL" clId="{985CCF43-D364-4820-BDE4-3707680B399D}" dt="2025-09-10T12:04:28.052" v="12875" actId="1076"/>
          <ac:picMkLst>
            <pc:docMk/>
            <pc:sldMk cId="577346845" sldId="8001"/>
            <ac:picMk id="12" creationId="{C8E7DF49-3558-B2EE-8F4E-BC2ACA1E17C1}"/>
          </ac:picMkLst>
        </pc:picChg>
        <pc:picChg chg="add mod">
          <ac:chgData name="Najafi, Haideh (LARA)" userId="3b67c657-2fc0-4fd7-a380-776a6968f2a7" providerId="ADAL" clId="{985CCF43-D364-4820-BDE4-3707680B399D}" dt="2025-09-10T12:03:54.980" v="12872" actId="1076"/>
          <ac:picMkLst>
            <pc:docMk/>
            <pc:sldMk cId="577346845" sldId="8001"/>
            <ac:picMk id="15" creationId="{B8AC3AC2-F515-0942-13A1-9C137B971D3C}"/>
          </ac:picMkLst>
        </pc:picChg>
        <pc:picChg chg="add mod">
          <ac:chgData name="Najafi, Haideh (LARA)" userId="3b67c657-2fc0-4fd7-a380-776a6968f2a7" providerId="ADAL" clId="{985CCF43-D364-4820-BDE4-3707680B399D}" dt="2025-09-10T12:04:18.198" v="12874" actId="1076"/>
          <ac:picMkLst>
            <pc:docMk/>
            <pc:sldMk cId="577346845" sldId="8001"/>
            <ac:picMk id="17" creationId="{FB5B9E41-AC98-00EC-AAD7-C8F493571E84}"/>
          </ac:picMkLst>
        </pc:picChg>
      </pc:sldChg>
      <pc:sldChg chg="add del ord">
        <pc:chgData name="Najafi, Haideh (LARA)" userId="3b67c657-2fc0-4fd7-a380-776a6968f2a7" providerId="ADAL" clId="{985CCF43-D364-4820-BDE4-3707680B399D}" dt="2025-09-09T20:32:04.798" v="12129" actId="2696"/>
        <pc:sldMkLst>
          <pc:docMk/>
          <pc:sldMk cId="1108347163" sldId="8001"/>
        </pc:sldMkLst>
      </pc:sldChg>
      <pc:sldChg chg="delSp modSp add del mod">
        <pc:chgData name="Najafi, Haideh (LARA)" userId="3b67c657-2fc0-4fd7-a380-776a6968f2a7" providerId="ADAL" clId="{985CCF43-D364-4820-BDE4-3707680B399D}" dt="2025-09-10T12:25:26.911" v="12962" actId="2696"/>
        <pc:sldMkLst>
          <pc:docMk/>
          <pc:sldMk cId="1233966128" sldId="8001"/>
        </pc:sldMkLst>
        <pc:picChg chg="del">
          <ac:chgData name="Najafi, Haideh (LARA)" userId="3b67c657-2fc0-4fd7-a380-776a6968f2a7" providerId="ADAL" clId="{985CCF43-D364-4820-BDE4-3707680B399D}" dt="2025-09-10T12:21:53.008" v="12929" actId="21"/>
          <ac:picMkLst>
            <pc:docMk/>
            <pc:sldMk cId="1233966128" sldId="8001"/>
            <ac:picMk id="8" creationId="{8F106954-DD9A-F800-8054-AD7A51F34472}"/>
          </ac:picMkLst>
        </pc:picChg>
        <pc:picChg chg="del">
          <ac:chgData name="Najafi, Haideh (LARA)" userId="3b67c657-2fc0-4fd7-a380-776a6968f2a7" providerId="ADAL" clId="{985CCF43-D364-4820-BDE4-3707680B399D}" dt="2025-09-10T12:21:55.407" v="12930" actId="21"/>
          <ac:picMkLst>
            <pc:docMk/>
            <pc:sldMk cId="1233966128" sldId="8001"/>
            <ac:picMk id="10" creationId="{96E271DC-F11D-DFA2-FE2B-E9F6AE5F44E7}"/>
          </ac:picMkLst>
        </pc:picChg>
        <pc:picChg chg="del">
          <ac:chgData name="Najafi, Haideh (LARA)" userId="3b67c657-2fc0-4fd7-a380-776a6968f2a7" providerId="ADAL" clId="{985CCF43-D364-4820-BDE4-3707680B399D}" dt="2025-09-10T12:22:00.096" v="12931" actId="21"/>
          <ac:picMkLst>
            <pc:docMk/>
            <pc:sldMk cId="1233966128" sldId="8001"/>
            <ac:picMk id="12" creationId="{C8E7DF49-3558-B2EE-8F4E-BC2ACA1E17C1}"/>
          </ac:picMkLst>
        </pc:picChg>
        <pc:picChg chg="mod">
          <ac:chgData name="Najafi, Haideh (LARA)" userId="3b67c657-2fc0-4fd7-a380-776a6968f2a7" providerId="ADAL" clId="{985CCF43-D364-4820-BDE4-3707680B399D}" dt="2025-09-10T12:22:02.094" v="12932" actId="1076"/>
          <ac:picMkLst>
            <pc:docMk/>
            <pc:sldMk cId="1233966128" sldId="8001"/>
            <ac:picMk id="17" creationId="{FB5B9E41-AC98-00EC-AAD7-C8F493571E84}"/>
          </ac:picMkLst>
        </pc:picChg>
      </pc:sldChg>
      <pc:sldChg chg="add del">
        <pc:chgData name="Najafi, Haideh (LARA)" userId="3b67c657-2fc0-4fd7-a380-776a6968f2a7" providerId="ADAL" clId="{985CCF43-D364-4820-BDE4-3707680B399D}" dt="2025-09-09T21:09:04.278" v="12381" actId="2696"/>
        <pc:sldMkLst>
          <pc:docMk/>
          <pc:sldMk cId="1651723997" sldId="8001"/>
        </pc:sldMkLst>
      </pc:sldChg>
      <pc:sldChg chg="add del">
        <pc:chgData name="Najafi, Haideh (LARA)" userId="3b67c657-2fc0-4fd7-a380-776a6968f2a7" providerId="ADAL" clId="{985CCF43-D364-4820-BDE4-3707680B399D}" dt="2025-09-09T20:44:20.410" v="12228" actId="2696"/>
        <pc:sldMkLst>
          <pc:docMk/>
          <pc:sldMk cId="1931619290" sldId="8001"/>
        </pc:sldMkLst>
      </pc:sldChg>
      <pc:sldChg chg="add del">
        <pc:chgData name="Najafi, Haideh (LARA)" userId="3b67c657-2fc0-4fd7-a380-776a6968f2a7" providerId="ADAL" clId="{985CCF43-D364-4820-BDE4-3707680B399D}" dt="2025-09-10T12:21:41.101" v="12927" actId="2696"/>
        <pc:sldMkLst>
          <pc:docMk/>
          <pc:sldMk cId="2805219201" sldId="8001"/>
        </pc:sldMkLst>
      </pc:sldChg>
      <pc:sldChg chg="modSp add del mod ord">
        <pc:chgData name="Najafi, Haideh (LARA)" userId="3b67c657-2fc0-4fd7-a380-776a6968f2a7" providerId="ADAL" clId="{985CCF43-D364-4820-BDE4-3707680B399D}" dt="2025-09-09T15:24:10.610" v="11533" actId="2696"/>
        <pc:sldMkLst>
          <pc:docMk/>
          <pc:sldMk cId="2837023741" sldId="8001"/>
        </pc:sldMkLst>
      </pc:sldChg>
      <pc:sldChg chg="add del">
        <pc:chgData name="Najafi, Haideh (LARA)" userId="3b67c657-2fc0-4fd7-a380-776a6968f2a7" providerId="ADAL" clId="{985CCF43-D364-4820-BDE4-3707680B399D}" dt="2025-09-09T21:04:58.343" v="12345" actId="2696"/>
        <pc:sldMkLst>
          <pc:docMk/>
          <pc:sldMk cId="3702893050" sldId="8001"/>
        </pc:sldMkLst>
      </pc:sldChg>
      <pc:sldChg chg="add del ord">
        <pc:chgData name="Najafi, Haideh (LARA)" userId="3b67c657-2fc0-4fd7-a380-776a6968f2a7" providerId="ADAL" clId="{985CCF43-D364-4820-BDE4-3707680B399D}" dt="2025-09-09T20:15:22.665" v="12067" actId="2696"/>
        <pc:sldMkLst>
          <pc:docMk/>
          <pc:sldMk cId="4125960152" sldId="8001"/>
        </pc:sldMkLst>
      </pc:sldChg>
      <pc:sldChg chg="add del">
        <pc:chgData name="Najafi, Haideh (LARA)" userId="3b67c657-2fc0-4fd7-a380-776a6968f2a7" providerId="ADAL" clId="{985CCF43-D364-4820-BDE4-3707680B399D}" dt="2025-09-10T11:50:49.242" v="12765" actId="2696"/>
        <pc:sldMkLst>
          <pc:docMk/>
          <pc:sldMk cId="4182847290" sldId="8001"/>
        </pc:sldMkLst>
      </pc:sldChg>
      <pc:sldChg chg="modSp add del mod">
        <pc:chgData name="Najafi, Haideh (LARA)" userId="3b67c657-2fc0-4fd7-a380-776a6968f2a7" providerId="ADAL" clId="{985CCF43-D364-4820-BDE4-3707680B399D}" dt="2025-09-10T19:21:46.501" v="14651"/>
        <pc:sldMkLst>
          <pc:docMk/>
          <pc:sldMk cId="563351304" sldId="8002"/>
        </pc:sldMkLst>
        <pc:spChg chg="mod">
          <ac:chgData name="Najafi, Haideh (LARA)" userId="3b67c657-2fc0-4fd7-a380-776a6968f2a7" providerId="ADAL" clId="{985CCF43-D364-4820-BDE4-3707680B399D}" dt="2025-09-10T19:21:46.501" v="14651"/>
          <ac:spMkLst>
            <pc:docMk/>
            <pc:sldMk cId="563351304" sldId="8002"/>
            <ac:spMk id="2" creationId="{2FD6169E-76CB-8697-908A-6C7734DAE856}"/>
          </ac:spMkLst>
        </pc:spChg>
        <pc:spChg chg="mod">
          <ac:chgData name="Najafi, Haideh (LARA)" userId="3b67c657-2fc0-4fd7-a380-776a6968f2a7" providerId="ADAL" clId="{985CCF43-D364-4820-BDE4-3707680B399D}" dt="2025-09-10T14:39:31.689" v="13147" actId="14100"/>
          <ac:spMkLst>
            <pc:docMk/>
            <pc:sldMk cId="563351304" sldId="8002"/>
            <ac:spMk id="3" creationId="{ED7FA46F-E5A6-9AF2-D4CC-075D74B9F5CA}"/>
          </ac:spMkLst>
        </pc:spChg>
      </pc:sldChg>
      <pc:sldChg chg="modSp add del mod ord modAnim">
        <pc:chgData name="Najafi, Haideh (LARA)" userId="3b67c657-2fc0-4fd7-a380-776a6968f2a7" providerId="ADAL" clId="{985CCF43-D364-4820-BDE4-3707680B399D}" dt="2025-09-10T14:38:25.686" v="13140"/>
        <pc:sldMkLst>
          <pc:docMk/>
          <pc:sldMk cId="2510767333" sldId="8003"/>
        </pc:sldMkLst>
        <pc:spChg chg="mod">
          <ac:chgData name="Najafi, Haideh (LARA)" userId="3b67c657-2fc0-4fd7-a380-776a6968f2a7" providerId="ADAL" clId="{985CCF43-D364-4820-BDE4-3707680B399D}" dt="2025-09-10T14:38:25.686" v="13140"/>
          <ac:spMkLst>
            <pc:docMk/>
            <pc:sldMk cId="2510767333" sldId="8003"/>
            <ac:spMk id="3" creationId="{FFDD5D2B-A820-5F01-24B9-78309978F6D2}"/>
          </ac:spMkLst>
        </pc:spChg>
      </pc:sldChg>
      <pc:sldChg chg="modSp add del mod modAnim">
        <pc:chgData name="Najafi, Haideh (LARA)" userId="3b67c657-2fc0-4fd7-a380-776a6968f2a7" providerId="ADAL" clId="{985CCF43-D364-4820-BDE4-3707680B399D}" dt="2025-09-09T15:12:22.544" v="11498" actId="21"/>
        <pc:sldMkLst>
          <pc:docMk/>
          <pc:sldMk cId="1447943487" sldId="8004"/>
        </pc:sldMkLst>
        <pc:spChg chg="mod">
          <ac:chgData name="Najafi, Haideh (LARA)" userId="3b67c657-2fc0-4fd7-a380-776a6968f2a7" providerId="ADAL" clId="{985CCF43-D364-4820-BDE4-3707680B399D}" dt="2025-09-09T15:12:22.544" v="11498" actId="21"/>
          <ac:spMkLst>
            <pc:docMk/>
            <pc:sldMk cId="1447943487" sldId="8004"/>
            <ac:spMk id="3" creationId="{F2685185-A765-8134-1546-84D40814CB0F}"/>
          </ac:spMkLst>
        </pc:spChg>
      </pc:sldChg>
      <pc:sldChg chg="modSp add del modAnim">
        <pc:chgData name="Najafi, Haideh (LARA)" userId="3b67c657-2fc0-4fd7-a380-776a6968f2a7" providerId="ADAL" clId="{985CCF43-D364-4820-BDE4-3707680B399D}" dt="2025-09-09T12:24:56.057" v="11010" actId="2696"/>
        <pc:sldMkLst>
          <pc:docMk/>
          <pc:sldMk cId="336496921" sldId="8005"/>
        </pc:sldMkLst>
      </pc:sldChg>
      <pc:sldChg chg="modSp add del mod modAnim">
        <pc:chgData name="Najafi, Haideh (LARA)" userId="3b67c657-2fc0-4fd7-a380-776a6968f2a7" providerId="ADAL" clId="{985CCF43-D364-4820-BDE4-3707680B399D}" dt="2025-09-10T14:40:04.207" v="13149"/>
        <pc:sldMkLst>
          <pc:docMk/>
          <pc:sldMk cId="1416988817" sldId="8006"/>
        </pc:sldMkLst>
        <pc:spChg chg="mod">
          <ac:chgData name="Najafi, Haideh (LARA)" userId="3b67c657-2fc0-4fd7-a380-776a6968f2a7" providerId="ADAL" clId="{985CCF43-D364-4820-BDE4-3707680B399D}" dt="2025-09-10T14:40:04.207" v="13149"/>
          <ac:spMkLst>
            <pc:docMk/>
            <pc:sldMk cId="1416988817" sldId="8006"/>
            <ac:spMk id="3" creationId="{E11134B8-AC7A-CF3E-4AE0-B6555FAFCC7F}"/>
          </ac:spMkLst>
        </pc:spChg>
      </pc:sldChg>
      <pc:sldChg chg="modSp add del mod">
        <pc:chgData name="Najafi, Haideh (LARA)" userId="3b67c657-2fc0-4fd7-a380-776a6968f2a7" providerId="ADAL" clId="{985CCF43-D364-4820-BDE4-3707680B399D}" dt="2025-09-10T14:40:15.072" v="13151"/>
        <pc:sldMkLst>
          <pc:docMk/>
          <pc:sldMk cId="248072336" sldId="8007"/>
        </pc:sldMkLst>
        <pc:spChg chg="mod">
          <ac:chgData name="Najafi, Haideh (LARA)" userId="3b67c657-2fc0-4fd7-a380-776a6968f2a7" providerId="ADAL" clId="{985CCF43-D364-4820-BDE4-3707680B399D}" dt="2025-09-10T14:40:15.072" v="13151"/>
          <ac:spMkLst>
            <pc:docMk/>
            <pc:sldMk cId="248072336" sldId="8007"/>
            <ac:spMk id="3" creationId="{234EFA4F-125E-002C-73CC-7E56F050466F}"/>
          </ac:spMkLst>
        </pc:spChg>
      </pc:sldChg>
      <pc:sldChg chg="modSp add del mod modAnim">
        <pc:chgData name="Najafi, Haideh (LARA)" userId="3b67c657-2fc0-4fd7-a380-776a6968f2a7" providerId="ADAL" clId="{985CCF43-D364-4820-BDE4-3707680B399D}" dt="2025-09-10T14:40:21.385" v="13152"/>
        <pc:sldMkLst>
          <pc:docMk/>
          <pc:sldMk cId="3482838884" sldId="8008"/>
        </pc:sldMkLst>
        <pc:spChg chg="mod">
          <ac:chgData name="Najafi, Haideh (LARA)" userId="3b67c657-2fc0-4fd7-a380-776a6968f2a7" providerId="ADAL" clId="{985CCF43-D364-4820-BDE4-3707680B399D}" dt="2025-09-10T14:40:21.385" v="13152"/>
          <ac:spMkLst>
            <pc:docMk/>
            <pc:sldMk cId="3482838884" sldId="8008"/>
            <ac:spMk id="3" creationId="{42D085B7-F115-505F-E67B-DB1530B27283}"/>
          </ac:spMkLst>
        </pc:spChg>
      </pc:sldChg>
      <pc:sldChg chg="modSp add del mod modAnim">
        <pc:chgData name="Najafi, Haideh (LARA)" userId="3b67c657-2fc0-4fd7-a380-776a6968f2a7" providerId="ADAL" clId="{985CCF43-D364-4820-BDE4-3707680B399D}" dt="2025-09-09T16:36:32.428" v="11629" actId="179"/>
        <pc:sldMkLst>
          <pc:docMk/>
          <pc:sldMk cId="3488148351" sldId="8009"/>
        </pc:sldMkLst>
        <pc:spChg chg="mod">
          <ac:chgData name="Najafi, Haideh (LARA)" userId="3b67c657-2fc0-4fd7-a380-776a6968f2a7" providerId="ADAL" clId="{985CCF43-D364-4820-BDE4-3707680B399D}" dt="2025-09-09T16:36:32.428" v="11629" actId="179"/>
          <ac:spMkLst>
            <pc:docMk/>
            <pc:sldMk cId="3488148351" sldId="8009"/>
            <ac:spMk id="3" creationId="{C43FCC69-5048-F136-7EE8-9FA8C28DCBE4}"/>
          </ac:spMkLst>
        </pc:spChg>
      </pc:sldChg>
      <pc:sldChg chg="modSp add del mod">
        <pc:chgData name="Najafi, Haideh (LARA)" userId="3b67c657-2fc0-4fd7-a380-776a6968f2a7" providerId="ADAL" clId="{985CCF43-D364-4820-BDE4-3707680B399D}" dt="2025-09-10T19:24:25.989" v="14669"/>
        <pc:sldMkLst>
          <pc:docMk/>
          <pc:sldMk cId="920326677" sldId="8010"/>
        </pc:sldMkLst>
        <pc:spChg chg="mod">
          <ac:chgData name="Najafi, Haideh (LARA)" userId="3b67c657-2fc0-4fd7-a380-776a6968f2a7" providerId="ADAL" clId="{985CCF43-D364-4820-BDE4-3707680B399D}" dt="2025-09-10T19:24:25.989" v="14669"/>
          <ac:spMkLst>
            <pc:docMk/>
            <pc:sldMk cId="920326677" sldId="8010"/>
            <ac:spMk id="2" creationId="{5A64BE02-D0C3-55EF-7793-E93ECABFF7BD}"/>
          </ac:spMkLst>
        </pc:spChg>
        <pc:spChg chg="mod">
          <ac:chgData name="Najafi, Haideh (LARA)" userId="3b67c657-2fc0-4fd7-a380-776a6968f2a7" providerId="ADAL" clId="{985CCF43-D364-4820-BDE4-3707680B399D}" dt="2025-09-10T14:41:12.631" v="13158" actId="14100"/>
          <ac:spMkLst>
            <pc:docMk/>
            <pc:sldMk cId="920326677" sldId="8010"/>
            <ac:spMk id="3" creationId="{E726EDB6-AF27-F72C-4319-B1A05020CCFF}"/>
          </ac:spMkLst>
        </pc:spChg>
      </pc:sldChg>
      <pc:sldChg chg="modSp add del mod modAnim">
        <pc:chgData name="Najafi, Haideh (LARA)" userId="3b67c657-2fc0-4fd7-a380-776a6968f2a7" providerId="ADAL" clId="{985CCF43-D364-4820-BDE4-3707680B399D}" dt="2025-09-10T19:24:32.303" v="14670"/>
        <pc:sldMkLst>
          <pc:docMk/>
          <pc:sldMk cId="490375261" sldId="8011"/>
        </pc:sldMkLst>
        <pc:spChg chg="mod">
          <ac:chgData name="Najafi, Haideh (LARA)" userId="3b67c657-2fc0-4fd7-a380-776a6968f2a7" providerId="ADAL" clId="{985CCF43-D364-4820-BDE4-3707680B399D}" dt="2025-09-10T19:24:32.303" v="14670"/>
          <ac:spMkLst>
            <pc:docMk/>
            <pc:sldMk cId="490375261" sldId="8011"/>
            <ac:spMk id="2" creationId="{57F4DC9D-FD13-5F07-3842-FC043F868844}"/>
          </ac:spMkLst>
        </pc:spChg>
        <pc:spChg chg="mod">
          <ac:chgData name="Najafi, Haideh (LARA)" userId="3b67c657-2fc0-4fd7-a380-776a6968f2a7" providerId="ADAL" clId="{985CCF43-D364-4820-BDE4-3707680B399D}" dt="2025-09-10T14:41:28.170" v="13159"/>
          <ac:spMkLst>
            <pc:docMk/>
            <pc:sldMk cId="490375261" sldId="8011"/>
            <ac:spMk id="3" creationId="{17F95105-1971-E2F4-7981-B5299820752C}"/>
          </ac:spMkLst>
        </pc:spChg>
      </pc:sldChg>
      <pc:sldChg chg="modSp add del mod modAnim">
        <pc:chgData name="Najafi, Haideh (LARA)" userId="3b67c657-2fc0-4fd7-a380-776a6968f2a7" providerId="ADAL" clId="{985CCF43-D364-4820-BDE4-3707680B399D}" dt="2025-09-10T14:51:28.058" v="13166"/>
        <pc:sldMkLst>
          <pc:docMk/>
          <pc:sldMk cId="2599838712" sldId="8012"/>
        </pc:sldMkLst>
        <pc:spChg chg="mod">
          <ac:chgData name="Najafi, Haideh (LARA)" userId="3b67c657-2fc0-4fd7-a380-776a6968f2a7" providerId="ADAL" clId="{985CCF43-D364-4820-BDE4-3707680B399D}" dt="2025-09-10T14:51:28.058" v="13166"/>
          <ac:spMkLst>
            <pc:docMk/>
            <pc:sldMk cId="2599838712" sldId="8012"/>
            <ac:spMk id="3" creationId="{DCBAD3BE-A4C9-3A3B-1629-9526C8309380}"/>
          </ac:spMkLst>
        </pc:spChg>
      </pc:sldChg>
      <pc:sldChg chg="modSp add del mod modAnim">
        <pc:chgData name="Najafi, Haideh (LARA)" userId="3b67c657-2fc0-4fd7-a380-776a6968f2a7" providerId="ADAL" clId="{985CCF43-D364-4820-BDE4-3707680B399D}" dt="2025-09-10T14:51:53.216" v="13173" actId="14100"/>
        <pc:sldMkLst>
          <pc:docMk/>
          <pc:sldMk cId="2834723274" sldId="8013"/>
        </pc:sldMkLst>
        <pc:spChg chg="mod">
          <ac:chgData name="Najafi, Haideh (LARA)" userId="3b67c657-2fc0-4fd7-a380-776a6968f2a7" providerId="ADAL" clId="{985CCF43-D364-4820-BDE4-3707680B399D}" dt="2025-09-10T14:51:53.216" v="13173" actId="14100"/>
          <ac:spMkLst>
            <pc:docMk/>
            <pc:sldMk cId="2834723274" sldId="8013"/>
            <ac:spMk id="3" creationId="{E1633162-4EAD-3E29-A6B6-436F9F6EB5A0}"/>
          </ac:spMkLst>
        </pc:spChg>
      </pc:sldChg>
      <pc:sldChg chg="modSp add del mod">
        <pc:chgData name="Najafi, Haideh (LARA)" userId="3b67c657-2fc0-4fd7-a380-776a6968f2a7" providerId="ADAL" clId="{985CCF43-D364-4820-BDE4-3707680B399D}" dt="2025-09-10T14:52:54.917" v="13187" actId="14100"/>
        <pc:sldMkLst>
          <pc:docMk/>
          <pc:sldMk cId="2571453666" sldId="8014"/>
        </pc:sldMkLst>
        <pc:spChg chg="mod">
          <ac:chgData name="Najafi, Haideh (LARA)" userId="3b67c657-2fc0-4fd7-a380-776a6968f2a7" providerId="ADAL" clId="{985CCF43-D364-4820-BDE4-3707680B399D}" dt="2025-09-10T14:52:54.917" v="13187" actId="14100"/>
          <ac:spMkLst>
            <pc:docMk/>
            <pc:sldMk cId="2571453666" sldId="8014"/>
            <ac:spMk id="3" creationId="{07B0CD07-84C5-309F-809B-656C644AEEE4}"/>
          </ac:spMkLst>
        </pc:spChg>
      </pc:sldChg>
      <pc:sldChg chg="modSp add del mod modAnim">
        <pc:chgData name="Najafi, Haideh (LARA)" userId="3b67c657-2fc0-4fd7-a380-776a6968f2a7" providerId="ADAL" clId="{985CCF43-D364-4820-BDE4-3707680B399D}" dt="2025-09-10T14:56:07.433" v="13193" actId="14100"/>
        <pc:sldMkLst>
          <pc:docMk/>
          <pc:sldMk cId="43866874" sldId="8015"/>
        </pc:sldMkLst>
        <pc:spChg chg="mod">
          <ac:chgData name="Najafi, Haideh (LARA)" userId="3b67c657-2fc0-4fd7-a380-776a6968f2a7" providerId="ADAL" clId="{985CCF43-D364-4820-BDE4-3707680B399D}" dt="2025-09-10T14:56:07.433" v="13193" actId="14100"/>
          <ac:spMkLst>
            <pc:docMk/>
            <pc:sldMk cId="43866874" sldId="8015"/>
            <ac:spMk id="3" creationId="{F4EA524A-7B7C-7522-B975-B7305B6C9C85}"/>
          </ac:spMkLst>
        </pc:spChg>
      </pc:sldChg>
      <pc:sldChg chg="modSp add del mod">
        <pc:chgData name="Najafi, Haideh (LARA)" userId="3b67c657-2fc0-4fd7-a380-776a6968f2a7" providerId="ADAL" clId="{985CCF43-D364-4820-BDE4-3707680B399D}" dt="2025-09-10T19:25:58.301" v="14674" actId="14100"/>
        <pc:sldMkLst>
          <pc:docMk/>
          <pc:sldMk cId="2949175426" sldId="8016"/>
        </pc:sldMkLst>
        <pc:spChg chg="mod">
          <ac:chgData name="Najafi, Haideh (LARA)" userId="3b67c657-2fc0-4fd7-a380-776a6968f2a7" providerId="ADAL" clId="{985CCF43-D364-4820-BDE4-3707680B399D}" dt="2025-09-10T19:25:58.301" v="14674" actId="14100"/>
          <ac:spMkLst>
            <pc:docMk/>
            <pc:sldMk cId="2949175426" sldId="8016"/>
            <ac:spMk id="3" creationId="{4BBD8F00-BCF6-369C-311D-437CB7311BCC}"/>
          </ac:spMkLst>
        </pc:spChg>
      </pc:sldChg>
      <pc:sldChg chg="modSp add del mod">
        <pc:chgData name="Najafi, Haideh (LARA)" userId="3b67c657-2fc0-4fd7-a380-776a6968f2a7" providerId="ADAL" clId="{985CCF43-D364-4820-BDE4-3707680B399D}" dt="2025-09-10T14:53:19.272" v="13192"/>
        <pc:sldMkLst>
          <pc:docMk/>
          <pc:sldMk cId="2087806757" sldId="8018"/>
        </pc:sldMkLst>
        <pc:spChg chg="mod">
          <ac:chgData name="Najafi, Haideh (LARA)" userId="3b67c657-2fc0-4fd7-a380-776a6968f2a7" providerId="ADAL" clId="{985CCF43-D364-4820-BDE4-3707680B399D}" dt="2025-09-10T14:53:19.272" v="13192"/>
          <ac:spMkLst>
            <pc:docMk/>
            <pc:sldMk cId="2087806757" sldId="8018"/>
            <ac:spMk id="3" creationId="{73827A1E-3048-4B76-EF3E-4FFEED330D3B}"/>
          </ac:spMkLst>
        </pc:spChg>
      </pc:sldChg>
      <pc:sldChg chg="modSp add del mod modAnim">
        <pc:chgData name="Najafi, Haideh (LARA)" userId="3b67c657-2fc0-4fd7-a380-776a6968f2a7" providerId="ADAL" clId="{985CCF43-D364-4820-BDE4-3707680B399D}" dt="2025-09-10T14:56:47.751" v="13195" actId="20577"/>
        <pc:sldMkLst>
          <pc:docMk/>
          <pc:sldMk cId="3737765109" sldId="8021"/>
        </pc:sldMkLst>
        <pc:spChg chg="mod">
          <ac:chgData name="Najafi, Haideh (LARA)" userId="3b67c657-2fc0-4fd7-a380-776a6968f2a7" providerId="ADAL" clId="{985CCF43-D364-4820-BDE4-3707680B399D}" dt="2025-09-10T14:56:47.751" v="13195" actId="20577"/>
          <ac:spMkLst>
            <pc:docMk/>
            <pc:sldMk cId="3737765109" sldId="8021"/>
            <ac:spMk id="3" creationId="{0F13310F-A639-A8B7-2430-5FC2A40A3C4E}"/>
          </ac:spMkLst>
        </pc:spChg>
      </pc:sldChg>
      <pc:sldChg chg="modSp add del mod modAnim">
        <pc:chgData name="Najafi, Haideh (LARA)" userId="3b67c657-2fc0-4fd7-a380-776a6968f2a7" providerId="ADAL" clId="{985CCF43-D364-4820-BDE4-3707680B399D}" dt="2025-09-10T19:26:34.305" v="14676"/>
        <pc:sldMkLst>
          <pc:docMk/>
          <pc:sldMk cId="1184275275" sldId="8022"/>
        </pc:sldMkLst>
        <pc:spChg chg="mod">
          <ac:chgData name="Najafi, Haideh (LARA)" userId="3b67c657-2fc0-4fd7-a380-776a6968f2a7" providerId="ADAL" clId="{985CCF43-D364-4820-BDE4-3707680B399D}" dt="2025-09-10T19:26:34.305" v="14676"/>
          <ac:spMkLst>
            <pc:docMk/>
            <pc:sldMk cId="1184275275" sldId="8022"/>
            <ac:spMk id="2" creationId="{EB844D65-5530-9E13-4ECE-FC2941082D6C}"/>
          </ac:spMkLst>
        </pc:spChg>
        <pc:spChg chg="mod">
          <ac:chgData name="Najafi, Haideh (LARA)" userId="3b67c657-2fc0-4fd7-a380-776a6968f2a7" providerId="ADAL" clId="{985CCF43-D364-4820-BDE4-3707680B399D}" dt="2025-09-10T14:57:39.988" v="13205" actId="14100"/>
          <ac:spMkLst>
            <pc:docMk/>
            <pc:sldMk cId="1184275275" sldId="8022"/>
            <ac:spMk id="3" creationId="{A277ADCD-887D-3298-A959-EFB2719D3E1C}"/>
          </ac:spMkLst>
        </pc:spChg>
      </pc:sldChg>
      <pc:sldChg chg="modSp add del">
        <pc:chgData name="Najafi, Haideh (LARA)" userId="3b67c657-2fc0-4fd7-a380-776a6968f2a7" providerId="ADAL" clId="{985CCF43-D364-4820-BDE4-3707680B399D}" dt="2025-09-10T19:26:42.034" v="14677"/>
        <pc:sldMkLst>
          <pc:docMk/>
          <pc:sldMk cId="562452928" sldId="8023"/>
        </pc:sldMkLst>
        <pc:spChg chg="mod">
          <ac:chgData name="Najafi, Haideh (LARA)" userId="3b67c657-2fc0-4fd7-a380-776a6968f2a7" providerId="ADAL" clId="{985CCF43-D364-4820-BDE4-3707680B399D}" dt="2025-09-10T19:26:42.034" v="14677"/>
          <ac:spMkLst>
            <pc:docMk/>
            <pc:sldMk cId="562452928" sldId="8023"/>
            <ac:spMk id="2" creationId="{144E42AB-F228-5E64-0716-C0D0C6A2C599}"/>
          </ac:spMkLst>
        </pc:spChg>
        <pc:spChg chg="mod">
          <ac:chgData name="Najafi, Haideh (LARA)" userId="3b67c657-2fc0-4fd7-a380-776a6968f2a7" providerId="ADAL" clId="{985CCF43-D364-4820-BDE4-3707680B399D}" dt="2025-09-10T14:57:49.329" v="13208"/>
          <ac:spMkLst>
            <pc:docMk/>
            <pc:sldMk cId="562452928" sldId="8023"/>
            <ac:spMk id="3" creationId="{8D280065-CF67-937B-3A59-863F47DB4303}"/>
          </ac:spMkLst>
        </pc:spChg>
      </pc:sldChg>
      <pc:sldChg chg="modSp add del mod">
        <pc:chgData name="Najafi, Haideh (LARA)" userId="3b67c657-2fc0-4fd7-a380-776a6968f2a7" providerId="ADAL" clId="{985CCF43-D364-4820-BDE4-3707680B399D}" dt="2025-09-10T19:26:29.622" v="14675"/>
        <pc:sldMkLst>
          <pc:docMk/>
          <pc:sldMk cId="1007879437" sldId="8024"/>
        </pc:sldMkLst>
        <pc:spChg chg="mod">
          <ac:chgData name="Najafi, Haideh (LARA)" userId="3b67c657-2fc0-4fd7-a380-776a6968f2a7" providerId="ADAL" clId="{985CCF43-D364-4820-BDE4-3707680B399D}" dt="2025-09-10T19:26:29.622" v="14675"/>
          <ac:spMkLst>
            <pc:docMk/>
            <pc:sldMk cId="1007879437" sldId="8024"/>
            <ac:spMk id="2" creationId="{D8EA1D5B-77F9-7A40-E618-1F1D513B211C}"/>
          </ac:spMkLst>
        </pc:spChg>
        <pc:spChg chg="mod">
          <ac:chgData name="Najafi, Haideh (LARA)" userId="3b67c657-2fc0-4fd7-a380-776a6968f2a7" providerId="ADAL" clId="{985CCF43-D364-4820-BDE4-3707680B399D}" dt="2025-09-10T15:00:29.906" v="13221" actId="14100"/>
          <ac:spMkLst>
            <pc:docMk/>
            <pc:sldMk cId="1007879437" sldId="8024"/>
            <ac:spMk id="3" creationId="{7820B59B-386B-A68A-1223-9167A7DFE060}"/>
          </ac:spMkLst>
        </pc:spChg>
      </pc:sldChg>
      <pc:sldChg chg="modSp add del mod">
        <pc:chgData name="Najafi, Haideh (LARA)" userId="3b67c657-2fc0-4fd7-a380-776a6968f2a7" providerId="ADAL" clId="{985CCF43-D364-4820-BDE4-3707680B399D}" dt="2025-09-10T19:26:48.787" v="14678"/>
        <pc:sldMkLst>
          <pc:docMk/>
          <pc:sldMk cId="1331224626" sldId="8025"/>
        </pc:sldMkLst>
        <pc:spChg chg="mod">
          <ac:chgData name="Najafi, Haideh (LARA)" userId="3b67c657-2fc0-4fd7-a380-776a6968f2a7" providerId="ADAL" clId="{985CCF43-D364-4820-BDE4-3707680B399D}" dt="2025-09-10T19:26:48.787" v="14678"/>
          <ac:spMkLst>
            <pc:docMk/>
            <pc:sldMk cId="1331224626" sldId="8025"/>
            <ac:spMk id="2" creationId="{B4E8E7CD-5F4E-90B1-880B-2F332B34D38F}"/>
          </ac:spMkLst>
        </pc:spChg>
        <pc:spChg chg="mod">
          <ac:chgData name="Najafi, Haideh (LARA)" userId="3b67c657-2fc0-4fd7-a380-776a6968f2a7" providerId="ADAL" clId="{985CCF43-D364-4820-BDE4-3707680B399D}" dt="2025-09-10T14:59:52.086" v="13217" actId="14100"/>
          <ac:spMkLst>
            <pc:docMk/>
            <pc:sldMk cId="1331224626" sldId="8025"/>
            <ac:spMk id="3" creationId="{5D4B8A18-EF87-B817-C79A-BCCFC5F725EB}"/>
          </ac:spMkLst>
        </pc:spChg>
      </pc:sldChg>
      <pc:sldChg chg="modSp add del mod">
        <pc:chgData name="Najafi, Haideh (LARA)" userId="3b67c657-2fc0-4fd7-a380-776a6968f2a7" providerId="ADAL" clId="{985CCF43-D364-4820-BDE4-3707680B399D}" dt="2025-09-10T19:27:18.202" v="14683" actId="14100"/>
        <pc:sldMkLst>
          <pc:docMk/>
          <pc:sldMk cId="1043076733" sldId="8026"/>
        </pc:sldMkLst>
        <pc:spChg chg="mod">
          <ac:chgData name="Najafi, Haideh (LARA)" userId="3b67c657-2fc0-4fd7-a380-776a6968f2a7" providerId="ADAL" clId="{985CCF43-D364-4820-BDE4-3707680B399D}" dt="2025-09-10T19:27:08.951" v="14682" actId="403"/>
          <ac:spMkLst>
            <pc:docMk/>
            <pc:sldMk cId="1043076733" sldId="8026"/>
            <ac:spMk id="2" creationId="{F58BF8E9-566F-89DF-3300-D917A83ECF23}"/>
          </ac:spMkLst>
        </pc:spChg>
        <pc:spChg chg="mod">
          <ac:chgData name="Najafi, Haideh (LARA)" userId="3b67c657-2fc0-4fd7-a380-776a6968f2a7" providerId="ADAL" clId="{985CCF43-D364-4820-BDE4-3707680B399D}" dt="2025-09-10T19:27:18.202" v="14683" actId="14100"/>
          <ac:spMkLst>
            <pc:docMk/>
            <pc:sldMk cId="1043076733" sldId="8026"/>
            <ac:spMk id="3" creationId="{1494ECDE-1DB1-C88C-6B32-A5F01D559B1E}"/>
          </ac:spMkLst>
        </pc:spChg>
      </pc:sldChg>
      <pc:sldChg chg="modSp add del mod">
        <pc:chgData name="Najafi, Haideh (LARA)" userId="3b67c657-2fc0-4fd7-a380-776a6968f2a7" providerId="ADAL" clId="{985CCF43-D364-4820-BDE4-3707680B399D}" dt="2025-09-10T19:29:11.659" v="14702" actId="14100"/>
        <pc:sldMkLst>
          <pc:docMk/>
          <pc:sldMk cId="3706954573" sldId="8027"/>
        </pc:sldMkLst>
        <pc:spChg chg="mod">
          <ac:chgData name="Najafi, Haideh (LARA)" userId="3b67c657-2fc0-4fd7-a380-776a6968f2a7" providerId="ADAL" clId="{985CCF43-D364-4820-BDE4-3707680B399D}" dt="2025-09-10T19:27:47.716" v="14690" actId="1076"/>
          <ac:spMkLst>
            <pc:docMk/>
            <pc:sldMk cId="3706954573" sldId="8027"/>
            <ac:spMk id="2" creationId="{6649791F-E402-1073-0AC6-9AB310F5DE37}"/>
          </ac:spMkLst>
        </pc:spChg>
        <pc:spChg chg="mod">
          <ac:chgData name="Najafi, Haideh (LARA)" userId="3b67c657-2fc0-4fd7-a380-776a6968f2a7" providerId="ADAL" clId="{985CCF43-D364-4820-BDE4-3707680B399D}" dt="2025-09-10T19:29:11.659" v="14702" actId="14100"/>
          <ac:spMkLst>
            <pc:docMk/>
            <pc:sldMk cId="3706954573" sldId="8027"/>
            <ac:spMk id="3" creationId="{E642ECFD-EC9B-5912-4C11-4F0B7A5D4A91}"/>
          </ac:spMkLst>
        </pc:spChg>
      </pc:sldChg>
      <pc:sldChg chg="modSp add del mod ord">
        <pc:chgData name="Najafi, Haideh (LARA)" userId="3b67c657-2fc0-4fd7-a380-776a6968f2a7" providerId="ADAL" clId="{985CCF43-D364-4820-BDE4-3707680B399D}" dt="2025-09-10T19:30:38.145" v="14710" actId="14100"/>
        <pc:sldMkLst>
          <pc:docMk/>
          <pc:sldMk cId="4026720765" sldId="8028"/>
        </pc:sldMkLst>
        <pc:spChg chg="mod">
          <ac:chgData name="Najafi, Haideh (LARA)" userId="3b67c657-2fc0-4fd7-a380-776a6968f2a7" providerId="ADAL" clId="{985CCF43-D364-4820-BDE4-3707680B399D}" dt="2025-09-10T19:30:31.185" v="14708"/>
          <ac:spMkLst>
            <pc:docMk/>
            <pc:sldMk cId="4026720765" sldId="8028"/>
            <ac:spMk id="2" creationId="{B2FD3978-2021-ABC7-8743-6E84CF37FF76}"/>
          </ac:spMkLst>
        </pc:spChg>
        <pc:spChg chg="mod">
          <ac:chgData name="Najafi, Haideh (LARA)" userId="3b67c657-2fc0-4fd7-a380-776a6968f2a7" providerId="ADAL" clId="{985CCF43-D364-4820-BDE4-3707680B399D}" dt="2025-09-10T19:30:38.145" v="14710" actId="14100"/>
          <ac:spMkLst>
            <pc:docMk/>
            <pc:sldMk cId="4026720765" sldId="8028"/>
            <ac:spMk id="3" creationId="{0081C36D-B904-090E-9213-81AF2CF7065B}"/>
          </ac:spMkLst>
        </pc:spChg>
      </pc:sldChg>
      <pc:sldChg chg="modSp add del mod">
        <pc:chgData name="Najafi, Haideh (LARA)" userId="3b67c657-2fc0-4fd7-a380-776a6968f2a7" providerId="ADAL" clId="{985CCF43-D364-4820-BDE4-3707680B399D}" dt="2025-09-09T21:12:34.324" v="12399"/>
        <pc:sldMkLst>
          <pc:docMk/>
          <pc:sldMk cId="928829284" sldId="8044"/>
        </pc:sldMkLst>
        <pc:spChg chg="mod">
          <ac:chgData name="Najafi, Haideh (LARA)" userId="3b67c657-2fc0-4fd7-a380-776a6968f2a7" providerId="ADAL" clId="{985CCF43-D364-4820-BDE4-3707680B399D}" dt="2025-09-09T21:12:34.324" v="12399"/>
          <ac:spMkLst>
            <pc:docMk/>
            <pc:sldMk cId="928829284" sldId="8044"/>
            <ac:spMk id="3" creationId="{EC30D654-8208-DEAA-DEAF-90FB6770967D}"/>
          </ac:spMkLst>
        </pc:spChg>
      </pc:sldChg>
      <pc:sldChg chg="modSp add del mod">
        <pc:chgData name="Najafi, Haideh (LARA)" userId="3b67c657-2fc0-4fd7-a380-776a6968f2a7" providerId="ADAL" clId="{985CCF43-D364-4820-BDE4-3707680B399D}" dt="2025-09-10T19:33:54.311" v="14744" actId="20577"/>
        <pc:sldMkLst>
          <pc:docMk/>
          <pc:sldMk cId="2737136350" sldId="8050"/>
        </pc:sldMkLst>
        <pc:spChg chg="mod">
          <ac:chgData name="Najafi, Haideh (LARA)" userId="3b67c657-2fc0-4fd7-a380-776a6968f2a7" providerId="ADAL" clId="{985CCF43-D364-4820-BDE4-3707680B399D}" dt="2025-09-10T19:33:54.311" v="14744" actId="20577"/>
          <ac:spMkLst>
            <pc:docMk/>
            <pc:sldMk cId="2737136350" sldId="8050"/>
            <ac:spMk id="2" creationId="{33CF9523-20D7-5861-85B9-24E8FF9FF603}"/>
          </ac:spMkLst>
        </pc:spChg>
      </pc:sldChg>
      <pc:sldChg chg="modSp add del">
        <pc:chgData name="Najafi, Haideh (LARA)" userId="3b67c657-2fc0-4fd7-a380-776a6968f2a7" providerId="ADAL" clId="{985CCF43-D364-4820-BDE4-3707680B399D}" dt="2025-09-09T21:14:17.777" v="12414" actId="403"/>
        <pc:sldMkLst>
          <pc:docMk/>
          <pc:sldMk cId="4128200864" sldId="8051"/>
        </pc:sldMkLst>
      </pc:sldChg>
      <pc:sldChg chg="addSp modSp add del mod modAnim">
        <pc:chgData name="Najafi, Haideh (LARA)" userId="3b67c657-2fc0-4fd7-a380-776a6968f2a7" providerId="ADAL" clId="{985CCF43-D364-4820-BDE4-3707680B399D}" dt="2025-09-10T16:24:00.273" v="13491" actId="1076"/>
        <pc:sldMkLst>
          <pc:docMk/>
          <pc:sldMk cId="2144943799" sldId="8052"/>
        </pc:sldMkLst>
        <pc:spChg chg="add mod">
          <ac:chgData name="Najafi, Haideh (LARA)" userId="3b67c657-2fc0-4fd7-a380-776a6968f2a7" providerId="ADAL" clId="{985CCF43-D364-4820-BDE4-3707680B399D}" dt="2025-09-10T16:24:00.273" v="13491" actId="1076"/>
          <ac:spMkLst>
            <pc:docMk/>
            <pc:sldMk cId="2144943799" sldId="8052"/>
            <ac:spMk id="3" creationId="{396462AB-C1E6-F837-204B-043E95C8772D}"/>
          </ac:spMkLst>
        </pc:spChg>
      </pc:sldChg>
      <pc:sldChg chg="modSp add del">
        <pc:chgData name="Najafi, Haideh (LARA)" userId="3b67c657-2fc0-4fd7-a380-776a6968f2a7" providerId="ADAL" clId="{985CCF43-D364-4820-BDE4-3707680B399D}" dt="2025-09-09T21:15:32.344" v="12432" actId="20577"/>
        <pc:sldMkLst>
          <pc:docMk/>
          <pc:sldMk cId="3802773075" sldId="8054"/>
        </pc:sldMkLst>
        <pc:spChg chg="mod">
          <ac:chgData name="Najafi, Haideh (LARA)" userId="3b67c657-2fc0-4fd7-a380-776a6968f2a7" providerId="ADAL" clId="{985CCF43-D364-4820-BDE4-3707680B399D}" dt="2025-09-09T21:15:32.344" v="12432" actId="20577"/>
          <ac:spMkLst>
            <pc:docMk/>
            <pc:sldMk cId="3802773075" sldId="8054"/>
            <ac:spMk id="3" creationId="{2D25B820-9BE6-8352-E0B1-B3D0EF536E1C}"/>
          </ac:spMkLst>
        </pc:spChg>
      </pc:sldChg>
      <pc:sldChg chg="add del">
        <pc:chgData name="Najafi, Haideh (LARA)" userId="3b67c657-2fc0-4fd7-a380-776a6968f2a7" providerId="ADAL" clId="{985CCF43-D364-4820-BDE4-3707680B399D}" dt="2025-08-28T18:00:20.476" v="302"/>
        <pc:sldMkLst>
          <pc:docMk/>
          <pc:sldMk cId="2899274092" sldId="8055"/>
        </pc:sldMkLst>
      </pc:sldChg>
      <pc:sldChg chg="modSp add del mod">
        <pc:chgData name="Najafi, Haideh (LARA)" userId="3b67c657-2fc0-4fd7-a380-776a6968f2a7" providerId="ADAL" clId="{985CCF43-D364-4820-BDE4-3707680B399D}" dt="2025-09-10T19:43:38.427" v="14888" actId="14861"/>
        <pc:sldMkLst>
          <pc:docMk/>
          <pc:sldMk cId="2124363585" sldId="8056"/>
        </pc:sldMkLst>
        <pc:spChg chg="mod">
          <ac:chgData name="Najafi, Haideh (LARA)" userId="3b67c657-2fc0-4fd7-a380-776a6968f2a7" providerId="ADAL" clId="{985CCF43-D364-4820-BDE4-3707680B399D}" dt="2025-09-10T19:43:38.427" v="14888" actId="14861"/>
          <ac:spMkLst>
            <pc:docMk/>
            <pc:sldMk cId="2124363585" sldId="8056"/>
            <ac:spMk id="2" creationId="{8B664A4E-C6E0-1458-174D-C820D3D20A88}"/>
          </ac:spMkLst>
        </pc:spChg>
      </pc:sldChg>
      <pc:sldChg chg="add del">
        <pc:chgData name="Najafi, Haideh (LARA)" userId="3b67c657-2fc0-4fd7-a380-776a6968f2a7" providerId="ADAL" clId="{985CCF43-D364-4820-BDE4-3707680B399D}" dt="2025-08-28T18:00:20.476" v="302"/>
        <pc:sldMkLst>
          <pc:docMk/>
          <pc:sldMk cId="3735113717" sldId="8057"/>
        </pc:sldMkLst>
      </pc:sldChg>
      <pc:sldChg chg="modSp add del mod">
        <pc:chgData name="Najafi, Haideh (LARA)" userId="3b67c657-2fc0-4fd7-a380-776a6968f2a7" providerId="ADAL" clId="{985CCF43-D364-4820-BDE4-3707680B399D}" dt="2025-09-04T18:16:44.121" v="6735" actId="2696"/>
        <pc:sldMkLst>
          <pc:docMk/>
          <pc:sldMk cId="3477250757" sldId="8059"/>
        </pc:sldMkLst>
      </pc:sldChg>
      <pc:sldChg chg="addSp delSp modSp add del mod setBg delAnim modAnim">
        <pc:chgData name="Najafi, Haideh (LARA)" userId="3b67c657-2fc0-4fd7-a380-776a6968f2a7" providerId="ADAL" clId="{985CCF43-D364-4820-BDE4-3707680B399D}" dt="2025-09-10T15:22:47.766" v="13474"/>
        <pc:sldMkLst>
          <pc:docMk/>
          <pc:sldMk cId="3148569124" sldId="8083"/>
        </pc:sldMkLst>
        <pc:spChg chg="mod">
          <ac:chgData name="Najafi, Haideh (LARA)" userId="3b67c657-2fc0-4fd7-a380-776a6968f2a7" providerId="ADAL" clId="{985CCF43-D364-4820-BDE4-3707680B399D}" dt="2025-09-10T11:28:14.002" v="12519" actId="14100"/>
          <ac:spMkLst>
            <pc:docMk/>
            <pc:sldMk cId="3148569124" sldId="8083"/>
            <ac:spMk id="3" creationId="{C278558F-0272-71DF-2722-705F336265E6}"/>
          </ac:spMkLst>
        </pc:spChg>
        <pc:spChg chg="mod">
          <ac:chgData name="Najafi, Haideh (LARA)" userId="3b67c657-2fc0-4fd7-a380-776a6968f2a7" providerId="ADAL" clId="{985CCF43-D364-4820-BDE4-3707680B399D}" dt="2025-09-10T11:28:40.600" v="12525" actId="14100"/>
          <ac:spMkLst>
            <pc:docMk/>
            <pc:sldMk cId="3148569124" sldId="8083"/>
            <ac:spMk id="5" creationId="{68F999F2-2654-73A2-375C-B7F009F5323B}"/>
          </ac:spMkLst>
        </pc:spChg>
        <pc:spChg chg="add mod">
          <ac:chgData name="Najafi, Haideh (LARA)" userId="3b67c657-2fc0-4fd7-a380-776a6968f2a7" providerId="ADAL" clId="{985CCF43-D364-4820-BDE4-3707680B399D}" dt="2025-09-10T11:51:40.015" v="12774" actId="1076"/>
          <ac:spMkLst>
            <pc:docMk/>
            <pc:sldMk cId="3148569124" sldId="8083"/>
            <ac:spMk id="10" creationId="{5792F4F3-61BA-AC76-0F5A-0CB582448F30}"/>
          </ac:spMkLst>
        </pc:spChg>
        <pc:picChg chg="mod">
          <ac:chgData name="Najafi, Haideh (LARA)" userId="3b67c657-2fc0-4fd7-a380-776a6968f2a7" providerId="ADAL" clId="{985CCF43-D364-4820-BDE4-3707680B399D}" dt="2025-09-10T11:28:11.353" v="12518" actId="14100"/>
          <ac:picMkLst>
            <pc:docMk/>
            <pc:sldMk cId="3148569124" sldId="8083"/>
            <ac:picMk id="2" creationId="{3D9BEB8A-ABAF-BB24-E1E9-6D64C17B41AA}"/>
          </ac:picMkLst>
        </pc:picChg>
        <pc:picChg chg="add mod">
          <ac:chgData name="Najafi, Haideh (LARA)" userId="3b67c657-2fc0-4fd7-a380-776a6968f2a7" providerId="ADAL" clId="{985CCF43-D364-4820-BDE4-3707680B399D}" dt="2025-09-10T11:28:43.102" v="12526" actId="14100"/>
          <ac:picMkLst>
            <pc:docMk/>
            <pc:sldMk cId="3148569124" sldId="8083"/>
            <ac:picMk id="6" creationId="{77DCF338-B3B0-67FE-EA34-B414E934348A}"/>
          </ac:picMkLst>
        </pc:picChg>
        <pc:picChg chg="del">
          <ac:chgData name="Najafi, Haideh (LARA)" userId="3b67c657-2fc0-4fd7-a380-776a6968f2a7" providerId="ADAL" clId="{985CCF43-D364-4820-BDE4-3707680B399D}" dt="2025-09-10T11:27:18.165" v="12506" actId="21"/>
          <ac:picMkLst>
            <pc:docMk/>
            <pc:sldMk cId="3148569124" sldId="8083"/>
            <ac:picMk id="8" creationId="{119E49F2-B2E6-74A0-41FB-2425B5097B18}"/>
          </ac:picMkLst>
        </pc:picChg>
      </pc:sldChg>
      <pc:sldChg chg="modSp add del mod">
        <pc:chgData name="Najafi, Haideh (LARA)" userId="3b67c657-2fc0-4fd7-a380-776a6968f2a7" providerId="ADAL" clId="{985CCF43-D364-4820-BDE4-3707680B399D}" dt="2025-09-10T19:33:13.627" v="14735" actId="14861"/>
        <pc:sldMkLst>
          <pc:docMk/>
          <pc:sldMk cId="3522333122" sldId="8084"/>
        </pc:sldMkLst>
        <pc:spChg chg="mod">
          <ac:chgData name="Najafi, Haideh (LARA)" userId="3b67c657-2fc0-4fd7-a380-776a6968f2a7" providerId="ADAL" clId="{985CCF43-D364-4820-BDE4-3707680B399D}" dt="2025-09-10T19:33:13.627" v="14735" actId="14861"/>
          <ac:spMkLst>
            <pc:docMk/>
            <pc:sldMk cId="3522333122" sldId="8084"/>
            <ac:spMk id="2" creationId="{ADD6B8DA-3231-05AC-1E8D-973607066711}"/>
          </ac:spMkLst>
        </pc:spChg>
      </pc:sldChg>
      <pc:sldChg chg="add del">
        <pc:chgData name="Najafi, Haideh (LARA)" userId="3b67c657-2fc0-4fd7-a380-776a6968f2a7" providerId="ADAL" clId="{985CCF43-D364-4820-BDE4-3707680B399D}" dt="2025-08-28T18:00:20.476" v="302"/>
        <pc:sldMkLst>
          <pc:docMk/>
          <pc:sldMk cId="2186868213" sldId="8085"/>
        </pc:sldMkLst>
      </pc:sldChg>
      <pc:sldChg chg="modSp add del mod">
        <pc:chgData name="Najafi, Haideh (LARA)" userId="3b67c657-2fc0-4fd7-a380-776a6968f2a7" providerId="ADAL" clId="{985CCF43-D364-4820-BDE4-3707680B399D}" dt="2025-09-10T11:56:52.349" v="12835" actId="14100"/>
        <pc:sldMkLst>
          <pc:docMk/>
          <pc:sldMk cId="2764809743" sldId="8086"/>
        </pc:sldMkLst>
        <pc:spChg chg="mod">
          <ac:chgData name="Najafi, Haideh (LARA)" userId="3b67c657-2fc0-4fd7-a380-776a6968f2a7" providerId="ADAL" clId="{985CCF43-D364-4820-BDE4-3707680B399D}" dt="2025-09-10T11:56:49.143" v="12834" actId="403"/>
          <ac:spMkLst>
            <pc:docMk/>
            <pc:sldMk cId="2764809743" sldId="8086"/>
            <ac:spMk id="3" creationId="{A9C3E947-CCDF-7E9C-998D-FEF6E1C4F95E}"/>
          </ac:spMkLst>
        </pc:spChg>
        <pc:picChg chg="mod">
          <ac:chgData name="Najafi, Haideh (LARA)" userId="3b67c657-2fc0-4fd7-a380-776a6968f2a7" providerId="ADAL" clId="{985CCF43-D364-4820-BDE4-3707680B399D}" dt="2025-09-10T11:56:52.349" v="12835" actId="14100"/>
          <ac:picMkLst>
            <pc:docMk/>
            <pc:sldMk cId="2764809743" sldId="8086"/>
            <ac:picMk id="4" creationId="{A5F85536-7CF1-272D-3A74-D784C0AB66DC}"/>
          </ac:picMkLst>
        </pc:picChg>
      </pc:sldChg>
      <pc:sldChg chg="add del">
        <pc:chgData name="Najafi, Haideh (LARA)" userId="3b67c657-2fc0-4fd7-a380-776a6968f2a7" providerId="ADAL" clId="{985CCF43-D364-4820-BDE4-3707680B399D}" dt="2025-08-28T18:00:20.476" v="302"/>
        <pc:sldMkLst>
          <pc:docMk/>
          <pc:sldMk cId="492501690" sldId="8087"/>
        </pc:sldMkLst>
      </pc:sldChg>
      <pc:sldChg chg="add del">
        <pc:chgData name="Najafi, Haideh (LARA)" userId="3b67c657-2fc0-4fd7-a380-776a6968f2a7" providerId="ADAL" clId="{985CCF43-D364-4820-BDE4-3707680B399D}" dt="2025-08-28T18:00:20.476" v="302"/>
        <pc:sldMkLst>
          <pc:docMk/>
          <pc:sldMk cId="2808231396" sldId="8088"/>
        </pc:sldMkLst>
      </pc:sldChg>
      <pc:sldChg chg="addSp delSp modSp add del mod delAnim modAnim">
        <pc:chgData name="Najafi, Haideh (LARA)" userId="3b67c657-2fc0-4fd7-a380-776a6968f2a7" providerId="ADAL" clId="{985CCF43-D364-4820-BDE4-3707680B399D}" dt="2025-09-10T15:23:30.565" v="13479"/>
        <pc:sldMkLst>
          <pc:docMk/>
          <pc:sldMk cId="4056548351" sldId="8089"/>
        </pc:sldMkLst>
        <pc:spChg chg="add mod">
          <ac:chgData name="Najafi, Haideh (LARA)" userId="3b67c657-2fc0-4fd7-a380-776a6968f2a7" providerId="ADAL" clId="{985CCF43-D364-4820-BDE4-3707680B399D}" dt="2025-09-10T15:23:19.006" v="13476" actId="1076"/>
          <ac:spMkLst>
            <pc:docMk/>
            <pc:sldMk cId="4056548351" sldId="8089"/>
            <ac:spMk id="2" creationId="{59AC0E7E-9A38-C01A-DB5F-2D61241260F8}"/>
          </ac:spMkLst>
        </pc:spChg>
        <pc:spChg chg="mod">
          <ac:chgData name="Najafi, Haideh (LARA)" userId="3b67c657-2fc0-4fd7-a380-776a6968f2a7" providerId="ADAL" clId="{985CCF43-D364-4820-BDE4-3707680B399D}" dt="2025-09-10T11:51:11.613" v="12768" actId="14100"/>
          <ac:spMkLst>
            <pc:docMk/>
            <pc:sldMk cId="4056548351" sldId="8089"/>
            <ac:spMk id="3" creationId="{1C5CEEE0-7287-8A38-5636-93B9748BEB78}"/>
          </ac:spMkLst>
        </pc:spChg>
        <pc:spChg chg="mod">
          <ac:chgData name="Najafi, Haideh (LARA)" userId="3b67c657-2fc0-4fd7-a380-776a6968f2a7" providerId="ADAL" clId="{985CCF43-D364-4820-BDE4-3707680B399D}" dt="2025-09-10T11:52:01.615" v="12777" actId="14100"/>
          <ac:spMkLst>
            <pc:docMk/>
            <pc:sldMk cId="4056548351" sldId="8089"/>
            <ac:spMk id="5" creationId="{DC77B2EA-D73C-3C57-48D1-1C04C30B40C3}"/>
          </ac:spMkLst>
        </pc:spChg>
        <pc:picChg chg="mod">
          <ac:chgData name="Najafi, Haideh (LARA)" userId="3b67c657-2fc0-4fd7-a380-776a6968f2a7" providerId="ADAL" clId="{985CCF43-D364-4820-BDE4-3707680B399D}" dt="2025-09-10T11:51:07.629" v="12767" actId="14100"/>
          <ac:picMkLst>
            <pc:docMk/>
            <pc:sldMk cId="4056548351" sldId="8089"/>
            <ac:picMk id="4" creationId="{50DFAE33-7B88-784C-71B2-121C39BA94E5}"/>
          </ac:picMkLst>
        </pc:picChg>
        <pc:picChg chg="del">
          <ac:chgData name="Najafi, Haideh (LARA)" userId="3b67c657-2fc0-4fd7-a380-776a6968f2a7" providerId="ADAL" clId="{985CCF43-D364-4820-BDE4-3707680B399D}" dt="2025-09-10T11:54:00.651" v="12785" actId="21"/>
          <ac:picMkLst>
            <pc:docMk/>
            <pc:sldMk cId="4056548351" sldId="8089"/>
            <ac:picMk id="6" creationId="{F5B955B1-5030-439E-05DE-CA827530BE36}"/>
          </ac:picMkLst>
        </pc:picChg>
        <pc:picChg chg="add mod">
          <ac:chgData name="Najafi, Haideh (LARA)" userId="3b67c657-2fc0-4fd7-a380-776a6968f2a7" providerId="ADAL" clId="{985CCF43-D364-4820-BDE4-3707680B399D}" dt="2025-09-10T11:54:34.156" v="12799" actId="14100"/>
          <ac:picMkLst>
            <pc:docMk/>
            <pc:sldMk cId="4056548351" sldId="8089"/>
            <ac:picMk id="10" creationId="{2D5FE69A-C19A-FCA0-6AFC-65DD35DF1CA0}"/>
          </ac:picMkLst>
        </pc:picChg>
      </pc:sldChg>
      <pc:sldChg chg="addSp delSp modSp add del mod delAnim modAnim">
        <pc:chgData name="Najafi, Haideh (LARA)" userId="3b67c657-2fc0-4fd7-a380-776a6968f2a7" providerId="ADAL" clId="{985CCF43-D364-4820-BDE4-3707680B399D}" dt="2025-09-10T15:23:45.737" v="13480"/>
        <pc:sldMkLst>
          <pc:docMk/>
          <pc:sldMk cId="2019461360" sldId="8090"/>
        </pc:sldMkLst>
        <pc:spChg chg="mod">
          <ac:chgData name="Najafi, Haideh (LARA)" userId="3b67c657-2fc0-4fd7-a380-776a6968f2a7" providerId="ADAL" clId="{985CCF43-D364-4820-BDE4-3707680B399D}" dt="2025-09-10T11:56:16.227" v="12828" actId="6549"/>
          <ac:spMkLst>
            <pc:docMk/>
            <pc:sldMk cId="2019461360" sldId="8090"/>
            <ac:spMk id="3" creationId="{BCC891F3-6EFA-19D1-DE93-E332822E400E}"/>
          </ac:spMkLst>
        </pc:spChg>
        <pc:picChg chg="del">
          <ac:chgData name="Najafi, Haideh (LARA)" userId="3b67c657-2fc0-4fd7-a380-776a6968f2a7" providerId="ADAL" clId="{985CCF43-D364-4820-BDE4-3707680B399D}" dt="2025-09-10T11:54:56.761" v="12803" actId="21"/>
          <ac:picMkLst>
            <pc:docMk/>
            <pc:sldMk cId="2019461360" sldId="8090"/>
            <ac:picMk id="2" creationId="{048AB36E-C6BB-9A84-05B6-95B9D970B909}"/>
          </ac:picMkLst>
        </pc:picChg>
        <pc:picChg chg="add mod">
          <ac:chgData name="Najafi, Haideh (LARA)" userId="3b67c657-2fc0-4fd7-a380-776a6968f2a7" providerId="ADAL" clId="{985CCF43-D364-4820-BDE4-3707680B399D}" dt="2025-09-10T11:55:43.500" v="12825" actId="14100"/>
          <ac:picMkLst>
            <pc:docMk/>
            <pc:sldMk cId="2019461360" sldId="8090"/>
            <ac:picMk id="4" creationId="{2BEE033D-0211-499F-BAE9-46E4A5817282}"/>
          </ac:picMkLst>
        </pc:picChg>
        <pc:picChg chg="add mod">
          <ac:chgData name="Najafi, Haideh (LARA)" userId="3b67c657-2fc0-4fd7-a380-776a6968f2a7" providerId="ADAL" clId="{985CCF43-D364-4820-BDE4-3707680B399D}" dt="2025-09-10T11:54:42.213" v="12800"/>
          <ac:picMkLst>
            <pc:docMk/>
            <pc:sldMk cId="2019461360" sldId="8090"/>
            <ac:picMk id="6" creationId="{F5B955B1-5030-439E-05DE-CA827530BE36}"/>
          </ac:picMkLst>
        </pc:picChg>
      </pc:sldChg>
      <pc:sldChg chg="add del">
        <pc:chgData name="Najafi, Haideh (LARA)" userId="3b67c657-2fc0-4fd7-a380-776a6968f2a7" providerId="ADAL" clId="{985CCF43-D364-4820-BDE4-3707680B399D}" dt="2025-08-28T18:00:20.476" v="302"/>
        <pc:sldMkLst>
          <pc:docMk/>
          <pc:sldMk cId="283368640" sldId="8091"/>
        </pc:sldMkLst>
      </pc:sldChg>
      <pc:sldChg chg="addSp delSp modSp add del mod delAnim modAnim">
        <pc:chgData name="Najafi, Haideh (LARA)" userId="3b67c657-2fc0-4fd7-a380-776a6968f2a7" providerId="ADAL" clId="{985CCF43-D364-4820-BDE4-3707680B399D}" dt="2025-09-10T16:13:14.801" v="13484"/>
        <pc:sldMkLst>
          <pc:docMk/>
          <pc:sldMk cId="1476528664" sldId="8092"/>
        </pc:sldMkLst>
        <pc:spChg chg="add mod">
          <ac:chgData name="Najafi, Haideh (LARA)" userId="3b67c657-2fc0-4fd7-a380-776a6968f2a7" providerId="ADAL" clId="{985CCF43-D364-4820-BDE4-3707680B399D}" dt="2025-09-10T11:51:48.897" v="12775"/>
          <ac:spMkLst>
            <pc:docMk/>
            <pc:sldMk cId="1476528664" sldId="8092"/>
            <ac:spMk id="4" creationId="{9A736A50-55BB-CCD6-297D-C3811F58D66C}"/>
          </ac:spMkLst>
        </pc:spChg>
        <pc:picChg chg="del">
          <ac:chgData name="Najafi, Haideh (LARA)" userId="3b67c657-2fc0-4fd7-a380-776a6968f2a7" providerId="ADAL" clId="{985CCF43-D364-4820-BDE4-3707680B399D}" dt="2025-09-10T12:14:18.100" v="12900" actId="21"/>
          <ac:picMkLst>
            <pc:docMk/>
            <pc:sldMk cId="1476528664" sldId="8092"/>
            <ac:picMk id="8" creationId="{7DB12A24-9978-7E8B-DB93-A3267C5C7ACC}"/>
          </ac:picMkLst>
        </pc:picChg>
        <pc:picChg chg="add mod">
          <ac:chgData name="Najafi, Haideh (LARA)" userId="3b67c657-2fc0-4fd7-a380-776a6968f2a7" providerId="ADAL" clId="{985CCF43-D364-4820-BDE4-3707680B399D}" dt="2025-09-10T12:14:38.801" v="12910" actId="14100"/>
          <ac:picMkLst>
            <pc:docMk/>
            <pc:sldMk cId="1476528664" sldId="8092"/>
            <ac:picMk id="10" creationId="{D0667F3C-BDA8-063D-A856-7E87A8A1D049}"/>
          </ac:picMkLst>
        </pc:picChg>
      </pc:sldChg>
      <pc:sldChg chg="addSp delSp modSp add del mod delAnim modAnim">
        <pc:chgData name="Najafi, Haideh (LARA)" userId="3b67c657-2fc0-4fd7-a380-776a6968f2a7" providerId="ADAL" clId="{985CCF43-D364-4820-BDE4-3707680B399D}" dt="2025-09-10T16:21:33.478" v="13485"/>
        <pc:sldMkLst>
          <pc:docMk/>
          <pc:sldMk cId="1013586511" sldId="8093"/>
        </pc:sldMkLst>
        <pc:spChg chg="mod">
          <ac:chgData name="Najafi, Haideh (LARA)" userId="3b67c657-2fc0-4fd7-a380-776a6968f2a7" providerId="ADAL" clId="{985CCF43-D364-4820-BDE4-3707680B399D}" dt="2025-09-10T12:15:44.101" v="12923" actId="403"/>
          <ac:spMkLst>
            <pc:docMk/>
            <pc:sldMk cId="1013586511" sldId="8093"/>
            <ac:spMk id="3" creationId="{EE747E0F-81B4-581F-5F46-1F93C358DE5F}"/>
          </ac:spMkLst>
        </pc:spChg>
        <pc:picChg chg="add mod">
          <ac:chgData name="Najafi, Haideh (LARA)" userId="3b67c657-2fc0-4fd7-a380-776a6968f2a7" providerId="ADAL" clId="{985CCF43-D364-4820-BDE4-3707680B399D}" dt="2025-09-10T12:14:45.617" v="12911"/>
          <ac:picMkLst>
            <pc:docMk/>
            <pc:sldMk cId="1013586511" sldId="8093"/>
            <ac:picMk id="2" creationId="{1D9B9D06-B968-363E-26F4-887BC4B9D5F0}"/>
          </ac:picMkLst>
        </pc:picChg>
        <pc:picChg chg="add mod">
          <ac:chgData name="Najafi, Haideh (LARA)" userId="3b67c657-2fc0-4fd7-a380-776a6968f2a7" providerId="ADAL" clId="{985CCF43-D364-4820-BDE4-3707680B399D}" dt="2025-09-10T12:15:47.379" v="12924" actId="14100"/>
          <ac:picMkLst>
            <pc:docMk/>
            <pc:sldMk cId="1013586511" sldId="8093"/>
            <ac:picMk id="4" creationId="{F8497008-6B2C-8E91-7908-DE61CB8B1C77}"/>
          </ac:picMkLst>
        </pc:picChg>
        <pc:picChg chg="del">
          <ac:chgData name="Najafi, Haideh (LARA)" userId="3b67c657-2fc0-4fd7-a380-776a6968f2a7" providerId="ADAL" clId="{985CCF43-D364-4820-BDE4-3707680B399D}" dt="2025-09-10T12:15:00.950" v="12914" actId="21"/>
          <ac:picMkLst>
            <pc:docMk/>
            <pc:sldMk cId="1013586511" sldId="8093"/>
            <ac:picMk id="5" creationId="{819BF6BE-360E-ED6C-3C90-69D4AF7C802F}"/>
          </ac:picMkLst>
        </pc:picChg>
      </pc:sldChg>
      <pc:sldChg chg="add del">
        <pc:chgData name="Najafi, Haideh (LARA)" userId="3b67c657-2fc0-4fd7-a380-776a6968f2a7" providerId="ADAL" clId="{985CCF43-D364-4820-BDE4-3707680B399D}" dt="2025-08-28T18:00:20.476" v="302"/>
        <pc:sldMkLst>
          <pc:docMk/>
          <pc:sldMk cId="1836606697" sldId="8094"/>
        </pc:sldMkLst>
      </pc:sldChg>
      <pc:sldChg chg="addSp delSp modSp add del mod delAnim modAnim">
        <pc:chgData name="Najafi, Haideh (LARA)" userId="3b67c657-2fc0-4fd7-a380-776a6968f2a7" providerId="ADAL" clId="{985CCF43-D364-4820-BDE4-3707680B399D}" dt="2025-09-10T16:22:26.722" v="13489"/>
        <pc:sldMkLst>
          <pc:docMk/>
          <pc:sldMk cId="1528945991" sldId="8095"/>
        </pc:sldMkLst>
        <pc:spChg chg="add mod">
          <ac:chgData name="Najafi, Haideh (LARA)" userId="3b67c657-2fc0-4fd7-a380-776a6968f2a7" providerId="ADAL" clId="{985CCF43-D364-4820-BDE4-3707680B399D}" dt="2025-09-10T12:56:52.090" v="13022" actId="1076"/>
          <ac:spMkLst>
            <pc:docMk/>
            <pc:sldMk cId="1528945991" sldId="8095"/>
            <ac:spMk id="2" creationId="{DC36F58C-06C4-008A-7507-AC458DE12C6D}"/>
          </ac:spMkLst>
        </pc:spChg>
        <pc:spChg chg="mod">
          <ac:chgData name="Najafi, Haideh (LARA)" userId="3b67c657-2fc0-4fd7-a380-776a6968f2a7" providerId="ADAL" clId="{985CCF43-D364-4820-BDE4-3707680B399D}" dt="2025-09-10T12:52:31.953" v="13020" actId="14100"/>
          <ac:spMkLst>
            <pc:docMk/>
            <pc:sldMk cId="1528945991" sldId="8095"/>
            <ac:spMk id="10" creationId="{A6E79B31-70F0-C987-8E07-BCEC0605AEFC}"/>
          </ac:spMkLst>
        </pc:spChg>
        <pc:spChg chg="mod">
          <ac:chgData name="Najafi, Haideh (LARA)" userId="3b67c657-2fc0-4fd7-a380-776a6968f2a7" providerId="ADAL" clId="{985CCF43-D364-4820-BDE4-3707680B399D}" dt="2025-09-10T12:52:34.344" v="13021" actId="14100"/>
          <ac:spMkLst>
            <pc:docMk/>
            <pc:sldMk cId="1528945991" sldId="8095"/>
            <ac:spMk id="11" creationId="{11C1B622-AF00-C25A-7852-DA101F9EFFAD}"/>
          </ac:spMkLst>
        </pc:spChg>
        <pc:picChg chg="add mod">
          <ac:chgData name="Najafi, Haideh (LARA)" userId="3b67c657-2fc0-4fd7-a380-776a6968f2a7" providerId="ADAL" clId="{985CCF43-D364-4820-BDE4-3707680B399D}" dt="2025-09-10T12:51:52.890" v="13012" actId="14100"/>
          <ac:picMkLst>
            <pc:docMk/>
            <pc:sldMk cId="1528945991" sldId="8095"/>
            <ac:picMk id="4" creationId="{92645A65-E44F-E81E-79B0-224768EA90F1}"/>
          </ac:picMkLst>
        </pc:picChg>
        <pc:picChg chg="del">
          <ac:chgData name="Najafi, Haideh (LARA)" userId="3b67c657-2fc0-4fd7-a380-776a6968f2a7" providerId="ADAL" clId="{985CCF43-D364-4820-BDE4-3707680B399D}" dt="2025-09-10T12:51:19.866" v="12998" actId="21"/>
          <ac:picMkLst>
            <pc:docMk/>
            <pc:sldMk cId="1528945991" sldId="8095"/>
            <ac:picMk id="12" creationId="{339D2700-C659-C371-C1B3-F104B728B22F}"/>
          </ac:picMkLst>
        </pc:picChg>
        <pc:picChg chg="mod">
          <ac:chgData name="Najafi, Haideh (LARA)" userId="3b67c657-2fc0-4fd7-a380-776a6968f2a7" providerId="ADAL" clId="{985CCF43-D364-4820-BDE4-3707680B399D}" dt="2025-09-10T12:52:29.281" v="13019" actId="1076"/>
          <ac:picMkLst>
            <pc:docMk/>
            <pc:sldMk cId="1528945991" sldId="8095"/>
            <ac:picMk id="13" creationId="{97ACE869-2180-F59B-4EC2-F54241CED4ED}"/>
          </ac:picMkLst>
        </pc:picChg>
      </pc:sldChg>
      <pc:sldChg chg="add del">
        <pc:chgData name="Najafi, Haideh (LARA)" userId="3b67c657-2fc0-4fd7-a380-776a6968f2a7" providerId="ADAL" clId="{985CCF43-D364-4820-BDE4-3707680B399D}" dt="2025-08-28T18:00:20.476" v="302"/>
        <pc:sldMkLst>
          <pc:docMk/>
          <pc:sldMk cId="1203787096" sldId="8096"/>
        </pc:sldMkLst>
      </pc:sldChg>
      <pc:sldChg chg="add del">
        <pc:chgData name="Najafi, Haideh (LARA)" userId="3b67c657-2fc0-4fd7-a380-776a6968f2a7" providerId="ADAL" clId="{985CCF43-D364-4820-BDE4-3707680B399D}" dt="2025-08-28T18:00:20.476" v="302"/>
        <pc:sldMkLst>
          <pc:docMk/>
          <pc:sldMk cId="155116759" sldId="8097"/>
        </pc:sldMkLst>
      </pc:sldChg>
      <pc:sldChg chg="modSp add del mod">
        <pc:chgData name="Najafi, Haideh (LARA)" userId="3b67c657-2fc0-4fd7-a380-776a6968f2a7" providerId="ADAL" clId="{985CCF43-D364-4820-BDE4-3707680B399D}" dt="2025-09-04T18:17:58.632" v="6739" actId="207"/>
        <pc:sldMkLst>
          <pc:docMk/>
          <pc:sldMk cId="3751951261" sldId="8098"/>
        </pc:sldMkLst>
      </pc:sldChg>
      <pc:sldChg chg="add del">
        <pc:chgData name="Najafi, Haideh (LARA)" userId="3b67c657-2fc0-4fd7-a380-776a6968f2a7" providerId="ADAL" clId="{985CCF43-D364-4820-BDE4-3707680B399D}" dt="2025-08-27T11:09:03.207" v="142" actId="2696"/>
        <pc:sldMkLst>
          <pc:docMk/>
          <pc:sldMk cId="965995565" sldId="8099"/>
        </pc:sldMkLst>
      </pc:sldChg>
      <pc:sldChg chg="modSp add del mod">
        <pc:chgData name="Najafi, Haideh (LARA)" userId="3b67c657-2fc0-4fd7-a380-776a6968f2a7" providerId="ADAL" clId="{985CCF43-D364-4820-BDE4-3707680B399D}" dt="2025-08-27T11:09:03.207" v="142" actId="2696"/>
        <pc:sldMkLst>
          <pc:docMk/>
          <pc:sldMk cId="534549399" sldId="8100"/>
        </pc:sldMkLst>
      </pc:sldChg>
      <pc:sldChg chg="add del">
        <pc:chgData name="Najafi, Haideh (LARA)" userId="3b67c657-2fc0-4fd7-a380-776a6968f2a7" providerId="ADAL" clId="{985CCF43-D364-4820-BDE4-3707680B399D}" dt="2025-08-27T11:09:03.207" v="142" actId="2696"/>
        <pc:sldMkLst>
          <pc:docMk/>
          <pc:sldMk cId="3325302551" sldId="8101"/>
        </pc:sldMkLst>
      </pc:sldChg>
      <pc:sldChg chg="modSp add del mod">
        <pc:chgData name="Najafi, Haideh (LARA)" userId="3b67c657-2fc0-4fd7-a380-776a6968f2a7" providerId="ADAL" clId="{985CCF43-D364-4820-BDE4-3707680B399D}" dt="2025-08-27T11:09:03.207" v="142" actId="2696"/>
        <pc:sldMkLst>
          <pc:docMk/>
          <pc:sldMk cId="418623568" sldId="8102"/>
        </pc:sldMkLst>
      </pc:sldChg>
      <pc:sldChg chg="add del">
        <pc:chgData name="Najafi, Haideh (LARA)" userId="3b67c657-2fc0-4fd7-a380-776a6968f2a7" providerId="ADAL" clId="{985CCF43-D364-4820-BDE4-3707680B399D}" dt="2025-08-28T18:00:20.476" v="302"/>
        <pc:sldMkLst>
          <pc:docMk/>
          <pc:sldMk cId="2428934330" sldId="8106"/>
        </pc:sldMkLst>
      </pc:sldChg>
      <pc:sldChg chg="add del">
        <pc:chgData name="Najafi, Haideh (LARA)" userId="3b67c657-2fc0-4fd7-a380-776a6968f2a7" providerId="ADAL" clId="{985CCF43-D364-4820-BDE4-3707680B399D}" dt="2025-08-28T18:00:20.476" v="302"/>
        <pc:sldMkLst>
          <pc:docMk/>
          <pc:sldMk cId="2585683429" sldId="8110"/>
        </pc:sldMkLst>
      </pc:sldChg>
      <pc:sldChg chg="add del">
        <pc:chgData name="Najafi, Haideh (LARA)" userId="3b67c657-2fc0-4fd7-a380-776a6968f2a7" providerId="ADAL" clId="{985CCF43-D364-4820-BDE4-3707680B399D}" dt="2025-08-28T18:00:20.476" v="302"/>
        <pc:sldMkLst>
          <pc:docMk/>
          <pc:sldMk cId="3355886650" sldId="8111"/>
        </pc:sldMkLst>
      </pc:sldChg>
      <pc:sldChg chg="add del">
        <pc:chgData name="Najafi, Haideh (LARA)" userId="3b67c657-2fc0-4fd7-a380-776a6968f2a7" providerId="ADAL" clId="{985CCF43-D364-4820-BDE4-3707680B399D}" dt="2025-08-27T11:09:03.207" v="142" actId="2696"/>
        <pc:sldMkLst>
          <pc:docMk/>
          <pc:sldMk cId="4007834351" sldId="8118"/>
        </pc:sldMkLst>
      </pc:sldChg>
      <pc:sldChg chg="add del">
        <pc:chgData name="Najafi, Haideh (LARA)" userId="3b67c657-2fc0-4fd7-a380-776a6968f2a7" providerId="ADAL" clId="{985CCF43-D364-4820-BDE4-3707680B399D}" dt="2025-08-27T11:09:03.207" v="142" actId="2696"/>
        <pc:sldMkLst>
          <pc:docMk/>
          <pc:sldMk cId="870909566" sldId="8119"/>
        </pc:sldMkLst>
      </pc:sldChg>
      <pc:sldChg chg="add del">
        <pc:chgData name="Najafi, Haideh (LARA)" userId="3b67c657-2fc0-4fd7-a380-776a6968f2a7" providerId="ADAL" clId="{985CCF43-D364-4820-BDE4-3707680B399D}" dt="2025-08-27T11:09:03.207" v="142" actId="2696"/>
        <pc:sldMkLst>
          <pc:docMk/>
          <pc:sldMk cId="1311622583" sldId="8120"/>
        </pc:sldMkLst>
      </pc:sldChg>
      <pc:sldChg chg="modSp add del mod">
        <pc:chgData name="Najafi, Haideh (LARA)" userId="3b67c657-2fc0-4fd7-a380-776a6968f2a7" providerId="ADAL" clId="{985CCF43-D364-4820-BDE4-3707680B399D}" dt="2025-08-27T11:09:03.207" v="142" actId="2696"/>
        <pc:sldMkLst>
          <pc:docMk/>
          <pc:sldMk cId="777085004" sldId="8121"/>
        </pc:sldMkLst>
      </pc:sldChg>
      <pc:sldChg chg="add del">
        <pc:chgData name="Najafi, Haideh (LARA)" userId="3b67c657-2fc0-4fd7-a380-776a6968f2a7" providerId="ADAL" clId="{985CCF43-D364-4820-BDE4-3707680B399D}" dt="2025-08-27T11:09:03.207" v="142" actId="2696"/>
        <pc:sldMkLst>
          <pc:docMk/>
          <pc:sldMk cId="2490936584" sldId="8122"/>
        </pc:sldMkLst>
      </pc:sldChg>
      <pc:sldChg chg="add del">
        <pc:chgData name="Najafi, Haideh (LARA)" userId="3b67c657-2fc0-4fd7-a380-776a6968f2a7" providerId="ADAL" clId="{985CCF43-D364-4820-BDE4-3707680B399D}" dt="2025-08-27T11:09:03.207" v="142" actId="2696"/>
        <pc:sldMkLst>
          <pc:docMk/>
          <pc:sldMk cId="2271905808" sldId="8123"/>
        </pc:sldMkLst>
      </pc:sldChg>
      <pc:sldChg chg="add del">
        <pc:chgData name="Najafi, Haideh (LARA)" userId="3b67c657-2fc0-4fd7-a380-776a6968f2a7" providerId="ADAL" clId="{985CCF43-D364-4820-BDE4-3707680B399D}" dt="2025-08-27T11:09:03.207" v="142" actId="2696"/>
        <pc:sldMkLst>
          <pc:docMk/>
          <pc:sldMk cId="1856435045" sldId="8125"/>
        </pc:sldMkLst>
      </pc:sldChg>
      <pc:sldChg chg="add del">
        <pc:chgData name="Najafi, Haideh (LARA)" userId="3b67c657-2fc0-4fd7-a380-776a6968f2a7" providerId="ADAL" clId="{985CCF43-D364-4820-BDE4-3707680B399D}" dt="2025-08-27T11:09:03.207" v="142" actId="2696"/>
        <pc:sldMkLst>
          <pc:docMk/>
          <pc:sldMk cId="283312341" sldId="8126"/>
        </pc:sldMkLst>
      </pc:sldChg>
      <pc:sldChg chg="add del">
        <pc:chgData name="Najafi, Haideh (LARA)" userId="3b67c657-2fc0-4fd7-a380-776a6968f2a7" providerId="ADAL" clId="{985CCF43-D364-4820-BDE4-3707680B399D}" dt="2025-08-27T11:09:03.207" v="142" actId="2696"/>
        <pc:sldMkLst>
          <pc:docMk/>
          <pc:sldMk cId="2341169922" sldId="8127"/>
        </pc:sldMkLst>
      </pc:sldChg>
      <pc:sldChg chg="add del">
        <pc:chgData name="Najafi, Haideh (LARA)" userId="3b67c657-2fc0-4fd7-a380-776a6968f2a7" providerId="ADAL" clId="{985CCF43-D364-4820-BDE4-3707680B399D}" dt="2025-08-27T11:09:03.207" v="142" actId="2696"/>
        <pc:sldMkLst>
          <pc:docMk/>
          <pc:sldMk cId="698075189" sldId="8128"/>
        </pc:sldMkLst>
      </pc:sldChg>
      <pc:sldChg chg="add del">
        <pc:chgData name="Najafi, Haideh (LARA)" userId="3b67c657-2fc0-4fd7-a380-776a6968f2a7" providerId="ADAL" clId="{985CCF43-D364-4820-BDE4-3707680B399D}" dt="2025-08-27T11:09:03.207" v="142" actId="2696"/>
        <pc:sldMkLst>
          <pc:docMk/>
          <pc:sldMk cId="839769376" sldId="8129"/>
        </pc:sldMkLst>
      </pc:sldChg>
      <pc:sldChg chg="modSp add del mod">
        <pc:chgData name="Najafi, Haideh (LARA)" userId="3b67c657-2fc0-4fd7-a380-776a6968f2a7" providerId="ADAL" clId="{985CCF43-D364-4820-BDE4-3707680B399D}" dt="2025-08-27T11:09:03.207" v="142" actId="2696"/>
        <pc:sldMkLst>
          <pc:docMk/>
          <pc:sldMk cId="3590122908" sldId="8130"/>
        </pc:sldMkLst>
      </pc:sldChg>
      <pc:sldChg chg="add del">
        <pc:chgData name="Najafi, Haideh (LARA)" userId="3b67c657-2fc0-4fd7-a380-776a6968f2a7" providerId="ADAL" clId="{985CCF43-D364-4820-BDE4-3707680B399D}" dt="2025-08-27T11:09:03.207" v="142" actId="2696"/>
        <pc:sldMkLst>
          <pc:docMk/>
          <pc:sldMk cId="2339316500" sldId="8131"/>
        </pc:sldMkLst>
      </pc:sldChg>
      <pc:sldChg chg="add del">
        <pc:chgData name="Najafi, Haideh (LARA)" userId="3b67c657-2fc0-4fd7-a380-776a6968f2a7" providerId="ADAL" clId="{985CCF43-D364-4820-BDE4-3707680B399D}" dt="2025-08-27T11:09:03.207" v="142" actId="2696"/>
        <pc:sldMkLst>
          <pc:docMk/>
          <pc:sldMk cId="3894842975" sldId="8132"/>
        </pc:sldMkLst>
      </pc:sldChg>
      <pc:sldChg chg="add del">
        <pc:chgData name="Najafi, Haideh (LARA)" userId="3b67c657-2fc0-4fd7-a380-776a6968f2a7" providerId="ADAL" clId="{985CCF43-D364-4820-BDE4-3707680B399D}" dt="2025-08-27T11:09:03.207" v="142" actId="2696"/>
        <pc:sldMkLst>
          <pc:docMk/>
          <pc:sldMk cId="1805187109" sldId="8133"/>
        </pc:sldMkLst>
      </pc:sldChg>
      <pc:sldChg chg="add del">
        <pc:chgData name="Najafi, Haideh (LARA)" userId="3b67c657-2fc0-4fd7-a380-776a6968f2a7" providerId="ADAL" clId="{985CCF43-D364-4820-BDE4-3707680B399D}" dt="2025-08-27T11:09:03.207" v="142" actId="2696"/>
        <pc:sldMkLst>
          <pc:docMk/>
          <pc:sldMk cId="4106621876" sldId="8134"/>
        </pc:sldMkLst>
      </pc:sldChg>
      <pc:sldChg chg="add del">
        <pc:chgData name="Najafi, Haideh (LARA)" userId="3b67c657-2fc0-4fd7-a380-776a6968f2a7" providerId="ADAL" clId="{985CCF43-D364-4820-BDE4-3707680B399D}" dt="2025-08-27T11:09:03.207" v="142" actId="2696"/>
        <pc:sldMkLst>
          <pc:docMk/>
          <pc:sldMk cId="1598830382" sldId="8135"/>
        </pc:sldMkLst>
      </pc:sldChg>
      <pc:sldChg chg="add del">
        <pc:chgData name="Najafi, Haideh (LARA)" userId="3b67c657-2fc0-4fd7-a380-776a6968f2a7" providerId="ADAL" clId="{985CCF43-D364-4820-BDE4-3707680B399D}" dt="2025-08-27T11:09:03.207" v="142" actId="2696"/>
        <pc:sldMkLst>
          <pc:docMk/>
          <pc:sldMk cId="3149069714" sldId="8136"/>
        </pc:sldMkLst>
      </pc:sldChg>
      <pc:sldChg chg="add del">
        <pc:chgData name="Najafi, Haideh (LARA)" userId="3b67c657-2fc0-4fd7-a380-776a6968f2a7" providerId="ADAL" clId="{985CCF43-D364-4820-BDE4-3707680B399D}" dt="2025-08-27T11:09:03.207" v="142" actId="2696"/>
        <pc:sldMkLst>
          <pc:docMk/>
          <pc:sldMk cId="1388596538" sldId="8137"/>
        </pc:sldMkLst>
      </pc:sldChg>
      <pc:sldChg chg="add del">
        <pc:chgData name="Najafi, Haideh (LARA)" userId="3b67c657-2fc0-4fd7-a380-776a6968f2a7" providerId="ADAL" clId="{985CCF43-D364-4820-BDE4-3707680B399D}" dt="2025-08-27T11:09:03.207" v="142" actId="2696"/>
        <pc:sldMkLst>
          <pc:docMk/>
          <pc:sldMk cId="4025555733" sldId="8138"/>
        </pc:sldMkLst>
      </pc:sldChg>
      <pc:sldChg chg="add del">
        <pc:chgData name="Najafi, Haideh (LARA)" userId="3b67c657-2fc0-4fd7-a380-776a6968f2a7" providerId="ADAL" clId="{985CCF43-D364-4820-BDE4-3707680B399D}" dt="2025-08-27T11:09:03.207" v="142" actId="2696"/>
        <pc:sldMkLst>
          <pc:docMk/>
          <pc:sldMk cId="744854033" sldId="8139"/>
        </pc:sldMkLst>
      </pc:sldChg>
      <pc:sldChg chg="add del">
        <pc:chgData name="Najafi, Haideh (LARA)" userId="3b67c657-2fc0-4fd7-a380-776a6968f2a7" providerId="ADAL" clId="{985CCF43-D364-4820-BDE4-3707680B399D}" dt="2025-08-27T11:09:03.207" v="142" actId="2696"/>
        <pc:sldMkLst>
          <pc:docMk/>
          <pc:sldMk cId="4270299870" sldId="8140"/>
        </pc:sldMkLst>
      </pc:sldChg>
      <pc:sldChg chg="add del">
        <pc:chgData name="Najafi, Haideh (LARA)" userId="3b67c657-2fc0-4fd7-a380-776a6968f2a7" providerId="ADAL" clId="{985CCF43-D364-4820-BDE4-3707680B399D}" dt="2025-08-27T11:09:03.207" v="142" actId="2696"/>
        <pc:sldMkLst>
          <pc:docMk/>
          <pc:sldMk cId="2777178009" sldId="8141"/>
        </pc:sldMkLst>
      </pc:sldChg>
      <pc:sldChg chg="add del">
        <pc:chgData name="Najafi, Haideh (LARA)" userId="3b67c657-2fc0-4fd7-a380-776a6968f2a7" providerId="ADAL" clId="{985CCF43-D364-4820-BDE4-3707680B399D}" dt="2025-08-27T11:09:03.207" v="142" actId="2696"/>
        <pc:sldMkLst>
          <pc:docMk/>
          <pc:sldMk cId="2538752988" sldId="8142"/>
        </pc:sldMkLst>
      </pc:sldChg>
      <pc:sldChg chg="add del">
        <pc:chgData name="Najafi, Haideh (LARA)" userId="3b67c657-2fc0-4fd7-a380-776a6968f2a7" providerId="ADAL" clId="{985CCF43-D364-4820-BDE4-3707680B399D}" dt="2025-08-27T11:09:03.207" v="142" actId="2696"/>
        <pc:sldMkLst>
          <pc:docMk/>
          <pc:sldMk cId="4145221688" sldId="8143"/>
        </pc:sldMkLst>
      </pc:sldChg>
      <pc:sldChg chg="add del">
        <pc:chgData name="Najafi, Haideh (LARA)" userId="3b67c657-2fc0-4fd7-a380-776a6968f2a7" providerId="ADAL" clId="{985CCF43-D364-4820-BDE4-3707680B399D}" dt="2025-08-27T11:09:03.207" v="142" actId="2696"/>
        <pc:sldMkLst>
          <pc:docMk/>
          <pc:sldMk cId="3349536995" sldId="8144"/>
        </pc:sldMkLst>
      </pc:sldChg>
      <pc:sldChg chg="add del">
        <pc:chgData name="Najafi, Haideh (LARA)" userId="3b67c657-2fc0-4fd7-a380-776a6968f2a7" providerId="ADAL" clId="{985CCF43-D364-4820-BDE4-3707680B399D}" dt="2025-08-27T11:09:03.207" v="142" actId="2696"/>
        <pc:sldMkLst>
          <pc:docMk/>
          <pc:sldMk cId="1112575937" sldId="8145"/>
        </pc:sldMkLst>
      </pc:sldChg>
      <pc:sldChg chg="add del">
        <pc:chgData name="Najafi, Haideh (LARA)" userId="3b67c657-2fc0-4fd7-a380-776a6968f2a7" providerId="ADAL" clId="{985CCF43-D364-4820-BDE4-3707680B399D}" dt="2025-08-27T11:09:03.207" v="142" actId="2696"/>
        <pc:sldMkLst>
          <pc:docMk/>
          <pc:sldMk cId="801035047" sldId="8146"/>
        </pc:sldMkLst>
      </pc:sldChg>
      <pc:sldChg chg="add del">
        <pc:chgData name="Najafi, Haideh (LARA)" userId="3b67c657-2fc0-4fd7-a380-776a6968f2a7" providerId="ADAL" clId="{985CCF43-D364-4820-BDE4-3707680B399D}" dt="2025-08-27T11:09:03.207" v="142" actId="2696"/>
        <pc:sldMkLst>
          <pc:docMk/>
          <pc:sldMk cId="2245521758" sldId="8148"/>
        </pc:sldMkLst>
      </pc:sldChg>
      <pc:sldChg chg="add del">
        <pc:chgData name="Najafi, Haideh (LARA)" userId="3b67c657-2fc0-4fd7-a380-776a6968f2a7" providerId="ADAL" clId="{985CCF43-D364-4820-BDE4-3707680B399D}" dt="2025-08-27T11:09:03.207" v="142" actId="2696"/>
        <pc:sldMkLst>
          <pc:docMk/>
          <pc:sldMk cId="3316991526" sldId="8149"/>
        </pc:sldMkLst>
      </pc:sldChg>
      <pc:sldChg chg="add del">
        <pc:chgData name="Najafi, Haideh (LARA)" userId="3b67c657-2fc0-4fd7-a380-776a6968f2a7" providerId="ADAL" clId="{985CCF43-D364-4820-BDE4-3707680B399D}" dt="2025-08-27T11:09:03.207" v="142" actId="2696"/>
        <pc:sldMkLst>
          <pc:docMk/>
          <pc:sldMk cId="2208082780" sldId="8150"/>
        </pc:sldMkLst>
      </pc:sldChg>
      <pc:sldChg chg="add del">
        <pc:chgData name="Najafi, Haideh (LARA)" userId="3b67c657-2fc0-4fd7-a380-776a6968f2a7" providerId="ADAL" clId="{985CCF43-D364-4820-BDE4-3707680B399D}" dt="2025-08-27T11:09:03.207" v="142" actId="2696"/>
        <pc:sldMkLst>
          <pc:docMk/>
          <pc:sldMk cId="458781727" sldId="8151"/>
        </pc:sldMkLst>
      </pc:sldChg>
      <pc:sldChg chg="add del">
        <pc:chgData name="Najafi, Haideh (LARA)" userId="3b67c657-2fc0-4fd7-a380-776a6968f2a7" providerId="ADAL" clId="{985CCF43-D364-4820-BDE4-3707680B399D}" dt="2025-08-27T11:09:03.207" v="142" actId="2696"/>
        <pc:sldMkLst>
          <pc:docMk/>
          <pc:sldMk cId="3251353754" sldId="8152"/>
        </pc:sldMkLst>
      </pc:sldChg>
      <pc:sldChg chg="add del">
        <pc:chgData name="Najafi, Haideh (LARA)" userId="3b67c657-2fc0-4fd7-a380-776a6968f2a7" providerId="ADAL" clId="{985CCF43-D364-4820-BDE4-3707680B399D}" dt="2025-08-27T11:09:03.207" v="142" actId="2696"/>
        <pc:sldMkLst>
          <pc:docMk/>
          <pc:sldMk cId="1171659385" sldId="8154"/>
        </pc:sldMkLst>
      </pc:sldChg>
      <pc:sldChg chg="add del">
        <pc:chgData name="Najafi, Haideh (LARA)" userId="3b67c657-2fc0-4fd7-a380-776a6968f2a7" providerId="ADAL" clId="{985CCF43-D364-4820-BDE4-3707680B399D}" dt="2025-08-27T11:09:03.207" v="142" actId="2696"/>
        <pc:sldMkLst>
          <pc:docMk/>
          <pc:sldMk cId="3604268029" sldId="8155"/>
        </pc:sldMkLst>
      </pc:sldChg>
      <pc:sldChg chg="add del">
        <pc:chgData name="Najafi, Haideh (LARA)" userId="3b67c657-2fc0-4fd7-a380-776a6968f2a7" providerId="ADAL" clId="{985CCF43-D364-4820-BDE4-3707680B399D}" dt="2025-08-27T11:09:03.207" v="142" actId="2696"/>
        <pc:sldMkLst>
          <pc:docMk/>
          <pc:sldMk cId="845524243" sldId="8156"/>
        </pc:sldMkLst>
      </pc:sldChg>
      <pc:sldChg chg="add del">
        <pc:chgData name="Najafi, Haideh (LARA)" userId="3b67c657-2fc0-4fd7-a380-776a6968f2a7" providerId="ADAL" clId="{985CCF43-D364-4820-BDE4-3707680B399D}" dt="2025-08-27T11:09:03.207" v="142" actId="2696"/>
        <pc:sldMkLst>
          <pc:docMk/>
          <pc:sldMk cId="97119679" sldId="8157"/>
        </pc:sldMkLst>
      </pc:sldChg>
      <pc:sldChg chg="add del">
        <pc:chgData name="Najafi, Haideh (LARA)" userId="3b67c657-2fc0-4fd7-a380-776a6968f2a7" providerId="ADAL" clId="{985CCF43-D364-4820-BDE4-3707680B399D}" dt="2025-08-27T11:09:03.207" v="142" actId="2696"/>
        <pc:sldMkLst>
          <pc:docMk/>
          <pc:sldMk cId="2327339741" sldId="8158"/>
        </pc:sldMkLst>
      </pc:sldChg>
      <pc:sldChg chg="add del">
        <pc:chgData name="Najafi, Haideh (LARA)" userId="3b67c657-2fc0-4fd7-a380-776a6968f2a7" providerId="ADAL" clId="{985CCF43-D364-4820-BDE4-3707680B399D}" dt="2025-08-27T11:09:03.207" v="142" actId="2696"/>
        <pc:sldMkLst>
          <pc:docMk/>
          <pc:sldMk cId="3556643597" sldId="8159"/>
        </pc:sldMkLst>
      </pc:sldChg>
      <pc:sldChg chg="add del">
        <pc:chgData name="Najafi, Haideh (LARA)" userId="3b67c657-2fc0-4fd7-a380-776a6968f2a7" providerId="ADAL" clId="{985CCF43-D364-4820-BDE4-3707680B399D}" dt="2025-08-27T11:09:03.207" v="142" actId="2696"/>
        <pc:sldMkLst>
          <pc:docMk/>
          <pc:sldMk cId="3591804175" sldId="8160"/>
        </pc:sldMkLst>
      </pc:sldChg>
      <pc:sldChg chg="add del">
        <pc:chgData name="Najafi, Haideh (LARA)" userId="3b67c657-2fc0-4fd7-a380-776a6968f2a7" providerId="ADAL" clId="{985CCF43-D364-4820-BDE4-3707680B399D}" dt="2025-08-27T11:09:03.207" v="142" actId="2696"/>
        <pc:sldMkLst>
          <pc:docMk/>
          <pc:sldMk cId="869928378" sldId="8161"/>
        </pc:sldMkLst>
      </pc:sldChg>
      <pc:sldChg chg="modSp add del mod">
        <pc:chgData name="Najafi, Haideh (LARA)" userId="3b67c657-2fc0-4fd7-a380-776a6968f2a7" providerId="ADAL" clId="{985CCF43-D364-4820-BDE4-3707680B399D}" dt="2025-08-27T11:09:03.207" v="142" actId="2696"/>
        <pc:sldMkLst>
          <pc:docMk/>
          <pc:sldMk cId="4241677095" sldId="8162"/>
        </pc:sldMkLst>
      </pc:sldChg>
      <pc:sldChg chg="add del">
        <pc:chgData name="Najafi, Haideh (LARA)" userId="3b67c657-2fc0-4fd7-a380-776a6968f2a7" providerId="ADAL" clId="{985CCF43-D364-4820-BDE4-3707680B399D}" dt="2025-08-27T11:09:03.207" v="142" actId="2696"/>
        <pc:sldMkLst>
          <pc:docMk/>
          <pc:sldMk cId="3690702490" sldId="8163"/>
        </pc:sldMkLst>
      </pc:sldChg>
      <pc:sldChg chg="add del">
        <pc:chgData name="Najafi, Haideh (LARA)" userId="3b67c657-2fc0-4fd7-a380-776a6968f2a7" providerId="ADAL" clId="{985CCF43-D364-4820-BDE4-3707680B399D}" dt="2025-08-27T11:09:03.207" v="142" actId="2696"/>
        <pc:sldMkLst>
          <pc:docMk/>
          <pc:sldMk cId="835848455" sldId="8164"/>
        </pc:sldMkLst>
      </pc:sldChg>
      <pc:sldChg chg="add del">
        <pc:chgData name="Najafi, Haideh (LARA)" userId="3b67c657-2fc0-4fd7-a380-776a6968f2a7" providerId="ADAL" clId="{985CCF43-D364-4820-BDE4-3707680B399D}" dt="2025-08-27T11:09:03.207" v="142" actId="2696"/>
        <pc:sldMkLst>
          <pc:docMk/>
          <pc:sldMk cId="3510403627" sldId="8165"/>
        </pc:sldMkLst>
      </pc:sldChg>
      <pc:sldChg chg="add del">
        <pc:chgData name="Najafi, Haideh (LARA)" userId="3b67c657-2fc0-4fd7-a380-776a6968f2a7" providerId="ADAL" clId="{985CCF43-D364-4820-BDE4-3707680B399D}" dt="2025-08-27T11:09:03.207" v="142" actId="2696"/>
        <pc:sldMkLst>
          <pc:docMk/>
          <pc:sldMk cId="3660654814" sldId="8166"/>
        </pc:sldMkLst>
      </pc:sldChg>
      <pc:sldChg chg="add del">
        <pc:chgData name="Najafi, Haideh (LARA)" userId="3b67c657-2fc0-4fd7-a380-776a6968f2a7" providerId="ADAL" clId="{985CCF43-D364-4820-BDE4-3707680B399D}" dt="2025-08-27T11:09:03.207" v="142" actId="2696"/>
        <pc:sldMkLst>
          <pc:docMk/>
          <pc:sldMk cId="2852258873" sldId="8167"/>
        </pc:sldMkLst>
      </pc:sldChg>
      <pc:sldChg chg="add del">
        <pc:chgData name="Najafi, Haideh (LARA)" userId="3b67c657-2fc0-4fd7-a380-776a6968f2a7" providerId="ADAL" clId="{985CCF43-D364-4820-BDE4-3707680B399D}" dt="2025-08-27T11:09:03.207" v="142" actId="2696"/>
        <pc:sldMkLst>
          <pc:docMk/>
          <pc:sldMk cId="785980582" sldId="8168"/>
        </pc:sldMkLst>
      </pc:sldChg>
      <pc:sldChg chg="add del">
        <pc:chgData name="Najafi, Haideh (LARA)" userId="3b67c657-2fc0-4fd7-a380-776a6968f2a7" providerId="ADAL" clId="{985CCF43-D364-4820-BDE4-3707680B399D}" dt="2025-08-27T11:09:03.207" v="142" actId="2696"/>
        <pc:sldMkLst>
          <pc:docMk/>
          <pc:sldMk cId="170406443" sldId="8181"/>
        </pc:sldMkLst>
      </pc:sldChg>
      <pc:sldChg chg="add del">
        <pc:chgData name="Najafi, Haideh (LARA)" userId="3b67c657-2fc0-4fd7-a380-776a6968f2a7" providerId="ADAL" clId="{985CCF43-D364-4820-BDE4-3707680B399D}" dt="2025-08-27T11:09:03.207" v="142" actId="2696"/>
        <pc:sldMkLst>
          <pc:docMk/>
          <pc:sldMk cId="2721059710" sldId="8200"/>
        </pc:sldMkLst>
      </pc:sldChg>
      <pc:sldChg chg="add del">
        <pc:chgData name="Najafi, Haideh (LARA)" userId="3b67c657-2fc0-4fd7-a380-776a6968f2a7" providerId="ADAL" clId="{985CCF43-D364-4820-BDE4-3707680B399D}" dt="2025-08-27T11:09:03.207" v="142" actId="2696"/>
        <pc:sldMkLst>
          <pc:docMk/>
          <pc:sldMk cId="1281595904" sldId="8201"/>
        </pc:sldMkLst>
      </pc:sldChg>
      <pc:sldChg chg="add del">
        <pc:chgData name="Najafi, Haideh (LARA)" userId="3b67c657-2fc0-4fd7-a380-776a6968f2a7" providerId="ADAL" clId="{985CCF43-D364-4820-BDE4-3707680B399D}" dt="2025-08-27T11:09:03.207" v="142" actId="2696"/>
        <pc:sldMkLst>
          <pc:docMk/>
          <pc:sldMk cId="1541854513" sldId="8202"/>
        </pc:sldMkLst>
      </pc:sldChg>
      <pc:sldChg chg="add del">
        <pc:chgData name="Najafi, Haideh (LARA)" userId="3b67c657-2fc0-4fd7-a380-776a6968f2a7" providerId="ADAL" clId="{985CCF43-D364-4820-BDE4-3707680B399D}" dt="2025-08-27T11:09:03.207" v="142" actId="2696"/>
        <pc:sldMkLst>
          <pc:docMk/>
          <pc:sldMk cId="147491662" sldId="8203"/>
        </pc:sldMkLst>
      </pc:sldChg>
      <pc:sldChg chg="modSp add del mod">
        <pc:chgData name="Najafi, Haideh (LARA)" userId="3b67c657-2fc0-4fd7-a380-776a6968f2a7" providerId="ADAL" clId="{985CCF43-D364-4820-BDE4-3707680B399D}" dt="2025-08-27T11:09:03.207" v="142" actId="2696"/>
        <pc:sldMkLst>
          <pc:docMk/>
          <pc:sldMk cId="3427668186" sldId="8204"/>
        </pc:sldMkLst>
      </pc:sldChg>
      <pc:sldChg chg="add del">
        <pc:chgData name="Najafi, Haideh (LARA)" userId="3b67c657-2fc0-4fd7-a380-776a6968f2a7" providerId="ADAL" clId="{985CCF43-D364-4820-BDE4-3707680B399D}" dt="2025-08-27T11:09:03.207" v="142" actId="2696"/>
        <pc:sldMkLst>
          <pc:docMk/>
          <pc:sldMk cId="2209044028" sldId="8209"/>
        </pc:sldMkLst>
      </pc:sldChg>
      <pc:sldChg chg="add del">
        <pc:chgData name="Najafi, Haideh (LARA)" userId="3b67c657-2fc0-4fd7-a380-776a6968f2a7" providerId="ADAL" clId="{985CCF43-D364-4820-BDE4-3707680B399D}" dt="2025-08-27T11:09:03.207" v="142" actId="2696"/>
        <pc:sldMkLst>
          <pc:docMk/>
          <pc:sldMk cId="131598596" sldId="8213"/>
        </pc:sldMkLst>
      </pc:sldChg>
      <pc:sldChg chg="add del">
        <pc:chgData name="Najafi, Haideh (LARA)" userId="3b67c657-2fc0-4fd7-a380-776a6968f2a7" providerId="ADAL" clId="{985CCF43-D364-4820-BDE4-3707680B399D}" dt="2025-08-27T11:09:03.207" v="142" actId="2696"/>
        <pc:sldMkLst>
          <pc:docMk/>
          <pc:sldMk cId="979648617" sldId="8214"/>
        </pc:sldMkLst>
      </pc:sldChg>
      <pc:sldChg chg="add del">
        <pc:chgData name="Najafi, Haideh (LARA)" userId="3b67c657-2fc0-4fd7-a380-776a6968f2a7" providerId="ADAL" clId="{985CCF43-D364-4820-BDE4-3707680B399D}" dt="2025-08-27T11:09:03.207" v="142" actId="2696"/>
        <pc:sldMkLst>
          <pc:docMk/>
          <pc:sldMk cId="1677867582" sldId="8216"/>
        </pc:sldMkLst>
      </pc:sldChg>
      <pc:sldChg chg="add del">
        <pc:chgData name="Najafi, Haideh (LARA)" userId="3b67c657-2fc0-4fd7-a380-776a6968f2a7" providerId="ADAL" clId="{985CCF43-D364-4820-BDE4-3707680B399D}" dt="2025-08-27T11:09:03.207" v="142" actId="2696"/>
        <pc:sldMkLst>
          <pc:docMk/>
          <pc:sldMk cId="3299548806" sldId="8217"/>
        </pc:sldMkLst>
      </pc:sldChg>
      <pc:sldChg chg="add del">
        <pc:chgData name="Najafi, Haideh (LARA)" userId="3b67c657-2fc0-4fd7-a380-776a6968f2a7" providerId="ADAL" clId="{985CCF43-D364-4820-BDE4-3707680B399D}" dt="2025-08-27T11:09:03.207" v="142" actId="2696"/>
        <pc:sldMkLst>
          <pc:docMk/>
          <pc:sldMk cId="3301604973" sldId="8219"/>
        </pc:sldMkLst>
      </pc:sldChg>
      <pc:sldChg chg="modSp add del mod">
        <pc:chgData name="Najafi, Haideh (LARA)" userId="3b67c657-2fc0-4fd7-a380-776a6968f2a7" providerId="ADAL" clId="{985CCF43-D364-4820-BDE4-3707680B399D}" dt="2025-08-27T11:09:03.207" v="142" actId="2696"/>
        <pc:sldMkLst>
          <pc:docMk/>
          <pc:sldMk cId="916762174" sldId="8224"/>
        </pc:sldMkLst>
      </pc:sldChg>
      <pc:sldChg chg="add del">
        <pc:chgData name="Najafi, Haideh (LARA)" userId="3b67c657-2fc0-4fd7-a380-776a6968f2a7" providerId="ADAL" clId="{985CCF43-D364-4820-BDE4-3707680B399D}" dt="2025-08-27T11:09:03.207" v="142" actId="2696"/>
        <pc:sldMkLst>
          <pc:docMk/>
          <pc:sldMk cId="1983789495" sldId="8227"/>
        </pc:sldMkLst>
      </pc:sldChg>
      <pc:sldChg chg="modSp add del mod">
        <pc:chgData name="Najafi, Haideh (LARA)" userId="3b67c657-2fc0-4fd7-a380-776a6968f2a7" providerId="ADAL" clId="{985CCF43-D364-4820-BDE4-3707680B399D}" dt="2025-08-27T11:09:03.207" v="142" actId="2696"/>
        <pc:sldMkLst>
          <pc:docMk/>
          <pc:sldMk cId="933569014" sldId="8228"/>
        </pc:sldMkLst>
      </pc:sldChg>
      <pc:sldChg chg="add del">
        <pc:chgData name="Najafi, Haideh (LARA)" userId="3b67c657-2fc0-4fd7-a380-776a6968f2a7" providerId="ADAL" clId="{985CCF43-D364-4820-BDE4-3707680B399D}" dt="2025-08-27T11:09:03.207" v="142" actId="2696"/>
        <pc:sldMkLst>
          <pc:docMk/>
          <pc:sldMk cId="3000183922" sldId="8230"/>
        </pc:sldMkLst>
      </pc:sldChg>
      <pc:sldChg chg="modSp add del mod">
        <pc:chgData name="Najafi, Haideh (LARA)" userId="3b67c657-2fc0-4fd7-a380-776a6968f2a7" providerId="ADAL" clId="{985CCF43-D364-4820-BDE4-3707680B399D}" dt="2025-08-27T11:09:03.207" v="142" actId="2696"/>
        <pc:sldMkLst>
          <pc:docMk/>
          <pc:sldMk cId="1000360732" sldId="8231"/>
        </pc:sldMkLst>
      </pc:sldChg>
      <pc:sldChg chg="add del">
        <pc:chgData name="Najafi, Haideh (LARA)" userId="3b67c657-2fc0-4fd7-a380-776a6968f2a7" providerId="ADAL" clId="{985CCF43-D364-4820-BDE4-3707680B399D}" dt="2025-08-27T11:09:03.207" v="142" actId="2696"/>
        <pc:sldMkLst>
          <pc:docMk/>
          <pc:sldMk cId="851068801" sldId="8232"/>
        </pc:sldMkLst>
      </pc:sldChg>
      <pc:sldChg chg="add del">
        <pc:chgData name="Najafi, Haideh (LARA)" userId="3b67c657-2fc0-4fd7-a380-776a6968f2a7" providerId="ADAL" clId="{985CCF43-D364-4820-BDE4-3707680B399D}" dt="2025-08-27T11:09:03.207" v="142" actId="2696"/>
        <pc:sldMkLst>
          <pc:docMk/>
          <pc:sldMk cId="4078600863" sldId="8233"/>
        </pc:sldMkLst>
      </pc:sldChg>
      <pc:sldChg chg="add del">
        <pc:chgData name="Najafi, Haideh (LARA)" userId="3b67c657-2fc0-4fd7-a380-776a6968f2a7" providerId="ADAL" clId="{985CCF43-D364-4820-BDE4-3707680B399D}" dt="2025-08-27T11:09:03.207" v="142" actId="2696"/>
        <pc:sldMkLst>
          <pc:docMk/>
          <pc:sldMk cId="2436026958" sldId="8234"/>
        </pc:sldMkLst>
      </pc:sldChg>
      <pc:sldChg chg="add del">
        <pc:chgData name="Najafi, Haideh (LARA)" userId="3b67c657-2fc0-4fd7-a380-776a6968f2a7" providerId="ADAL" clId="{985CCF43-D364-4820-BDE4-3707680B399D}" dt="2025-08-27T11:09:03.207" v="142" actId="2696"/>
        <pc:sldMkLst>
          <pc:docMk/>
          <pc:sldMk cId="2157401161" sldId="8235"/>
        </pc:sldMkLst>
      </pc:sldChg>
      <pc:sldChg chg="add del">
        <pc:chgData name="Najafi, Haideh (LARA)" userId="3b67c657-2fc0-4fd7-a380-776a6968f2a7" providerId="ADAL" clId="{985CCF43-D364-4820-BDE4-3707680B399D}" dt="2025-08-27T11:09:03.207" v="142" actId="2696"/>
        <pc:sldMkLst>
          <pc:docMk/>
          <pc:sldMk cId="4002502097" sldId="8236"/>
        </pc:sldMkLst>
      </pc:sldChg>
      <pc:sldChg chg="add del">
        <pc:chgData name="Najafi, Haideh (LARA)" userId="3b67c657-2fc0-4fd7-a380-776a6968f2a7" providerId="ADAL" clId="{985CCF43-D364-4820-BDE4-3707680B399D}" dt="2025-08-27T11:09:03.207" v="142" actId="2696"/>
        <pc:sldMkLst>
          <pc:docMk/>
          <pc:sldMk cId="3454041220" sldId="8237"/>
        </pc:sldMkLst>
      </pc:sldChg>
      <pc:sldChg chg="add del">
        <pc:chgData name="Najafi, Haideh (LARA)" userId="3b67c657-2fc0-4fd7-a380-776a6968f2a7" providerId="ADAL" clId="{985CCF43-D364-4820-BDE4-3707680B399D}" dt="2025-08-27T11:09:03.207" v="142" actId="2696"/>
        <pc:sldMkLst>
          <pc:docMk/>
          <pc:sldMk cId="3971986721" sldId="8238"/>
        </pc:sldMkLst>
      </pc:sldChg>
      <pc:sldChg chg="add del">
        <pc:chgData name="Najafi, Haideh (LARA)" userId="3b67c657-2fc0-4fd7-a380-776a6968f2a7" providerId="ADAL" clId="{985CCF43-D364-4820-BDE4-3707680B399D}" dt="2025-08-27T11:09:03.207" v="142" actId="2696"/>
        <pc:sldMkLst>
          <pc:docMk/>
          <pc:sldMk cId="2060398959" sldId="8239"/>
        </pc:sldMkLst>
      </pc:sldChg>
      <pc:sldChg chg="add del">
        <pc:chgData name="Najafi, Haideh (LARA)" userId="3b67c657-2fc0-4fd7-a380-776a6968f2a7" providerId="ADAL" clId="{985CCF43-D364-4820-BDE4-3707680B399D}" dt="2025-08-27T11:09:03.207" v="142" actId="2696"/>
        <pc:sldMkLst>
          <pc:docMk/>
          <pc:sldMk cId="2279867860" sldId="8240"/>
        </pc:sldMkLst>
      </pc:sldChg>
      <pc:sldChg chg="add del">
        <pc:chgData name="Najafi, Haideh (LARA)" userId="3b67c657-2fc0-4fd7-a380-776a6968f2a7" providerId="ADAL" clId="{985CCF43-D364-4820-BDE4-3707680B399D}" dt="2025-08-27T11:09:03.207" v="142" actId="2696"/>
        <pc:sldMkLst>
          <pc:docMk/>
          <pc:sldMk cId="2618810237" sldId="8241"/>
        </pc:sldMkLst>
      </pc:sldChg>
      <pc:sldChg chg="add del">
        <pc:chgData name="Najafi, Haideh (LARA)" userId="3b67c657-2fc0-4fd7-a380-776a6968f2a7" providerId="ADAL" clId="{985CCF43-D364-4820-BDE4-3707680B399D}" dt="2025-08-27T11:09:03.207" v="142" actId="2696"/>
        <pc:sldMkLst>
          <pc:docMk/>
          <pc:sldMk cId="3873524565" sldId="8242"/>
        </pc:sldMkLst>
      </pc:sldChg>
      <pc:sldChg chg="add del">
        <pc:chgData name="Najafi, Haideh (LARA)" userId="3b67c657-2fc0-4fd7-a380-776a6968f2a7" providerId="ADAL" clId="{985CCF43-D364-4820-BDE4-3707680B399D}" dt="2025-08-27T11:09:03.207" v="142" actId="2696"/>
        <pc:sldMkLst>
          <pc:docMk/>
          <pc:sldMk cId="1491505402" sldId="8243"/>
        </pc:sldMkLst>
      </pc:sldChg>
      <pc:sldChg chg="add del">
        <pc:chgData name="Najafi, Haideh (LARA)" userId="3b67c657-2fc0-4fd7-a380-776a6968f2a7" providerId="ADAL" clId="{985CCF43-D364-4820-BDE4-3707680B399D}" dt="2025-08-27T11:09:03.207" v="142" actId="2696"/>
        <pc:sldMkLst>
          <pc:docMk/>
          <pc:sldMk cId="3662150005" sldId="8244"/>
        </pc:sldMkLst>
      </pc:sldChg>
      <pc:sldChg chg="add del">
        <pc:chgData name="Najafi, Haideh (LARA)" userId="3b67c657-2fc0-4fd7-a380-776a6968f2a7" providerId="ADAL" clId="{985CCF43-D364-4820-BDE4-3707680B399D}" dt="2025-08-27T11:09:03.207" v="142" actId="2696"/>
        <pc:sldMkLst>
          <pc:docMk/>
          <pc:sldMk cId="2456542163" sldId="8245"/>
        </pc:sldMkLst>
      </pc:sldChg>
      <pc:sldChg chg="add del">
        <pc:chgData name="Najafi, Haideh (LARA)" userId="3b67c657-2fc0-4fd7-a380-776a6968f2a7" providerId="ADAL" clId="{985CCF43-D364-4820-BDE4-3707680B399D}" dt="2025-08-27T11:09:03.207" v="142" actId="2696"/>
        <pc:sldMkLst>
          <pc:docMk/>
          <pc:sldMk cId="2758655735" sldId="8246"/>
        </pc:sldMkLst>
      </pc:sldChg>
      <pc:sldChg chg="add del">
        <pc:chgData name="Najafi, Haideh (LARA)" userId="3b67c657-2fc0-4fd7-a380-776a6968f2a7" providerId="ADAL" clId="{985CCF43-D364-4820-BDE4-3707680B399D}" dt="2025-08-27T11:09:03.207" v="142" actId="2696"/>
        <pc:sldMkLst>
          <pc:docMk/>
          <pc:sldMk cId="3390657551" sldId="8247"/>
        </pc:sldMkLst>
      </pc:sldChg>
      <pc:sldChg chg="add del">
        <pc:chgData name="Najafi, Haideh (LARA)" userId="3b67c657-2fc0-4fd7-a380-776a6968f2a7" providerId="ADAL" clId="{985CCF43-D364-4820-BDE4-3707680B399D}" dt="2025-08-27T11:09:03.207" v="142" actId="2696"/>
        <pc:sldMkLst>
          <pc:docMk/>
          <pc:sldMk cId="4197105294" sldId="8249"/>
        </pc:sldMkLst>
      </pc:sldChg>
      <pc:sldChg chg="add del">
        <pc:chgData name="Najafi, Haideh (LARA)" userId="3b67c657-2fc0-4fd7-a380-776a6968f2a7" providerId="ADAL" clId="{985CCF43-D364-4820-BDE4-3707680B399D}" dt="2025-08-27T11:09:03.207" v="142" actId="2696"/>
        <pc:sldMkLst>
          <pc:docMk/>
          <pc:sldMk cId="138288045" sldId="8250"/>
        </pc:sldMkLst>
      </pc:sldChg>
      <pc:sldChg chg="add del">
        <pc:chgData name="Najafi, Haideh (LARA)" userId="3b67c657-2fc0-4fd7-a380-776a6968f2a7" providerId="ADAL" clId="{985CCF43-D364-4820-BDE4-3707680B399D}" dt="2025-08-27T11:09:03.207" v="142" actId="2696"/>
        <pc:sldMkLst>
          <pc:docMk/>
          <pc:sldMk cId="3385829467" sldId="8251"/>
        </pc:sldMkLst>
      </pc:sldChg>
      <pc:sldChg chg="add del">
        <pc:chgData name="Najafi, Haideh (LARA)" userId="3b67c657-2fc0-4fd7-a380-776a6968f2a7" providerId="ADAL" clId="{985CCF43-D364-4820-BDE4-3707680B399D}" dt="2025-08-27T11:09:03.207" v="142" actId="2696"/>
        <pc:sldMkLst>
          <pc:docMk/>
          <pc:sldMk cId="654299078" sldId="8252"/>
        </pc:sldMkLst>
      </pc:sldChg>
      <pc:sldChg chg="add del">
        <pc:chgData name="Najafi, Haideh (LARA)" userId="3b67c657-2fc0-4fd7-a380-776a6968f2a7" providerId="ADAL" clId="{985CCF43-D364-4820-BDE4-3707680B399D}" dt="2025-08-27T11:09:03.207" v="142" actId="2696"/>
        <pc:sldMkLst>
          <pc:docMk/>
          <pc:sldMk cId="2879497576" sldId="8253"/>
        </pc:sldMkLst>
      </pc:sldChg>
      <pc:sldChg chg="add del">
        <pc:chgData name="Najafi, Haideh (LARA)" userId="3b67c657-2fc0-4fd7-a380-776a6968f2a7" providerId="ADAL" clId="{985CCF43-D364-4820-BDE4-3707680B399D}" dt="2025-08-27T11:09:03.207" v="142" actId="2696"/>
        <pc:sldMkLst>
          <pc:docMk/>
          <pc:sldMk cId="1111720084" sldId="8254"/>
        </pc:sldMkLst>
      </pc:sldChg>
      <pc:sldChg chg="add del">
        <pc:chgData name="Najafi, Haideh (LARA)" userId="3b67c657-2fc0-4fd7-a380-776a6968f2a7" providerId="ADAL" clId="{985CCF43-D364-4820-BDE4-3707680B399D}" dt="2025-08-27T11:09:03.207" v="142" actId="2696"/>
        <pc:sldMkLst>
          <pc:docMk/>
          <pc:sldMk cId="2072163933" sldId="8255"/>
        </pc:sldMkLst>
      </pc:sldChg>
      <pc:sldChg chg="add del">
        <pc:chgData name="Najafi, Haideh (LARA)" userId="3b67c657-2fc0-4fd7-a380-776a6968f2a7" providerId="ADAL" clId="{985CCF43-D364-4820-BDE4-3707680B399D}" dt="2025-08-27T11:09:03.207" v="142" actId="2696"/>
        <pc:sldMkLst>
          <pc:docMk/>
          <pc:sldMk cId="3166442712" sldId="8256"/>
        </pc:sldMkLst>
      </pc:sldChg>
      <pc:sldChg chg="add del">
        <pc:chgData name="Najafi, Haideh (LARA)" userId="3b67c657-2fc0-4fd7-a380-776a6968f2a7" providerId="ADAL" clId="{985CCF43-D364-4820-BDE4-3707680B399D}" dt="2025-08-27T11:09:03.207" v="142" actId="2696"/>
        <pc:sldMkLst>
          <pc:docMk/>
          <pc:sldMk cId="2392709256" sldId="8257"/>
        </pc:sldMkLst>
      </pc:sldChg>
      <pc:sldChg chg="add del">
        <pc:chgData name="Najafi, Haideh (LARA)" userId="3b67c657-2fc0-4fd7-a380-776a6968f2a7" providerId="ADAL" clId="{985CCF43-D364-4820-BDE4-3707680B399D}" dt="2025-08-27T11:09:03.207" v="142" actId="2696"/>
        <pc:sldMkLst>
          <pc:docMk/>
          <pc:sldMk cId="540530785" sldId="8258"/>
        </pc:sldMkLst>
      </pc:sldChg>
      <pc:sldChg chg="add del">
        <pc:chgData name="Najafi, Haideh (LARA)" userId="3b67c657-2fc0-4fd7-a380-776a6968f2a7" providerId="ADAL" clId="{985CCF43-D364-4820-BDE4-3707680B399D}" dt="2025-08-27T11:09:03.207" v="142" actId="2696"/>
        <pc:sldMkLst>
          <pc:docMk/>
          <pc:sldMk cId="3093596303" sldId="8259"/>
        </pc:sldMkLst>
      </pc:sldChg>
      <pc:sldChg chg="add del">
        <pc:chgData name="Najafi, Haideh (LARA)" userId="3b67c657-2fc0-4fd7-a380-776a6968f2a7" providerId="ADAL" clId="{985CCF43-D364-4820-BDE4-3707680B399D}" dt="2025-08-27T11:09:03.207" v="142" actId="2696"/>
        <pc:sldMkLst>
          <pc:docMk/>
          <pc:sldMk cId="1704058288" sldId="8260"/>
        </pc:sldMkLst>
      </pc:sldChg>
      <pc:sldChg chg="add del">
        <pc:chgData name="Najafi, Haideh (LARA)" userId="3b67c657-2fc0-4fd7-a380-776a6968f2a7" providerId="ADAL" clId="{985CCF43-D364-4820-BDE4-3707680B399D}" dt="2025-08-27T11:09:03.207" v="142" actId="2696"/>
        <pc:sldMkLst>
          <pc:docMk/>
          <pc:sldMk cId="4107502819" sldId="8261"/>
        </pc:sldMkLst>
      </pc:sldChg>
      <pc:sldChg chg="add del">
        <pc:chgData name="Najafi, Haideh (LARA)" userId="3b67c657-2fc0-4fd7-a380-776a6968f2a7" providerId="ADAL" clId="{985CCF43-D364-4820-BDE4-3707680B399D}" dt="2025-08-27T11:09:03.207" v="142" actId="2696"/>
        <pc:sldMkLst>
          <pc:docMk/>
          <pc:sldMk cId="1823022015" sldId="8262"/>
        </pc:sldMkLst>
      </pc:sldChg>
      <pc:sldChg chg="add del">
        <pc:chgData name="Najafi, Haideh (LARA)" userId="3b67c657-2fc0-4fd7-a380-776a6968f2a7" providerId="ADAL" clId="{985CCF43-D364-4820-BDE4-3707680B399D}" dt="2025-08-27T11:09:03.207" v="142" actId="2696"/>
        <pc:sldMkLst>
          <pc:docMk/>
          <pc:sldMk cId="2427848622" sldId="8265"/>
        </pc:sldMkLst>
      </pc:sldChg>
      <pc:sldChg chg="add del">
        <pc:chgData name="Najafi, Haideh (LARA)" userId="3b67c657-2fc0-4fd7-a380-776a6968f2a7" providerId="ADAL" clId="{985CCF43-D364-4820-BDE4-3707680B399D}" dt="2025-08-27T11:09:03.207" v="142" actId="2696"/>
        <pc:sldMkLst>
          <pc:docMk/>
          <pc:sldMk cId="232711152" sldId="8267"/>
        </pc:sldMkLst>
      </pc:sldChg>
      <pc:sldChg chg="add del">
        <pc:chgData name="Najafi, Haideh (LARA)" userId="3b67c657-2fc0-4fd7-a380-776a6968f2a7" providerId="ADAL" clId="{985CCF43-D364-4820-BDE4-3707680B399D}" dt="2025-08-27T11:09:03.207" v="142" actId="2696"/>
        <pc:sldMkLst>
          <pc:docMk/>
          <pc:sldMk cId="4285742207" sldId="8269"/>
        </pc:sldMkLst>
      </pc:sldChg>
      <pc:sldChg chg="add del">
        <pc:chgData name="Najafi, Haideh (LARA)" userId="3b67c657-2fc0-4fd7-a380-776a6968f2a7" providerId="ADAL" clId="{985CCF43-D364-4820-BDE4-3707680B399D}" dt="2025-08-27T11:09:03.207" v="142" actId="2696"/>
        <pc:sldMkLst>
          <pc:docMk/>
          <pc:sldMk cId="3429281816" sldId="8270"/>
        </pc:sldMkLst>
      </pc:sldChg>
      <pc:sldChg chg="add del">
        <pc:chgData name="Najafi, Haideh (LARA)" userId="3b67c657-2fc0-4fd7-a380-776a6968f2a7" providerId="ADAL" clId="{985CCF43-D364-4820-BDE4-3707680B399D}" dt="2025-08-27T11:09:03.207" v="142" actId="2696"/>
        <pc:sldMkLst>
          <pc:docMk/>
          <pc:sldMk cId="530247952" sldId="8272"/>
        </pc:sldMkLst>
      </pc:sldChg>
      <pc:sldChg chg="add del">
        <pc:chgData name="Najafi, Haideh (LARA)" userId="3b67c657-2fc0-4fd7-a380-776a6968f2a7" providerId="ADAL" clId="{985CCF43-D364-4820-BDE4-3707680B399D}" dt="2025-08-27T11:09:03.207" v="142" actId="2696"/>
        <pc:sldMkLst>
          <pc:docMk/>
          <pc:sldMk cId="535760534" sldId="8274"/>
        </pc:sldMkLst>
      </pc:sldChg>
      <pc:sldChg chg="add del">
        <pc:chgData name="Najafi, Haideh (LARA)" userId="3b67c657-2fc0-4fd7-a380-776a6968f2a7" providerId="ADAL" clId="{985CCF43-D364-4820-BDE4-3707680B399D}" dt="2025-08-27T11:09:03.207" v="142" actId="2696"/>
        <pc:sldMkLst>
          <pc:docMk/>
          <pc:sldMk cId="1510614062" sldId="8275"/>
        </pc:sldMkLst>
      </pc:sldChg>
      <pc:sldChg chg="add del">
        <pc:chgData name="Najafi, Haideh (LARA)" userId="3b67c657-2fc0-4fd7-a380-776a6968f2a7" providerId="ADAL" clId="{985CCF43-D364-4820-BDE4-3707680B399D}" dt="2025-08-27T11:09:03.207" v="142" actId="2696"/>
        <pc:sldMkLst>
          <pc:docMk/>
          <pc:sldMk cId="2502303733" sldId="8277"/>
        </pc:sldMkLst>
      </pc:sldChg>
      <pc:sldChg chg="add del">
        <pc:chgData name="Najafi, Haideh (LARA)" userId="3b67c657-2fc0-4fd7-a380-776a6968f2a7" providerId="ADAL" clId="{985CCF43-D364-4820-BDE4-3707680B399D}" dt="2025-08-27T11:09:03.207" v="142" actId="2696"/>
        <pc:sldMkLst>
          <pc:docMk/>
          <pc:sldMk cId="3680715261" sldId="8278"/>
        </pc:sldMkLst>
      </pc:sldChg>
      <pc:sldChg chg="add del">
        <pc:chgData name="Najafi, Haideh (LARA)" userId="3b67c657-2fc0-4fd7-a380-776a6968f2a7" providerId="ADAL" clId="{985CCF43-D364-4820-BDE4-3707680B399D}" dt="2025-08-27T11:09:03.207" v="142" actId="2696"/>
        <pc:sldMkLst>
          <pc:docMk/>
          <pc:sldMk cId="302656648" sldId="8279"/>
        </pc:sldMkLst>
      </pc:sldChg>
      <pc:sldChg chg="add del">
        <pc:chgData name="Najafi, Haideh (LARA)" userId="3b67c657-2fc0-4fd7-a380-776a6968f2a7" providerId="ADAL" clId="{985CCF43-D364-4820-BDE4-3707680B399D}" dt="2025-08-27T11:09:03.207" v="142" actId="2696"/>
        <pc:sldMkLst>
          <pc:docMk/>
          <pc:sldMk cId="2508359140" sldId="8281"/>
        </pc:sldMkLst>
      </pc:sldChg>
      <pc:sldChg chg="add del">
        <pc:chgData name="Najafi, Haideh (LARA)" userId="3b67c657-2fc0-4fd7-a380-776a6968f2a7" providerId="ADAL" clId="{985CCF43-D364-4820-BDE4-3707680B399D}" dt="2025-08-27T11:09:03.207" v="142" actId="2696"/>
        <pc:sldMkLst>
          <pc:docMk/>
          <pc:sldMk cId="1207543404" sldId="8286"/>
        </pc:sldMkLst>
      </pc:sldChg>
      <pc:sldChg chg="add del">
        <pc:chgData name="Najafi, Haideh (LARA)" userId="3b67c657-2fc0-4fd7-a380-776a6968f2a7" providerId="ADAL" clId="{985CCF43-D364-4820-BDE4-3707680B399D}" dt="2025-08-27T11:09:03.207" v="142" actId="2696"/>
        <pc:sldMkLst>
          <pc:docMk/>
          <pc:sldMk cId="442624148" sldId="8287"/>
        </pc:sldMkLst>
      </pc:sldChg>
      <pc:sldChg chg="add del">
        <pc:chgData name="Najafi, Haideh (LARA)" userId="3b67c657-2fc0-4fd7-a380-776a6968f2a7" providerId="ADAL" clId="{985CCF43-D364-4820-BDE4-3707680B399D}" dt="2025-08-27T11:09:03.207" v="142" actId="2696"/>
        <pc:sldMkLst>
          <pc:docMk/>
          <pc:sldMk cId="2299049938" sldId="8288"/>
        </pc:sldMkLst>
      </pc:sldChg>
      <pc:sldChg chg="add del">
        <pc:chgData name="Najafi, Haideh (LARA)" userId="3b67c657-2fc0-4fd7-a380-776a6968f2a7" providerId="ADAL" clId="{985CCF43-D364-4820-BDE4-3707680B399D}" dt="2025-08-27T11:09:03.207" v="142" actId="2696"/>
        <pc:sldMkLst>
          <pc:docMk/>
          <pc:sldMk cId="3850722072" sldId="8289"/>
        </pc:sldMkLst>
      </pc:sldChg>
      <pc:sldChg chg="add del">
        <pc:chgData name="Najafi, Haideh (LARA)" userId="3b67c657-2fc0-4fd7-a380-776a6968f2a7" providerId="ADAL" clId="{985CCF43-D364-4820-BDE4-3707680B399D}" dt="2025-08-27T11:09:03.207" v="142" actId="2696"/>
        <pc:sldMkLst>
          <pc:docMk/>
          <pc:sldMk cId="273607161" sldId="8290"/>
        </pc:sldMkLst>
      </pc:sldChg>
      <pc:sldChg chg="add del">
        <pc:chgData name="Najafi, Haideh (LARA)" userId="3b67c657-2fc0-4fd7-a380-776a6968f2a7" providerId="ADAL" clId="{985CCF43-D364-4820-BDE4-3707680B399D}" dt="2025-08-27T11:09:03.207" v="142" actId="2696"/>
        <pc:sldMkLst>
          <pc:docMk/>
          <pc:sldMk cId="1103569464" sldId="8291"/>
        </pc:sldMkLst>
      </pc:sldChg>
      <pc:sldChg chg="add del">
        <pc:chgData name="Najafi, Haideh (LARA)" userId="3b67c657-2fc0-4fd7-a380-776a6968f2a7" providerId="ADAL" clId="{985CCF43-D364-4820-BDE4-3707680B399D}" dt="2025-08-27T11:09:03.207" v="142" actId="2696"/>
        <pc:sldMkLst>
          <pc:docMk/>
          <pc:sldMk cId="184837037" sldId="8295"/>
        </pc:sldMkLst>
      </pc:sldChg>
      <pc:sldChg chg="add del">
        <pc:chgData name="Najafi, Haideh (LARA)" userId="3b67c657-2fc0-4fd7-a380-776a6968f2a7" providerId="ADAL" clId="{985CCF43-D364-4820-BDE4-3707680B399D}" dt="2025-08-27T11:09:03.207" v="142" actId="2696"/>
        <pc:sldMkLst>
          <pc:docMk/>
          <pc:sldMk cId="4087097928" sldId="8296"/>
        </pc:sldMkLst>
      </pc:sldChg>
      <pc:sldChg chg="add del">
        <pc:chgData name="Najafi, Haideh (LARA)" userId="3b67c657-2fc0-4fd7-a380-776a6968f2a7" providerId="ADAL" clId="{985CCF43-D364-4820-BDE4-3707680B399D}" dt="2025-08-27T11:09:03.207" v="142" actId="2696"/>
        <pc:sldMkLst>
          <pc:docMk/>
          <pc:sldMk cId="968684448" sldId="8297"/>
        </pc:sldMkLst>
      </pc:sldChg>
      <pc:sldChg chg="add del">
        <pc:chgData name="Najafi, Haideh (LARA)" userId="3b67c657-2fc0-4fd7-a380-776a6968f2a7" providerId="ADAL" clId="{985CCF43-D364-4820-BDE4-3707680B399D}" dt="2025-08-27T11:09:03.207" v="142" actId="2696"/>
        <pc:sldMkLst>
          <pc:docMk/>
          <pc:sldMk cId="2439316064" sldId="8298"/>
        </pc:sldMkLst>
      </pc:sldChg>
      <pc:sldChg chg="add del">
        <pc:chgData name="Najafi, Haideh (LARA)" userId="3b67c657-2fc0-4fd7-a380-776a6968f2a7" providerId="ADAL" clId="{985CCF43-D364-4820-BDE4-3707680B399D}" dt="2025-08-27T11:09:03.207" v="142" actId="2696"/>
        <pc:sldMkLst>
          <pc:docMk/>
          <pc:sldMk cId="3834783049" sldId="8299"/>
        </pc:sldMkLst>
      </pc:sldChg>
      <pc:sldChg chg="add del">
        <pc:chgData name="Najafi, Haideh (LARA)" userId="3b67c657-2fc0-4fd7-a380-776a6968f2a7" providerId="ADAL" clId="{985CCF43-D364-4820-BDE4-3707680B399D}" dt="2025-08-27T11:09:03.207" v="142" actId="2696"/>
        <pc:sldMkLst>
          <pc:docMk/>
          <pc:sldMk cId="3966838610" sldId="8300"/>
        </pc:sldMkLst>
      </pc:sldChg>
      <pc:sldChg chg="add del">
        <pc:chgData name="Najafi, Haideh (LARA)" userId="3b67c657-2fc0-4fd7-a380-776a6968f2a7" providerId="ADAL" clId="{985CCF43-D364-4820-BDE4-3707680B399D}" dt="2025-08-27T11:09:03.207" v="142" actId="2696"/>
        <pc:sldMkLst>
          <pc:docMk/>
          <pc:sldMk cId="3283025051" sldId="8301"/>
        </pc:sldMkLst>
      </pc:sldChg>
      <pc:sldChg chg="add del">
        <pc:chgData name="Najafi, Haideh (LARA)" userId="3b67c657-2fc0-4fd7-a380-776a6968f2a7" providerId="ADAL" clId="{985CCF43-D364-4820-BDE4-3707680B399D}" dt="2025-08-27T11:09:03.207" v="142" actId="2696"/>
        <pc:sldMkLst>
          <pc:docMk/>
          <pc:sldMk cId="3289703102" sldId="8303"/>
        </pc:sldMkLst>
      </pc:sldChg>
      <pc:sldChg chg="add del">
        <pc:chgData name="Najafi, Haideh (LARA)" userId="3b67c657-2fc0-4fd7-a380-776a6968f2a7" providerId="ADAL" clId="{985CCF43-D364-4820-BDE4-3707680B399D}" dt="2025-08-27T11:09:03.207" v="142" actId="2696"/>
        <pc:sldMkLst>
          <pc:docMk/>
          <pc:sldMk cId="1507320816" sldId="8304"/>
        </pc:sldMkLst>
      </pc:sldChg>
      <pc:sldChg chg="add del">
        <pc:chgData name="Najafi, Haideh (LARA)" userId="3b67c657-2fc0-4fd7-a380-776a6968f2a7" providerId="ADAL" clId="{985CCF43-D364-4820-BDE4-3707680B399D}" dt="2025-08-27T11:09:03.207" v="142" actId="2696"/>
        <pc:sldMkLst>
          <pc:docMk/>
          <pc:sldMk cId="2439525752" sldId="8305"/>
        </pc:sldMkLst>
      </pc:sldChg>
      <pc:sldChg chg="add del">
        <pc:chgData name="Najafi, Haideh (LARA)" userId="3b67c657-2fc0-4fd7-a380-776a6968f2a7" providerId="ADAL" clId="{985CCF43-D364-4820-BDE4-3707680B399D}" dt="2025-08-27T11:09:03.207" v="142" actId="2696"/>
        <pc:sldMkLst>
          <pc:docMk/>
          <pc:sldMk cId="3509048244" sldId="8306"/>
        </pc:sldMkLst>
      </pc:sldChg>
      <pc:sldChg chg="add del">
        <pc:chgData name="Najafi, Haideh (LARA)" userId="3b67c657-2fc0-4fd7-a380-776a6968f2a7" providerId="ADAL" clId="{985CCF43-D364-4820-BDE4-3707680B399D}" dt="2025-08-27T11:09:03.207" v="142" actId="2696"/>
        <pc:sldMkLst>
          <pc:docMk/>
          <pc:sldMk cId="2544846992" sldId="8307"/>
        </pc:sldMkLst>
      </pc:sldChg>
      <pc:sldChg chg="add del">
        <pc:chgData name="Najafi, Haideh (LARA)" userId="3b67c657-2fc0-4fd7-a380-776a6968f2a7" providerId="ADAL" clId="{985CCF43-D364-4820-BDE4-3707680B399D}" dt="2025-08-27T11:09:03.207" v="142" actId="2696"/>
        <pc:sldMkLst>
          <pc:docMk/>
          <pc:sldMk cId="3266697510" sldId="8308"/>
        </pc:sldMkLst>
      </pc:sldChg>
      <pc:sldChg chg="add del">
        <pc:chgData name="Najafi, Haideh (LARA)" userId="3b67c657-2fc0-4fd7-a380-776a6968f2a7" providerId="ADAL" clId="{985CCF43-D364-4820-BDE4-3707680B399D}" dt="2025-08-27T11:09:03.207" v="142" actId="2696"/>
        <pc:sldMkLst>
          <pc:docMk/>
          <pc:sldMk cId="1189437535" sldId="8309"/>
        </pc:sldMkLst>
      </pc:sldChg>
      <pc:sldChg chg="add del">
        <pc:chgData name="Najafi, Haideh (LARA)" userId="3b67c657-2fc0-4fd7-a380-776a6968f2a7" providerId="ADAL" clId="{985CCF43-D364-4820-BDE4-3707680B399D}" dt="2025-08-27T11:09:03.207" v="142" actId="2696"/>
        <pc:sldMkLst>
          <pc:docMk/>
          <pc:sldMk cId="707782333" sldId="8310"/>
        </pc:sldMkLst>
      </pc:sldChg>
      <pc:sldChg chg="add del">
        <pc:chgData name="Najafi, Haideh (LARA)" userId="3b67c657-2fc0-4fd7-a380-776a6968f2a7" providerId="ADAL" clId="{985CCF43-D364-4820-BDE4-3707680B399D}" dt="2025-08-27T11:09:03.207" v="142" actId="2696"/>
        <pc:sldMkLst>
          <pc:docMk/>
          <pc:sldMk cId="1144325030" sldId="8311"/>
        </pc:sldMkLst>
      </pc:sldChg>
      <pc:sldChg chg="add del">
        <pc:chgData name="Najafi, Haideh (LARA)" userId="3b67c657-2fc0-4fd7-a380-776a6968f2a7" providerId="ADAL" clId="{985CCF43-D364-4820-BDE4-3707680B399D}" dt="2025-08-27T11:09:03.207" v="142" actId="2696"/>
        <pc:sldMkLst>
          <pc:docMk/>
          <pc:sldMk cId="2686466508" sldId="8312"/>
        </pc:sldMkLst>
      </pc:sldChg>
      <pc:sldChg chg="add del">
        <pc:chgData name="Najafi, Haideh (LARA)" userId="3b67c657-2fc0-4fd7-a380-776a6968f2a7" providerId="ADAL" clId="{985CCF43-D364-4820-BDE4-3707680B399D}" dt="2025-08-27T11:09:03.207" v="142" actId="2696"/>
        <pc:sldMkLst>
          <pc:docMk/>
          <pc:sldMk cId="4167907926" sldId="8313"/>
        </pc:sldMkLst>
      </pc:sldChg>
      <pc:sldChg chg="add del">
        <pc:chgData name="Najafi, Haideh (LARA)" userId="3b67c657-2fc0-4fd7-a380-776a6968f2a7" providerId="ADAL" clId="{985CCF43-D364-4820-BDE4-3707680B399D}" dt="2025-08-27T11:09:03.207" v="142" actId="2696"/>
        <pc:sldMkLst>
          <pc:docMk/>
          <pc:sldMk cId="1239707091" sldId="8314"/>
        </pc:sldMkLst>
      </pc:sldChg>
      <pc:sldChg chg="modSp add del mod">
        <pc:chgData name="Najafi, Haideh (LARA)" userId="3b67c657-2fc0-4fd7-a380-776a6968f2a7" providerId="ADAL" clId="{985CCF43-D364-4820-BDE4-3707680B399D}" dt="2025-08-27T11:09:03.207" v="142" actId="2696"/>
        <pc:sldMkLst>
          <pc:docMk/>
          <pc:sldMk cId="2042488525" sldId="8315"/>
        </pc:sldMkLst>
      </pc:sldChg>
      <pc:sldChg chg="add del">
        <pc:chgData name="Najafi, Haideh (LARA)" userId="3b67c657-2fc0-4fd7-a380-776a6968f2a7" providerId="ADAL" clId="{985CCF43-D364-4820-BDE4-3707680B399D}" dt="2025-08-27T11:09:03.207" v="142" actId="2696"/>
        <pc:sldMkLst>
          <pc:docMk/>
          <pc:sldMk cId="338596694" sldId="8316"/>
        </pc:sldMkLst>
      </pc:sldChg>
      <pc:sldChg chg="add del">
        <pc:chgData name="Najafi, Haideh (LARA)" userId="3b67c657-2fc0-4fd7-a380-776a6968f2a7" providerId="ADAL" clId="{985CCF43-D364-4820-BDE4-3707680B399D}" dt="2025-08-27T11:09:03.207" v="142" actId="2696"/>
        <pc:sldMkLst>
          <pc:docMk/>
          <pc:sldMk cId="3319174652" sldId="8320"/>
        </pc:sldMkLst>
      </pc:sldChg>
      <pc:sldChg chg="add del">
        <pc:chgData name="Najafi, Haideh (LARA)" userId="3b67c657-2fc0-4fd7-a380-776a6968f2a7" providerId="ADAL" clId="{985CCF43-D364-4820-BDE4-3707680B399D}" dt="2025-08-27T11:09:03.207" v="142" actId="2696"/>
        <pc:sldMkLst>
          <pc:docMk/>
          <pc:sldMk cId="3034480864" sldId="8323"/>
        </pc:sldMkLst>
      </pc:sldChg>
      <pc:sldChg chg="add del">
        <pc:chgData name="Najafi, Haideh (LARA)" userId="3b67c657-2fc0-4fd7-a380-776a6968f2a7" providerId="ADAL" clId="{985CCF43-D364-4820-BDE4-3707680B399D}" dt="2025-08-27T11:09:03.207" v="142" actId="2696"/>
        <pc:sldMkLst>
          <pc:docMk/>
          <pc:sldMk cId="4066949218" sldId="8324"/>
        </pc:sldMkLst>
      </pc:sldChg>
      <pc:sldChg chg="add del">
        <pc:chgData name="Najafi, Haideh (LARA)" userId="3b67c657-2fc0-4fd7-a380-776a6968f2a7" providerId="ADAL" clId="{985CCF43-D364-4820-BDE4-3707680B399D}" dt="2025-08-27T11:09:03.207" v="142" actId="2696"/>
        <pc:sldMkLst>
          <pc:docMk/>
          <pc:sldMk cId="2415739758" sldId="8325"/>
        </pc:sldMkLst>
      </pc:sldChg>
      <pc:sldChg chg="add del">
        <pc:chgData name="Najafi, Haideh (LARA)" userId="3b67c657-2fc0-4fd7-a380-776a6968f2a7" providerId="ADAL" clId="{985CCF43-D364-4820-BDE4-3707680B399D}" dt="2025-08-27T11:09:03.207" v="142" actId="2696"/>
        <pc:sldMkLst>
          <pc:docMk/>
          <pc:sldMk cId="648753249" sldId="8326"/>
        </pc:sldMkLst>
      </pc:sldChg>
      <pc:sldChg chg="add del">
        <pc:chgData name="Najafi, Haideh (LARA)" userId="3b67c657-2fc0-4fd7-a380-776a6968f2a7" providerId="ADAL" clId="{985CCF43-D364-4820-BDE4-3707680B399D}" dt="2025-08-27T11:09:03.207" v="142" actId="2696"/>
        <pc:sldMkLst>
          <pc:docMk/>
          <pc:sldMk cId="243481063" sldId="8327"/>
        </pc:sldMkLst>
      </pc:sldChg>
      <pc:sldChg chg="add del">
        <pc:chgData name="Najafi, Haideh (LARA)" userId="3b67c657-2fc0-4fd7-a380-776a6968f2a7" providerId="ADAL" clId="{985CCF43-D364-4820-BDE4-3707680B399D}" dt="2025-08-27T11:09:03.207" v="142" actId="2696"/>
        <pc:sldMkLst>
          <pc:docMk/>
          <pc:sldMk cId="2966649983" sldId="8330"/>
        </pc:sldMkLst>
      </pc:sldChg>
      <pc:sldChg chg="add del">
        <pc:chgData name="Najafi, Haideh (LARA)" userId="3b67c657-2fc0-4fd7-a380-776a6968f2a7" providerId="ADAL" clId="{985CCF43-D364-4820-BDE4-3707680B399D}" dt="2025-08-27T11:09:03.207" v="142" actId="2696"/>
        <pc:sldMkLst>
          <pc:docMk/>
          <pc:sldMk cId="1229301789" sldId="8331"/>
        </pc:sldMkLst>
      </pc:sldChg>
      <pc:sldChg chg="add del">
        <pc:chgData name="Najafi, Haideh (LARA)" userId="3b67c657-2fc0-4fd7-a380-776a6968f2a7" providerId="ADAL" clId="{985CCF43-D364-4820-BDE4-3707680B399D}" dt="2025-08-27T11:09:03.207" v="142" actId="2696"/>
        <pc:sldMkLst>
          <pc:docMk/>
          <pc:sldMk cId="2391045637" sldId="8332"/>
        </pc:sldMkLst>
      </pc:sldChg>
      <pc:sldChg chg="add del">
        <pc:chgData name="Najafi, Haideh (LARA)" userId="3b67c657-2fc0-4fd7-a380-776a6968f2a7" providerId="ADAL" clId="{985CCF43-D364-4820-BDE4-3707680B399D}" dt="2025-08-27T11:09:03.207" v="142" actId="2696"/>
        <pc:sldMkLst>
          <pc:docMk/>
          <pc:sldMk cId="3692665435" sldId="8333"/>
        </pc:sldMkLst>
      </pc:sldChg>
      <pc:sldChg chg="add del">
        <pc:chgData name="Najafi, Haideh (LARA)" userId="3b67c657-2fc0-4fd7-a380-776a6968f2a7" providerId="ADAL" clId="{985CCF43-D364-4820-BDE4-3707680B399D}" dt="2025-08-27T11:09:03.207" v="142" actId="2696"/>
        <pc:sldMkLst>
          <pc:docMk/>
          <pc:sldMk cId="1716968156" sldId="8335"/>
        </pc:sldMkLst>
      </pc:sldChg>
      <pc:sldChg chg="add del">
        <pc:chgData name="Najafi, Haideh (LARA)" userId="3b67c657-2fc0-4fd7-a380-776a6968f2a7" providerId="ADAL" clId="{985CCF43-D364-4820-BDE4-3707680B399D}" dt="2025-08-27T11:09:03.207" v="142" actId="2696"/>
        <pc:sldMkLst>
          <pc:docMk/>
          <pc:sldMk cId="1725665109" sldId="8352"/>
        </pc:sldMkLst>
      </pc:sldChg>
      <pc:sldChg chg="add del">
        <pc:chgData name="Najafi, Haideh (LARA)" userId="3b67c657-2fc0-4fd7-a380-776a6968f2a7" providerId="ADAL" clId="{985CCF43-D364-4820-BDE4-3707680B399D}" dt="2025-08-27T11:09:03.207" v="142" actId="2696"/>
        <pc:sldMkLst>
          <pc:docMk/>
          <pc:sldMk cId="3498584676" sldId="8353"/>
        </pc:sldMkLst>
      </pc:sldChg>
      <pc:sldChg chg="add del">
        <pc:chgData name="Najafi, Haideh (LARA)" userId="3b67c657-2fc0-4fd7-a380-776a6968f2a7" providerId="ADAL" clId="{985CCF43-D364-4820-BDE4-3707680B399D}" dt="2025-08-27T11:09:03.207" v="142" actId="2696"/>
        <pc:sldMkLst>
          <pc:docMk/>
          <pc:sldMk cId="1306677706" sldId="8361"/>
        </pc:sldMkLst>
      </pc:sldChg>
      <pc:sldChg chg="add del">
        <pc:chgData name="Najafi, Haideh (LARA)" userId="3b67c657-2fc0-4fd7-a380-776a6968f2a7" providerId="ADAL" clId="{985CCF43-D364-4820-BDE4-3707680B399D}" dt="2025-08-27T11:09:03.207" v="142" actId="2696"/>
        <pc:sldMkLst>
          <pc:docMk/>
          <pc:sldMk cId="880739535" sldId="8362"/>
        </pc:sldMkLst>
      </pc:sldChg>
      <pc:sldChg chg="add del">
        <pc:chgData name="Najafi, Haideh (LARA)" userId="3b67c657-2fc0-4fd7-a380-776a6968f2a7" providerId="ADAL" clId="{985CCF43-D364-4820-BDE4-3707680B399D}" dt="2025-08-27T11:09:03.207" v="142" actId="2696"/>
        <pc:sldMkLst>
          <pc:docMk/>
          <pc:sldMk cId="2886654839" sldId="8363"/>
        </pc:sldMkLst>
      </pc:sldChg>
      <pc:sldChg chg="add del">
        <pc:chgData name="Najafi, Haideh (LARA)" userId="3b67c657-2fc0-4fd7-a380-776a6968f2a7" providerId="ADAL" clId="{985CCF43-D364-4820-BDE4-3707680B399D}" dt="2025-08-27T11:09:03.207" v="142" actId="2696"/>
        <pc:sldMkLst>
          <pc:docMk/>
          <pc:sldMk cId="2982681059" sldId="8365"/>
        </pc:sldMkLst>
      </pc:sldChg>
      <pc:sldChg chg="add del">
        <pc:chgData name="Najafi, Haideh (LARA)" userId="3b67c657-2fc0-4fd7-a380-776a6968f2a7" providerId="ADAL" clId="{985CCF43-D364-4820-BDE4-3707680B399D}" dt="2025-08-27T11:09:03.207" v="142" actId="2696"/>
        <pc:sldMkLst>
          <pc:docMk/>
          <pc:sldMk cId="3766086570" sldId="8368"/>
        </pc:sldMkLst>
      </pc:sldChg>
      <pc:sldChg chg="add del">
        <pc:chgData name="Najafi, Haideh (LARA)" userId="3b67c657-2fc0-4fd7-a380-776a6968f2a7" providerId="ADAL" clId="{985CCF43-D364-4820-BDE4-3707680B399D}" dt="2025-08-27T11:09:03.207" v="142" actId="2696"/>
        <pc:sldMkLst>
          <pc:docMk/>
          <pc:sldMk cId="2381802200" sldId="8369"/>
        </pc:sldMkLst>
      </pc:sldChg>
      <pc:sldChg chg="add del">
        <pc:chgData name="Najafi, Haideh (LARA)" userId="3b67c657-2fc0-4fd7-a380-776a6968f2a7" providerId="ADAL" clId="{985CCF43-D364-4820-BDE4-3707680B399D}" dt="2025-08-27T11:09:03.207" v="142" actId="2696"/>
        <pc:sldMkLst>
          <pc:docMk/>
          <pc:sldMk cId="2876075053" sldId="8370"/>
        </pc:sldMkLst>
      </pc:sldChg>
      <pc:sldChg chg="add del">
        <pc:chgData name="Najafi, Haideh (LARA)" userId="3b67c657-2fc0-4fd7-a380-776a6968f2a7" providerId="ADAL" clId="{985CCF43-D364-4820-BDE4-3707680B399D}" dt="2025-08-27T11:09:03.207" v="142" actId="2696"/>
        <pc:sldMkLst>
          <pc:docMk/>
          <pc:sldMk cId="1183939675" sldId="8371"/>
        </pc:sldMkLst>
      </pc:sldChg>
      <pc:sldChg chg="add del">
        <pc:chgData name="Najafi, Haideh (LARA)" userId="3b67c657-2fc0-4fd7-a380-776a6968f2a7" providerId="ADAL" clId="{985CCF43-D364-4820-BDE4-3707680B399D}" dt="2025-08-27T11:09:03.207" v="142" actId="2696"/>
        <pc:sldMkLst>
          <pc:docMk/>
          <pc:sldMk cId="62434781" sldId="8372"/>
        </pc:sldMkLst>
      </pc:sldChg>
      <pc:sldChg chg="add del">
        <pc:chgData name="Najafi, Haideh (LARA)" userId="3b67c657-2fc0-4fd7-a380-776a6968f2a7" providerId="ADAL" clId="{985CCF43-D364-4820-BDE4-3707680B399D}" dt="2025-08-27T11:09:03.207" v="142" actId="2696"/>
        <pc:sldMkLst>
          <pc:docMk/>
          <pc:sldMk cId="3270683785" sldId="8373"/>
        </pc:sldMkLst>
      </pc:sldChg>
      <pc:sldChg chg="add del">
        <pc:chgData name="Najafi, Haideh (LARA)" userId="3b67c657-2fc0-4fd7-a380-776a6968f2a7" providerId="ADAL" clId="{985CCF43-D364-4820-BDE4-3707680B399D}" dt="2025-08-27T11:09:03.207" v="142" actId="2696"/>
        <pc:sldMkLst>
          <pc:docMk/>
          <pc:sldMk cId="1123558480" sldId="8374"/>
        </pc:sldMkLst>
      </pc:sldChg>
      <pc:sldChg chg="add del">
        <pc:chgData name="Najafi, Haideh (LARA)" userId="3b67c657-2fc0-4fd7-a380-776a6968f2a7" providerId="ADAL" clId="{985CCF43-D364-4820-BDE4-3707680B399D}" dt="2025-08-27T11:09:03.207" v="142" actId="2696"/>
        <pc:sldMkLst>
          <pc:docMk/>
          <pc:sldMk cId="4097682540" sldId="8375"/>
        </pc:sldMkLst>
      </pc:sldChg>
      <pc:sldChg chg="add del">
        <pc:chgData name="Najafi, Haideh (LARA)" userId="3b67c657-2fc0-4fd7-a380-776a6968f2a7" providerId="ADAL" clId="{985CCF43-D364-4820-BDE4-3707680B399D}" dt="2025-08-27T11:09:03.207" v="142" actId="2696"/>
        <pc:sldMkLst>
          <pc:docMk/>
          <pc:sldMk cId="2144233406" sldId="8376"/>
        </pc:sldMkLst>
      </pc:sldChg>
      <pc:sldChg chg="add del">
        <pc:chgData name="Najafi, Haideh (LARA)" userId="3b67c657-2fc0-4fd7-a380-776a6968f2a7" providerId="ADAL" clId="{985CCF43-D364-4820-BDE4-3707680B399D}" dt="2025-08-27T11:09:03.207" v="142" actId="2696"/>
        <pc:sldMkLst>
          <pc:docMk/>
          <pc:sldMk cId="489519585" sldId="8377"/>
        </pc:sldMkLst>
      </pc:sldChg>
      <pc:sldChg chg="add del">
        <pc:chgData name="Najafi, Haideh (LARA)" userId="3b67c657-2fc0-4fd7-a380-776a6968f2a7" providerId="ADAL" clId="{985CCF43-D364-4820-BDE4-3707680B399D}" dt="2025-08-27T11:09:03.207" v="142" actId="2696"/>
        <pc:sldMkLst>
          <pc:docMk/>
          <pc:sldMk cId="2298165178" sldId="8380"/>
        </pc:sldMkLst>
      </pc:sldChg>
      <pc:sldChg chg="add del">
        <pc:chgData name="Najafi, Haideh (LARA)" userId="3b67c657-2fc0-4fd7-a380-776a6968f2a7" providerId="ADAL" clId="{985CCF43-D364-4820-BDE4-3707680B399D}" dt="2025-08-27T11:09:03.207" v="142" actId="2696"/>
        <pc:sldMkLst>
          <pc:docMk/>
          <pc:sldMk cId="299250807" sldId="8381"/>
        </pc:sldMkLst>
      </pc:sldChg>
      <pc:sldChg chg="add del">
        <pc:chgData name="Najafi, Haideh (LARA)" userId="3b67c657-2fc0-4fd7-a380-776a6968f2a7" providerId="ADAL" clId="{985CCF43-D364-4820-BDE4-3707680B399D}" dt="2025-08-27T11:09:03.207" v="142" actId="2696"/>
        <pc:sldMkLst>
          <pc:docMk/>
          <pc:sldMk cId="1404431118" sldId="8382"/>
        </pc:sldMkLst>
      </pc:sldChg>
      <pc:sldChg chg="add del">
        <pc:chgData name="Najafi, Haideh (LARA)" userId="3b67c657-2fc0-4fd7-a380-776a6968f2a7" providerId="ADAL" clId="{985CCF43-D364-4820-BDE4-3707680B399D}" dt="2025-08-27T11:09:03.207" v="142" actId="2696"/>
        <pc:sldMkLst>
          <pc:docMk/>
          <pc:sldMk cId="3932978560" sldId="8383"/>
        </pc:sldMkLst>
      </pc:sldChg>
      <pc:sldChg chg="add del">
        <pc:chgData name="Najafi, Haideh (LARA)" userId="3b67c657-2fc0-4fd7-a380-776a6968f2a7" providerId="ADAL" clId="{985CCF43-D364-4820-BDE4-3707680B399D}" dt="2025-08-27T11:09:03.207" v="142" actId="2696"/>
        <pc:sldMkLst>
          <pc:docMk/>
          <pc:sldMk cId="2548245288" sldId="8384"/>
        </pc:sldMkLst>
      </pc:sldChg>
      <pc:sldChg chg="add del">
        <pc:chgData name="Najafi, Haideh (LARA)" userId="3b67c657-2fc0-4fd7-a380-776a6968f2a7" providerId="ADAL" clId="{985CCF43-D364-4820-BDE4-3707680B399D}" dt="2025-08-27T11:09:03.207" v="142" actId="2696"/>
        <pc:sldMkLst>
          <pc:docMk/>
          <pc:sldMk cId="2413372035" sldId="8385"/>
        </pc:sldMkLst>
      </pc:sldChg>
      <pc:sldChg chg="add del">
        <pc:chgData name="Najafi, Haideh (LARA)" userId="3b67c657-2fc0-4fd7-a380-776a6968f2a7" providerId="ADAL" clId="{985CCF43-D364-4820-BDE4-3707680B399D}" dt="2025-08-27T11:09:03.207" v="142" actId="2696"/>
        <pc:sldMkLst>
          <pc:docMk/>
          <pc:sldMk cId="4021126306" sldId="8386"/>
        </pc:sldMkLst>
      </pc:sldChg>
      <pc:sldChg chg="add del">
        <pc:chgData name="Najafi, Haideh (LARA)" userId="3b67c657-2fc0-4fd7-a380-776a6968f2a7" providerId="ADAL" clId="{985CCF43-D364-4820-BDE4-3707680B399D}" dt="2025-08-27T11:09:03.207" v="142" actId="2696"/>
        <pc:sldMkLst>
          <pc:docMk/>
          <pc:sldMk cId="3250905141" sldId="8387"/>
        </pc:sldMkLst>
      </pc:sldChg>
      <pc:sldChg chg="add del">
        <pc:chgData name="Najafi, Haideh (LARA)" userId="3b67c657-2fc0-4fd7-a380-776a6968f2a7" providerId="ADAL" clId="{985CCF43-D364-4820-BDE4-3707680B399D}" dt="2025-08-27T11:09:03.207" v="142" actId="2696"/>
        <pc:sldMkLst>
          <pc:docMk/>
          <pc:sldMk cId="3489713252" sldId="8388"/>
        </pc:sldMkLst>
      </pc:sldChg>
      <pc:sldChg chg="add del">
        <pc:chgData name="Najafi, Haideh (LARA)" userId="3b67c657-2fc0-4fd7-a380-776a6968f2a7" providerId="ADAL" clId="{985CCF43-D364-4820-BDE4-3707680B399D}" dt="2025-08-27T11:09:03.207" v="142" actId="2696"/>
        <pc:sldMkLst>
          <pc:docMk/>
          <pc:sldMk cId="3838849128" sldId="8389"/>
        </pc:sldMkLst>
      </pc:sldChg>
      <pc:sldChg chg="modSp add del mod">
        <pc:chgData name="Najafi, Haideh (LARA)" userId="3b67c657-2fc0-4fd7-a380-776a6968f2a7" providerId="ADAL" clId="{985CCF43-D364-4820-BDE4-3707680B399D}" dt="2025-08-27T11:09:03.207" v="142" actId="2696"/>
        <pc:sldMkLst>
          <pc:docMk/>
          <pc:sldMk cId="3681155864" sldId="8390"/>
        </pc:sldMkLst>
      </pc:sldChg>
      <pc:sldChg chg="add del">
        <pc:chgData name="Najafi, Haideh (LARA)" userId="3b67c657-2fc0-4fd7-a380-776a6968f2a7" providerId="ADAL" clId="{985CCF43-D364-4820-BDE4-3707680B399D}" dt="2025-08-27T11:09:03.207" v="142" actId="2696"/>
        <pc:sldMkLst>
          <pc:docMk/>
          <pc:sldMk cId="4250978669" sldId="8392"/>
        </pc:sldMkLst>
      </pc:sldChg>
      <pc:sldChg chg="add del">
        <pc:chgData name="Najafi, Haideh (LARA)" userId="3b67c657-2fc0-4fd7-a380-776a6968f2a7" providerId="ADAL" clId="{985CCF43-D364-4820-BDE4-3707680B399D}" dt="2025-08-27T11:09:03.207" v="142" actId="2696"/>
        <pc:sldMkLst>
          <pc:docMk/>
          <pc:sldMk cId="3808381858" sldId="8393"/>
        </pc:sldMkLst>
      </pc:sldChg>
      <pc:sldChg chg="add del">
        <pc:chgData name="Najafi, Haideh (LARA)" userId="3b67c657-2fc0-4fd7-a380-776a6968f2a7" providerId="ADAL" clId="{985CCF43-D364-4820-BDE4-3707680B399D}" dt="2025-08-27T11:09:03.207" v="142" actId="2696"/>
        <pc:sldMkLst>
          <pc:docMk/>
          <pc:sldMk cId="1551361893" sldId="8394"/>
        </pc:sldMkLst>
      </pc:sldChg>
      <pc:sldChg chg="add del">
        <pc:chgData name="Najafi, Haideh (LARA)" userId="3b67c657-2fc0-4fd7-a380-776a6968f2a7" providerId="ADAL" clId="{985CCF43-D364-4820-BDE4-3707680B399D}" dt="2025-08-27T11:09:03.207" v="142" actId="2696"/>
        <pc:sldMkLst>
          <pc:docMk/>
          <pc:sldMk cId="4219625462" sldId="8395"/>
        </pc:sldMkLst>
      </pc:sldChg>
      <pc:sldChg chg="add del">
        <pc:chgData name="Najafi, Haideh (LARA)" userId="3b67c657-2fc0-4fd7-a380-776a6968f2a7" providerId="ADAL" clId="{985CCF43-D364-4820-BDE4-3707680B399D}" dt="2025-08-27T11:09:03.207" v="142" actId="2696"/>
        <pc:sldMkLst>
          <pc:docMk/>
          <pc:sldMk cId="1110168630" sldId="8396"/>
        </pc:sldMkLst>
      </pc:sldChg>
      <pc:sldChg chg="add del">
        <pc:chgData name="Najafi, Haideh (LARA)" userId="3b67c657-2fc0-4fd7-a380-776a6968f2a7" providerId="ADAL" clId="{985CCF43-D364-4820-BDE4-3707680B399D}" dt="2025-08-27T11:09:03.207" v="142" actId="2696"/>
        <pc:sldMkLst>
          <pc:docMk/>
          <pc:sldMk cId="4074628164" sldId="8397"/>
        </pc:sldMkLst>
      </pc:sldChg>
      <pc:sldChg chg="add del">
        <pc:chgData name="Najafi, Haideh (LARA)" userId="3b67c657-2fc0-4fd7-a380-776a6968f2a7" providerId="ADAL" clId="{985CCF43-D364-4820-BDE4-3707680B399D}" dt="2025-08-27T11:09:03.207" v="142" actId="2696"/>
        <pc:sldMkLst>
          <pc:docMk/>
          <pc:sldMk cId="3962819026" sldId="8398"/>
        </pc:sldMkLst>
      </pc:sldChg>
      <pc:sldChg chg="add del">
        <pc:chgData name="Najafi, Haideh (LARA)" userId="3b67c657-2fc0-4fd7-a380-776a6968f2a7" providerId="ADAL" clId="{985CCF43-D364-4820-BDE4-3707680B399D}" dt="2025-08-27T11:09:03.207" v="142" actId="2696"/>
        <pc:sldMkLst>
          <pc:docMk/>
          <pc:sldMk cId="1348197489" sldId="8402"/>
        </pc:sldMkLst>
      </pc:sldChg>
      <pc:sldChg chg="add del">
        <pc:chgData name="Najafi, Haideh (LARA)" userId="3b67c657-2fc0-4fd7-a380-776a6968f2a7" providerId="ADAL" clId="{985CCF43-D364-4820-BDE4-3707680B399D}" dt="2025-08-27T11:09:03.207" v="142" actId="2696"/>
        <pc:sldMkLst>
          <pc:docMk/>
          <pc:sldMk cId="1905214211" sldId="8403"/>
        </pc:sldMkLst>
      </pc:sldChg>
      <pc:sldChg chg="add del">
        <pc:chgData name="Najafi, Haideh (LARA)" userId="3b67c657-2fc0-4fd7-a380-776a6968f2a7" providerId="ADAL" clId="{985CCF43-D364-4820-BDE4-3707680B399D}" dt="2025-08-27T11:09:03.207" v="142" actId="2696"/>
        <pc:sldMkLst>
          <pc:docMk/>
          <pc:sldMk cId="486806661" sldId="8404"/>
        </pc:sldMkLst>
      </pc:sldChg>
      <pc:sldChg chg="add del">
        <pc:chgData name="Najafi, Haideh (LARA)" userId="3b67c657-2fc0-4fd7-a380-776a6968f2a7" providerId="ADAL" clId="{985CCF43-D364-4820-BDE4-3707680B399D}" dt="2025-08-27T11:09:03.207" v="142" actId="2696"/>
        <pc:sldMkLst>
          <pc:docMk/>
          <pc:sldMk cId="2776254005" sldId="8405"/>
        </pc:sldMkLst>
      </pc:sldChg>
      <pc:sldChg chg="add del">
        <pc:chgData name="Najafi, Haideh (LARA)" userId="3b67c657-2fc0-4fd7-a380-776a6968f2a7" providerId="ADAL" clId="{985CCF43-D364-4820-BDE4-3707680B399D}" dt="2025-08-27T11:09:03.207" v="142" actId="2696"/>
        <pc:sldMkLst>
          <pc:docMk/>
          <pc:sldMk cId="2955619915" sldId="8406"/>
        </pc:sldMkLst>
      </pc:sldChg>
      <pc:sldChg chg="add del">
        <pc:chgData name="Najafi, Haideh (LARA)" userId="3b67c657-2fc0-4fd7-a380-776a6968f2a7" providerId="ADAL" clId="{985CCF43-D364-4820-BDE4-3707680B399D}" dt="2025-08-27T11:09:03.207" v="142" actId="2696"/>
        <pc:sldMkLst>
          <pc:docMk/>
          <pc:sldMk cId="3638630567" sldId="8407"/>
        </pc:sldMkLst>
      </pc:sldChg>
      <pc:sldChg chg="modSp add del mod">
        <pc:chgData name="Najafi, Haideh (LARA)" userId="3b67c657-2fc0-4fd7-a380-776a6968f2a7" providerId="ADAL" clId="{985CCF43-D364-4820-BDE4-3707680B399D}" dt="2025-08-27T11:09:03.207" v="142" actId="2696"/>
        <pc:sldMkLst>
          <pc:docMk/>
          <pc:sldMk cId="2312796933" sldId="8408"/>
        </pc:sldMkLst>
      </pc:sldChg>
      <pc:sldChg chg="add del">
        <pc:chgData name="Najafi, Haideh (LARA)" userId="3b67c657-2fc0-4fd7-a380-776a6968f2a7" providerId="ADAL" clId="{985CCF43-D364-4820-BDE4-3707680B399D}" dt="2025-08-27T11:09:03.207" v="142" actId="2696"/>
        <pc:sldMkLst>
          <pc:docMk/>
          <pc:sldMk cId="194198906" sldId="8409"/>
        </pc:sldMkLst>
      </pc:sldChg>
      <pc:sldChg chg="add del">
        <pc:chgData name="Najafi, Haideh (LARA)" userId="3b67c657-2fc0-4fd7-a380-776a6968f2a7" providerId="ADAL" clId="{985CCF43-D364-4820-BDE4-3707680B399D}" dt="2025-08-27T11:09:03.207" v="142" actId="2696"/>
        <pc:sldMkLst>
          <pc:docMk/>
          <pc:sldMk cId="3237813169" sldId="8410"/>
        </pc:sldMkLst>
      </pc:sldChg>
      <pc:sldChg chg="add del">
        <pc:chgData name="Najafi, Haideh (LARA)" userId="3b67c657-2fc0-4fd7-a380-776a6968f2a7" providerId="ADAL" clId="{985CCF43-D364-4820-BDE4-3707680B399D}" dt="2025-08-27T11:09:03.207" v="142" actId="2696"/>
        <pc:sldMkLst>
          <pc:docMk/>
          <pc:sldMk cId="1083068179" sldId="8412"/>
        </pc:sldMkLst>
      </pc:sldChg>
      <pc:sldChg chg="add del">
        <pc:chgData name="Najafi, Haideh (LARA)" userId="3b67c657-2fc0-4fd7-a380-776a6968f2a7" providerId="ADAL" clId="{985CCF43-D364-4820-BDE4-3707680B399D}" dt="2025-08-27T11:09:03.207" v="142" actId="2696"/>
        <pc:sldMkLst>
          <pc:docMk/>
          <pc:sldMk cId="115179812" sldId="8413"/>
        </pc:sldMkLst>
      </pc:sldChg>
      <pc:sldChg chg="modSp add del mod">
        <pc:chgData name="Najafi, Haideh (LARA)" userId="3b67c657-2fc0-4fd7-a380-776a6968f2a7" providerId="ADAL" clId="{985CCF43-D364-4820-BDE4-3707680B399D}" dt="2025-08-27T11:09:03.207" v="142" actId="2696"/>
        <pc:sldMkLst>
          <pc:docMk/>
          <pc:sldMk cId="3403753625" sldId="8414"/>
        </pc:sldMkLst>
      </pc:sldChg>
      <pc:sldChg chg="modSp add del">
        <pc:chgData name="Najafi, Haideh (LARA)" userId="3b67c657-2fc0-4fd7-a380-776a6968f2a7" providerId="ADAL" clId="{985CCF43-D364-4820-BDE4-3707680B399D}" dt="2025-09-10T18:25:26.770" v="14184"/>
        <pc:sldMkLst>
          <pc:docMk/>
          <pc:sldMk cId="897941605" sldId="8415"/>
        </pc:sldMkLst>
        <pc:spChg chg="mod">
          <ac:chgData name="Najafi, Haideh (LARA)" userId="3b67c657-2fc0-4fd7-a380-776a6968f2a7" providerId="ADAL" clId="{985CCF43-D364-4820-BDE4-3707680B399D}" dt="2025-09-10T18:25:26.770" v="14184"/>
          <ac:spMkLst>
            <pc:docMk/>
            <pc:sldMk cId="897941605" sldId="8415"/>
            <ac:spMk id="5" creationId="{DBDA00AF-98F9-6450-62EC-239680FC791F}"/>
          </ac:spMkLst>
        </pc:spChg>
      </pc:sldChg>
      <pc:sldChg chg="add del">
        <pc:chgData name="Najafi, Haideh (LARA)" userId="3b67c657-2fc0-4fd7-a380-776a6968f2a7" providerId="ADAL" clId="{985CCF43-D364-4820-BDE4-3707680B399D}" dt="2025-08-27T11:09:03.207" v="142" actId="2696"/>
        <pc:sldMkLst>
          <pc:docMk/>
          <pc:sldMk cId="328543580" sldId="8416"/>
        </pc:sldMkLst>
      </pc:sldChg>
      <pc:sldChg chg="modSp add del mod">
        <pc:chgData name="Najafi, Haideh (LARA)" userId="3b67c657-2fc0-4fd7-a380-776a6968f2a7" providerId="ADAL" clId="{985CCF43-D364-4820-BDE4-3707680B399D}" dt="2025-09-10T18:31:37.616" v="14259" actId="404"/>
        <pc:sldMkLst>
          <pc:docMk/>
          <pc:sldMk cId="2052885244" sldId="8417"/>
        </pc:sldMkLst>
        <pc:spChg chg="mod">
          <ac:chgData name="Najafi, Haideh (LARA)" userId="3b67c657-2fc0-4fd7-a380-776a6968f2a7" providerId="ADAL" clId="{985CCF43-D364-4820-BDE4-3707680B399D}" dt="2025-09-10T18:31:08.033" v="14250" actId="14100"/>
          <ac:spMkLst>
            <pc:docMk/>
            <pc:sldMk cId="2052885244" sldId="8417"/>
            <ac:spMk id="5" creationId="{0D47610A-861B-1B36-E113-993D5F74397A}"/>
          </ac:spMkLst>
        </pc:spChg>
        <pc:spChg chg="mod">
          <ac:chgData name="Najafi, Haideh (LARA)" userId="3b67c657-2fc0-4fd7-a380-776a6968f2a7" providerId="ADAL" clId="{985CCF43-D364-4820-BDE4-3707680B399D}" dt="2025-09-10T18:31:37.616" v="14259" actId="404"/>
          <ac:spMkLst>
            <pc:docMk/>
            <pc:sldMk cId="2052885244" sldId="8417"/>
            <ac:spMk id="7" creationId="{3A54A794-FAB7-91E2-E2A2-EAB2C462322E}"/>
          </ac:spMkLst>
        </pc:spChg>
      </pc:sldChg>
      <pc:sldChg chg="modSp add del mod">
        <pc:chgData name="Najafi, Haideh (LARA)" userId="3b67c657-2fc0-4fd7-a380-776a6968f2a7" providerId="ADAL" clId="{985CCF43-D364-4820-BDE4-3707680B399D}" dt="2025-09-10T18:32:23.779" v="14269" actId="404"/>
        <pc:sldMkLst>
          <pc:docMk/>
          <pc:sldMk cId="388649366" sldId="8418"/>
        </pc:sldMkLst>
        <pc:spChg chg="mod">
          <ac:chgData name="Najafi, Haideh (LARA)" userId="3b67c657-2fc0-4fd7-a380-776a6968f2a7" providerId="ADAL" clId="{985CCF43-D364-4820-BDE4-3707680B399D}" dt="2025-09-10T18:32:23.779" v="14269" actId="404"/>
          <ac:spMkLst>
            <pc:docMk/>
            <pc:sldMk cId="388649366" sldId="8418"/>
            <ac:spMk id="7" creationId="{9576A85E-1812-7BB5-68FE-CC8EBC52A7DF}"/>
          </ac:spMkLst>
        </pc:spChg>
      </pc:sldChg>
      <pc:sldChg chg="modSp add del mod">
        <pc:chgData name="Najafi, Haideh (LARA)" userId="3b67c657-2fc0-4fd7-a380-776a6968f2a7" providerId="ADAL" clId="{985CCF43-D364-4820-BDE4-3707680B399D}" dt="2025-09-04T17:33:25.840" v="6279" actId="14100"/>
        <pc:sldMkLst>
          <pc:docMk/>
          <pc:sldMk cId="4174462055" sldId="8421"/>
        </pc:sldMkLst>
      </pc:sldChg>
      <pc:sldChg chg="modSp add del mod">
        <pc:chgData name="Najafi, Haideh (LARA)" userId="3b67c657-2fc0-4fd7-a380-776a6968f2a7" providerId="ADAL" clId="{985CCF43-D364-4820-BDE4-3707680B399D}" dt="2025-09-10T18:33:26.480" v="14277" actId="404"/>
        <pc:sldMkLst>
          <pc:docMk/>
          <pc:sldMk cId="2987409617" sldId="8422"/>
        </pc:sldMkLst>
        <pc:spChg chg="mod">
          <ac:chgData name="Najafi, Haideh (LARA)" userId="3b67c657-2fc0-4fd7-a380-776a6968f2a7" providerId="ADAL" clId="{985CCF43-D364-4820-BDE4-3707680B399D}" dt="2025-09-10T18:33:12.364" v="14275" actId="14100"/>
          <ac:spMkLst>
            <pc:docMk/>
            <pc:sldMk cId="2987409617" sldId="8422"/>
            <ac:spMk id="5" creationId="{C2E96840-05C5-4B97-1D1A-53F77F2375D9}"/>
          </ac:spMkLst>
        </pc:spChg>
        <pc:spChg chg="mod">
          <ac:chgData name="Najafi, Haideh (LARA)" userId="3b67c657-2fc0-4fd7-a380-776a6968f2a7" providerId="ADAL" clId="{985CCF43-D364-4820-BDE4-3707680B399D}" dt="2025-09-10T18:33:26.480" v="14277" actId="404"/>
          <ac:spMkLst>
            <pc:docMk/>
            <pc:sldMk cId="2987409617" sldId="8422"/>
            <ac:spMk id="7" creationId="{3B6B51D7-B77F-572D-D418-DDEBEE57F7DB}"/>
          </ac:spMkLst>
        </pc:spChg>
      </pc:sldChg>
      <pc:sldChg chg="add del">
        <pc:chgData name="Najafi, Haideh (LARA)" userId="3b67c657-2fc0-4fd7-a380-776a6968f2a7" providerId="ADAL" clId="{985CCF43-D364-4820-BDE4-3707680B399D}" dt="2025-08-28T18:00:20.476" v="302"/>
        <pc:sldMkLst>
          <pc:docMk/>
          <pc:sldMk cId="3837670700" sldId="8424"/>
        </pc:sldMkLst>
      </pc:sldChg>
      <pc:sldChg chg="add del">
        <pc:chgData name="Najafi, Haideh (LARA)" userId="3b67c657-2fc0-4fd7-a380-776a6968f2a7" providerId="ADAL" clId="{985CCF43-D364-4820-BDE4-3707680B399D}" dt="2025-08-28T18:00:20.476" v="302"/>
        <pc:sldMkLst>
          <pc:docMk/>
          <pc:sldMk cId="3772451034" sldId="8425"/>
        </pc:sldMkLst>
      </pc:sldChg>
      <pc:sldChg chg="add del">
        <pc:chgData name="Najafi, Haideh (LARA)" userId="3b67c657-2fc0-4fd7-a380-776a6968f2a7" providerId="ADAL" clId="{985CCF43-D364-4820-BDE4-3707680B399D}" dt="2025-08-27T11:09:03.207" v="142" actId="2696"/>
        <pc:sldMkLst>
          <pc:docMk/>
          <pc:sldMk cId="969574810" sldId="8426"/>
        </pc:sldMkLst>
      </pc:sldChg>
      <pc:sldChg chg="add del">
        <pc:chgData name="Najafi, Haideh (LARA)" userId="3b67c657-2fc0-4fd7-a380-776a6968f2a7" providerId="ADAL" clId="{985CCF43-D364-4820-BDE4-3707680B399D}" dt="2025-08-27T11:09:03.207" v="142" actId="2696"/>
        <pc:sldMkLst>
          <pc:docMk/>
          <pc:sldMk cId="2185766239" sldId="8427"/>
        </pc:sldMkLst>
      </pc:sldChg>
      <pc:sldChg chg="add del">
        <pc:chgData name="Najafi, Haideh (LARA)" userId="3b67c657-2fc0-4fd7-a380-776a6968f2a7" providerId="ADAL" clId="{985CCF43-D364-4820-BDE4-3707680B399D}" dt="2025-08-27T11:09:03.207" v="142" actId="2696"/>
        <pc:sldMkLst>
          <pc:docMk/>
          <pc:sldMk cId="423344403" sldId="8429"/>
        </pc:sldMkLst>
      </pc:sldChg>
      <pc:sldChg chg="add del">
        <pc:chgData name="Najafi, Haideh (LARA)" userId="3b67c657-2fc0-4fd7-a380-776a6968f2a7" providerId="ADAL" clId="{985CCF43-D364-4820-BDE4-3707680B399D}" dt="2025-08-27T11:09:03.207" v="142" actId="2696"/>
        <pc:sldMkLst>
          <pc:docMk/>
          <pc:sldMk cId="1910337616" sldId="8430"/>
        </pc:sldMkLst>
      </pc:sldChg>
      <pc:sldChg chg="add del">
        <pc:chgData name="Najafi, Haideh (LARA)" userId="3b67c657-2fc0-4fd7-a380-776a6968f2a7" providerId="ADAL" clId="{985CCF43-D364-4820-BDE4-3707680B399D}" dt="2025-08-27T11:09:03.207" v="142" actId="2696"/>
        <pc:sldMkLst>
          <pc:docMk/>
          <pc:sldMk cId="2413190155" sldId="8431"/>
        </pc:sldMkLst>
      </pc:sldChg>
      <pc:sldChg chg="add del">
        <pc:chgData name="Najafi, Haideh (LARA)" userId="3b67c657-2fc0-4fd7-a380-776a6968f2a7" providerId="ADAL" clId="{985CCF43-D364-4820-BDE4-3707680B399D}" dt="2025-08-27T11:09:03.207" v="142" actId="2696"/>
        <pc:sldMkLst>
          <pc:docMk/>
          <pc:sldMk cId="1914671281" sldId="8433"/>
        </pc:sldMkLst>
      </pc:sldChg>
      <pc:sldChg chg="add del">
        <pc:chgData name="Najafi, Haideh (LARA)" userId="3b67c657-2fc0-4fd7-a380-776a6968f2a7" providerId="ADAL" clId="{985CCF43-D364-4820-BDE4-3707680B399D}" dt="2025-08-27T11:09:03.207" v="142" actId="2696"/>
        <pc:sldMkLst>
          <pc:docMk/>
          <pc:sldMk cId="4236366095" sldId="8435"/>
        </pc:sldMkLst>
      </pc:sldChg>
      <pc:sldChg chg="add del">
        <pc:chgData name="Najafi, Haideh (LARA)" userId="3b67c657-2fc0-4fd7-a380-776a6968f2a7" providerId="ADAL" clId="{985CCF43-D364-4820-BDE4-3707680B399D}" dt="2025-08-27T11:09:03.207" v="142" actId="2696"/>
        <pc:sldMkLst>
          <pc:docMk/>
          <pc:sldMk cId="2386001787" sldId="8436"/>
        </pc:sldMkLst>
      </pc:sldChg>
      <pc:sldChg chg="modSp add del mod">
        <pc:chgData name="Najafi, Haideh (LARA)" userId="3b67c657-2fc0-4fd7-a380-776a6968f2a7" providerId="ADAL" clId="{985CCF43-D364-4820-BDE4-3707680B399D}" dt="2025-08-27T11:09:03.207" v="142" actId="2696"/>
        <pc:sldMkLst>
          <pc:docMk/>
          <pc:sldMk cId="1946225196" sldId="8439"/>
        </pc:sldMkLst>
      </pc:sldChg>
      <pc:sldChg chg="add del">
        <pc:chgData name="Najafi, Haideh (LARA)" userId="3b67c657-2fc0-4fd7-a380-776a6968f2a7" providerId="ADAL" clId="{985CCF43-D364-4820-BDE4-3707680B399D}" dt="2025-08-27T11:09:03.207" v="142" actId="2696"/>
        <pc:sldMkLst>
          <pc:docMk/>
          <pc:sldMk cId="2316246723" sldId="8440"/>
        </pc:sldMkLst>
      </pc:sldChg>
      <pc:sldChg chg="add del">
        <pc:chgData name="Najafi, Haideh (LARA)" userId="3b67c657-2fc0-4fd7-a380-776a6968f2a7" providerId="ADAL" clId="{985CCF43-D364-4820-BDE4-3707680B399D}" dt="2025-08-27T11:09:03.207" v="142" actId="2696"/>
        <pc:sldMkLst>
          <pc:docMk/>
          <pc:sldMk cId="2258459067" sldId="8441"/>
        </pc:sldMkLst>
      </pc:sldChg>
      <pc:sldChg chg="modSp add del mod">
        <pc:chgData name="Najafi, Haideh (LARA)" userId="3b67c657-2fc0-4fd7-a380-776a6968f2a7" providerId="ADAL" clId="{985CCF43-D364-4820-BDE4-3707680B399D}" dt="2025-08-27T11:09:03.207" v="142" actId="2696"/>
        <pc:sldMkLst>
          <pc:docMk/>
          <pc:sldMk cId="1526278422" sldId="8443"/>
        </pc:sldMkLst>
      </pc:sldChg>
      <pc:sldChg chg="add del">
        <pc:chgData name="Najafi, Haideh (LARA)" userId="3b67c657-2fc0-4fd7-a380-776a6968f2a7" providerId="ADAL" clId="{985CCF43-D364-4820-BDE4-3707680B399D}" dt="2025-08-27T11:09:03.207" v="142" actId="2696"/>
        <pc:sldMkLst>
          <pc:docMk/>
          <pc:sldMk cId="176770553" sldId="8444"/>
        </pc:sldMkLst>
      </pc:sldChg>
      <pc:sldChg chg="add del">
        <pc:chgData name="Najafi, Haideh (LARA)" userId="3b67c657-2fc0-4fd7-a380-776a6968f2a7" providerId="ADAL" clId="{985CCF43-D364-4820-BDE4-3707680B399D}" dt="2025-08-27T11:09:03.207" v="142" actId="2696"/>
        <pc:sldMkLst>
          <pc:docMk/>
          <pc:sldMk cId="587479437" sldId="8445"/>
        </pc:sldMkLst>
      </pc:sldChg>
      <pc:sldChg chg="add del">
        <pc:chgData name="Najafi, Haideh (LARA)" userId="3b67c657-2fc0-4fd7-a380-776a6968f2a7" providerId="ADAL" clId="{985CCF43-D364-4820-BDE4-3707680B399D}" dt="2025-08-27T11:09:03.207" v="142" actId="2696"/>
        <pc:sldMkLst>
          <pc:docMk/>
          <pc:sldMk cId="110301130" sldId="8446"/>
        </pc:sldMkLst>
      </pc:sldChg>
      <pc:sldChg chg="add del">
        <pc:chgData name="Najafi, Haideh (LARA)" userId="3b67c657-2fc0-4fd7-a380-776a6968f2a7" providerId="ADAL" clId="{985CCF43-D364-4820-BDE4-3707680B399D}" dt="2025-08-27T11:09:03.207" v="142" actId="2696"/>
        <pc:sldMkLst>
          <pc:docMk/>
          <pc:sldMk cId="4142793299" sldId="8447"/>
        </pc:sldMkLst>
      </pc:sldChg>
      <pc:sldChg chg="modSp add del mod">
        <pc:chgData name="Najafi, Haideh (LARA)" userId="3b67c657-2fc0-4fd7-a380-776a6968f2a7" providerId="ADAL" clId="{985CCF43-D364-4820-BDE4-3707680B399D}" dt="2025-08-27T11:09:03.207" v="142" actId="2696"/>
        <pc:sldMkLst>
          <pc:docMk/>
          <pc:sldMk cId="1850565785" sldId="8448"/>
        </pc:sldMkLst>
      </pc:sldChg>
      <pc:sldChg chg="modSp add del mod">
        <pc:chgData name="Najafi, Haideh (LARA)" userId="3b67c657-2fc0-4fd7-a380-776a6968f2a7" providerId="ADAL" clId="{985CCF43-D364-4820-BDE4-3707680B399D}" dt="2025-08-27T11:09:03.207" v="142" actId="2696"/>
        <pc:sldMkLst>
          <pc:docMk/>
          <pc:sldMk cId="1132161764" sldId="8449"/>
        </pc:sldMkLst>
      </pc:sldChg>
      <pc:sldChg chg="add del">
        <pc:chgData name="Najafi, Haideh (LARA)" userId="3b67c657-2fc0-4fd7-a380-776a6968f2a7" providerId="ADAL" clId="{985CCF43-D364-4820-BDE4-3707680B399D}" dt="2025-08-27T11:09:03.207" v="142" actId="2696"/>
        <pc:sldMkLst>
          <pc:docMk/>
          <pc:sldMk cId="3768607099" sldId="8451"/>
        </pc:sldMkLst>
      </pc:sldChg>
      <pc:sldChg chg="add del">
        <pc:chgData name="Najafi, Haideh (LARA)" userId="3b67c657-2fc0-4fd7-a380-776a6968f2a7" providerId="ADAL" clId="{985CCF43-D364-4820-BDE4-3707680B399D}" dt="2025-08-27T11:09:03.207" v="142" actId="2696"/>
        <pc:sldMkLst>
          <pc:docMk/>
          <pc:sldMk cId="2334951868" sldId="8452"/>
        </pc:sldMkLst>
      </pc:sldChg>
      <pc:sldChg chg="add del">
        <pc:chgData name="Najafi, Haideh (LARA)" userId="3b67c657-2fc0-4fd7-a380-776a6968f2a7" providerId="ADAL" clId="{985CCF43-D364-4820-BDE4-3707680B399D}" dt="2025-08-27T11:09:03.207" v="142" actId="2696"/>
        <pc:sldMkLst>
          <pc:docMk/>
          <pc:sldMk cId="2803611219" sldId="8455"/>
        </pc:sldMkLst>
      </pc:sldChg>
      <pc:sldChg chg="add del">
        <pc:chgData name="Najafi, Haideh (LARA)" userId="3b67c657-2fc0-4fd7-a380-776a6968f2a7" providerId="ADAL" clId="{985CCF43-D364-4820-BDE4-3707680B399D}" dt="2025-08-27T11:09:03.207" v="142" actId="2696"/>
        <pc:sldMkLst>
          <pc:docMk/>
          <pc:sldMk cId="1095972244" sldId="8456"/>
        </pc:sldMkLst>
      </pc:sldChg>
      <pc:sldChg chg="add del">
        <pc:chgData name="Najafi, Haideh (LARA)" userId="3b67c657-2fc0-4fd7-a380-776a6968f2a7" providerId="ADAL" clId="{985CCF43-D364-4820-BDE4-3707680B399D}" dt="2025-08-27T11:09:03.207" v="142" actId="2696"/>
        <pc:sldMkLst>
          <pc:docMk/>
          <pc:sldMk cId="3342924434" sldId="8458"/>
        </pc:sldMkLst>
      </pc:sldChg>
      <pc:sldChg chg="add del">
        <pc:chgData name="Najafi, Haideh (LARA)" userId="3b67c657-2fc0-4fd7-a380-776a6968f2a7" providerId="ADAL" clId="{985CCF43-D364-4820-BDE4-3707680B399D}" dt="2025-08-27T11:09:03.207" v="142" actId="2696"/>
        <pc:sldMkLst>
          <pc:docMk/>
          <pc:sldMk cId="4289615169" sldId="8459"/>
        </pc:sldMkLst>
      </pc:sldChg>
      <pc:sldChg chg="add del">
        <pc:chgData name="Najafi, Haideh (LARA)" userId="3b67c657-2fc0-4fd7-a380-776a6968f2a7" providerId="ADAL" clId="{985CCF43-D364-4820-BDE4-3707680B399D}" dt="2025-08-27T11:09:03.207" v="142" actId="2696"/>
        <pc:sldMkLst>
          <pc:docMk/>
          <pc:sldMk cId="251264802" sldId="8461"/>
        </pc:sldMkLst>
      </pc:sldChg>
      <pc:sldChg chg="add del">
        <pc:chgData name="Najafi, Haideh (LARA)" userId="3b67c657-2fc0-4fd7-a380-776a6968f2a7" providerId="ADAL" clId="{985CCF43-D364-4820-BDE4-3707680B399D}" dt="2025-08-27T11:09:03.207" v="142" actId="2696"/>
        <pc:sldMkLst>
          <pc:docMk/>
          <pc:sldMk cId="3347189660" sldId="8462"/>
        </pc:sldMkLst>
      </pc:sldChg>
      <pc:sldChg chg="add del">
        <pc:chgData name="Najafi, Haideh (LARA)" userId="3b67c657-2fc0-4fd7-a380-776a6968f2a7" providerId="ADAL" clId="{985CCF43-D364-4820-BDE4-3707680B399D}" dt="2025-08-27T11:09:03.207" v="142" actId="2696"/>
        <pc:sldMkLst>
          <pc:docMk/>
          <pc:sldMk cId="1515914968" sldId="8464"/>
        </pc:sldMkLst>
      </pc:sldChg>
      <pc:sldChg chg="add del">
        <pc:chgData name="Najafi, Haideh (LARA)" userId="3b67c657-2fc0-4fd7-a380-776a6968f2a7" providerId="ADAL" clId="{985CCF43-D364-4820-BDE4-3707680B399D}" dt="2025-08-27T11:09:03.207" v="142" actId="2696"/>
        <pc:sldMkLst>
          <pc:docMk/>
          <pc:sldMk cId="1483227521" sldId="8465"/>
        </pc:sldMkLst>
      </pc:sldChg>
      <pc:sldChg chg="add del">
        <pc:chgData name="Najafi, Haideh (LARA)" userId="3b67c657-2fc0-4fd7-a380-776a6968f2a7" providerId="ADAL" clId="{985CCF43-D364-4820-BDE4-3707680B399D}" dt="2025-08-27T11:09:03.207" v="142" actId="2696"/>
        <pc:sldMkLst>
          <pc:docMk/>
          <pc:sldMk cId="601348497" sldId="8466"/>
        </pc:sldMkLst>
      </pc:sldChg>
      <pc:sldChg chg="add del">
        <pc:chgData name="Najafi, Haideh (LARA)" userId="3b67c657-2fc0-4fd7-a380-776a6968f2a7" providerId="ADAL" clId="{985CCF43-D364-4820-BDE4-3707680B399D}" dt="2025-08-27T11:09:03.207" v="142" actId="2696"/>
        <pc:sldMkLst>
          <pc:docMk/>
          <pc:sldMk cId="74341054" sldId="8468"/>
        </pc:sldMkLst>
      </pc:sldChg>
      <pc:sldChg chg="add del">
        <pc:chgData name="Najafi, Haideh (LARA)" userId="3b67c657-2fc0-4fd7-a380-776a6968f2a7" providerId="ADAL" clId="{985CCF43-D364-4820-BDE4-3707680B399D}" dt="2025-08-27T11:09:03.207" v="142" actId="2696"/>
        <pc:sldMkLst>
          <pc:docMk/>
          <pc:sldMk cId="3342497168" sldId="8469"/>
        </pc:sldMkLst>
      </pc:sldChg>
      <pc:sldChg chg="add del">
        <pc:chgData name="Najafi, Haideh (LARA)" userId="3b67c657-2fc0-4fd7-a380-776a6968f2a7" providerId="ADAL" clId="{985CCF43-D364-4820-BDE4-3707680B399D}" dt="2025-08-27T11:09:03.207" v="142" actId="2696"/>
        <pc:sldMkLst>
          <pc:docMk/>
          <pc:sldMk cId="348964882" sldId="8470"/>
        </pc:sldMkLst>
      </pc:sldChg>
      <pc:sldChg chg="modSp add del mod">
        <pc:chgData name="Najafi, Haideh (LARA)" userId="3b67c657-2fc0-4fd7-a380-776a6968f2a7" providerId="ADAL" clId="{985CCF43-D364-4820-BDE4-3707680B399D}" dt="2025-08-27T11:09:03.207" v="142" actId="2696"/>
        <pc:sldMkLst>
          <pc:docMk/>
          <pc:sldMk cId="224572785" sldId="8471"/>
        </pc:sldMkLst>
      </pc:sldChg>
      <pc:sldChg chg="modSp add del mod">
        <pc:chgData name="Najafi, Haideh (LARA)" userId="3b67c657-2fc0-4fd7-a380-776a6968f2a7" providerId="ADAL" clId="{985CCF43-D364-4820-BDE4-3707680B399D}" dt="2025-08-27T11:09:03.207" v="142" actId="2696"/>
        <pc:sldMkLst>
          <pc:docMk/>
          <pc:sldMk cId="1843332380" sldId="8472"/>
        </pc:sldMkLst>
      </pc:sldChg>
      <pc:sldChg chg="add del">
        <pc:chgData name="Najafi, Haideh (LARA)" userId="3b67c657-2fc0-4fd7-a380-776a6968f2a7" providerId="ADAL" clId="{985CCF43-D364-4820-BDE4-3707680B399D}" dt="2025-08-27T11:09:03.207" v="142" actId="2696"/>
        <pc:sldMkLst>
          <pc:docMk/>
          <pc:sldMk cId="935436661" sldId="8473"/>
        </pc:sldMkLst>
      </pc:sldChg>
      <pc:sldChg chg="add del">
        <pc:chgData name="Najafi, Haideh (LARA)" userId="3b67c657-2fc0-4fd7-a380-776a6968f2a7" providerId="ADAL" clId="{985CCF43-D364-4820-BDE4-3707680B399D}" dt="2025-08-27T11:09:03.207" v="142" actId="2696"/>
        <pc:sldMkLst>
          <pc:docMk/>
          <pc:sldMk cId="1589583696" sldId="8474"/>
        </pc:sldMkLst>
      </pc:sldChg>
      <pc:sldChg chg="add del">
        <pc:chgData name="Najafi, Haideh (LARA)" userId="3b67c657-2fc0-4fd7-a380-776a6968f2a7" providerId="ADAL" clId="{985CCF43-D364-4820-BDE4-3707680B399D}" dt="2025-08-27T11:09:03.207" v="142" actId="2696"/>
        <pc:sldMkLst>
          <pc:docMk/>
          <pc:sldMk cId="1759596397" sldId="8475"/>
        </pc:sldMkLst>
      </pc:sldChg>
      <pc:sldChg chg="add del">
        <pc:chgData name="Najafi, Haideh (LARA)" userId="3b67c657-2fc0-4fd7-a380-776a6968f2a7" providerId="ADAL" clId="{985CCF43-D364-4820-BDE4-3707680B399D}" dt="2025-08-27T11:09:03.207" v="142" actId="2696"/>
        <pc:sldMkLst>
          <pc:docMk/>
          <pc:sldMk cId="1256519191" sldId="8476"/>
        </pc:sldMkLst>
      </pc:sldChg>
      <pc:sldChg chg="add del">
        <pc:chgData name="Najafi, Haideh (LARA)" userId="3b67c657-2fc0-4fd7-a380-776a6968f2a7" providerId="ADAL" clId="{985CCF43-D364-4820-BDE4-3707680B399D}" dt="2025-08-27T11:09:03.207" v="142" actId="2696"/>
        <pc:sldMkLst>
          <pc:docMk/>
          <pc:sldMk cId="3194563765" sldId="8477"/>
        </pc:sldMkLst>
      </pc:sldChg>
      <pc:sldChg chg="add del">
        <pc:chgData name="Najafi, Haideh (LARA)" userId="3b67c657-2fc0-4fd7-a380-776a6968f2a7" providerId="ADAL" clId="{985CCF43-D364-4820-BDE4-3707680B399D}" dt="2025-08-27T11:09:03.207" v="142" actId="2696"/>
        <pc:sldMkLst>
          <pc:docMk/>
          <pc:sldMk cId="2235369754" sldId="8478"/>
        </pc:sldMkLst>
      </pc:sldChg>
      <pc:sldChg chg="modSp add del mod">
        <pc:chgData name="Najafi, Haideh (LARA)" userId="3b67c657-2fc0-4fd7-a380-776a6968f2a7" providerId="ADAL" clId="{985CCF43-D364-4820-BDE4-3707680B399D}" dt="2025-08-27T11:09:03.207" v="142" actId="2696"/>
        <pc:sldMkLst>
          <pc:docMk/>
          <pc:sldMk cId="3565458019" sldId="8479"/>
        </pc:sldMkLst>
      </pc:sldChg>
      <pc:sldChg chg="add del">
        <pc:chgData name="Najafi, Haideh (LARA)" userId="3b67c657-2fc0-4fd7-a380-776a6968f2a7" providerId="ADAL" clId="{985CCF43-D364-4820-BDE4-3707680B399D}" dt="2025-08-27T11:09:03.207" v="142" actId="2696"/>
        <pc:sldMkLst>
          <pc:docMk/>
          <pc:sldMk cId="2592869090" sldId="8480"/>
        </pc:sldMkLst>
      </pc:sldChg>
      <pc:sldChg chg="add del">
        <pc:chgData name="Najafi, Haideh (LARA)" userId="3b67c657-2fc0-4fd7-a380-776a6968f2a7" providerId="ADAL" clId="{985CCF43-D364-4820-BDE4-3707680B399D}" dt="2025-08-27T11:09:03.207" v="142" actId="2696"/>
        <pc:sldMkLst>
          <pc:docMk/>
          <pc:sldMk cId="3773371454" sldId="8481"/>
        </pc:sldMkLst>
      </pc:sldChg>
      <pc:sldChg chg="add del">
        <pc:chgData name="Najafi, Haideh (LARA)" userId="3b67c657-2fc0-4fd7-a380-776a6968f2a7" providerId="ADAL" clId="{985CCF43-D364-4820-BDE4-3707680B399D}" dt="2025-08-27T11:09:03.207" v="142" actId="2696"/>
        <pc:sldMkLst>
          <pc:docMk/>
          <pc:sldMk cId="4074414768" sldId="8482"/>
        </pc:sldMkLst>
      </pc:sldChg>
      <pc:sldChg chg="add del">
        <pc:chgData name="Najafi, Haideh (LARA)" userId="3b67c657-2fc0-4fd7-a380-776a6968f2a7" providerId="ADAL" clId="{985CCF43-D364-4820-BDE4-3707680B399D}" dt="2025-08-27T11:09:03.207" v="142" actId="2696"/>
        <pc:sldMkLst>
          <pc:docMk/>
          <pc:sldMk cId="1656688136" sldId="8483"/>
        </pc:sldMkLst>
      </pc:sldChg>
      <pc:sldChg chg="add del">
        <pc:chgData name="Najafi, Haideh (LARA)" userId="3b67c657-2fc0-4fd7-a380-776a6968f2a7" providerId="ADAL" clId="{985CCF43-D364-4820-BDE4-3707680B399D}" dt="2025-08-27T11:09:03.207" v="142" actId="2696"/>
        <pc:sldMkLst>
          <pc:docMk/>
          <pc:sldMk cId="174859062" sldId="8484"/>
        </pc:sldMkLst>
      </pc:sldChg>
      <pc:sldChg chg="add del">
        <pc:chgData name="Najafi, Haideh (LARA)" userId="3b67c657-2fc0-4fd7-a380-776a6968f2a7" providerId="ADAL" clId="{985CCF43-D364-4820-BDE4-3707680B399D}" dt="2025-08-27T11:09:03.207" v="142" actId="2696"/>
        <pc:sldMkLst>
          <pc:docMk/>
          <pc:sldMk cId="2591035227" sldId="8485"/>
        </pc:sldMkLst>
      </pc:sldChg>
      <pc:sldChg chg="add del">
        <pc:chgData name="Najafi, Haideh (LARA)" userId="3b67c657-2fc0-4fd7-a380-776a6968f2a7" providerId="ADAL" clId="{985CCF43-D364-4820-BDE4-3707680B399D}" dt="2025-08-27T11:09:03.207" v="142" actId="2696"/>
        <pc:sldMkLst>
          <pc:docMk/>
          <pc:sldMk cId="2282933572" sldId="8486"/>
        </pc:sldMkLst>
      </pc:sldChg>
      <pc:sldChg chg="add del">
        <pc:chgData name="Najafi, Haideh (LARA)" userId="3b67c657-2fc0-4fd7-a380-776a6968f2a7" providerId="ADAL" clId="{985CCF43-D364-4820-BDE4-3707680B399D}" dt="2025-08-27T11:09:03.207" v="142" actId="2696"/>
        <pc:sldMkLst>
          <pc:docMk/>
          <pc:sldMk cId="766596958" sldId="8487"/>
        </pc:sldMkLst>
      </pc:sldChg>
      <pc:sldChg chg="add del">
        <pc:chgData name="Najafi, Haideh (LARA)" userId="3b67c657-2fc0-4fd7-a380-776a6968f2a7" providerId="ADAL" clId="{985CCF43-D364-4820-BDE4-3707680B399D}" dt="2025-08-27T11:09:03.207" v="142" actId="2696"/>
        <pc:sldMkLst>
          <pc:docMk/>
          <pc:sldMk cId="392568276" sldId="8488"/>
        </pc:sldMkLst>
      </pc:sldChg>
      <pc:sldChg chg="add del">
        <pc:chgData name="Najafi, Haideh (LARA)" userId="3b67c657-2fc0-4fd7-a380-776a6968f2a7" providerId="ADAL" clId="{985CCF43-D364-4820-BDE4-3707680B399D}" dt="2025-08-27T11:09:03.207" v="142" actId="2696"/>
        <pc:sldMkLst>
          <pc:docMk/>
          <pc:sldMk cId="2958597292" sldId="8489"/>
        </pc:sldMkLst>
      </pc:sldChg>
      <pc:sldChg chg="add del">
        <pc:chgData name="Najafi, Haideh (LARA)" userId="3b67c657-2fc0-4fd7-a380-776a6968f2a7" providerId="ADAL" clId="{985CCF43-D364-4820-BDE4-3707680B399D}" dt="2025-08-27T11:09:03.207" v="142" actId="2696"/>
        <pc:sldMkLst>
          <pc:docMk/>
          <pc:sldMk cId="634935969" sldId="8490"/>
        </pc:sldMkLst>
      </pc:sldChg>
      <pc:sldChg chg="add del">
        <pc:chgData name="Najafi, Haideh (LARA)" userId="3b67c657-2fc0-4fd7-a380-776a6968f2a7" providerId="ADAL" clId="{985CCF43-D364-4820-BDE4-3707680B399D}" dt="2025-08-27T11:09:03.207" v="142" actId="2696"/>
        <pc:sldMkLst>
          <pc:docMk/>
          <pc:sldMk cId="200397544" sldId="8491"/>
        </pc:sldMkLst>
      </pc:sldChg>
      <pc:sldChg chg="add del">
        <pc:chgData name="Najafi, Haideh (LARA)" userId="3b67c657-2fc0-4fd7-a380-776a6968f2a7" providerId="ADAL" clId="{985CCF43-D364-4820-BDE4-3707680B399D}" dt="2025-08-27T11:09:03.207" v="142" actId="2696"/>
        <pc:sldMkLst>
          <pc:docMk/>
          <pc:sldMk cId="2398231940" sldId="8492"/>
        </pc:sldMkLst>
      </pc:sldChg>
      <pc:sldChg chg="modSp add del">
        <pc:chgData name="Najafi, Haideh (LARA)" userId="3b67c657-2fc0-4fd7-a380-776a6968f2a7" providerId="ADAL" clId="{985CCF43-D364-4820-BDE4-3707680B399D}" dt="2025-09-04T17:24:46.858" v="6176" actId="403"/>
        <pc:sldMkLst>
          <pc:docMk/>
          <pc:sldMk cId="4194153264" sldId="8493"/>
        </pc:sldMkLst>
      </pc:sldChg>
      <pc:sldChg chg="modSp add del mod modAnim">
        <pc:chgData name="Najafi, Haideh (LARA)" userId="3b67c657-2fc0-4fd7-a380-776a6968f2a7" providerId="ADAL" clId="{985CCF43-D364-4820-BDE4-3707680B399D}" dt="2025-09-10T18:26:47.727" v="14198" actId="6549"/>
        <pc:sldMkLst>
          <pc:docMk/>
          <pc:sldMk cId="1418162911" sldId="8494"/>
        </pc:sldMkLst>
        <pc:spChg chg="mod">
          <ac:chgData name="Najafi, Haideh (LARA)" userId="3b67c657-2fc0-4fd7-a380-776a6968f2a7" providerId="ADAL" clId="{985CCF43-D364-4820-BDE4-3707680B399D}" dt="2025-09-10T18:26:47.727" v="14198" actId="6549"/>
          <ac:spMkLst>
            <pc:docMk/>
            <pc:sldMk cId="1418162911" sldId="8494"/>
            <ac:spMk id="5" creationId="{F57CCF3E-4759-77B0-4BBE-0BD87E400183}"/>
          </ac:spMkLst>
        </pc:spChg>
        <pc:picChg chg="mod">
          <ac:chgData name="Najafi, Haideh (LARA)" userId="3b67c657-2fc0-4fd7-a380-776a6968f2a7" providerId="ADAL" clId="{985CCF43-D364-4820-BDE4-3707680B399D}" dt="2025-09-04T17:27:30.845" v="6229" actId="14100"/>
          <ac:picMkLst>
            <pc:docMk/>
            <pc:sldMk cId="1418162911" sldId="8494"/>
            <ac:picMk id="3" creationId="{FEE8F76A-87E1-57DD-BD37-4A32ED192B9F}"/>
          </ac:picMkLst>
        </pc:picChg>
      </pc:sldChg>
      <pc:sldChg chg="modSp add del">
        <pc:chgData name="Najafi, Haideh (LARA)" userId="3b67c657-2fc0-4fd7-a380-776a6968f2a7" providerId="ADAL" clId="{985CCF43-D364-4820-BDE4-3707680B399D}" dt="2025-09-04T17:25:54.671" v="6189" actId="13926"/>
        <pc:sldMkLst>
          <pc:docMk/>
          <pc:sldMk cId="3422429060" sldId="8496"/>
        </pc:sldMkLst>
        <pc:spChg chg="mod">
          <ac:chgData name="Najafi, Haideh (LARA)" userId="3b67c657-2fc0-4fd7-a380-776a6968f2a7" providerId="ADAL" clId="{985CCF43-D364-4820-BDE4-3707680B399D}" dt="2025-09-04T17:25:54.671" v="6189" actId="13926"/>
          <ac:spMkLst>
            <pc:docMk/>
            <pc:sldMk cId="3422429060" sldId="8496"/>
            <ac:spMk id="5" creationId="{D2115F55-FA2E-E2C1-08FF-716E9A7490B5}"/>
          </ac:spMkLst>
        </pc:spChg>
      </pc:sldChg>
      <pc:sldChg chg="modSp add del">
        <pc:chgData name="Najafi, Haideh (LARA)" userId="3b67c657-2fc0-4fd7-a380-776a6968f2a7" providerId="ADAL" clId="{985CCF43-D364-4820-BDE4-3707680B399D}" dt="2025-09-04T17:29:35.082" v="6249" actId="403"/>
        <pc:sldMkLst>
          <pc:docMk/>
          <pc:sldMk cId="43113315" sldId="8497"/>
        </pc:sldMkLst>
      </pc:sldChg>
      <pc:sldChg chg="modSp add del">
        <pc:chgData name="Najafi, Haideh (LARA)" userId="3b67c657-2fc0-4fd7-a380-776a6968f2a7" providerId="ADAL" clId="{985CCF43-D364-4820-BDE4-3707680B399D}" dt="2025-09-04T17:30:46.930" v="6255" actId="403"/>
        <pc:sldMkLst>
          <pc:docMk/>
          <pc:sldMk cId="2315793707" sldId="8498"/>
        </pc:sldMkLst>
      </pc:sldChg>
      <pc:sldChg chg="modSp add del">
        <pc:chgData name="Najafi, Haideh (LARA)" userId="3b67c657-2fc0-4fd7-a380-776a6968f2a7" providerId="ADAL" clId="{985CCF43-D364-4820-BDE4-3707680B399D}" dt="2025-09-04T17:30:22.896" v="6252" actId="403"/>
        <pc:sldMkLst>
          <pc:docMk/>
          <pc:sldMk cId="3178853689" sldId="8499"/>
        </pc:sldMkLst>
      </pc:sldChg>
      <pc:sldChg chg="modSp add del">
        <pc:chgData name="Najafi, Haideh (LARA)" userId="3b67c657-2fc0-4fd7-a380-776a6968f2a7" providerId="ADAL" clId="{985CCF43-D364-4820-BDE4-3707680B399D}" dt="2025-09-04T17:31:04.512" v="6256" actId="403"/>
        <pc:sldMkLst>
          <pc:docMk/>
          <pc:sldMk cId="4252182649" sldId="8500"/>
        </pc:sldMkLst>
      </pc:sldChg>
      <pc:sldChg chg="add del">
        <pc:chgData name="Najafi, Haideh (LARA)" userId="3b67c657-2fc0-4fd7-a380-776a6968f2a7" providerId="ADAL" clId="{985CCF43-D364-4820-BDE4-3707680B399D}" dt="2025-08-28T18:00:20.476" v="302"/>
        <pc:sldMkLst>
          <pc:docMk/>
          <pc:sldMk cId="3311971751" sldId="8501"/>
        </pc:sldMkLst>
      </pc:sldChg>
      <pc:sldChg chg="add del">
        <pc:chgData name="Najafi, Haideh (LARA)" userId="3b67c657-2fc0-4fd7-a380-776a6968f2a7" providerId="ADAL" clId="{985CCF43-D364-4820-BDE4-3707680B399D}" dt="2025-08-28T18:00:20.476" v="302"/>
        <pc:sldMkLst>
          <pc:docMk/>
          <pc:sldMk cId="798268754" sldId="8502"/>
        </pc:sldMkLst>
      </pc:sldChg>
      <pc:sldChg chg="modSp add del modAnim">
        <pc:chgData name="Najafi, Haideh (LARA)" userId="3b67c657-2fc0-4fd7-a380-776a6968f2a7" providerId="ADAL" clId="{985CCF43-D364-4820-BDE4-3707680B399D}" dt="2025-09-04T17:29:28.218" v="6247" actId="20577"/>
        <pc:sldMkLst>
          <pc:docMk/>
          <pc:sldMk cId="3547353422" sldId="8503"/>
        </pc:sldMkLst>
      </pc:sldChg>
      <pc:sldChg chg="add del">
        <pc:chgData name="Najafi, Haideh (LARA)" userId="3b67c657-2fc0-4fd7-a380-776a6968f2a7" providerId="ADAL" clId="{985CCF43-D364-4820-BDE4-3707680B399D}" dt="2025-08-28T18:00:20.476" v="302"/>
        <pc:sldMkLst>
          <pc:docMk/>
          <pc:sldMk cId="3284605082" sldId="8504"/>
        </pc:sldMkLst>
      </pc:sldChg>
      <pc:sldChg chg="modSp add del">
        <pc:chgData name="Najafi, Haideh (LARA)" userId="3b67c657-2fc0-4fd7-a380-776a6968f2a7" providerId="ADAL" clId="{985CCF43-D364-4820-BDE4-3707680B399D}" dt="2025-09-04T17:33:02.252" v="6273" actId="403"/>
        <pc:sldMkLst>
          <pc:docMk/>
          <pc:sldMk cId="2179710023" sldId="8506"/>
        </pc:sldMkLst>
      </pc:sldChg>
      <pc:sldChg chg="modSp add del">
        <pc:chgData name="Najafi, Haideh (LARA)" userId="3b67c657-2fc0-4fd7-a380-776a6968f2a7" providerId="ADAL" clId="{985CCF43-D364-4820-BDE4-3707680B399D}" dt="2025-09-04T17:33:12.798" v="6277" actId="179"/>
        <pc:sldMkLst>
          <pc:docMk/>
          <pc:sldMk cId="3175138842" sldId="8507"/>
        </pc:sldMkLst>
      </pc:sldChg>
      <pc:sldChg chg="add del">
        <pc:chgData name="Najafi, Haideh (LARA)" userId="3b67c657-2fc0-4fd7-a380-776a6968f2a7" providerId="ADAL" clId="{985CCF43-D364-4820-BDE4-3707680B399D}" dt="2025-08-28T18:00:20.476" v="302"/>
        <pc:sldMkLst>
          <pc:docMk/>
          <pc:sldMk cId="1187320389" sldId="8508"/>
        </pc:sldMkLst>
      </pc:sldChg>
      <pc:sldChg chg="modSp add del mod">
        <pc:chgData name="Najafi, Haideh (LARA)" userId="3b67c657-2fc0-4fd7-a380-776a6968f2a7" providerId="ADAL" clId="{985CCF43-D364-4820-BDE4-3707680B399D}" dt="2025-09-04T17:35:02.066" v="6297" actId="14100"/>
        <pc:sldMkLst>
          <pc:docMk/>
          <pc:sldMk cId="2250205742" sldId="8509"/>
        </pc:sldMkLst>
      </pc:sldChg>
      <pc:sldChg chg="modSp add del">
        <pc:chgData name="Najafi, Haideh (LARA)" userId="3b67c657-2fc0-4fd7-a380-776a6968f2a7" providerId="ADAL" clId="{985CCF43-D364-4820-BDE4-3707680B399D}" dt="2025-09-10T18:33:53.600" v="14280" actId="403"/>
        <pc:sldMkLst>
          <pc:docMk/>
          <pc:sldMk cId="2371462036" sldId="8510"/>
        </pc:sldMkLst>
        <pc:spChg chg="mod">
          <ac:chgData name="Najafi, Haideh (LARA)" userId="3b67c657-2fc0-4fd7-a380-776a6968f2a7" providerId="ADAL" clId="{985CCF43-D364-4820-BDE4-3707680B399D}" dt="2025-09-10T18:33:53.600" v="14280" actId="403"/>
          <ac:spMkLst>
            <pc:docMk/>
            <pc:sldMk cId="2371462036" sldId="8510"/>
            <ac:spMk id="5" creationId="{9104A599-D863-CBC3-5808-950590105E38}"/>
          </ac:spMkLst>
        </pc:spChg>
      </pc:sldChg>
      <pc:sldChg chg="modSp add del">
        <pc:chgData name="Najafi, Haideh (LARA)" userId="3b67c657-2fc0-4fd7-a380-776a6968f2a7" providerId="ADAL" clId="{985CCF43-D364-4820-BDE4-3707680B399D}" dt="2025-09-10T18:34:41.512" v="14298" actId="6549"/>
        <pc:sldMkLst>
          <pc:docMk/>
          <pc:sldMk cId="102250329" sldId="8511"/>
        </pc:sldMkLst>
        <pc:spChg chg="mod">
          <ac:chgData name="Najafi, Haideh (LARA)" userId="3b67c657-2fc0-4fd7-a380-776a6968f2a7" providerId="ADAL" clId="{985CCF43-D364-4820-BDE4-3707680B399D}" dt="2025-09-10T18:34:41.512" v="14298" actId="6549"/>
          <ac:spMkLst>
            <pc:docMk/>
            <pc:sldMk cId="102250329" sldId="8511"/>
            <ac:spMk id="5" creationId="{92E520C6-2344-D2B9-F93D-4F4823BED74F}"/>
          </ac:spMkLst>
        </pc:spChg>
      </pc:sldChg>
      <pc:sldChg chg="modSp add del mod">
        <pc:chgData name="Najafi, Haideh (LARA)" userId="3b67c657-2fc0-4fd7-a380-776a6968f2a7" providerId="ADAL" clId="{985CCF43-D364-4820-BDE4-3707680B399D}" dt="2025-09-10T18:35:34.704" v="14312" actId="20577"/>
        <pc:sldMkLst>
          <pc:docMk/>
          <pc:sldMk cId="2836578488" sldId="8512"/>
        </pc:sldMkLst>
        <pc:spChg chg="mod">
          <ac:chgData name="Najafi, Haideh (LARA)" userId="3b67c657-2fc0-4fd7-a380-776a6968f2a7" providerId="ADAL" clId="{985CCF43-D364-4820-BDE4-3707680B399D}" dt="2025-09-04T17:37:46.255" v="6311" actId="14100"/>
          <ac:spMkLst>
            <pc:docMk/>
            <pc:sldMk cId="2836578488" sldId="8512"/>
            <ac:spMk id="5" creationId="{28D56BB1-CB2A-7E0B-ABE4-B347BFC63032}"/>
          </ac:spMkLst>
        </pc:spChg>
        <pc:spChg chg="mod">
          <ac:chgData name="Najafi, Haideh (LARA)" userId="3b67c657-2fc0-4fd7-a380-776a6968f2a7" providerId="ADAL" clId="{985CCF43-D364-4820-BDE4-3707680B399D}" dt="2025-09-10T18:35:34.704" v="14312" actId="20577"/>
          <ac:spMkLst>
            <pc:docMk/>
            <pc:sldMk cId="2836578488" sldId="8512"/>
            <ac:spMk id="7" creationId="{757879C6-9A2F-6D82-9768-F5D03EC23621}"/>
          </ac:spMkLst>
        </pc:spChg>
      </pc:sldChg>
      <pc:sldChg chg="modSp add del mod">
        <pc:chgData name="Najafi, Haideh (LARA)" userId="3b67c657-2fc0-4fd7-a380-776a6968f2a7" providerId="ADAL" clId="{985CCF43-D364-4820-BDE4-3707680B399D}" dt="2025-09-10T18:35:48.250" v="14315" actId="1076"/>
        <pc:sldMkLst>
          <pc:docMk/>
          <pc:sldMk cId="373275551" sldId="8513"/>
        </pc:sldMkLst>
        <pc:spChg chg="mod">
          <ac:chgData name="Najafi, Haideh (LARA)" userId="3b67c657-2fc0-4fd7-a380-776a6968f2a7" providerId="ADAL" clId="{985CCF43-D364-4820-BDE4-3707680B399D}" dt="2025-09-10T18:35:48.250" v="14315" actId="1076"/>
          <ac:spMkLst>
            <pc:docMk/>
            <pc:sldMk cId="373275551" sldId="8513"/>
            <ac:spMk id="7" creationId="{C4E05EBE-E2C3-C5E7-9584-8F1C9767D273}"/>
          </ac:spMkLst>
        </pc:spChg>
      </pc:sldChg>
      <pc:sldChg chg="modSp add del mod modAnim">
        <pc:chgData name="Najafi, Haideh (LARA)" userId="3b67c657-2fc0-4fd7-a380-776a6968f2a7" providerId="ADAL" clId="{985CCF43-D364-4820-BDE4-3707680B399D}" dt="2025-09-10T18:50:15.918" v="14462" actId="403"/>
        <pc:sldMkLst>
          <pc:docMk/>
          <pc:sldMk cId="3415474958" sldId="8514"/>
        </pc:sldMkLst>
        <pc:spChg chg="mod">
          <ac:chgData name="Najafi, Haideh (LARA)" userId="3b67c657-2fc0-4fd7-a380-776a6968f2a7" providerId="ADAL" clId="{985CCF43-D364-4820-BDE4-3707680B399D}" dt="2025-09-10T18:50:15.918" v="14462" actId="403"/>
          <ac:spMkLst>
            <pc:docMk/>
            <pc:sldMk cId="3415474958" sldId="8514"/>
            <ac:spMk id="9" creationId="{CB1637A0-E7F7-37F9-A88A-E73E8F031AD4}"/>
          </ac:spMkLst>
        </pc:spChg>
      </pc:sldChg>
      <pc:sldChg chg="modSp add del mod">
        <pc:chgData name="Najafi, Haideh (LARA)" userId="3b67c657-2fc0-4fd7-a380-776a6968f2a7" providerId="ADAL" clId="{985CCF43-D364-4820-BDE4-3707680B399D}" dt="2025-09-10T18:51:18.956" v="14468" actId="20577"/>
        <pc:sldMkLst>
          <pc:docMk/>
          <pc:sldMk cId="1059029982" sldId="8515"/>
        </pc:sldMkLst>
        <pc:spChg chg="mod">
          <ac:chgData name="Najafi, Haideh (LARA)" userId="3b67c657-2fc0-4fd7-a380-776a6968f2a7" providerId="ADAL" clId="{985CCF43-D364-4820-BDE4-3707680B399D}" dt="2025-09-10T18:51:18.956" v="14468" actId="20577"/>
          <ac:spMkLst>
            <pc:docMk/>
            <pc:sldMk cId="1059029982" sldId="8515"/>
            <ac:spMk id="9" creationId="{79B82C6A-06F4-E26C-EF5A-32272FB7C0EA}"/>
          </ac:spMkLst>
        </pc:spChg>
      </pc:sldChg>
      <pc:sldChg chg="add del">
        <pc:chgData name="Najafi, Haideh (LARA)" userId="3b67c657-2fc0-4fd7-a380-776a6968f2a7" providerId="ADAL" clId="{985CCF43-D364-4820-BDE4-3707680B399D}" dt="2025-08-28T18:00:20.476" v="302"/>
        <pc:sldMkLst>
          <pc:docMk/>
          <pc:sldMk cId="3827516617" sldId="8517"/>
        </pc:sldMkLst>
      </pc:sldChg>
      <pc:sldChg chg="addSp modSp add del mod modAnim">
        <pc:chgData name="Najafi, Haideh (LARA)" userId="3b67c657-2fc0-4fd7-a380-776a6968f2a7" providerId="ADAL" clId="{985CCF43-D364-4820-BDE4-3707680B399D}" dt="2025-09-08T16:33:32.946" v="9808" actId="1076"/>
        <pc:sldMkLst>
          <pc:docMk/>
          <pc:sldMk cId="2739175430" sldId="8518"/>
        </pc:sldMkLst>
        <pc:spChg chg="mod">
          <ac:chgData name="Najafi, Haideh (LARA)" userId="3b67c657-2fc0-4fd7-a380-776a6968f2a7" providerId="ADAL" clId="{985CCF43-D364-4820-BDE4-3707680B399D}" dt="2025-09-08T16:33:32.946" v="9808" actId="1076"/>
          <ac:spMkLst>
            <pc:docMk/>
            <pc:sldMk cId="2739175430" sldId="8518"/>
            <ac:spMk id="14" creationId="{29A55669-916B-F6BC-56A8-CDDAB6C0FBD8}"/>
          </ac:spMkLst>
        </pc:spChg>
        <pc:spChg chg="mod">
          <ac:chgData name="Najafi, Haideh (LARA)" userId="3b67c657-2fc0-4fd7-a380-776a6968f2a7" providerId="ADAL" clId="{985CCF43-D364-4820-BDE4-3707680B399D}" dt="2025-08-28T18:41:04.617" v="363" actId="1076"/>
          <ac:spMkLst>
            <pc:docMk/>
            <pc:sldMk cId="2739175430" sldId="8518"/>
            <ac:spMk id="16" creationId="{74E8DB11-A2D6-933F-03C7-8BA2B5E3625C}"/>
          </ac:spMkLst>
        </pc:spChg>
        <pc:spChg chg="add mod">
          <ac:chgData name="Najafi, Haideh (LARA)" userId="3b67c657-2fc0-4fd7-a380-776a6968f2a7" providerId="ADAL" clId="{985CCF43-D364-4820-BDE4-3707680B399D}" dt="2025-08-28T18:41:57.121" v="370" actId="1076"/>
          <ac:spMkLst>
            <pc:docMk/>
            <pc:sldMk cId="2739175430" sldId="8518"/>
            <ac:spMk id="17" creationId="{57A78AEB-6013-576B-3A59-7772C22C059C}"/>
          </ac:spMkLst>
        </pc:spChg>
        <pc:picChg chg="mod">
          <ac:chgData name="Najafi, Haideh (LARA)" userId="3b67c657-2fc0-4fd7-a380-776a6968f2a7" providerId="ADAL" clId="{985CCF43-D364-4820-BDE4-3707680B399D}" dt="2025-08-28T18:40:54.720" v="362" actId="1076"/>
          <ac:picMkLst>
            <pc:docMk/>
            <pc:sldMk cId="2739175430" sldId="8518"/>
            <ac:picMk id="15" creationId="{0D7D0977-FDC8-8DC6-C7E4-87F9E72CA141}"/>
          </ac:picMkLst>
        </pc:picChg>
      </pc:sldChg>
      <pc:sldChg chg="add del">
        <pc:chgData name="Najafi, Haideh (LARA)" userId="3b67c657-2fc0-4fd7-a380-776a6968f2a7" providerId="ADAL" clId="{985CCF43-D364-4820-BDE4-3707680B399D}" dt="2025-08-28T18:00:20.476" v="302"/>
        <pc:sldMkLst>
          <pc:docMk/>
          <pc:sldMk cId="1038382185" sldId="8519"/>
        </pc:sldMkLst>
      </pc:sldChg>
      <pc:sldChg chg="modSp add del mod">
        <pc:chgData name="Najafi, Haideh (LARA)" userId="3b67c657-2fc0-4fd7-a380-776a6968f2a7" providerId="ADAL" clId="{985CCF43-D364-4820-BDE4-3707680B399D}" dt="2025-09-08T16:36:27.473" v="9839" actId="14100"/>
        <pc:sldMkLst>
          <pc:docMk/>
          <pc:sldMk cId="2739773349" sldId="8520"/>
        </pc:sldMkLst>
      </pc:sldChg>
      <pc:sldChg chg="modSp add del">
        <pc:chgData name="Najafi, Haideh (LARA)" userId="3b67c657-2fc0-4fd7-a380-776a6968f2a7" providerId="ADAL" clId="{985CCF43-D364-4820-BDE4-3707680B399D}" dt="2025-09-08T16:58:26.792" v="10012" actId="400"/>
        <pc:sldMkLst>
          <pc:docMk/>
          <pc:sldMk cId="3376058517" sldId="8522"/>
        </pc:sldMkLst>
      </pc:sldChg>
      <pc:sldChg chg="modSp add del mod">
        <pc:chgData name="Najafi, Haideh (LARA)" userId="3b67c657-2fc0-4fd7-a380-776a6968f2a7" providerId="ADAL" clId="{985CCF43-D364-4820-BDE4-3707680B399D}" dt="2025-09-10T18:56:27.549" v="14523" actId="404"/>
        <pc:sldMkLst>
          <pc:docMk/>
          <pc:sldMk cId="2451691879" sldId="8523"/>
        </pc:sldMkLst>
        <pc:spChg chg="mod">
          <ac:chgData name="Najafi, Haideh (LARA)" userId="3b67c657-2fc0-4fd7-a380-776a6968f2a7" providerId="ADAL" clId="{985CCF43-D364-4820-BDE4-3707680B399D}" dt="2025-09-10T18:56:27.549" v="14523" actId="404"/>
          <ac:spMkLst>
            <pc:docMk/>
            <pc:sldMk cId="2451691879" sldId="8523"/>
            <ac:spMk id="7" creationId="{6E0EEFF0-8677-0BFF-3CB9-CD3E275744A4}"/>
          </ac:spMkLst>
        </pc:spChg>
        <pc:spChg chg="mod">
          <ac:chgData name="Najafi, Haideh (LARA)" userId="3b67c657-2fc0-4fd7-a380-776a6968f2a7" providerId="ADAL" clId="{985CCF43-D364-4820-BDE4-3707680B399D}" dt="2025-09-10T18:56:15.580" v="14521" actId="403"/>
          <ac:spMkLst>
            <pc:docMk/>
            <pc:sldMk cId="2451691879" sldId="8523"/>
            <ac:spMk id="9" creationId="{FF7A60C2-2799-E9E3-5AC6-303521706C91}"/>
          </ac:spMkLst>
        </pc:spChg>
      </pc:sldChg>
      <pc:sldChg chg="modSp add del mod modAnim">
        <pc:chgData name="Najafi, Haideh (LARA)" userId="3b67c657-2fc0-4fd7-a380-776a6968f2a7" providerId="ADAL" clId="{985CCF43-D364-4820-BDE4-3707680B399D}" dt="2025-09-10T18:56:00.681" v="14518" actId="14100"/>
        <pc:sldMkLst>
          <pc:docMk/>
          <pc:sldMk cId="3721760870" sldId="8524"/>
        </pc:sldMkLst>
        <pc:spChg chg="mod">
          <ac:chgData name="Najafi, Haideh (LARA)" userId="3b67c657-2fc0-4fd7-a380-776a6968f2a7" providerId="ADAL" clId="{985CCF43-D364-4820-BDE4-3707680B399D}" dt="2025-09-10T18:56:00.681" v="14518" actId="14100"/>
          <ac:spMkLst>
            <pc:docMk/>
            <pc:sldMk cId="3721760870" sldId="8524"/>
            <ac:spMk id="2" creationId="{61EF0C56-1FB8-45C5-2D05-520281D3AE0C}"/>
          </ac:spMkLst>
        </pc:spChg>
        <pc:spChg chg="mod">
          <ac:chgData name="Najafi, Haideh (LARA)" userId="3b67c657-2fc0-4fd7-a380-776a6968f2a7" providerId="ADAL" clId="{985CCF43-D364-4820-BDE4-3707680B399D}" dt="2025-09-10T18:55:49.303" v="14515" actId="404"/>
          <ac:spMkLst>
            <pc:docMk/>
            <pc:sldMk cId="3721760870" sldId="8524"/>
            <ac:spMk id="7" creationId="{932BBACB-4D54-68A4-B220-C5B7D21AE655}"/>
          </ac:spMkLst>
        </pc:spChg>
      </pc:sldChg>
      <pc:sldChg chg="modSp add del modAnim">
        <pc:chgData name="Najafi, Haideh (LARA)" userId="3b67c657-2fc0-4fd7-a380-776a6968f2a7" providerId="ADAL" clId="{985CCF43-D364-4820-BDE4-3707680B399D}" dt="2025-09-08T17:38:57.889" v="10255"/>
        <pc:sldMkLst>
          <pc:docMk/>
          <pc:sldMk cId="3914226110" sldId="8525"/>
        </pc:sldMkLst>
        <pc:spChg chg="mod">
          <ac:chgData name="Najafi, Haideh (LARA)" userId="3b67c657-2fc0-4fd7-a380-776a6968f2a7" providerId="ADAL" clId="{985CCF43-D364-4820-BDE4-3707680B399D}" dt="2025-09-08T17:38:57.889" v="10255"/>
          <ac:spMkLst>
            <pc:docMk/>
            <pc:sldMk cId="3914226110" sldId="8525"/>
            <ac:spMk id="7" creationId="{8376A9F7-000E-7471-1F09-AF9A7DD53372}"/>
          </ac:spMkLst>
        </pc:spChg>
        <pc:spChg chg="mod">
          <ac:chgData name="Najafi, Haideh (LARA)" userId="3b67c657-2fc0-4fd7-a380-776a6968f2a7" providerId="ADAL" clId="{985CCF43-D364-4820-BDE4-3707680B399D}" dt="2025-09-08T17:38:31.291" v="10245" actId="20577"/>
          <ac:spMkLst>
            <pc:docMk/>
            <pc:sldMk cId="3914226110" sldId="8525"/>
            <ac:spMk id="9" creationId="{E0BD6562-9709-1E12-0D8A-470261460059}"/>
          </ac:spMkLst>
        </pc:spChg>
      </pc:sldChg>
      <pc:sldChg chg="modSp add del mod">
        <pc:chgData name="Najafi, Haideh (LARA)" userId="3b67c657-2fc0-4fd7-a380-776a6968f2a7" providerId="ADAL" clId="{985CCF43-D364-4820-BDE4-3707680B399D}" dt="2025-09-10T19:00:00.125" v="14571" actId="115"/>
        <pc:sldMkLst>
          <pc:docMk/>
          <pc:sldMk cId="3624519970" sldId="8528"/>
        </pc:sldMkLst>
        <pc:spChg chg="mod">
          <ac:chgData name="Najafi, Haideh (LARA)" userId="3b67c657-2fc0-4fd7-a380-776a6968f2a7" providerId="ADAL" clId="{985CCF43-D364-4820-BDE4-3707680B399D}" dt="2025-09-08T17:39:06.350" v="10256"/>
          <ac:spMkLst>
            <pc:docMk/>
            <pc:sldMk cId="3624519970" sldId="8528"/>
            <ac:spMk id="7" creationId="{37C462B6-5395-1865-8AE2-FD85E698C54D}"/>
          </ac:spMkLst>
        </pc:spChg>
        <pc:spChg chg="mod">
          <ac:chgData name="Najafi, Haideh (LARA)" userId="3b67c657-2fc0-4fd7-a380-776a6968f2a7" providerId="ADAL" clId="{985CCF43-D364-4820-BDE4-3707680B399D}" dt="2025-09-10T19:00:00.125" v="14571" actId="115"/>
          <ac:spMkLst>
            <pc:docMk/>
            <pc:sldMk cId="3624519970" sldId="8528"/>
            <ac:spMk id="9" creationId="{9136EE4B-A0C9-40D4-0DDC-34C40F51504B}"/>
          </ac:spMkLst>
        </pc:spChg>
      </pc:sldChg>
      <pc:sldChg chg="add del">
        <pc:chgData name="Najafi, Haideh (LARA)" userId="3b67c657-2fc0-4fd7-a380-776a6968f2a7" providerId="ADAL" clId="{985CCF43-D364-4820-BDE4-3707680B399D}" dt="2025-08-28T18:00:20.476" v="302"/>
        <pc:sldMkLst>
          <pc:docMk/>
          <pc:sldMk cId="4215333795" sldId="8529"/>
        </pc:sldMkLst>
      </pc:sldChg>
      <pc:sldChg chg="add del">
        <pc:chgData name="Najafi, Haideh (LARA)" userId="3b67c657-2fc0-4fd7-a380-776a6968f2a7" providerId="ADAL" clId="{985CCF43-D364-4820-BDE4-3707680B399D}" dt="2025-08-28T18:00:20.476" v="302"/>
        <pc:sldMkLst>
          <pc:docMk/>
          <pc:sldMk cId="1101034893" sldId="8530"/>
        </pc:sldMkLst>
      </pc:sldChg>
      <pc:sldChg chg="modSp add del mod modAnim">
        <pc:chgData name="Najafi, Haideh (LARA)" userId="3b67c657-2fc0-4fd7-a380-776a6968f2a7" providerId="ADAL" clId="{985CCF43-D364-4820-BDE4-3707680B399D}" dt="2025-09-08T17:57:39.351" v="10472" actId="179"/>
        <pc:sldMkLst>
          <pc:docMk/>
          <pc:sldMk cId="2828186603" sldId="8531"/>
        </pc:sldMkLst>
      </pc:sldChg>
      <pc:sldChg chg="modSp add del mod">
        <pc:chgData name="Najafi, Haideh (LARA)" userId="3b67c657-2fc0-4fd7-a380-776a6968f2a7" providerId="ADAL" clId="{985CCF43-D364-4820-BDE4-3707680B399D}" dt="2025-09-10T19:18:44.812" v="14588" actId="20577"/>
        <pc:sldMkLst>
          <pc:docMk/>
          <pc:sldMk cId="2618682841" sldId="8535"/>
        </pc:sldMkLst>
        <pc:spChg chg="mod">
          <ac:chgData name="Najafi, Haideh (LARA)" userId="3b67c657-2fc0-4fd7-a380-776a6968f2a7" providerId="ADAL" clId="{985CCF43-D364-4820-BDE4-3707680B399D}" dt="2025-09-10T19:18:44.812" v="14588" actId="20577"/>
          <ac:spMkLst>
            <pc:docMk/>
            <pc:sldMk cId="2618682841" sldId="8535"/>
            <ac:spMk id="2" creationId="{9968E7E9-8FD7-63BA-D771-95E234CC780A}"/>
          </ac:spMkLst>
        </pc:spChg>
        <pc:spChg chg="mod">
          <ac:chgData name="Najafi, Haideh (LARA)" userId="3b67c657-2fc0-4fd7-a380-776a6968f2a7" providerId="ADAL" clId="{985CCF43-D364-4820-BDE4-3707680B399D}" dt="2025-09-10T19:17:55.452" v="14577" actId="20577"/>
          <ac:spMkLst>
            <pc:docMk/>
            <pc:sldMk cId="2618682841" sldId="8535"/>
            <ac:spMk id="3" creationId="{7617B9AB-4360-34D3-59DB-C15F20B1911E}"/>
          </ac:spMkLst>
        </pc:spChg>
      </pc:sldChg>
      <pc:sldChg chg="modSp add del mod">
        <pc:chgData name="Najafi, Haideh (LARA)" userId="3b67c657-2fc0-4fd7-a380-776a6968f2a7" providerId="ADAL" clId="{985CCF43-D364-4820-BDE4-3707680B399D}" dt="2025-09-09T13:10:21.290" v="11212" actId="20577"/>
        <pc:sldMkLst>
          <pc:docMk/>
          <pc:sldMk cId="3880111160" sldId="8536"/>
        </pc:sldMkLst>
      </pc:sldChg>
      <pc:sldChg chg="modSp add del">
        <pc:chgData name="Najafi, Haideh (LARA)" userId="3b67c657-2fc0-4fd7-a380-776a6968f2a7" providerId="ADAL" clId="{985CCF43-D364-4820-BDE4-3707680B399D}" dt="2025-09-08T18:17:41.335" v="10660" actId="403"/>
        <pc:sldMkLst>
          <pc:docMk/>
          <pc:sldMk cId="3957003373" sldId="8537"/>
        </pc:sldMkLst>
      </pc:sldChg>
      <pc:sldChg chg="add del">
        <pc:chgData name="Najafi, Haideh (LARA)" userId="3b67c657-2fc0-4fd7-a380-776a6968f2a7" providerId="ADAL" clId="{985CCF43-D364-4820-BDE4-3707680B399D}" dt="2025-08-27T11:09:03.207" v="142" actId="2696"/>
        <pc:sldMkLst>
          <pc:docMk/>
          <pc:sldMk cId="3455578994" sldId="8538"/>
        </pc:sldMkLst>
      </pc:sldChg>
      <pc:sldChg chg="modSp add del mod">
        <pc:chgData name="Najafi, Haideh (LARA)" userId="3b67c657-2fc0-4fd7-a380-776a6968f2a7" providerId="ADAL" clId="{985CCF43-D364-4820-BDE4-3707680B399D}" dt="2025-09-10T14:30:11.878" v="13120" actId="14100"/>
        <pc:sldMkLst>
          <pc:docMk/>
          <pc:sldMk cId="4231438646" sldId="8539"/>
        </pc:sldMkLst>
        <pc:spChg chg="mod">
          <ac:chgData name="Najafi, Haideh (LARA)" userId="3b67c657-2fc0-4fd7-a380-776a6968f2a7" providerId="ADAL" clId="{985CCF43-D364-4820-BDE4-3707680B399D}" dt="2025-09-08T18:19:25.011" v="10672" actId="1076"/>
          <ac:spMkLst>
            <pc:docMk/>
            <pc:sldMk cId="4231438646" sldId="8539"/>
            <ac:spMk id="2" creationId="{84DEDCDF-5A0A-981A-C336-959662F9CE77}"/>
          </ac:spMkLst>
        </pc:spChg>
        <pc:spChg chg="mod">
          <ac:chgData name="Najafi, Haideh (LARA)" userId="3b67c657-2fc0-4fd7-a380-776a6968f2a7" providerId="ADAL" clId="{985CCF43-D364-4820-BDE4-3707680B399D}" dt="2025-09-10T14:30:11.878" v="13120" actId="14100"/>
          <ac:spMkLst>
            <pc:docMk/>
            <pc:sldMk cId="4231438646" sldId="8539"/>
            <ac:spMk id="3" creationId="{99CC14C1-49B7-E466-2A74-9C2202C39076}"/>
          </ac:spMkLst>
        </pc:spChg>
      </pc:sldChg>
      <pc:sldChg chg="modSp add del mod">
        <pc:chgData name="Najafi, Haideh (LARA)" userId="3b67c657-2fc0-4fd7-a380-776a6968f2a7" providerId="ADAL" clId="{985CCF43-D364-4820-BDE4-3707680B399D}" dt="2025-09-10T14:30:22.429" v="13121"/>
        <pc:sldMkLst>
          <pc:docMk/>
          <pc:sldMk cId="4060769580" sldId="8540"/>
        </pc:sldMkLst>
        <pc:spChg chg="mod">
          <ac:chgData name="Najafi, Haideh (LARA)" userId="3b67c657-2fc0-4fd7-a380-776a6968f2a7" providerId="ADAL" clId="{985CCF43-D364-4820-BDE4-3707680B399D}" dt="2025-09-10T14:30:22.429" v="13121"/>
          <ac:spMkLst>
            <pc:docMk/>
            <pc:sldMk cId="4060769580" sldId="8540"/>
            <ac:spMk id="3" creationId="{7386E14D-C08A-555C-8489-F5216299E9E0}"/>
          </ac:spMkLst>
        </pc:spChg>
      </pc:sldChg>
      <pc:sldChg chg="modSp add del mod modAnim">
        <pc:chgData name="Najafi, Haideh (LARA)" userId="3b67c657-2fc0-4fd7-a380-776a6968f2a7" providerId="ADAL" clId="{985CCF43-D364-4820-BDE4-3707680B399D}" dt="2025-09-10T19:20:37.310" v="14632" actId="14100"/>
        <pc:sldMkLst>
          <pc:docMk/>
          <pc:sldMk cId="2576520672" sldId="8541"/>
        </pc:sldMkLst>
        <pc:spChg chg="mod">
          <ac:chgData name="Najafi, Haideh (LARA)" userId="3b67c657-2fc0-4fd7-a380-776a6968f2a7" providerId="ADAL" clId="{985CCF43-D364-4820-BDE4-3707680B399D}" dt="2025-09-10T19:20:31.731" v="14630" actId="1076"/>
          <ac:spMkLst>
            <pc:docMk/>
            <pc:sldMk cId="2576520672" sldId="8541"/>
            <ac:spMk id="2" creationId="{2E547605-7ABA-F500-C470-F74BB4DA9B0D}"/>
          </ac:spMkLst>
        </pc:spChg>
        <pc:spChg chg="mod">
          <ac:chgData name="Najafi, Haideh (LARA)" userId="3b67c657-2fc0-4fd7-a380-776a6968f2a7" providerId="ADAL" clId="{985CCF43-D364-4820-BDE4-3707680B399D}" dt="2025-09-10T19:20:37.310" v="14632" actId="14100"/>
          <ac:spMkLst>
            <pc:docMk/>
            <pc:sldMk cId="2576520672" sldId="8541"/>
            <ac:spMk id="3" creationId="{F3132B52-7D6F-D900-81E5-B002C9FF97BA}"/>
          </ac:spMkLst>
        </pc:spChg>
      </pc:sldChg>
      <pc:sldChg chg="modSp add ord modAnim">
        <pc:chgData name="Najafi, Haideh (LARA)" userId="3b67c657-2fc0-4fd7-a380-776a6968f2a7" providerId="ADAL" clId="{985CCF43-D364-4820-BDE4-3707680B399D}" dt="2025-09-09T20:17:41.231" v="12085"/>
        <pc:sldMkLst>
          <pc:docMk/>
          <pc:sldMk cId="2521546434" sldId="8542"/>
        </pc:sldMkLst>
      </pc:sldChg>
      <pc:sldChg chg="modSp add del mod ord">
        <pc:chgData name="Najafi, Haideh (LARA)" userId="3b67c657-2fc0-4fd7-a380-776a6968f2a7" providerId="ADAL" clId="{985CCF43-D364-4820-BDE4-3707680B399D}" dt="2025-09-09T15:24:10.610" v="11533" actId="2696"/>
        <pc:sldMkLst>
          <pc:docMk/>
          <pc:sldMk cId="3196225703" sldId="8542"/>
        </pc:sldMkLst>
      </pc:sldChg>
      <pc:sldChg chg="add del ord">
        <pc:chgData name="Najafi, Haideh (LARA)" userId="3b67c657-2fc0-4fd7-a380-776a6968f2a7" providerId="ADAL" clId="{985CCF43-D364-4820-BDE4-3707680B399D}" dt="2025-09-09T20:15:22.665" v="12067" actId="2696"/>
        <pc:sldMkLst>
          <pc:docMk/>
          <pc:sldMk cId="3815150420" sldId="8542"/>
        </pc:sldMkLst>
      </pc:sldChg>
      <pc:sldChg chg="modSp add del mod">
        <pc:chgData name="Najafi, Haideh (LARA)" userId="3b67c657-2fc0-4fd7-a380-776a6968f2a7" providerId="ADAL" clId="{985CCF43-D364-4820-BDE4-3707680B399D}" dt="2025-09-10T14:37:01.092" v="13128" actId="14100"/>
        <pc:sldMkLst>
          <pc:docMk/>
          <pc:sldMk cId="3372521438" sldId="8543"/>
        </pc:sldMkLst>
        <pc:spChg chg="mod">
          <ac:chgData name="Najafi, Haideh (LARA)" userId="3b67c657-2fc0-4fd7-a380-776a6968f2a7" providerId="ADAL" clId="{985CCF43-D364-4820-BDE4-3707680B399D}" dt="2025-09-10T14:37:01.092" v="13128" actId="14100"/>
          <ac:spMkLst>
            <pc:docMk/>
            <pc:sldMk cId="3372521438" sldId="8543"/>
            <ac:spMk id="3" creationId="{C1098388-38D8-B304-4E70-5CAEAA07222C}"/>
          </ac:spMkLst>
        </pc:spChg>
      </pc:sldChg>
      <pc:sldChg chg="modSp add del mod ord modAnim">
        <pc:chgData name="Najafi, Haideh (LARA)" userId="3b67c657-2fc0-4fd7-a380-776a6968f2a7" providerId="ADAL" clId="{985CCF43-D364-4820-BDE4-3707680B399D}" dt="2025-09-09T13:48:55.078" v="11351" actId="2696"/>
        <pc:sldMkLst>
          <pc:docMk/>
          <pc:sldMk cId="124715198" sldId="8544"/>
        </pc:sldMkLst>
      </pc:sldChg>
      <pc:sldChg chg="modSp add del mod ord modAnim">
        <pc:chgData name="Najafi, Haideh (LARA)" userId="3b67c657-2fc0-4fd7-a380-776a6968f2a7" providerId="ADAL" clId="{985CCF43-D364-4820-BDE4-3707680B399D}" dt="2025-09-10T19:23:09.628" v="14663" actId="20577"/>
        <pc:sldMkLst>
          <pc:docMk/>
          <pc:sldMk cId="4210845864" sldId="8545"/>
        </pc:sldMkLst>
        <pc:spChg chg="mod">
          <ac:chgData name="Najafi, Haideh (LARA)" userId="3b67c657-2fc0-4fd7-a380-776a6968f2a7" providerId="ADAL" clId="{985CCF43-D364-4820-BDE4-3707680B399D}" dt="2025-09-10T19:23:09.628" v="14663" actId="20577"/>
          <ac:spMkLst>
            <pc:docMk/>
            <pc:sldMk cId="4210845864" sldId="8545"/>
            <ac:spMk id="2" creationId="{2E0A7562-C310-C7D7-5AD2-BB23C4607143}"/>
          </ac:spMkLst>
        </pc:spChg>
        <pc:spChg chg="mod">
          <ac:chgData name="Najafi, Haideh (LARA)" userId="3b67c657-2fc0-4fd7-a380-776a6968f2a7" providerId="ADAL" clId="{985CCF43-D364-4820-BDE4-3707680B399D}" dt="2025-09-10T19:21:37.506" v="14650" actId="14100"/>
          <ac:spMkLst>
            <pc:docMk/>
            <pc:sldMk cId="4210845864" sldId="8545"/>
            <ac:spMk id="3" creationId="{7C383715-D142-B797-551D-AEB5B9239498}"/>
          </ac:spMkLst>
        </pc:spChg>
      </pc:sldChg>
      <pc:sldChg chg="modSp add del mod modAnim">
        <pc:chgData name="Najafi, Haideh (LARA)" userId="3b67c657-2fc0-4fd7-a380-776a6968f2a7" providerId="ADAL" clId="{985CCF43-D364-4820-BDE4-3707680B399D}" dt="2025-09-10T19:21:54.723" v="14652"/>
        <pc:sldMkLst>
          <pc:docMk/>
          <pc:sldMk cId="2063330173" sldId="8546"/>
        </pc:sldMkLst>
        <pc:spChg chg="mod">
          <ac:chgData name="Najafi, Haideh (LARA)" userId="3b67c657-2fc0-4fd7-a380-776a6968f2a7" providerId="ADAL" clId="{985CCF43-D364-4820-BDE4-3707680B399D}" dt="2025-09-10T19:21:54.723" v="14652"/>
          <ac:spMkLst>
            <pc:docMk/>
            <pc:sldMk cId="2063330173" sldId="8546"/>
            <ac:spMk id="2" creationId="{10B5CB64-45EC-59A8-2BA4-460931C99C4E}"/>
          </ac:spMkLst>
        </pc:spChg>
        <pc:spChg chg="mod">
          <ac:chgData name="Najafi, Haideh (LARA)" userId="3b67c657-2fc0-4fd7-a380-776a6968f2a7" providerId="ADAL" clId="{985CCF43-D364-4820-BDE4-3707680B399D}" dt="2025-09-10T14:38:21.099" v="13139"/>
          <ac:spMkLst>
            <pc:docMk/>
            <pc:sldMk cId="2063330173" sldId="8546"/>
            <ac:spMk id="3" creationId="{A5EAAC06-EBEF-496A-9F59-3EE518304882}"/>
          </ac:spMkLst>
        </pc:spChg>
      </pc:sldChg>
      <pc:sldChg chg="modSp add mod">
        <pc:chgData name="Najafi, Haideh (LARA)" userId="3b67c657-2fc0-4fd7-a380-776a6968f2a7" providerId="ADAL" clId="{985CCF43-D364-4820-BDE4-3707680B399D}" dt="2025-09-10T19:23:45.867" v="14668" actId="14100"/>
        <pc:sldMkLst>
          <pc:docMk/>
          <pc:sldMk cId="1712532755" sldId="8547"/>
        </pc:sldMkLst>
        <pc:spChg chg="mod">
          <ac:chgData name="Najafi, Haideh (LARA)" userId="3b67c657-2fc0-4fd7-a380-776a6968f2a7" providerId="ADAL" clId="{985CCF43-D364-4820-BDE4-3707680B399D}" dt="2025-09-10T19:23:45.867" v="14668" actId="14100"/>
          <ac:spMkLst>
            <pc:docMk/>
            <pc:sldMk cId="1712532755" sldId="8547"/>
            <ac:spMk id="2" creationId="{28A930CE-E42D-857B-1403-AACB3C4C1609}"/>
          </ac:spMkLst>
        </pc:spChg>
        <pc:spChg chg="mod">
          <ac:chgData name="Najafi, Haideh (LARA)" userId="3b67c657-2fc0-4fd7-a380-776a6968f2a7" providerId="ADAL" clId="{985CCF43-D364-4820-BDE4-3707680B399D}" dt="2025-09-10T14:38:34.962" v="13142"/>
          <ac:spMkLst>
            <pc:docMk/>
            <pc:sldMk cId="1712532755" sldId="8547"/>
            <ac:spMk id="3" creationId="{5ECA6DC6-FDF4-BED3-08EE-F4831B71289E}"/>
          </ac:spMkLst>
        </pc:spChg>
      </pc:sldChg>
      <pc:sldChg chg="modSp add del mod ord modAnim">
        <pc:chgData name="Najafi, Haideh (LARA)" userId="3b67c657-2fc0-4fd7-a380-776a6968f2a7" providerId="ADAL" clId="{985CCF43-D364-4820-BDE4-3707680B399D}" dt="2025-09-09T15:18:54.929" v="11515" actId="2696"/>
        <pc:sldMkLst>
          <pc:docMk/>
          <pc:sldMk cId="2717471068" sldId="8547"/>
        </pc:sldMkLst>
      </pc:sldChg>
      <pc:sldChg chg="add del ord">
        <pc:chgData name="Najafi, Haideh (LARA)" userId="3b67c657-2fc0-4fd7-a380-776a6968f2a7" providerId="ADAL" clId="{985CCF43-D364-4820-BDE4-3707680B399D}" dt="2025-09-09T15:17:46.460" v="11511"/>
        <pc:sldMkLst>
          <pc:docMk/>
          <pc:sldMk cId="2662111969" sldId="8549"/>
        </pc:sldMkLst>
      </pc:sldChg>
      <pc:sldChg chg="modSp add del mod">
        <pc:chgData name="Najafi, Haideh (LARA)" userId="3b67c657-2fc0-4fd7-a380-776a6968f2a7" providerId="ADAL" clId="{985CCF43-D364-4820-BDE4-3707680B399D}" dt="2025-09-09T16:58:32.262" v="11682" actId="2696"/>
        <pc:sldMkLst>
          <pc:docMk/>
          <pc:sldMk cId="1290619981" sldId="8550"/>
        </pc:sldMkLst>
      </pc:sldChg>
      <pc:sldChg chg="add del">
        <pc:chgData name="Najafi, Haideh (LARA)" userId="3b67c657-2fc0-4fd7-a380-776a6968f2a7" providerId="ADAL" clId="{985CCF43-D364-4820-BDE4-3707680B399D}" dt="2025-09-09T21:04:58.343" v="12345" actId="2696"/>
        <pc:sldMkLst>
          <pc:docMk/>
          <pc:sldMk cId="155284684" sldId="8551"/>
        </pc:sldMkLst>
      </pc:sldChg>
      <pc:sldChg chg="add del">
        <pc:chgData name="Najafi, Haideh (LARA)" userId="3b67c657-2fc0-4fd7-a380-776a6968f2a7" providerId="ADAL" clId="{985CCF43-D364-4820-BDE4-3707680B399D}" dt="2025-09-09T21:09:04.278" v="12381" actId="2696"/>
        <pc:sldMkLst>
          <pc:docMk/>
          <pc:sldMk cId="1153374938" sldId="8551"/>
        </pc:sldMkLst>
      </pc:sldChg>
      <pc:sldChg chg="add del">
        <pc:chgData name="Najafi, Haideh (LARA)" userId="3b67c657-2fc0-4fd7-a380-776a6968f2a7" providerId="ADAL" clId="{985CCF43-D364-4820-BDE4-3707680B399D}" dt="2025-09-09T21:26:07.865" v="12484" actId="2696"/>
        <pc:sldMkLst>
          <pc:docMk/>
          <pc:sldMk cId="1633109462" sldId="8551"/>
        </pc:sldMkLst>
      </pc:sldChg>
      <pc:sldChg chg="add del">
        <pc:chgData name="Najafi, Haideh (LARA)" userId="3b67c657-2fc0-4fd7-a380-776a6968f2a7" providerId="ADAL" clId="{985CCF43-D364-4820-BDE4-3707680B399D}" dt="2025-09-10T11:50:49.242" v="12765" actId="2696"/>
        <pc:sldMkLst>
          <pc:docMk/>
          <pc:sldMk cId="1712623838" sldId="8551"/>
        </pc:sldMkLst>
      </pc:sldChg>
      <pc:sldChg chg="modSp add del ord modAnim">
        <pc:chgData name="Najafi, Haideh (LARA)" userId="3b67c657-2fc0-4fd7-a380-776a6968f2a7" providerId="ADAL" clId="{985CCF43-D364-4820-BDE4-3707680B399D}" dt="2025-09-09T20:32:04.798" v="12129" actId="2696"/>
        <pc:sldMkLst>
          <pc:docMk/>
          <pc:sldMk cId="2360355419" sldId="8551"/>
        </pc:sldMkLst>
      </pc:sldChg>
      <pc:sldChg chg="addSp delSp modSp add del mod">
        <pc:chgData name="Najafi, Haideh (LARA)" userId="3b67c657-2fc0-4fd7-a380-776a6968f2a7" providerId="ADAL" clId="{985CCF43-D364-4820-BDE4-3707680B399D}" dt="2025-09-10T12:25:29.776" v="12963" actId="2696"/>
        <pc:sldMkLst>
          <pc:docMk/>
          <pc:sldMk cId="2661608803" sldId="8551"/>
        </pc:sldMkLst>
        <pc:spChg chg="add del mod">
          <ac:chgData name="Najafi, Haideh (LARA)" userId="3b67c657-2fc0-4fd7-a380-776a6968f2a7" providerId="ADAL" clId="{985CCF43-D364-4820-BDE4-3707680B399D}" dt="2025-09-10T12:22:14.921" v="12935" actId="21"/>
          <ac:spMkLst>
            <pc:docMk/>
            <pc:sldMk cId="2661608803" sldId="8551"/>
            <ac:spMk id="6" creationId="{73C44C5B-4CC5-7F25-73EF-B72CB0364C70}"/>
          </ac:spMkLst>
        </pc:spChg>
        <pc:picChg chg="del">
          <ac:chgData name="Najafi, Haideh (LARA)" userId="3b67c657-2fc0-4fd7-a380-776a6968f2a7" providerId="ADAL" clId="{985CCF43-D364-4820-BDE4-3707680B399D}" dt="2025-09-10T12:22:10.896" v="12934" actId="21"/>
          <ac:picMkLst>
            <pc:docMk/>
            <pc:sldMk cId="2661608803" sldId="8551"/>
            <ac:picMk id="5" creationId="{0566AF67-0CF2-88EB-C49A-EDAC180A81CA}"/>
          </ac:picMkLst>
        </pc:picChg>
        <pc:picChg chg="mod">
          <ac:chgData name="Najafi, Haideh (LARA)" userId="3b67c657-2fc0-4fd7-a380-776a6968f2a7" providerId="ADAL" clId="{985CCF43-D364-4820-BDE4-3707680B399D}" dt="2025-09-10T12:22:08.904" v="12933" actId="1076"/>
          <ac:picMkLst>
            <pc:docMk/>
            <pc:sldMk cId="2661608803" sldId="8551"/>
            <ac:picMk id="7" creationId="{129E29C1-84F4-40BD-5C92-2E1168196A4A}"/>
          </ac:picMkLst>
        </pc:picChg>
        <pc:picChg chg="add mod">
          <ac:chgData name="Najafi, Haideh (LARA)" userId="3b67c657-2fc0-4fd7-a380-776a6968f2a7" providerId="ADAL" clId="{985CCF43-D364-4820-BDE4-3707680B399D}" dt="2025-09-10T12:22:46.894" v="12939" actId="14100"/>
          <ac:picMkLst>
            <pc:docMk/>
            <pc:sldMk cId="2661608803" sldId="8551"/>
            <ac:picMk id="9" creationId="{94A78B34-C160-30A0-415F-7A32E6E406D4}"/>
          </ac:picMkLst>
        </pc:picChg>
        <pc:picChg chg="add mod">
          <ac:chgData name="Najafi, Haideh (LARA)" userId="3b67c657-2fc0-4fd7-a380-776a6968f2a7" providerId="ADAL" clId="{985CCF43-D364-4820-BDE4-3707680B399D}" dt="2025-09-10T12:23:29.982" v="12942" actId="1076"/>
          <ac:picMkLst>
            <pc:docMk/>
            <pc:sldMk cId="2661608803" sldId="8551"/>
            <ac:picMk id="11" creationId="{C706AF57-07B1-FF1E-0B36-E066D547D0D5}"/>
          </ac:picMkLst>
        </pc:picChg>
      </pc:sldChg>
      <pc:sldChg chg="addSp delSp modSp add del mod">
        <pc:chgData name="Najafi, Haideh (LARA)" userId="3b67c657-2fc0-4fd7-a380-776a6968f2a7" providerId="ADAL" clId="{985CCF43-D364-4820-BDE4-3707680B399D}" dt="2025-09-10T12:21:41.101" v="12927" actId="2696"/>
        <pc:sldMkLst>
          <pc:docMk/>
          <pc:sldMk cId="2729305977" sldId="8551"/>
        </pc:sldMkLst>
        <pc:spChg chg="del">
          <ac:chgData name="Najafi, Haideh (LARA)" userId="3b67c657-2fc0-4fd7-a380-776a6968f2a7" providerId="ADAL" clId="{985CCF43-D364-4820-BDE4-3707680B399D}" dt="2025-09-10T12:13:08.393" v="12893" actId="22"/>
          <ac:spMkLst>
            <pc:docMk/>
            <pc:sldMk cId="2729305977" sldId="8551"/>
            <ac:spMk id="14" creationId="{5DDFAC6D-8FEC-E8C4-FB3F-955A040733DC}"/>
          </ac:spMkLst>
        </pc:spChg>
        <pc:picChg chg="add mod ord">
          <ac:chgData name="Najafi, Haideh (LARA)" userId="3b67c657-2fc0-4fd7-a380-776a6968f2a7" providerId="ADAL" clId="{985CCF43-D364-4820-BDE4-3707680B399D}" dt="2025-09-10T12:13:50.009" v="12897" actId="1076"/>
          <ac:picMkLst>
            <pc:docMk/>
            <pc:sldMk cId="2729305977" sldId="8551"/>
            <ac:picMk id="5" creationId="{0566AF67-0CF2-88EB-C49A-EDAC180A81CA}"/>
          </ac:picMkLst>
        </pc:picChg>
        <pc:picChg chg="add mod">
          <ac:chgData name="Najafi, Haideh (LARA)" userId="3b67c657-2fc0-4fd7-a380-776a6968f2a7" providerId="ADAL" clId="{985CCF43-D364-4820-BDE4-3707680B399D}" dt="2025-09-10T12:13:52.643" v="12898" actId="1076"/>
          <ac:picMkLst>
            <pc:docMk/>
            <pc:sldMk cId="2729305977" sldId="8551"/>
            <ac:picMk id="7" creationId="{129E29C1-84F4-40BD-5C92-2E1168196A4A}"/>
          </ac:picMkLst>
        </pc:picChg>
        <pc:picChg chg="del">
          <ac:chgData name="Najafi, Haideh (LARA)" userId="3b67c657-2fc0-4fd7-a380-776a6968f2a7" providerId="ADAL" clId="{985CCF43-D364-4820-BDE4-3707680B399D}" dt="2025-09-10T12:13:11.417" v="12894" actId="21"/>
          <ac:picMkLst>
            <pc:docMk/>
            <pc:sldMk cId="2729305977" sldId="8551"/>
            <ac:picMk id="8" creationId="{749EEB8D-1773-21EF-52F0-0F9F0AB75BE1}"/>
          </ac:picMkLst>
        </pc:picChg>
      </pc:sldChg>
      <pc:sldChg chg="add del">
        <pc:chgData name="Najafi, Haideh (LARA)" userId="3b67c657-2fc0-4fd7-a380-776a6968f2a7" providerId="ADAL" clId="{985CCF43-D364-4820-BDE4-3707680B399D}" dt="2025-09-09T20:44:20.410" v="12228" actId="2696"/>
        <pc:sldMkLst>
          <pc:docMk/>
          <pc:sldMk cId="3232976892" sldId="8551"/>
        </pc:sldMkLst>
      </pc:sldChg>
      <pc:sldChg chg="addSp delSp modSp add del mod delAnim">
        <pc:chgData name="Najafi, Haideh (LARA)" userId="3b67c657-2fc0-4fd7-a380-776a6968f2a7" providerId="ADAL" clId="{985CCF43-D364-4820-BDE4-3707680B399D}" dt="2025-09-10T12:05:55.020" v="12891" actId="2696"/>
        <pc:sldMkLst>
          <pc:docMk/>
          <pc:sldMk cId="3577182770" sldId="8551"/>
        </pc:sldMkLst>
        <pc:spChg chg="del">
          <ac:chgData name="Najafi, Haideh (LARA)" userId="3b67c657-2fc0-4fd7-a380-776a6968f2a7" providerId="ADAL" clId="{985CCF43-D364-4820-BDE4-3707680B399D}" dt="2025-09-10T11:52:22.903" v="12778" actId="22"/>
          <ac:spMkLst>
            <pc:docMk/>
            <pc:sldMk cId="3577182770" sldId="8551"/>
            <ac:spMk id="3" creationId="{ABAF40E8-E353-A7F0-C62A-5E58B9720572}"/>
          </ac:spMkLst>
        </pc:spChg>
        <pc:spChg chg="add del mod">
          <ac:chgData name="Najafi, Haideh (LARA)" userId="3b67c657-2fc0-4fd7-a380-776a6968f2a7" providerId="ADAL" clId="{985CCF43-D364-4820-BDE4-3707680B399D}" dt="2025-09-10T11:53:14.183" v="12782" actId="22"/>
          <ac:spMkLst>
            <pc:docMk/>
            <pc:sldMk cId="3577182770" sldId="8551"/>
            <ac:spMk id="10" creationId="{A630E83C-050E-492E-1B37-68D399A48A06}"/>
          </ac:spMkLst>
        </pc:spChg>
        <pc:spChg chg="add mod">
          <ac:chgData name="Najafi, Haideh (LARA)" userId="3b67c657-2fc0-4fd7-a380-776a6968f2a7" providerId="ADAL" clId="{985CCF43-D364-4820-BDE4-3707680B399D}" dt="2025-09-10T12:03:49.738" v="12870" actId="21"/>
          <ac:spMkLst>
            <pc:docMk/>
            <pc:sldMk cId="3577182770" sldId="8551"/>
            <ac:spMk id="14" creationId="{5DDFAC6D-8FEC-E8C4-FB3F-955A040733DC}"/>
          </ac:spMkLst>
        </pc:spChg>
        <pc:picChg chg="add del mod ord">
          <ac:chgData name="Najafi, Haideh (LARA)" userId="3b67c657-2fc0-4fd7-a380-776a6968f2a7" providerId="ADAL" clId="{985CCF43-D364-4820-BDE4-3707680B399D}" dt="2025-09-10T11:52:46.279" v="12781" actId="21"/>
          <ac:picMkLst>
            <pc:docMk/>
            <pc:sldMk cId="3577182770" sldId="8551"/>
            <ac:picMk id="6" creationId="{A0A98726-4BB7-E9E1-BEBF-5D4642423ADC}"/>
          </ac:picMkLst>
        </pc:picChg>
        <pc:picChg chg="add mod">
          <ac:chgData name="Najafi, Haideh (LARA)" userId="3b67c657-2fc0-4fd7-a380-776a6968f2a7" providerId="ADAL" clId="{985CCF43-D364-4820-BDE4-3707680B399D}" dt="2025-09-10T11:52:44.065" v="12780" actId="1076"/>
          <ac:picMkLst>
            <pc:docMk/>
            <pc:sldMk cId="3577182770" sldId="8551"/>
            <ac:picMk id="8" creationId="{749EEB8D-1773-21EF-52F0-0F9F0AB75BE1}"/>
          </ac:picMkLst>
        </pc:picChg>
        <pc:picChg chg="add del mod ord">
          <ac:chgData name="Najafi, Haideh (LARA)" userId="3b67c657-2fc0-4fd7-a380-776a6968f2a7" providerId="ADAL" clId="{985CCF43-D364-4820-BDE4-3707680B399D}" dt="2025-09-10T12:03:49.738" v="12870" actId="21"/>
          <ac:picMkLst>
            <pc:docMk/>
            <pc:sldMk cId="3577182770" sldId="8551"/>
            <ac:picMk id="12" creationId="{4A748C85-2C92-FC54-A852-E83DD72FEB64}"/>
          </ac:picMkLst>
        </pc:picChg>
      </pc:sldChg>
      <pc:sldChg chg="add del">
        <pc:chgData name="Najafi, Haideh (LARA)" userId="3b67c657-2fc0-4fd7-a380-776a6968f2a7" providerId="ADAL" clId="{985CCF43-D364-4820-BDE4-3707680B399D}" dt="2025-08-28T18:00:20.476" v="302"/>
        <pc:sldMkLst>
          <pc:docMk/>
          <pc:sldMk cId="1213016736" sldId="8553"/>
        </pc:sldMkLst>
      </pc:sldChg>
      <pc:sldChg chg="modSp add del">
        <pc:chgData name="Najafi, Haideh (LARA)" userId="3b67c657-2fc0-4fd7-a380-776a6968f2a7" providerId="ADAL" clId="{985CCF43-D364-4820-BDE4-3707680B399D}" dt="2025-09-09T20:20:41.884" v="12096" actId="404"/>
        <pc:sldMkLst>
          <pc:docMk/>
          <pc:sldMk cId="2331603784" sldId="8554"/>
        </pc:sldMkLst>
      </pc:sldChg>
      <pc:sldChg chg="modSp add del">
        <pc:chgData name="Najafi, Haideh (LARA)" userId="3b67c657-2fc0-4fd7-a380-776a6968f2a7" providerId="ADAL" clId="{985CCF43-D364-4820-BDE4-3707680B399D}" dt="2025-09-09T20:21:16.386" v="12101" actId="404"/>
        <pc:sldMkLst>
          <pc:docMk/>
          <pc:sldMk cId="1537000996" sldId="8555"/>
        </pc:sldMkLst>
      </pc:sldChg>
      <pc:sldChg chg="add del">
        <pc:chgData name="Najafi, Haideh (LARA)" userId="3b67c657-2fc0-4fd7-a380-776a6968f2a7" providerId="ADAL" clId="{985CCF43-D364-4820-BDE4-3707680B399D}" dt="2025-08-28T18:00:20.476" v="302"/>
        <pc:sldMkLst>
          <pc:docMk/>
          <pc:sldMk cId="1083419534" sldId="8556"/>
        </pc:sldMkLst>
      </pc:sldChg>
      <pc:sldChg chg="modSp add del">
        <pc:chgData name="Najafi, Haideh (LARA)" userId="3b67c657-2fc0-4fd7-a380-776a6968f2a7" providerId="ADAL" clId="{985CCF43-D364-4820-BDE4-3707680B399D}" dt="2025-09-09T20:21:58.896" v="12102" actId="403"/>
        <pc:sldMkLst>
          <pc:docMk/>
          <pc:sldMk cId="4285359398" sldId="8557"/>
        </pc:sldMkLst>
      </pc:sldChg>
      <pc:sldChg chg="modSp add del mod ord">
        <pc:chgData name="Najafi, Haideh (LARA)" userId="3b67c657-2fc0-4fd7-a380-776a6968f2a7" providerId="ADAL" clId="{985CCF43-D364-4820-BDE4-3707680B399D}" dt="2025-09-10T19:28:43.450" v="14693"/>
        <pc:sldMkLst>
          <pc:docMk/>
          <pc:sldMk cId="1946883270" sldId="8560"/>
        </pc:sldMkLst>
      </pc:sldChg>
      <pc:sldChg chg="modSp add del">
        <pc:chgData name="Najafi, Haideh (LARA)" userId="3b67c657-2fc0-4fd7-a380-776a6968f2a7" providerId="ADAL" clId="{985CCF43-D364-4820-BDE4-3707680B399D}" dt="2025-09-09T20:39:14.103" v="12214" actId="255"/>
        <pc:sldMkLst>
          <pc:docMk/>
          <pc:sldMk cId="2396281267" sldId="8561"/>
        </pc:sldMkLst>
      </pc:sldChg>
      <pc:sldChg chg="add del ord">
        <pc:chgData name="Najafi, Haideh (LARA)" userId="3b67c657-2fc0-4fd7-a380-776a6968f2a7" providerId="ADAL" clId="{985CCF43-D364-4820-BDE4-3707680B399D}" dt="2025-09-09T20:50:37.128" v="12232"/>
        <pc:sldMkLst>
          <pc:docMk/>
          <pc:sldMk cId="429394088" sldId="8562"/>
        </pc:sldMkLst>
      </pc:sldChg>
      <pc:sldChg chg="modSp add del ord">
        <pc:chgData name="Najafi, Haideh (LARA)" userId="3b67c657-2fc0-4fd7-a380-776a6968f2a7" providerId="ADAL" clId="{985CCF43-D364-4820-BDE4-3707680B399D}" dt="2025-09-10T19:30:26.247" v="14707" actId="403"/>
        <pc:sldMkLst>
          <pc:docMk/>
          <pc:sldMk cId="2547906237" sldId="8564"/>
        </pc:sldMkLst>
        <pc:spChg chg="mod">
          <ac:chgData name="Najafi, Haideh (LARA)" userId="3b67c657-2fc0-4fd7-a380-776a6968f2a7" providerId="ADAL" clId="{985CCF43-D364-4820-BDE4-3707680B399D}" dt="2025-09-10T19:30:26.247" v="14707" actId="403"/>
          <ac:spMkLst>
            <pc:docMk/>
            <pc:sldMk cId="2547906237" sldId="8564"/>
            <ac:spMk id="3" creationId="{1D565B2A-2056-8A7A-B9A9-51F289E988B0}"/>
          </ac:spMkLst>
        </pc:spChg>
      </pc:sldChg>
      <pc:sldChg chg="modSp add del mod ord">
        <pc:chgData name="Najafi, Haideh (LARA)" userId="3b67c657-2fc0-4fd7-a380-776a6968f2a7" providerId="ADAL" clId="{985CCF43-D364-4820-BDE4-3707680B399D}" dt="2025-09-09T20:52:36.055" v="12276" actId="14100"/>
        <pc:sldMkLst>
          <pc:docMk/>
          <pc:sldMk cId="1473390646" sldId="8566"/>
        </pc:sldMkLst>
      </pc:sldChg>
      <pc:sldChg chg="modSp add del">
        <pc:chgData name="Najafi, Haideh (LARA)" userId="3b67c657-2fc0-4fd7-a380-776a6968f2a7" providerId="ADAL" clId="{985CCF43-D364-4820-BDE4-3707680B399D}" dt="2025-09-09T20:53:21.202" v="12279" actId="20577"/>
        <pc:sldMkLst>
          <pc:docMk/>
          <pc:sldMk cId="3966810661" sldId="8567"/>
        </pc:sldMkLst>
      </pc:sldChg>
      <pc:sldChg chg="modSp add del">
        <pc:chgData name="Najafi, Haideh (LARA)" userId="3b67c657-2fc0-4fd7-a380-776a6968f2a7" providerId="ADAL" clId="{985CCF43-D364-4820-BDE4-3707680B399D}" dt="2025-09-10T15:11:54.569" v="13324"/>
        <pc:sldMkLst>
          <pc:docMk/>
          <pc:sldMk cId="3351135445" sldId="8568"/>
        </pc:sldMkLst>
        <pc:spChg chg="mod">
          <ac:chgData name="Najafi, Haideh (LARA)" userId="3b67c657-2fc0-4fd7-a380-776a6968f2a7" providerId="ADAL" clId="{985CCF43-D364-4820-BDE4-3707680B399D}" dt="2025-09-10T15:11:46.558" v="13322"/>
          <ac:spMkLst>
            <pc:docMk/>
            <pc:sldMk cId="3351135445" sldId="8568"/>
            <ac:spMk id="2" creationId="{B73ED4C8-A433-2290-38FE-F57A6BD0489E}"/>
          </ac:spMkLst>
        </pc:spChg>
        <pc:graphicFrameChg chg="mod">
          <ac:chgData name="Najafi, Haideh (LARA)" userId="3b67c657-2fc0-4fd7-a380-776a6968f2a7" providerId="ADAL" clId="{985CCF43-D364-4820-BDE4-3707680B399D}" dt="2025-09-10T15:11:54.569" v="13324"/>
          <ac:graphicFrameMkLst>
            <pc:docMk/>
            <pc:sldMk cId="3351135445" sldId="8568"/>
            <ac:graphicFrameMk id="9" creationId="{C5EC76D5-2C9B-31C9-6E83-A4EDFE8F4C7E}"/>
          </ac:graphicFrameMkLst>
        </pc:graphicFrameChg>
        <pc:graphicFrameChg chg="mod">
          <ac:chgData name="Najafi, Haideh (LARA)" userId="3b67c657-2fc0-4fd7-a380-776a6968f2a7" providerId="ADAL" clId="{985CCF43-D364-4820-BDE4-3707680B399D}" dt="2025-09-10T15:11:50.818" v="13323"/>
          <ac:graphicFrameMkLst>
            <pc:docMk/>
            <pc:sldMk cId="3351135445" sldId="8568"/>
            <ac:graphicFrameMk id="10" creationId="{064D4EA6-03C5-D3E2-8B6C-D99D026FB3BE}"/>
          </ac:graphicFrameMkLst>
        </pc:graphicFrameChg>
        <pc:graphicFrameChg chg="mod">
          <ac:chgData name="Najafi, Haideh (LARA)" userId="3b67c657-2fc0-4fd7-a380-776a6968f2a7" providerId="ADAL" clId="{985CCF43-D364-4820-BDE4-3707680B399D}" dt="2025-09-10T15:11:42.492" v="13321"/>
          <ac:graphicFrameMkLst>
            <pc:docMk/>
            <pc:sldMk cId="3351135445" sldId="8568"/>
            <ac:graphicFrameMk id="11" creationId="{2CF565FD-42E1-1EAF-2031-45F59B65D90A}"/>
          </ac:graphicFrameMkLst>
        </pc:graphicFrameChg>
      </pc:sldChg>
      <pc:sldChg chg="add del">
        <pc:chgData name="Najafi, Haideh (LARA)" userId="3b67c657-2fc0-4fd7-a380-776a6968f2a7" providerId="ADAL" clId="{985CCF43-D364-4820-BDE4-3707680B399D}" dt="2025-08-28T18:00:20.476" v="302"/>
        <pc:sldMkLst>
          <pc:docMk/>
          <pc:sldMk cId="4054670898" sldId="8569"/>
        </pc:sldMkLst>
      </pc:sldChg>
      <pc:sldChg chg="addSp modSp add del mod modAnim">
        <pc:chgData name="Najafi, Haideh (LARA)" userId="3b67c657-2fc0-4fd7-a380-776a6968f2a7" providerId="ADAL" clId="{985CCF43-D364-4820-BDE4-3707680B399D}" dt="2025-09-10T15:12:00.324" v="13325"/>
        <pc:sldMkLst>
          <pc:docMk/>
          <pc:sldMk cId="1095399955" sldId="8570"/>
        </pc:sldMkLst>
        <pc:spChg chg="mod">
          <ac:chgData name="Najafi, Haideh (LARA)" userId="3b67c657-2fc0-4fd7-a380-776a6968f2a7" providerId="ADAL" clId="{985CCF43-D364-4820-BDE4-3707680B399D}" dt="2025-09-10T15:12:00.324" v="13325"/>
          <ac:spMkLst>
            <pc:docMk/>
            <pc:sldMk cId="1095399955" sldId="8570"/>
            <ac:spMk id="3" creationId="{2B21C3E6-8E19-EC63-C942-9BD805673F8F}"/>
          </ac:spMkLst>
        </pc:spChg>
        <pc:spChg chg="mod">
          <ac:chgData name="Najafi, Haideh (LARA)" userId="3b67c657-2fc0-4fd7-a380-776a6968f2a7" providerId="ADAL" clId="{985CCF43-D364-4820-BDE4-3707680B399D}" dt="2025-09-09T20:55:43.155" v="12304" actId="14100"/>
          <ac:spMkLst>
            <pc:docMk/>
            <pc:sldMk cId="1095399955" sldId="8570"/>
            <ac:spMk id="8" creationId="{4ADF6819-09D1-D284-60E0-13B9DDE35F23}"/>
          </ac:spMkLst>
        </pc:spChg>
        <pc:spChg chg="mod">
          <ac:chgData name="Najafi, Haideh (LARA)" userId="3b67c657-2fc0-4fd7-a380-776a6968f2a7" providerId="ADAL" clId="{985CCF43-D364-4820-BDE4-3707680B399D}" dt="2025-09-09T20:55:32.485" v="12300" actId="403"/>
          <ac:spMkLst>
            <pc:docMk/>
            <pc:sldMk cId="1095399955" sldId="8570"/>
            <ac:spMk id="9" creationId="{20D5ECCE-A6C6-CB92-ED2C-4062607877A3}"/>
          </ac:spMkLst>
        </pc:spChg>
        <pc:spChg chg="add mod">
          <ac:chgData name="Najafi, Haideh (LARA)" userId="3b67c657-2fc0-4fd7-a380-776a6968f2a7" providerId="ADAL" clId="{985CCF43-D364-4820-BDE4-3707680B399D}" dt="2025-09-10T15:04:01.898" v="13247" actId="14100"/>
          <ac:spMkLst>
            <pc:docMk/>
            <pc:sldMk cId="1095399955" sldId="8570"/>
            <ac:spMk id="10" creationId="{979995FF-6BAE-9681-D311-D3440892981C}"/>
          </ac:spMkLst>
        </pc:spChg>
        <pc:spChg chg="add mod">
          <ac:chgData name="Najafi, Haideh (LARA)" userId="3b67c657-2fc0-4fd7-a380-776a6968f2a7" providerId="ADAL" clId="{985CCF43-D364-4820-BDE4-3707680B399D}" dt="2025-09-10T15:03:42.191" v="13239" actId="14100"/>
          <ac:spMkLst>
            <pc:docMk/>
            <pc:sldMk cId="1095399955" sldId="8570"/>
            <ac:spMk id="11" creationId="{BA0DC614-EC8E-8CA4-9F27-F4C0AC0D618B}"/>
          </ac:spMkLst>
        </pc:spChg>
        <pc:picChg chg="mod">
          <ac:chgData name="Najafi, Haideh (LARA)" userId="3b67c657-2fc0-4fd7-a380-776a6968f2a7" providerId="ADAL" clId="{985CCF43-D364-4820-BDE4-3707680B399D}" dt="2025-09-10T15:03:55.600" v="13244" actId="1076"/>
          <ac:picMkLst>
            <pc:docMk/>
            <pc:sldMk cId="1095399955" sldId="8570"/>
            <ac:picMk id="5" creationId="{82163F65-4AD4-B5C9-45D5-140F16B9D7C8}"/>
          </ac:picMkLst>
        </pc:picChg>
      </pc:sldChg>
      <pc:sldChg chg="modSp add del mod">
        <pc:chgData name="Najafi, Haideh (LARA)" userId="3b67c657-2fc0-4fd7-a380-776a6968f2a7" providerId="ADAL" clId="{985CCF43-D364-4820-BDE4-3707680B399D}" dt="2025-09-10T15:12:07.424" v="13326"/>
        <pc:sldMkLst>
          <pc:docMk/>
          <pc:sldMk cId="3456992026" sldId="8571"/>
        </pc:sldMkLst>
        <pc:spChg chg="mod">
          <ac:chgData name="Najafi, Haideh (LARA)" userId="3b67c657-2fc0-4fd7-a380-776a6968f2a7" providerId="ADAL" clId="{985CCF43-D364-4820-BDE4-3707680B399D}" dt="2025-09-10T15:12:07.424" v="13326"/>
          <ac:spMkLst>
            <pc:docMk/>
            <pc:sldMk cId="3456992026" sldId="8571"/>
            <ac:spMk id="3" creationId="{87849FC9-28E3-89A3-78B8-4D539C88DFAF}"/>
          </ac:spMkLst>
        </pc:spChg>
      </pc:sldChg>
      <pc:sldChg chg="modSp add del mod">
        <pc:chgData name="Najafi, Haideh (LARA)" userId="3b67c657-2fc0-4fd7-a380-776a6968f2a7" providerId="ADAL" clId="{985CCF43-D364-4820-BDE4-3707680B399D}" dt="2025-09-09T20:56:30.726" v="12308" actId="27636"/>
        <pc:sldMkLst>
          <pc:docMk/>
          <pc:sldMk cId="3589165082" sldId="8573"/>
        </pc:sldMkLst>
      </pc:sldChg>
      <pc:sldChg chg="modSp add del">
        <pc:chgData name="Najafi, Haideh (LARA)" userId="3b67c657-2fc0-4fd7-a380-776a6968f2a7" providerId="ADAL" clId="{985CCF43-D364-4820-BDE4-3707680B399D}" dt="2025-09-09T20:56:25.792" v="12306" actId="403"/>
        <pc:sldMkLst>
          <pc:docMk/>
          <pc:sldMk cId="1397052034" sldId="8574"/>
        </pc:sldMkLst>
      </pc:sldChg>
      <pc:sldChg chg="addSp modSp add del mod modAnim">
        <pc:chgData name="Najafi, Haideh (LARA)" userId="3b67c657-2fc0-4fd7-a380-776a6968f2a7" providerId="ADAL" clId="{985CCF43-D364-4820-BDE4-3707680B399D}" dt="2025-09-10T15:12:23.697" v="13329"/>
        <pc:sldMkLst>
          <pc:docMk/>
          <pc:sldMk cId="1432255772" sldId="8578"/>
        </pc:sldMkLst>
        <pc:spChg chg="mod">
          <ac:chgData name="Najafi, Haideh (LARA)" userId="3b67c657-2fc0-4fd7-a380-776a6968f2a7" providerId="ADAL" clId="{985CCF43-D364-4820-BDE4-3707680B399D}" dt="2025-09-10T15:12:23.697" v="13329"/>
          <ac:spMkLst>
            <pc:docMk/>
            <pc:sldMk cId="1432255772" sldId="8578"/>
            <ac:spMk id="3" creationId="{39FB18A9-5711-B569-9A7D-7D4C96B2757D}"/>
          </ac:spMkLst>
        </pc:spChg>
        <pc:spChg chg="add mod">
          <ac:chgData name="Najafi, Haideh (LARA)" userId="3b67c657-2fc0-4fd7-a380-776a6968f2a7" providerId="ADAL" clId="{985CCF43-D364-4820-BDE4-3707680B399D}" dt="2025-09-10T15:05:34.239" v="13259" actId="14100"/>
          <ac:spMkLst>
            <pc:docMk/>
            <pc:sldMk cId="1432255772" sldId="8578"/>
            <ac:spMk id="5" creationId="{2667083F-96F4-64EF-E206-9D57A6799649}"/>
          </ac:spMkLst>
        </pc:spChg>
        <pc:spChg chg="add mod">
          <ac:chgData name="Najafi, Haideh (LARA)" userId="3b67c657-2fc0-4fd7-a380-776a6968f2a7" providerId="ADAL" clId="{985CCF43-D364-4820-BDE4-3707680B399D}" dt="2025-09-10T15:05:54.890" v="13263" actId="1076"/>
          <ac:spMkLst>
            <pc:docMk/>
            <pc:sldMk cId="1432255772" sldId="8578"/>
            <ac:spMk id="7" creationId="{5B7D96F4-30F7-ACAB-1BA9-0C7EEF155FEA}"/>
          </ac:spMkLst>
        </pc:spChg>
        <pc:picChg chg="add mod">
          <ac:chgData name="Najafi, Haideh (LARA)" userId="3b67c657-2fc0-4fd7-a380-776a6968f2a7" providerId="ADAL" clId="{985CCF43-D364-4820-BDE4-3707680B399D}" dt="2025-09-10T15:05:42.079" v="13260"/>
          <ac:picMkLst>
            <pc:docMk/>
            <pc:sldMk cId="1432255772" sldId="8578"/>
            <ac:picMk id="6" creationId="{CC632431-884B-3B27-7DAB-4D296AF42023}"/>
          </ac:picMkLst>
        </pc:picChg>
      </pc:sldChg>
      <pc:sldChg chg="add del">
        <pc:chgData name="Najafi, Haideh (LARA)" userId="3b67c657-2fc0-4fd7-a380-776a6968f2a7" providerId="ADAL" clId="{985CCF43-D364-4820-BDE4-3707680B399D}" dt="2025-08-28T18:00:20.476" v="302"/>
        <pc:sldMkLst>
          <pc:docMk/>
          <pc:sldMk cId="2683087604" sldId="8579"/>
        </pc:sldMkLst>
      </pc:sldChg>
      <pc:sldChg chg="modSp add del mod">
        <pc:chgData name="Najafi, Haideh (LARA)" userId="3b67c657-2fc0-4fd7-a380-776a6968f2a7" providerId="ADAL" clId="{985CCF43-D364-4820-BDE4-3707680B399D}" dt="2025-08-28T18:00:20.476" v="302"/>
        <pc:sldMkLst>
          <pc:docMk/>
          <pc:sldMk cId="1130980040" sldId="8580"/>
        </pc:sldMkLst>
      </pc:sldChg>
      <pc:sldChg chg="addSp modSp add del mod modAnim">
        <pc:chgData name="Najafi, Haideh (LARA)" userId="3b67c657-2fc0-4fd7-a380-776a6968f2a7" providerId="ADAL" clId="{985CCF43-D364-4820-BDE4-3707680B399D}" dt="2025-09-10T15:12:31.359" v="13330"/>
        <pc:sldMkLst>
          <pc:docMk/>
          <pc:sldMk cId="3662229428" sldId="8581"/>
        </pc:sldMkLst>
        <pc:spChg chg="mod">
          <ac:chgData name="Najafi, Haideh (LARA)" userId="3b67c657-2fc0-4fd7-a380-776a6968f2a7" providerId="ADAL" clId="{985CCF43-D364-4820-BDE4-3707680B399D}" dt="2025-09-10T15:12:31.359" v="13330"/>
          <ac:spMkLst>
            <pc:docMk/>
            <pc:sldMk cId="3662229428" sldId="8581"/>
            <ac:spMk id="3" creationId="{530B5C43-703B-506A-C644-42E8614C850B}"/>
          </ac:spMkLst>
        </pc:spChg>
        <pc:spChg chg="add mod">
          <ac:chgData name="Najafi, Haideh (LARA)" userId="3b67c657-2fc0-4fd7-a380-776a6968f2a7" providerId="ADAL" clId="{985CCF43-D364-4820-BDE4-3707680B399D}" dt="2025-09-10T15:06:58.234" v="13269" actId="1076"/>
          <ac:spMkLst>
            <pc:docMk/>
            <pc:sldMk cId="3662229428" sldId="8581"/>
            <ac:spMk id="5" creationId="{2D58429D-975B-F534-FF9D-78F37DDF6F1F}"/>
          </ac:spMkLst>
        </pc:spChg>
        <pc:spChg chg="add mod">
          <ac:chgData name="Najafi, Haideh (LARA)" userId="3b67c657-2fc0-4fd7-a380-776a6968f2a7" providerId="ADAL" clId="{985CCF43-D364-4820-BDE4-3707680B399D}" dt="2025-09-10T15:07:12.969" v="13276" actId="14100"/>
          <ac:spMkLst>
            <pc:docMk/>
            <pc:sldMk cId="3662229428" sldId="8581"/>
            <ac:spMk id="6" creationId="{3EF0BE9E-778E-F2B8-4B22-C095AC44BE3C}"/>
          </ac:spMkLst>
        </pc:spChg>
      </pc:sldChg>
      <pc:sldChg chg="addSp modSp add del mod modAnim">
        <pc:chgData name="Najafi, Haideh (LARA)" userId="3b67c657-2fc0-4fd7-a380-776a6968f2a7" providerId="ADAL" clId="{985CCF43-D364-4820-BDE4-3707680B399D}" dt="2025-09-10T15:12:40.015" v="13331"/>
        <pc:sldMkLst>
          <pc:docMk/>
          <pc:sldMk cId="1879690121" sldId="8582"/>
        </pc:sldMkLst>
        <pc:spChg chg="mod">
          <ac:chgData name="Najafi, Haideh (LARA)" userId="3b67c657-2fc0-4fd7-a380-776a6968f2a7" providerId="ADAL" clId="{985CCF43-D364-4820-BDE4-3707680B399D}" dt="2025-09-10T15:12:40.015" v="13331"/>
          <ac:spMkLst>
            <pc:docMk/>
            <pc:sldMk cId="1879690121" sldId="8582"/>
            <ac:spMk id="3" creationId="{2E03AE5F-3F69-A201-2032-1C86CE3BECD3}"/>
          </ac:spMkLst>
        </pc:spChg>
        <pc:spChg chg="add mod">
          <ac:chgData name="Najafi, Haideh (LARA)" userId="3b67c657-2fc0-4fd7-a380-776a6968f2a7" providerId="ADAL" clId="{985CCF43-D364-4820-BDE4-3707680B399D}" dt="2025-09-10T15:07:39.615" v="13280" actId="1076"/>
          <ac:spMkLst>
            <pc:docMk/>
            <pc:sldMk cId="1879690121" sldId="8582"/>
            <ac:spMk id="10" creationId="{5867B473-C55E-7241-6D68-D92CB84B17E1}"/>
          </ac:spMkLst>
        </pc:spChg>
        <pc:spChg chg="add mod">
          <ac:chgData name="Najafi, Haideh (LARA)" userId="3b67c657-2fc0-4fd7-a380-776a6968f2a7" providerId="ADAL" clId="{985CCF43-D364-4820-BDE4-3707680B399D}" dt="2025-09-10T15:07:36.888" v="13279" actId="1076"/>
          <ac:spMkLst>
            <pc:docMk/>
            <pc:sldMk cId="1879690121" sldId="8582"/>
            <ac:spMk id="11" creationId="{2916E257-DEBF-7FBE-8C7C-D2B7942E5DD4}"/>
          </ac:spMkLst>
        </pc:spChg>
      </pc:sldChg>
      <pc:sldChg chg="add del">
        <pc:chgData name="Najafi, Haideh (LARA)" userId="3b67c657-2fc0-4fd7-a380-776a6968f2a7" providerId="ADAL" clId="{985CCF43-D364-4820-BDE4-3707680B399D}" dt="2025-08-28T18:00:20.476" v="302"/>
        <pc:sldMkLst>
          <pc:docMk/>
          <pc:sldMk cId="535872423" sldId="8583"/>
        </pc:sldMkLst>
      </pc:sldChg>
      <pc:sldChg chg="modSp add del mod">
        <pc:chgData name="Najafi, Haideh (LARA)" userId="3b67c657-2fc0-4fd7-a380-776a6968f2a7" providerId="ADAL" clId="{985CCF43-D364-4820-BDE4-3707680B399D}" dt="2025-09-09T21:02:15.681" v="12339" actId="20577"/>
        <pc:sldMkLst>
          <pc:docMk/>
          <pc:sldMk cId="2238548267" sldId="8586"/>
        </pc:sldMkLst>
      </pc:sldChg>
      <pc:sldChg chg="modSp add del mod">
        <pc:chgData name="Najafi, Haideh (LARA)" userId="3b67c657-2fc0-4fd7-a380-776a6968f2a7" providerId="ADAL" clId="{985CCF43-D364-4820-BDE4-3707680B399D}" dt="2025-09-09T20:59:47.812" v="12337" actId="14100"/>
        <pc:sldMkLst>
          <pc:docMk/>
          <pc:sldMk cId="3624511695" sldId="8588"/>
        </pc:sldMkLst>
      </pc:sldChg>
      <pc:sldChg chg="modSp add del mod">
        <pc:chgData name="Najafi, Haideh (LARA)" userId="3b67c657-2fc0-4fd7-a380-776a6968f2a7" providerId="ADAL" clId="{985CCF43-D364-4820-BDE4-3707680B399D}" dt="2025-08-28T18:00:20.476" v="302"/>
        <pc:sldMkLst>
          <pc:docMk/>
          <pc:sldMk cId="2854449102" sldId="8589"/>
        </pc:sldMkLst>
      </pc:sldChg>
      <pc:sldChg chg="modSp add del">
        <pc:chgData name="Najafi, Haideh (LARA)" userId="3b67c657-2fc0-4fd7-a380-776a6968f2a7" providerId="ADAL" clId="{985CCF43-D364-4820-BDE4-3707680B399D}" dt="2025-09-10T15:13:09.607" v="13336"/>
        <pc:sldMkLst>
          <pc:docMk/>
          <pc:sldMk cId="466513483" sldId="8590"/>
        </pc:sldMkLst>
        <pc:spChg chg="mod">
          <ac:chgData name="Najafi, Haideh (LARA)" userId="3b67c657-2fc0-4fd7-a380-776a6968f2a7" providerId="ADAL" clId="{985CCF43-D364-4820-BDE4-3707680B399D}" dt="2025-09-10T15:13:09.607" v="13336"/>
          <ac:spMkLst>
            <pc:docMk/>
            <pc:sldMk cId="466513483" sldId="8590"/>
            <ac:spMk id="3" creationId="{FE7FF43C-32E3-ECEA-94D2-D6DDB9CEF4A9}"/>
          </ac:spMkLst>
        </pc:spChg>
      </pc:sldChg>
      <pc:sldChg chg="addSp modSp add del mod modAnim">
        <pc:chgData name="Najafi, Haideh (LARA)" userId="3b67c657-2fc0-4fd7-a380-776a6968f2a7" providerId="ADAL" clId="{985CCF43-D364-4820-BDE4-3707680B399D}" dt="2025-09-10T15:10:00.126" v="13319"/>
        <pc:sldMkLst>
          <pc:docMk/>
          <pc:sldMk cId="4118523427" sldId="8591"/>
        </pc:sldMkLst>
        <pc:spChg chg="add mod">
          <ac:chgData name="Najafi, Haideh (LARA)" userId="3b67c657-2fc0-4fd7-a380-776a6968f2a7" providerId="ADAL" clId="{985CCF43-D364-4820-BDE4-3707680B399D}" dt="2025-09-10T15:09:16.011" v="13294" actId="1076"/>
          <ac:spMkLst>
            <pc:docMk/>
            <pc:sldMk cId="4118523427" sldId="8591"/>
            <ac:spMk id="3" creationId="{76F67FE9-CBD6-A596-C218-29191285FE4C}"/>
          </ac:spMkLst>
        </pc:spChg>
        <pc:spChg chg="add mod">
          <ac:chgData name="Najafi, Haideh (LARA)" userId="3b67c657-2fc0-4fd7-a380-776a6968f2a7" providerId="ADAL" clId="{985CCF43-D364-4820-BDE4-3707680B399D}" dt="2025-09-10T15:09:07.623" v="13291" actId="1076"/>
          <ac:spMkLst>
            <pc:docMk/>
            <pc:sldMk cId="4118523427" sldId="8591"/>
            <ac:spMk id="5" creationId="{462D192B-F80D-D4FF-056C-2623174C3FF1}"/>
          </ac:spMkLst>
        </pc:spChg>
        <pc:spChg chg="add mod">
          <ac:chgData name="Najafi, Haideh (LARA)" userId="3b67c657-2fc0-4fd7-a380-776a6968f2a7" providerId="ADAL" clId="{985CCF43-D364-4820-BDE4-3707680B399D}" dt="2025-09-10T15:09:04.125" v="13290" actId="1076"/>
          <ac:spMkLst>
            <pc:docMk/>
            <pc:sldMk cId="4118523427" sldId="8591"/>
            <ac:spMk id="6" creationId="{3C0ED945-D1BD-D092-5632-2B834AF42A1A}"/>
          </ac:spMkLst>
        </pc:spChg>
        <pc:spChg chg="add mod">
          <ac:chgData name="Najafi, Haideh (LARA)" userId="3b67c657-2fc0-4fd7-a380-776a6968f2a7" providerId="ADAL" clId="{985CCF43-D364-4820-BDE4-3707680B399D}" dt="2025-09-10T15:09:00.793" v="13289" actId="1076"/>
          <ac:spMkLst>
            <pc:docMk/>
            <pc:sldMk cId="4118523427" sldId="8591"/>
            <ac:spMk id="7" creationId="{E733CDA4-4FF7-5276-8947-2516E1DF1BEF}"/>
          </ac:spMkLst>
        </pc:spChg>
        <pc:picChg chg="mod">
          <ac:chgData name="Najafi, Haideh (LARA)" userId="3b67c657-2fc0-4fd7-a380-776a6968f2a7" providerId="ADAL" clId="{985CCF43-D364-4820-BDE4-3707680B399D}" dt="2025-09-10T15:09:12.984" v="13293" actId="1076"/>
          <ac:picMkLst>
            <pc:docMk/>
            <pc:sldMk cId="4118523427" sldId="8591"/>
            <ac:picMk id="13" creationId="{59A44E4A-4E37-A18E-0BAD-3C2E18478CAA}"/>
          </ac:picMkLst>
        </pc:picChg>
      </pc:sldChg>
      <pc:sldChg chg="modSp add del">
        <pc:chgData name="Najafi, Haideh (LARA)" userId="3b67c657-2fc0-4fd7-a380-776a6968f2a7" providerId="ADAL" clId="{985CCF43-D364-4820-BDE4-3707680B399D}" dt="2025-09-10T15:13:37.518" v="13337"/>
        <pc:sldMkLst>
          <pc:docMk/>
          <pc:sldMk cId="1503162934" sldId="8593"/>
        </pc:sldMkLst>
        <pc:spChg chg="mod">
          <ac:chgData name="Najafi, Haideh (LARA)" userId="3b67c657-2fc0-4fd7-a380-776a6968f2a7" providerId="ADAL" clId="{985CCF43-D364-4820-BDE4-3707680B399D}" dt="2025-09-10T15:13:37.518" v="13337"/>
          <ac:spMkLst>
            <pc:docMk/>
            <pc:sldMk cId="1503162934" sldId="8593"/>
            <ac:spMk id="3" creationId="{CC3B210D-B720-3C84-F389-AB629EA7C02F}"/>
          </ac:spMkLst>
        </pc:spChg>
      </pc:sldChg>
      <pc:sldChg chg="modSp add del mod">
        <pc:chgData name="Najafi, Haideh (LARA)" userId="3b67c657-2fc0-4fd7-a380-776a6968f2a7" providerId="ADAL" clId="{985CCF43-D364-4820-BDE4-3707680B399D}" dt="2025-08-28T18:00:20.476" v="302"/>
        <pc:sldMkLst>
          <pc:docMk/>
          <pc:sldMk cId="1275074100" sldId="8594"/>
        </pc:sldMkLst>
      </pc:sldChg>
      <pc:sldChg chg="addSp modSp add del mod modAnim">
        <pc:chgData name="Najafi, Haideh (LARA)" userId="3b67c657-2fc0-4fd7-a380-776a6968f2a7" providerId="ADAL" clId="{985CCF43-D364-4820-BDE4-3707680B399D}" dt="2025-09-10T15:15:13.493" v="13368"/>
        <pc:sldMkLst>
          <pc:docMk/>
          <pc:sldMk cId="1836318129" sldId="8596"/>
        </pc:sldMkLst>
        <pc:spChg chg="add mod">
          <ac:chgData name="Najafi, Haideh (LARA)" userId="3b67c657-2fc0-4fd7-a380-776a6968f2a7" providerId="ADAL" clId="{985CCF43-D364-4820-BDE4-3707680B399D}" dt="2025-09-10T15:14:23.878" v="13346" actId="1076"/>
          <ac:spMkLst>
            <pc:docMk/>
            <pc:sldMk cId="1836318129" sldId="8596"/>
            <ac:spMk id="8" creationId="{CBF28FB8-BFF3-FA84-BA77-3322EBC6B808}"/>
          </ac:spMkLst>
        </pc:spChg>
        <pc:spChg chg="add mod">
          <ac:chgData name="Najafi, Haideh (LARA)" userId="3b67c657-2fc0-4fd7-a380-776a6968f2a7" providerId="ADAL" clId="{985CCF43-D364-4820-BDE4-3707680B399D}" dt="2025-09-10T15:14:20.806" v="13345" actId="1076"/>
          <ac:spMkLst>
            <pc:docMk/>
            <pc:sldMk cId="1836318129" sldId="8596"/>
            <ac:spMk id="9" creationId="{D7A0543A-DF0F-6327-2F5F-DC668C5C11A8}"/>
          </ac:spMkLst>
        </pc:spChg>
        <pc:spChg chg="add mod">
          <ac:chgData name="Najafi, Haideh (LARA)" userId="3b67c657-2fc0-4fd7-a380-776a6968f2a7" providerId="ADAL" clId="{985CCF43-D364-4820-BDE4-3707680B399D}" dt="2025-09-10T15:14:27.677" v="13347" actId="1076"/>
          <ac:spMkLst>
            <pc:docMk/>
            <pc:sldMk cId="1836318129" sldId="8596"/>
            <ac:spMk id="10" creationId="{15350C79-0891-2A21-2642-99ACA3E13147}"/>
          </ac:spMkLst>
        </pc:spChg>
        <pc:spChg chg="add mod">
          <ac:chgData name="Najafi, Haideh (LARA)" userId="3b67c657-2fc0-4fd7-a380-776a6968f2a7" providerId="ADAL" clId="{985CCF43-D364-4820-BDE4-3707680B399D}" dt="2025-09-10T15:14:17.187" v="13344" actId="1076"/>
          <ac:spMkLst>
            <pc:docMk/>
            <pc:sldMk cId="1836318129" sldId="8596"/>
            <ac:spMk id="11" creationId="{F299E8A7-F6E7-D071-8AD0-09413772D2B6}"/>
          </ac:spMkLst>
        </pc:spChg>
      </pc:sldChg>
      <pc:sldChg chg="modSp add del mod">
        <pc:chgData name="Najafi, Haideh (LARA)" userId="3b67c657-2fc0-4fd7-a380-776a6968f2a7" providerId="ADAL" clId="{985CCF43-D364-4820-BDE4-3707680B399D}" dt="2025-09-10T15:13:46.966" v="13339" actId="14100"/>
        <pc:sldMkLst>
          <pc:docMk/>
          <pc:sldMk cId="3361253922" sldId="8597"/>
        </pc:sldMkLst>
        <pc:spChg chg="mod">
          <ac:chgData name="Najafi, Haideh (LARA)" userId="3b67c657-2fc0-4fd7-a380-776a6968f2a7" providerId="ADAL" clId="{985CCF43-D364-4820-BDE4-3707680B399D}" dt="2025-09-10T15:13:46.966" v="13339" actId="14100"/>
          <ac:spMkLst>
            <pc:docMk/>
            <pc:sldMk cId="3361253922" sldId="8597"/>
            <ac:spMk id="3" creationId="{B41061B2-4288-8082-0F71-54B65FB81EC2}"/>
          </ac:spMkLst>
        </pc:spChg>
      </pc:sldChg>
      <pc:sldChg chg="modSp add del mod">
        <pc:chgData name="Najafi, Haideh (LARA)" userId="3b67c657-2fc0-4fd7-a380-776a6968f2a7" providerId="ADAL" clId="{985CCF43-D364-4820-BDE4-3707680B399D}" dt="2025-08-28T18:00:20.476" v="302"/>
        <pc:sldMkLst>
          <pc:docMk/>
          <pc:sldMk cId="1923344909" sldId="8599"/>
        </pc:sldMkLst>
      </pc:sldChg>
      <pc:sldChg chg="addSp modSp add del mod modAnim">
        <pc:chgData name="Najafi, Haideh (LARA)" userId="3b67c657-2fc0-4fd7-a380-776a6968f2a7" providerId="ADAL" clId="{985CCF43-D364-4820-BDE4-3707680B399D}" dt="2025-09-10T15:18:56.683" v="13450"/>
        <pc:sldMkLst>
          <pc:docMk/>
          <pc:sldMk cId="1804718119" sldId="8600"/>
        </pc:sldMkLst>
        <pc:spChg chg="mod">
          <ac:chgData name="Najafi, Haideh (LARA)" userId="3b67c657-2fc0-4fd7-a380-776a6968f2a7" providerId="ADAL" clId="{985CCF43-D364-4820-BDE4-3707680B399D}" dt="2025-09-10T15:16:26.142" v="13383" actId="1076"/>
          <ac:spMkLst>
            <pc:docMk/>
            <pc:sldMk cId="1804718119" sldId="8600"/>
            <ac:spMk id="7" creationId="{70A3EC9E-C8A7-AC21-820F-2120F46D44B8}"/>
          </ac:spMkLst>
        </pc:spChg>
        <pc:spChg chg="add mod">
          <ac:chgData name="Najafi, Haideh (LARA)" userId="3b67c657-2fc0-4fd7-a380-776a6968f2a7" providerId="ADAL" clId="{985CCF43-D364-4820-BDE4-3707680B399D}" dt="2025-09-10T15:16:00.142" v="13376" actId="1076"/>
          <ac:spMkLst>
            <pc:docMk/>
            <pc:sldMk cId="1804718119" sldId="8600"/>
            <ac:spMk id="8" creationId="{EB281E8B-C99C-595D-E91C-DE11E569385D}"/>
          </ac:spMkLst>
        </pc:spChg>
        <pc:spChg chg="add mod">
          <ac:chgData name="Najafi, Haideh (LARA)" userId="3b67c657-2fc0-4fd7-a380-776a6968f2a7" providerId="ADAL" clId="{985CCF43-D364-4820-BDE4-3707680B399D}" dt="2025-09-10T15:16:40.741" v="13387" actId="14100"/>
          <ac:spMkLst>
            <pc:docMk/>
            <pc:sldMk cId="1804718119" sldId="8600"/>
            <ac:spMk id="9" creationId="{13079B1A-C14F-CAF4-BE32-B717805DA68A}"/>
          </ac:spMkLst>
        </pc:spChg>
        <pc:spChg chg="add mod">
          <ac:chgData name="Najafi, Haideh (LARA)" userId="3b67c657-2fc0-4fd7-a380-776a6968f2a7" providerId="ADAL" clId="{985CCF43-D364-4820-BDE4-3707680B399D}" dt="2025-09-10T15:15:43.900" v="13373" actId="1076"/>
          <ac:spMkLst>
            <pc:docMk/>
            <pc:sldMk cId="1804718119" sldId="8600"/>
            <ac:spMk id="10" creationId="{E5A57F85-245E-082D-AFB1-2E84B00DF105}"/>
          </ac:spMkLst>
        </pc:spChg>
        <pc:spChg chg="add mod">
          <ac:chgData name="Najafi, Haideh (LARA)" userId="3b67c657-2fc0-4fd7-a380-776a6968f2a7" providerId="ADAL" clId="{985CCF43-D364-4820-BDE4-3707680B399D}" dt="2025-09-10T15:15:56" v="13375" actId="1076"/>
          <ac:spMkLst>
            <pc:docMk/>
            <pc:sldMk cId="1804718119" sldId="8600"/>
            <ac:spMk id="27" creationId="{D052C3F5-3AE1-D2C2-7DF2-AF54E9ADAF06}"/>
          </ac:spMkLst>
        </pc:spChg>
        <pc:spChg chg="add mod">
          <ac:chgData name="Najafi, Haideh (LARA)" userId="3b67c657-2fc0-4fd7-a380-776a6968f2a7" providerId="ADAL" clId="{985CCF43-D364-4820-BDE4-3707680B399D}" dt="2025-09-10T15:16:44.589" v="13388" actId="14100"/>
          <ac:spMkLst>
            <pc:docMk/>
            <pc:sldMk cId="1804718119" sldId="8600"/>
            <ac:spMk id="28" creationId="{48318169-2734-A65A-C0BB-CB2DC72AB85F}"/>
          </ac:spMkLst>
        </pc:spChg>
        <pc:spChg chg="add mod">
          <ac:chgData name="Najafi, Haideh (LARA)" userId="3b67c657-2fc0-4fd7-a380-776a6968f2a7" providerId="ADAL" clId="{985CCF43-D364-4820-BDE4-3707680B399D}" dt="2025-09-10T15:16:13.831" v="13380" actId="1076"/>
          <ac:spMkLst>
            <pc:docMk/>
            <pc:sldMk cId="1804718119" sldId="8600"/>
            <ac:spMk id="29" creationId="{F804A773-05E9-8C80-1083-7235786F285F}"/>
          </ac:spMkLst>
        </pc:spChg>
        <pc:picChg chg="mod">
          <ac:chgData name="Najafi, Haideh (LARA)" userId="3b67c657-2fc0-4fd7-a380-776a6968f2a7" providerId="ADAL" clId="{985CCF43-D364-4820-BDE4-3707680B399D}" dt="2025-09-10T15:16:10.498" v="13379" actId="1076"/>
          <ac:picMkLst>
            <pc:docMk/>
            <pc:sldMk cId="1804718119" sldId="8600"/>
            <ac:picMk id="13" creationId="{FD9D29CC-5091-6BE6-D51D-124EFECAFA2E}"/>
          </ac:picMkLst>
        </pc:picChg>
      </pc:sldChg>
      <pc:sldChg chg="modSp add del">
        <pc:chgData name="Najafi, Haideh (LARA)" userId="3b67c657-2fc0-4fd7-a380-776a6968f2a7" providerId="ADAL" clId="{985CCF43-D364-4820-BDE4-3707680B399D}" dt="2025-09-09T21:06:46.018" v="12362" actId="20577"/>
        <pc:sldMkLst>
          <pc:docMk/>
          <pc:sldMk cId="1091084312" sldId="8601"/>
        </pc:sldMkLst>
      </pc:sldChg>
      <pc:sldChg chg="modSp add del mod">
        <pc:chgData name="Najafi, Haideh (LARA)" userId="3b67c657-2fc0-4fd7-a380-776a6968f2a7" providerId="ADAL" clId="{985CCF43-D364-4820-BDE4-3707680B399D}" dt="2025-09-09T21:06:06.536" v="12357" actId="27636"/>
        <pc:sldMkLst>
          <pc:docMk/>
          <pc:sldMk cId="2883727262" sldId="8604"/>
        </pc:sldMkLst>
      </pc:sldChg>
      <pc:sldChg chg="modSp add del mod modAnim">
        <pc:chgData name="Najafi, Haideh (LARA)" userId="3b67c657-2fc0-4fd7-a380-776a6968f2a7" providerId="ADAL" clId="{985CCF43-D364-4820-BDE4-3707680B399D}" dt="2025-09-09T21:12:27.254" v="12398" actId="14100"/>
        <pc:sldMkLst>
          <pc:docMk/>
          <pc:sldMk cId="1192424226" sldId="8605"/>
        </pc:sldMkLst>
        <pc:spChg chg="mod">
          <ac:chgData name="Najafi, Haideh (LARA)" userId="3b67c657-2fc0-4fd7-a380-776a6968f2a7" providerId="ADAL" clId="{985CCF43-D364-4820-BDE4-3707680B399D}" dt="2025-09-09T21:12:27.254" v="12398" actId="14100"/>
          <ac:spMkLst>
            <pc:docMk/>
            <pc:sldMk cId="1192424226" sldId="8605"/>
            <ac:spMk id="3" creationId="{34674273-A323-E019-89A9-2F79F396B4E8}"/>
          </ac:spMkLst>
        </pc:spChg>
      </pc:sldChg>
      <pc:sldChg chg="modSp add del mod">
        <pc:chgData name="Najafi, Haideh (LARA)" userId="3b67c657-2fc0-4fd7-a380-776a6968f2a7" providerId="ADAL" clId="{985CCF43-D364-4820-BDE4-3707680B399D}" dt="2025-09-09T21:08:31.281" v="12380" actId="403"/>
        <pc:sldMkLst>
          <pc:docMk/>
          <pc:sldMk cId="446242424" sldId="8606"/>
        </pc:sldMkLst>
      </pc:sldChg>
      <pc:sldChg chg="addSp modSp add del mod modAnim">
        <pc:chgData name="Najafi, Haideh (LARA)" userId="3b67c657-2fc0-4fd7-a380-776a6968f2a7" providerId="ADAL" clId="{985CCF43-D364-4820-BDE4-3707680B399D}" dt="2025-09-10T19:32:27.452" v="14724" actId="403"/>
        <pc:sldMkLst>
          <pc:docMk/>
          <pc:sldMk cId="3142770581" sldId="8607"/>
        </pc:sldMkLst>
        <pc:spChg chg="mod">
          <ac:chgData name="Najafi, Haideh (LARA)" userId="3b67c657-2fc0-4fd7-a380-776a6968f2a7" providerId="ADAL" clId="{985CCF43-D364-4820-BDE4-3707680B399D}" dt="2025-09-10T19:32:27.452" v="14724" actId="403"/>
          <ac:spMkLst>
            <pc:docMk/>
            <pc:sldMk cId="3142770581" sldId="8607"/>
            <ac:spMk id="2" creationId="{59C27C35-58C2-667A-6BAD-BE7969E76F4E}"/>
          </ac:spMkLst>
        </pc:spChg>
        <pc:spChg chg="mod">
          <ac:chgData name="Najafi, Haideh (LARA)" userId="3b67c657-2fc0-4fd7-a380-776a6968f2a7" providerId="ADAL" clId="{985CCF43-D364-4820-BDE4-3707680B399D}" dt="2025-09-09T21:10:35.344" v="12392"/>
          <ac:spMkLst>
            <pc:docMk/>
            <pc:sldMk cId="3142770581" sldId="8607"/>
            <ac:spMk id="3" creationId="{BE2D30E4-FC48-E820-87D3-E3F21790CA18}"/>
          </ac:spMkLst>
        </pc:spChg>
        <pc:spChg chg="add mod">
          <ac:chgData name="Najafi, Haideh (LARA)" userId="3b67c657-2fc0-4fd7-a380-776a6968f2a7" providerId="ADAL" clId="{985CCF43-D364-4820-BDE4-3707680B399D}" dt="2025-09-10T15:19:51.367" v="13452" actId="1076"/>
          <ac:spMkLst>
            <pc:docMk/>
            <pc:sldMk cId="3142770581" sldId="8607"/>
            <ac:spMk id="5" creationId="{3C757584-D2B8-3E94-5C36-47C1037F77EB}"/>
          </ac:spMkLst>
        </pc:spChg>
      </pc:sldChg>
      <pc:sldChg chg="add del">
        <pc:chgData name="Najafi, Haideh (LARA)" userId="3b67c657-2fc0-4fd7-a380-776a6968f2a7" providerId="ADAL" clId="{985CCF43-D364-4820-BDE4-3707680B399D}" dt="2025-08-28T18:00:20.476" v="302"/>
        <pc:sldMkLst>
          <pc:docMk/>
          <pc:sldMk cId="3334531597" sldId="8609"/>
        </pc:sldMkLst>
      </pc:sldChg>
      <pc:sldChg chg="addSp modSp add del mod modAnim">
        <pc:chgData name="Najafi, Haideh (LARA)" userId="3b67c657-2fc0-4fd7-a380-776a6968f2a7" providerId="ADAL" clId="{985CCF43-D364-4820-BDE4-3707680B399D}" dt="2025-09-10T19:32:23.146" v="14723" actId="403"/>
        <pc:sldMkLst>
          <pc:docMk/>
          <pc:sldMk cId="1399486285" sldId="8610"/>
        </pc:sldMkLst>
        <pc:spChg chg="mod">
          <ac:chgData name="Najafi, Haideh (LARA)" userId="3b67c657-2fc0-4fd7-a380-776a6968f2a7" providerId="ADAL" clId="{985CCF43-D364-4820-BDE4-3707680B399D}" dt="2025-09-10T19:32:23.146" v="14723" actId="403"/>
          <ac:spMkLst>
            <pc:docMk/>
            <pc:sldMk cId="1399486285" sldId="8610"/>
            <ac:spMk id="2" creationId="{6DBBD697-58A4-0B4F-3954-33594930F6F2}"/>
          </ac:spMkLst>
        </pc:spChg>
        <pc:spChg chg="mod">
          <ac:chgData name="Najafi, Haideh (LARA)" userId="3b67c657-2fc0-4fd7-a380-776a6968f2a7" providerId="ADAL" clId="{985CCF43-D364-4820-BDE4-3707680B399D}" dt="2025-09-09T21:10:05.152" v="12387" actId="403"/>
          <ac:spMkLst>
            <pc:docMk/>
            <pc:sldMk cId="1399486285" sldId="8610"/>
            <ac:spMk id="3" creationId="{29E7D24C-CC90-C41C-3D84-47C46DA02DE1}"/>
          </ac:spMkLst>
        </pc:spChg>
        <pc:spChg chg="add mod">
          <ac:chgData name="Najafi, Haideh (LARA)" userId="3b67c657-2fc0-4fd7-a380-776a6968f2a7" providerId="ADAL" clId="{985CCF43-D364-4820-BDE4-3707680B399D}" dt="2025-09-10T15:20:46.413" v="13463" actId="14100"/>
          <ac:spMkLst>
            <pc:docMk/>
            <pc:sldMk cId="1399486285" sldId="8610"/>
            <ac:spMk id="5" creationId="{31DFEE62-3D9E-F7A6-1876-29BE48FB556C}"/>
          </ac:spMkLst>
        </pc:spChg>
      </pc:sldChg>
      <pc:sldChg chg="add del">
        <pc:chgData name="Najafi, Haideh (LARA)" userId="3b67c657-2fc0-4fd7-a380-776a6968f2a7" providerId="ADAL" clId="{985CCF43-D364-4820-BDE4-3707680B399D}" dt="2025-08-28T18:00:20.476" v="302"/>
        <pc:sldMkLst>
          <pc:docMk/>
          <pc:sldMk cId="142581769" sldId="8612"/>
        </pc:sldMkLst>
      </pc:sldChg>
      <pc:sldChg chg="addSp modSp add del mod modAnim">
        <pc:chgData name="Najafi, Haideh (LARA)" userId="3b67c657-2fc0-4fd7-a380-776a6968f2a7" providerId="ADAL" clId="{985CCF43-D364-4820-BDE4-3707680B399D}" dt="2025-09-10T19:32:16.940" v="14719" actId="403"/>
        <pc:sldMkLst>
          <pc:docMk/>
          <pc:sldMk cId="238889151" sldId="8613"/>
        </pc:sldMkLst>
        <pc:spChg chg="mod">
          <ac:chgData name="Najafi, Haideh (LARA)" userId="3b67c657-2fc0-4fd7-a380-776a6968f2a7" providerId="ADAL" clId="{985CCF43-D364-4820-BDE4-3707680B399D}" dt="2025-09-10T19:32:16.940" v="14719" actId="403"/>
          <ac:spMkLst>
            <pc:docMk/>
            <pc:sldMk cId="238889151" sldId="8613"/>
            <ac:spMk id="2" creationId="{E3B02573-08BE-1F27-9F85-80E9295E61D4}"/>
          </ac:spMkLst>
        </pc:spChg>
        <pc:spChg chg="mod">
          <ac:chgData name="Najafi, Haideh (LARA)" userId="3b67c657-2fc0-4fd7-a380-776a6968f2a7" providerId="ADAL" clId="{985CCF43-D364-4820-BDE4-3707680B399D}" dt="2025-09-09T21:09:55.655" v="12385"/>
          <ac:spMkLst>
            <pc:docMk/>
            <pc:sldMk cId="238889151" sldId="8613"/>
            <ac:spMk id="3" creationId="{54075DA6-B291-6814-38FC-6B29C8BB3E06}"/>
          </ac:spMkLst>
        </pc:spChg>
        <pc:spChg chg="add mod">
          <ac:chgData name="Najafi, Haideh (LARA)" userId="3b67c657-2fc0-4fd7-a380-776a6968f2a7" providerId="ADAL" clId="{985CCF43-D364-4820-BDE4-3707680B399D}" dt="2025-09-10T15:20:54.583" v="13466" actId="14100"/>
          <ac:spMkLst>
            <pc:docMk/>
            <pc:sldMk cId="238889151" sldId="8613"/>
            <ac:spMk id="5" creationId="{9286B945-4097-8512-26A3-58953D33860E}"/>
          </ac:spMkLst>
        </pc:spChg>
      </pc:sldChg>
      <pc:sldChg chg="add del">
        <pc:chgData name="Najafi, Haideh (LARA)" userId="3b67c657-2fc0-4fd7-a380-776a6968f2a7" providerId="ADAL" clId="{985CCF43-D364-4820-BDE4-3707680B399D}" dt="2025-08-28T18:00:20.476" v="302"/>
        <pc:sldMkLst>
          <pc:docMk/>
          <pc:sldMk cId="3127529650" sldId="8614"/>
        </pc:sldMkLst>
      </pc:sldChg>
      <pc:sldChg chg="addSp modSp add del mod modAnim">
        <pc:chgData name="Najafi, Haideh (LARA)" userId="3b67c657-2fc0-4fd7-a380-776a6968f2a7" providerId="ADAL" clId="{985CCF43-D364-4820-BDE4-3707680B399D}" dt="2025-09-10T19:33:03.034" v="14732" actId="1076"/>
        <pc:sldMkLst>
          <pc:docMk/>
          <pc:sldMk cId="3127448156" sldId="8615"/>
        </pc:sldMkLst>
        <pc:spChg chg="mod">
          <ac:chgData name="Najafi, Haideh (LARA)" userId="3b67c657-2fc0-4fd7-a380-776a6968f2a7" providerId="ADAL" clId="{985CCF43-D364-4820-BDE4-3707680B399D}" dt="2025-09-10T19:33:03.034" v="14732" actId="1076"/>
          <ac:spMkLst>
            <pc:docMk/>
            <pc:sldMk cId="3127448156" sldId="8615"/>
            <ac:spMk id="2" creationId="{0CDF439D-F317-F20C-F0A4-6A68BC0A3205}"/>
          </ac:spMkLst>
        </pc:spChg>
        <pc:spChg chg="mod">
          <ac:chgData name="Najafi, Haideh (LARA)" userId="3b67c657-2fc0-4fd7-a380-776a6968f2a7" providerId="ADAL" clId="{985CCF43-D364-4820-BDE4-3707680B399D}" dt="2025-09-10T19:32:59.960" v="14731" actId="1076"/>
          <ac:spMkLst>
            <pc:docMk/>
            <pc:sldMk cId="3127448156" sldId="8615"/>
            <ac:spMk id="3" creationId="{F8952DB2-818D-351D-2602-B112670FCF42}"/>
          </ac:spMkLst>
        </pc:spChg>
        <pc:spChg chg="add mod">
          <ac:chgData name="Najafi, Haideh (LARA)" userId="3b67c657-2fc0-4fd7-a380-776a6968f2a7" providerId="ADAL" clId="{985CCF43-D364-4820-BDE4-3707680B399D}" dt="2025-09-10T19:32:53.557" v="14730" actId="14100"/>
          <ac:spMkLst>
            <pc:docMk/>
            <pc:sldMk cId="3127448156" sldId="8615"/>
            <ac:spMk id="5" creationId="{CD6A8E20-197D-7AC4-93EF-372B76AA48DB}"/>
          </ac:spMkLst>
        </pc:spChg>
        <pc:spChg chg="mod">
          <ac:chgData name="Najafi, Haideh (LARA)" userId="3b67c657-2fc0-4fd7-a380-776a6968f2a7" providerId="ADAL" clId="{985CCF43-D364-4820-BDE4-3707680B399D}" dt="2025-09-10T19:32:46.145" v="14728" actId="1076"/>
          <ac:spMkLst>
            <pc:docMk/>
            <pc:sldMk cId="3127448156" sldId="8615"/>
            <ac:spMk id="7" creationId="{FEFE3513-75B2-57F3-AC3A-0B5877FFA7AF}"/>
          </ac:spMkLst>
        </pc:spChg>
        <pc:picChg chg="mod">
          <ac:chgData name="Najafi, Haideh (LARA)" userId="3b67c657-2fc0-4fd7-a380-776a6968f2a7" providerId="ADAL" clId="{985CCF43-D364-4820-BDE4-3707680B399D}" dt="2025-09-10T19:32:44.108" v="14727" actId="14100"/>
          <ac:picMkLst>
            <pc:docMk/>
            <pc:sldMk cId="3127448156" sldId="8615"/>
            <ac:picMk id="6" creationId="{B699CE46-2FE7-A36D-F5A5-CF45F3FDAD17}"/>
          </ac:picMkLst>
        </pc:picChg>
      </pc:sldChg>
      <pc:sldChg chg="add del">
        <pc:chgData name="Najafi, Haideh (LARA)" userId="3b67c657-2fc0-4fd7-a380-776a6968f2a7" providerId="ADAL" clId="{985CCF43-D364-4820-BDE4-3707680B399D}" dt="2025-08-28T18:00:20.476" v="302"/>
        <pc:sldMkLst>
          <pc:docMk/>
          <pc:sldMk cId="1390854435" sldId="8616"/>
        </pc:sldMkLst>
      </pc:sldChg>
      <pc:sldChg chg="modSp add del">
        <pc:chgData name="Najafi, Haideh (LARA)" userId="3b67c657-2fc0-4fd7-a380-776a6968f2a7" providerId="ADAL" clId="{985CCF43-D364-4820-BDE4-3707680B399D}" dt="2025-09-10T15:11:33.891" v="13320"/>
        <pc:sldMkLst>
          <pc:docMk/>
          <pc:sldMk cId="2069504644" sldId="8617"/>
        </pc:sldMkLst>
        <pc:spChg chg="mod">
          <ac:chgData name="Najafi, Haideh (LARA)" userId="3b67c657-2fc0-4fd7-a380-776a6968f2a7" providerId="ADAL" clId="{985CCF43-D364-4820-BDE4-3707680B399D}" dt="2025-09-10T15:11:33.891" v="13320"/>
          <ac:spMkLst>
            <pc:docMk/>
            <pc:sldMk cId="2069504644" sldId="8617"/>
            <ac:spMk id="3" creationId="{BDDF20D7-B8AE-4AC6-1E1B-D4EA13E053A8}"/>
          </ac:spMkLst>
        </pc:spChg>
      </pc:sldChg>
      <pc:sldChg chg="modSp add del mod">
        <pc:chgData name="Najafi, Haideh (LARA)" userId="3b67c657-2fc0-4fd7-a380-776a6968f2a7" providerId="ADAL" clId="{985CCF43-D364-4820-BDE4-3707680B399D}" dt="2025-09-10T15:12:58.613" v="13334"/>
        <pc:sldMkLst>
          <pc:docMk/>
          <pc:sldMk cId="2948077177" sldId="8618"/>
        </pc:sldMkLst>
        <pc:spChg chg="mod">
          <ac:chgData name="Najafi, Haideh (LARA)" userId="3b67c657-2fc0-4fd7-a380-776a6968f2a7" providerId="ADAL" clId="{985CCF43-D364-4820-BDE4-3707680B399D}" dt="2025-09-10T15:12:58.613" v="13334"/>
          <ac:spMkLst>
            <pc:docMk/>
            <pc:sldMk cId="2948077177" sldId="8618"/>
            <ac:spMk id="3" creationId="{54D6B00C-9AC5-09F2-7BFE-6BFA1CB901F6}"/>
          </ac:spMkLst>
        </pc:spChg>
      </pc:sldChg>
      <pc:sldChg chg="modSp add del mod">
        <pc:chgData name="Najafi, Haideh (LARA)" userId="3b67c657-2fc0-4fd7-a380-776a6968f2a7" providerId="ADAL" clId="{985CCF43-D364-4820-BDE4-3707680B399D}" dt="2025-09-10T15:12:50.234" v="13333"/>
        <pc:sldMkLst>
          <pc:docMk/>
          <pc:sldMk cId="1669635946" sldId="8619"/>
        </pc:sldMkLst>
        <pc:spChg chg="mod">
          <ac:chgData name="Najafi, Haideh (LARA)" userId="3b67c657-2fc0-4fd7-a380-776a6968f2a7" providerId="ADAL" clId="{985CCF43-D364-4820-BDE4-3707680B399D}" dt="2025-09-10T15:12:50.234" v="13333"/>
          <ac:spMkLst>
            <pc:docMk/>
            <pc:sldMk cId="1669635946" sldId="8619"/>
            <ac:spMk id="2" creationId="{5F4633CF-2463-6897-7889-5F3D3C9893F1}"/>
          </ac:spMkLst>
        </pc:spChg>
        <pc:spChg chg="mod">
          <ac:chgData name="Najafi, Haideh (LARA)" userId="3b67c657-2fc0-4fd7-a380-776a6968f2a7" providerId="ADAL" clId="{985CCF43-D364-4820-BDE4-3707680B399D}" dt="2025-09-10T15:12:46.903" v="13332"/>
          <ac:spMkLst>
            <pc:docMk/>
            <pc:sldMk cId="1669635946" sldId="8619"/>
            <ac:spMk id="3" creationId="{85083347-6F4A-8FF0-873F-91F48984BDF6}"/>
          </ac:spMkLst>
        </pc:spChg>
      </pc:sldChg>
      <pc:sldChg chg="modSp add del mod">
        <pc:chgData name="Najafi, Haideh (LARA)" userId="3b67c657-2fc0-4fd7-a380-776a6968f2a7" providerId="ADAL" clId="{985CCF43-D364-4820-BDE4-3707680B399D}" dt="2025-09-10T15:13:04.505" v="13335"/>
        <pc:sldMkLst>
          <pc:docMk/>
          <pc:sldMk cId="1680084736" sldId="8620"/>
        </pc:sldMkLst>
        <pc:spChg chg="mod">
          <ac:chgData name="Najafi, Haideh (LARA)" userId="3b67c657-2fc0-4fd7-a380-776a6968f2a7" providerId="ADAL" clId="{985CCF43-D364-4820-BDE4-3707680B399D}" dt="2025-09-10T15:13:04.505" v="13335"/>
          <ac:spMkLst>
            <pc:docMk/>
            <pc:sldMk cId="1680084736" sldId="8620"/>
            <ac:spMk id="3" creationId="{F0BBD542-80CA-A51D-E1A5-5C94977DBAA2}"/>
          </ac:spMkLst>
        </pc:spChg>
        <pc:graphicFrameChg chg="modGraphic">
          <ac:chgData name="Najafi, Haideh (LARA)" userId="3b67c657-2fc0-4fd7-a380-776a6968f2a7" providerId="ADAL" clId="{985CCF43-D364-4820-BDE4-3707680B399D}" dt="2025-09-09T21:03:31.269" v="12342" actId="20577"/>
          <ac:graphicFrameMkLst>
            <pc:docMk/>
            <pc:sldMk cId="1680084736" sldId="8620"/>
            <ac:graphicFrameMk id="4" creationId="{7A9F6212-879D-B8BE-2228-56B7961B5E60}"/>
          </ac:graphicFrameMkLst>
        </pc:graphicFrameChg>
      </pc:sldChg>
      <pc:sldChg chg="delSp modSp add del mod delAnim">
        <pc:chgData name="Najafi, Haideh (LARA)" userId="3b67c657-2fc0-4fd7-a380-776a6968f2a7" providerId="ADAL" clId="{985CCF43-D364-4820-BDE4-3707680B399D}" dt="2025-09-10T19:31:11.455" v="14711" actId="179"/>
        <pc:sldMkLst>
          <pc:docMk/>
          <pc:sldMk cId="4087472297" sldId="8621"/>
        </pc:sldMkLst>
        <pc:spChg chg="mod">
          <ac:chgData name="Najafi, Haideh (LARA)" userId="3b67c657-2fc0-4fd7-a380-776a6968f2a7" providerId="ADAL" clId="{985CCF43-D364-4820-BDE4-3707680B399D}" dt="2025-09-10T19:31:11.455" v="14711" actId="179"/>
          <ac:spMkLst>
            <pc:docMk/>
            <pc:sldMk cId="4087472297" sldId="8621"/>
            <ac:spMk id="3" creationId="{797B64FF-D7BF-659C-78E6-72552CDBB035}"/>
          </ac:spMkLst>
        </pc:spChg>
        <pc:graphicFrameChg chg="mod modGraphic">
          <ac:chgData name="Najafi, Haideh (LARA)" userId="3b67c657-2fc0-4fd7-a380-776a6968f2a7" providerId="ADAL" clId="{985CCF43-D364-4820-BDE4-3707680B399D}" dt="2025-09-09T20:58:21.747" v="12333" actId="21"/>
          <ac:graphicFrameMkLst>
            <pc:docMk/>
            <pc:sldMk cId="4087472297" sldId="8621"/>
            <ac:graphicFrameMk id="6" creationId="{C7EF05EB-41A2-121A-AB1E-F5E5BD9A5A12}"/>
          </ac:graphicFrameMkLst>
        </pc:graphicFrameChg>
      </pc:sldChg>
      <pc:sldChg chg="modSp add del">
        <pc:chgData name="Najafi, Haideh (LARA)" userId="3b67c657-2fc0-4fd7-a380-776a6968f2a7" providerId="ADAL" clId="{985CCF43-D364-4820-BDE4-3707680B399D}" dt="2025-09-10T15:12:18.201" v="13328"/>
        <pc:sldMkLst>
          <pc:docMk/>
          <pc:sldMk cId="1536597366" sldId="8622"/>
        </pc:sldMkLst>
        <pc:spChg chg="mod">
          <ac:chgData name="Najafi, Haideh (LARA)" userId="3b67c657-2fc0-4fd7-a380-776a6968f2a7" providerId="ADAL" clId="{985CCF43-D364-4820-BDE4-3707680B399D}" dt="2025-09-10T15:12:18.201" v="13328"/>
          <ac:spMkLst>
            <pc:docMk/>
            <pc:sldMk cId="1536597366" sldId="8622"/>
            <ac:spMk id="3" creationId="{02642456-59DD-A011-8784-62BD753F5A6A}"/>
          </ac:spMkLst>
        </pc:spChg>
      </pc:sldChg>
      <pc:sldChg chg="modSp add del mod">
        <pc:chgData name="Najafi, Haideh (LARA)" userId="3b67c657-2fc0-4fd7-a380-776a6968f2a7" providerId="ADAL" clId="{985CCF43-D364-4820-BDE4-3707680B399D}" dt="2025-09-10T19:34:07.669" v="14753" actId="20577"/>
        <pc:sldMkLst>
          <pc:docMk/>
          <pc:sldMk cId="727366341" sldId="8625"/>
        </pc:sldMkLst>
        <pc:spChg chg="mod">
          <ac:chgData name="Najafi, Haideh (LARA)" userId="3b67c657-2fc0-4fd7-a380-776a6968f2a7" providerId="ADAL" clId="{985CCF43-D364-4820-BDE4-3707680B399D}" dt="2025-09-10T19:34:07.669" v="14753" actId="20577"/>
          <ac:spMkLst>
            <pc:docMk/>
            <pc:sldMk cId="727366341" sldId="8625"/>
            <ac:spMk id="2" creationId="{B4DBDC22-09AB-6414-535B-7F031AF3059E}"/>
          </ac:spMkLst>
        </pc:spChg>
      </pc:sldChg>
      <pc:sldChg chg="modSp add del">
        <pc:chgData name="Najafi, Haideh (LARA)" userId="3b67c657-2fc0-4fd7-a380-776a6968f2a7" providerId="ADAL" clId="{985CCF43-D364-4820-BDE4-3707680B399D}" dt="2025-09-09T21:14:41.632" v="12417" actId="207"/>
        <pc:sldMkLst>
          <pc:docMk/>
          <pc:sldMk cId="1019271186" sldId="8626"/>
        </pc:sldMkLst>
      </pc:sldChg>
      <pc:sldChg chg="addSp modSp add del mod modAnim">
        <pc:chgData name="Najafi, Haideh (LARA)" userId="3b67c657-2fc0-4fd7-a380-776a6968f2a7" providerId="ADAL" clId="{985CCF43-D364-4820-BDE4-3707680B399D}" dt="2025-09-10T19:34:27.105" v="14754"/>
        <pc:sldMkLst>
          <pc:docMk/>
          <pc:sldMk cId="2309263281" sldId="8627"/>
        </pc:sldMkLst>
        <pc:spChg chg="mod">
          <ac:chgData name="Najafi, Haideh (LARA)" userId="3b67c657-2fc0-4fd7-a380-776a6968f2a7" providerId="ADAL" clId="{985CCF43-D364-4820-BDE4-3707680B399D}" dt="2025-09-10T19:34:27.105" v="14754"/>
          <ac:spMkLst>
            <pc:docMk/>
            <pc:sldMk cId="2309263281" sldId="8627"/>
            <ac:spMk id="3" creationId="{D1C6EBB3-7C29-AD83-7A97-1DBF24783195}"/>
          </ac:spMkLst>
        </pc:spChg>
        <pc:spChg chg="add mod">
          <ac:chgData name="Najafi, Haideh (LARA)" userId="3b67c657-2fc0-4fd7-a380-776a6968f2a7" providerId="ADAL" clId="{985CCF43-D364-4820-BDE4-3707680B399D}" dt="2025-09-10T15:21:49.240" v="13471" actId="1076"/>
          <ac:spMkLst>
            <pc:docMk/>
            <pc:sldMk cId="2309263281" sldId="8627"/>
            <ac:spMk id="6" creationId="{A318ABCC-E9DB-A59A-D7B1-5158D40A6A4E}"/>
          </ac:spMkLst>
        </pc:spChg>
      </pc:sldChg>
      <pc:sldChg chg="modSp add del mod">
        <pc:chgData name="Najafi, Haideh (LARA)" userId="3b67c657-2fc0-4fd7-a380-776a6968f2a7" providerId="ADAL" clId="{985CCF43-D364-4820-BDE4-3707680B399D}" dt="2025-08-28T18:00:20.476" v="302"/>
        <pc:sldMkLst>
          <pc:docMk/>
          <pc:sldMk cId="2951398268" sldId="8628"/>
        </pc:sldMkLst>
      </pc:sldChg>
      <pc:sldChg chg="modSp add del mod">
        <pc:chgData name="Najafi, Haideh (LARA)" userId="3b67c657-2fc0-4fd7-a380-776a6968f2a7" providerId="ADAL" clId="{985CCF43-D364-4820-BDE4-3707680B399D}" dt="2025-09-10T19:35:06.826" v="14762" actId="14100"/>
        <pc:sldMkLst>
          <pc:docMk/>
          <pc:sldMk cId="3820453936" sldId="8629"/>
        </pc:sldMkLst>
        <pc:spChg chg="mod">
          <ac:chgData name="Najafi, Haideh (LARA)" userId="3b67c657-2fc0-4fd7-a380-776a6968f2a7" providerId="ADAL" clId="{985CCF43-D364-4820-BDE4-3707680B399D}" dt="2025-09-10T19:34:41.843" v="14755" actId="403"/>
          <ac:spMkLst>
            <pc:docMk/>
            <pc:sldMk cId="3820453936" sldId="8629"/>
            <ac:spMk id="2" creationId="{EB60D9ED-F0B9-3BB1-43DB-4B1AD5642A47}"/>
          </ac:spMkLst>
        </pc:spChg>
        <pc:picChg chg="mod">
          <ac:chgData name="Najafi, Haideh (LARA)" userId="3b67c657-2fc0-4fd7-a380-776a6968f2a7" providerId="ADAL" clId="{985CCF43-D364-4820-BDE4-3707680B399D}" dt="2025-09-10T19:34:54.129" v="14758" actId="1076"/>
          <ac:picMkLst>
            <pc:docMk/>
            <pc:sldMk cId="3820453936" sldId="8629"/>
            <ac:picMk id="9" creationId="{4A0176B5-1C30-15E4-B7A6-2D5049A90892}"/>
          </ac:picMkLst>
        </pc:picChg>
        <pc:picChg chg="mod">
          <ac:chgData name="Najafi, Haideh (LARA)" userId="3b67c657-2fc0-4fd7-a380-776a6968f2a7" providerId="ADAL" clId="{985CCF43-D364-4820-BDE4-3707680B399D}" dt="2025-09-10T19:35:06.826" v="14762" actId="14100"/>
          <ac:picMkLst>
            <pc:docMk/>
            <pc:sldMk cId="3820453936" sldId="8629"/>
            <ac:picMk id="11" creationId="{8888405E-7A7A-7BB2-37D2-39E5A73EDAC5}"/>
          </ac:picMkLst>
        </pc:picChg>
        <pc:picChg chg="mod">
          <ac:chgData name="Najafi, Haideh (LARA)" userId="3b67c657-2fc0-4fd7-a380-776a6968f2a7" providerId="ADAL" clId="{985CCF43-D364-4820-BDE4-3707680B399D}" dt="2025-09-10T19:34:56.679" v="14759" actId="1076"/>
          <ac:picMkLst>
            <pc:docMk/>
            <pc:sldMk cId="3820453936" sldId="8629"/>
            <ac:picMk id="13" creationId="{EC1D2586-7044-31F5-4EAC-E987534F07CD}"/>
          </ac:picMkLst>
        </pc:picChg>
        <pc:picChg chg="mod">
          <ac:chgData name="Najafi, Haideh (LARA)" userId="3b67c657-2fc0-4fd7-a380-776a6968f2a7" providerId="ADAL" clId="{985CCF43-D364-4820-BDE4-3707680B399D}" dt="2025-09-10T19:35:02.410" v="14761" actId="14100"/>
          <ac:picMkLst>
            <pc:docMk/>
            <pc:sldMk cId="3820453936" sldId="8629"/>
            <ac:picMk id="15" creationId="{ADEE1654-6016-4209-BD47-379CBF8FF759}"/>
          </ac:picMkLst>
        </pc:picChg>
      </pc:sldChg>
      <pc:sldChg chg="modSp add del mod">
        <pc:chgData name="Najafi, Haideh (LARA)" userId="3b67c657-2fc0-4fd7-a380-776a6968f2a7" providerId="ADAL" clId="{985CCF43-D364-4820-BDE4-3707680B399D}" dt="2025-09-09T21:16:52.145" v="12440" actId="20577"/>
        <pc:sldMkLst>
          <pc:docMk/>
          <pc:sldMk cId="725366877" sldId="8630"/>
        </pc:sldMkLst>
      </pc:sldChg>
      <pc:sldChg chg="modSp add del">
        <pc:chgData name="Najafi, Haideh (LARA)" userId="3b67c657-2fc0-4fd7-a380-776a6968f2a7" providerId="ADAL" clId="{985CCF43-D364-4820-BDE4-3707680B399D}" dt="2025-09-09T21:17:02.305" v="12441" actId="403"/>
        <pc:sldMkLst>
          <pc:docMk/>
          <pc:sldMk cId="2529407449" sldId="8631"/>
        </pc:sldMkLst>
      </pc:sldChg>
      <pc:sldChg chg="modSp add del">
        <pc:chgData name="Najafi, Haideh (LARA)" userId="3b67c657-2fc0-4fd7-a380-776a6968f2a7" providerId="ADAL" clId="{985CCF43-D364-4820-BDE4-3707680B399D}" dt="2025-09-09T21:21:29.836" v="12446" actId="20577"/>
        <pc:sldMkLst>
          <pc:docMk/>
          <pc:sldMk cId="728005164" sldId="8632"/>
        </pc:sldMkLst>
      </pc:sldChg>
      <pc:sldChg chg="modSp add del mod">
        <pc:chgData name="Najafi, Haideh (LARA)" userId="3b67c657-2fc0-4fd7-a380-776a6968f2a7" providerId="ADAL" clId="{985CCF43-D364-4820-BDE4-3707680B399D}" dt="2025-09-10T19:36:20.422" v="14794"/>
        <pc:sldMkLst>
          <pc:docMk/>
          <pc:sldMk cId="1863941099" sldId="8633"/>
        </pc:sldMkLst>
        <pc:spChg chg="mod">
          <ac:chgData name="Najafi, Haideh (LARA)" userId="3b67c657-2fc0-4fd7-a380-776a6968f2a7" providerId="ADAL" clId="{985CCF43-D364-4820-BDE4-3707680B399D}" dt="2025-09-10T19:36:20.422" v="14794"/>
          <ac:spMkLst>
            <pc:docMk/>
            <pc:sldMk cId="1863941099" sldId="8633"/>
            <ac:spMk id="3" creationId="{0FFDC921-D3FE-43C9-4E44-E6C57BB92AF9}"/>
          </ac:spMkLst>
        </pc:spChg>
      </pc:sldChg>
      <pc:sldChg chg="modSp add del mod">
        <pc:chgData name="Najafi, Haideh (LARA)" userId="3b67c657-2fc0-4fd7-a380-776a6968f2a7" providerId="ADAL" clId="{985CCF43-D364-4820-BDE4-3707680B399D}" dt="2025-09-09T21:23:39.197" v="12460" actId="1076"/>
        <pc:sldMkLst>
          <pc:docMk/>
          <pc:sldMk cId="2631486172" sldId="8634"/>
        </pc:sldMkLst>
        <pc:spChg chg="mod">
          <ac:chgData name="Najafi, Haideh (LARA)" userId="3b67c657-2fc0-4fd7-a380-776a6968f2a7" providerId="ADAL" clId="{985CCF43-D364-4820-BDE4-3707680B399D}" dt="2025-09-09T21:23:39.197" v="12460" actId="1076"/>
          <ac:spMkLst>
            <pc:docMk/>
            <pc:sldMk cId="2631486172" sldId="8634"/>
            <ac:spMk id="3" creationId="{BE6C0CA4-31B2-BB80-30EA-F69D9EABD539}"/>
          </ac:spMkLst>
        </pc:spChg>
        <pc:picChg chg="mod">
          <ac:chgData name="Najafi, Haideh (LARA)" userId="3b67c657-2fc0-4fd7-a380-776a6968f2a7" providerId="ADAL" clId="{985CCF43-D364-4820-BDE4-3707680B399D}" dt="2025-09-09T21:23:18.522" v="12457" actId="1076"/>
          <ac:picMkLst>
            <pc:docMk/>
            <pc:sldMk cId="2631486172" sldId="8634"/>
            <ac:picMk id="8" creationId="{8CD9EE09-732C-3393-F734-71BD81DA745D}"/>
          </ac:picMkLst>
        </pc:picChg>
      </pc:sldChg>
      <pc:sldChg chg="modSp add del">
        <pc:chgData name="Najafi, Haideh (LARA)" userId="3b67c657-2fc0-4fd7-a380-776a6968f2a7" providerId="ADAL" clId="{985CCF43-D364-4820-BDE4-3707680B399D}" dt="2025-09-09T21:22:52.064" v="12455" actId="404"/>
        <pc:sldMkLst>
          <pc:docMk/>
          <pc:sldMk cId="1440786321" sldId="8635"/>
        </pc:sldMkLst>
      </pc:sldChg>
      <pc:sldChg chg="modSp add del mod">
        <pc:chgData name="Najafi, Haideh (LARA)" userId="3b67c657-2fc0-4fd7-a380-776a6968f2a7" providerId="ADAL" clId="{985CCF43-D364-4820-BDE4-3707680B399D}" dt="2025-09-09T21:25:00.666" v="12470" actId="14100"/>
        <pc:sldMkLst>
          <pc:docMk/>
          <pc:sldMk cId="436030935" sldId="8636"/>
        </pc:sldMkLst>
        <pc:spChg chg="mod">
          <ac:chgData name="Najafi, Haideh (LARA)" userId="3b67c657-2fc0-4fd7-a380-776a6968f2a7" providerId="ADAL" clId="{985CCF43-D364-4820-BDE4-3707680B399D}" dt="2025-09-09T21:25:00.666" v="12470" actId="14100"/>
          <ac:spMkLst>
            <pc:docMk/>
            <pc:sldMk cId="436030935" sldId="8636"/>
            <ac:spMk id="3" creationId="{1653BB2E-37B3-747E-4A92-91EF86141A6C}"/>
          </ac:spMkLst>
        </pc:spChg>
        <pc:picChg chg="mod">
          <ac:chgData name="Najafi, Haideh (LARA)" userId="3b67c657-2fc0-4fd7-a380-776a6968f2a7" providerId="ADAL" clId="{985CCF43-D364-4820-BDE4-3707680B399D}" dt="2025-09-09T21:24:51.675" v="12469" actId="1076"/>
          <ac:picMkLst>
            <pc:docMk/>
            <pc:sldMk cId="436030935" sldId="8636"/>
            <ac:picMk id="6" creationId="{867BDAF4-93F2-2FEE-1114-89608CB6C48E}"/>
          </ac:picMkLst>
        </pc:picChg>
      </pc:sldChg>
      <pc:sldChg chg="modSp add del modAnim">
        <pc:chgData name="Najafi, Haideh (LARA)" userId="3b67c657-2fc0-4fd7-a380-776a6968f2a7" providerId="ADAL" clId="{985CCF43-D364-4820-BDE4-3707680B399D}" dt="2025-09-09T21:24:11.448" v="12464" actId="403"/>
        <pc:sldMkLst>
          <pc:docMk/>
          <pc:sldMk cId="3385157319" sldId="8637"/>
        </pc:sldMkLst>
      </pc:sldChg>
      <pc:sldChg chg="modSp add del">
        <pc:chgData name="Najafi, Haideh (LARA)" userId="3b67c657-2fc0-4fd7-a380-776a6968f2a7" providerId="ADAL" clId="{985CCF43-D364-4820-BDE4-3707680B399D}" dt="2025-09-09T21:25:11.616" v="12471" actId="403"/>
        <pc:sldMkLst>
          <pc:docMk/>
          <pc:sldMk cId="1783854518" sldId="8638"/>
        </pc:sldMkLst>
      </pc:sldChg>
      <pc:sldChg chg="modSp add del mod">
        <pc:chgData name="Najafi, Haideh (LARA)" userId="3b67c657-2fc0-4fd7-a380-776a6968f2a7" providerId="ADAL" clId="{985CCF43-D364-4820-BDE4-3707680B399D}" dt="2025-09-09T21:25:22.553" v="12474" actId="14100"/>
        <pc:sldMkLst>
          <pc:docMk/>
          <pc:sldMk cId="1439270508" sldId="8639"/>
        </pc:sldMkLst>
        <pc:spChg chg="mod">
          <ac:chgData name="Najafi, Haideh (LARA)" userId="3b67c657-2fc0-4fd7-a380-776a6968f2a7" providerId="ADAL" clId="{985CCF43-D364-4820-BDE4-3707680B399D}" dt="2025-09-09T21:25:22.553" v="12474" actId="14100"/>
          <ac:spMkLst>
            <pc:docMk/>
            <pc:sldMk cId="1439270508" sldId="8639"/>
            <ac:spMk id="3" creationId="{B30F86F4-4BA6-DE96-EC06-20DE75E9D05E}"/>
          </ac:spMkLst>
        </pc:spChg>
        <pc:picChg chg="mod">
          <ac:chgData name="Najafi, Haideh (LARA)" userId="3b67c657-2fc0-4fd7-a380-776a6968f2a7" providerId="ADAL" clId="{985CCF43-D364-4820-BDE4-3707680B399D}" dt="2025-09-09T21:25:20.369" v="12473" actId="1076"/>
          <ac:picMkLst>
            <pc:docMk/>
            <pc:sldMk cId="1439270508" sldId="8639"/>
            <ac:picMk id="7" creationId="{2C2791FC-4BC5-CBD8-31CD-D11C8510A134}"/>
          </ac:picMkLst>
        </pc:picChg>
      </pc:sldChg>
      <pc:sldChg chg="modSp add del mod">
        <pc:chgData name="Najafi, Haideh (LARA)" userId="3b67c657-2fc0-4fd7-a380-776a6968f2a7" providerId="ADAL" clId="{985CCF43-D364-4820-BDE4-3707680B399D}" dt="2025-09-09T21:25:50.529" v="12482" actId="1076"/>
        <pc:sldMkLst>
          <pc:docMk/>
          <pc:sldMk cId="456643747" sldId="8640"/>
        </pc:sldMkLst>
        <pc:spChg chg="mod">
          <ac:chgData name="Najafi, Haideh (LARA)" userId="3b67c657-2fc0-4fd7-a380-776a6968f2a7" providerId="ADAL" clId="{985CCF43-D364-4820-BDE4-3707680B399D}" dt="2025-09-09T21:25:46.954" v="12481" actId="1076"/>
          <ac:spMkLst>
            <pc:docMk/>
            <pc:sldMk cId="456643747" sldId="8640"/>
            <ac:spMk id="3" creationId="{66130762-349E-208D-016E-0C6773DDA6F3}"/>
          </ac:spMkLst>
        </pc:spChg>
        <pc:picChg chg="mod">
          <ac:chgData name="Najafi, Haideh (LARA)" userId="3b67c657-2fc0-4fd7-a380-776a6968f2a7" providerId="ADAL" clId="{985CCF43-D364-4820-BDE4-3707680B399D}" dt="2025-09-09T21:25:50.529" v="12482" actId="1076"/>
          <ac:picMkLst>
            <pc:docMk/>
            <pc:sldMk cId="456643747" sldId="8640"/>
            <ac:picMk id="9" creationId="{0FC6C3C7-0BE5-4D9D-B34B-322D4E92923A}"/>
          </ac:picMkLst>
        </pc:picChg>
      </pc:sldChg>
      <pc:sldChg chg="modSp add del">
        <pc:chgData name="Najafi, Haideh (LARA)" userId="3b67c657-2fc0-4fd7-a380-776a6968f2a7" providerId="ADAL" clId="{985CCF43-D364-4820-BDE4-3707680B399D}" dt="2025-09-09T21:25:33.384" v="12479" actId="403"/>
        <pc:sldMkLst>
          <pc:docMk/>
          <pc:sldMk cId="955987950" sldId="8641"/>
        </pc:sldMkLst>
      </pc:sldChg>
      <pc:sldChg chg="modSp add del">
        <pc:chgData name="Najafi, Haideh (LARA)" userId="3b67c657-2fc0-4fd7-a380-776a6968f2a7" providerId="ADAL" clId="{985CCF43-D364-4820-BDE4-3707680B399D}" dt="2025-09-09T21:25:28.425" v="12477" actId="403"/>
        <pc:sldMkLst>
          <pc:docMk/>
          <pc:sldMk cId="4252667863" sldId="8642"/>
        </pc:sldMkLst>
      </pc:sldChg>
      <pc:sldChg chg="modSp add del mod">
        <pc:chgData name="Najafi, Haideh (LARA)" userId="3b67c657-2fc0-4fd7-a380-776a6968f2a7" providerId="ADAL" clId="{985CCF43-D364-4820-BDE4-3707680B399D}" dt="2025-09-10T11:47:40.753" v="12760" actId="14100"/>
        <pc:sldMkLst>
          <pc:docMk/>
          <pc:sldMk cId="3360823004" sldId="8643"/>
        </pc:sldMkLst>
        <pc:spChg chg="mod">
          <ac:chgData name="Najafi, Haideh (LARA)" userId="3b67c657-2fc0-4fd7-a380-776a6968f2a7" providerId="ADAL" clId="{985CCF43-D364-4820-BDE4-3707680B399D}" dt="2025-09-10T11:47:40.753" v="12760" actId="14100"/>
          <ac:spMkLst>
            <pc:docMk/>
            <pc:sldMk cId="3360823004" sldId="8643"/>
            <ac:spMk id="3" creationId="{D6141104-C34E-DD3F-E56A-DF7994B46090}"/>
          </ac:spMkLst>
        </pc:spChg>
      </pc:sldChg>
      <pc:sldChg chg="modSp add del">
        <pc:chgData name="Najafi, Haideh (LARA)" userId="3b67c657-2fc0-4fd7-a380-776a6968f2a7" providerId="ADAL" clId="{985CCF43-D364-4820-BDE4-3707680B399D}" dt="2025-09-10T19:37:08.714" v="14800" actId="403"/>
        <pc:sldMkLst>
          <pc:docMk/>
          <pc:sldMk cId="984109367" sldId="8644"/>
        </pc:sldMkLst>
        <pc:spChg chg="mod">
          <ac:chgData name="Najafi, Haideh (LARA)" userId="3b67c657-2fc0-4fd7-a380-776a6968f2a7" providerId="ADAL" clId="{985CCF43-D364-4820-BDE4-3707680B399D}" dt="2025-09-10T19:37:08.714" v="14800" actId="403"/>
          <ac:spMkLst>
            <pc:docMk/>
            <pc:sldMk cId="984109367" sldId="8644"/>
            <ac:spMk id="3" creationId="{70E8D55A-7A0E-2900-DF78-9935ABB6D8EC}"/>
          </ac:spMkLst>
        </pc:spChg>
      </pc:sldChg>
      <pc:sldChg chg="modSp add del">
        <pc:chgData name="Najafi, Haideh (LARA)" userId="3b67c657-2fc0-4fd7-a380-776a6968f2a7" providerId="ADAL" clId="{985CCF43-D364-4820-BDE4-3707680B399D}" dt="2025-09-10T19:37:04.477" v="14797" actId="403"/>
        <pc:sldMkLst>
          <pc:docMk/>
          <pc:sldMk cId="3997537491" sldId="8646"/>
        </pc:sldMkLst>
        <pc:spChg chg="mod">
          <ac:chgData name="Najafi, Haideh (LARA)" userId="3b67c657-2fc0-4fd7-a380-776a6968f2a7" providerId="ADAL" clId="{985CCF43-D364-4820-BDE4-3707680B399D}" dt="2025-09-10T19:37:04.477" v="14797" actId="403"/>
          <ac:spMkLst>
            <pc:docMk/>
            <pc:sldMk cId="3997537491" sldId="8646"/>
            <ac:spMk id="3" creationId="{00CA80E9-FECA-ACD8-B382-4B9794CA5B68}"/>
          </ac:spMkLst>
        </pc:spChg>
      </pc:sldChg>
      <pc:sldChg chg="addSp delSp modSp add del mod delAnim modAnim">
        <pc:chgData name="Najafi, Haideh (LARA)" userId="3b67c657-2fc0-4fd7-a380-776a6968f2a7" providerId="ADAL" clId="{985CCF43-D364-4820-BDE4-3707680B399D}" dt="2025-09-10T19:37:30.794" v="14809" actId="404"/>
        <pc:sldMkLst>
          <pc:docMk/>
          <pc:sldMk cId="1264229298" sldId="8647"/>
        </pc:sldMkLst>
        <pc:spChg chg="mod">
          <ac:chgData name="Najafi, Haideh (LARA)" userId="3b67c657-2fc0-4fd7-a380-776a6968f2a7" providerId="ADAL" clId="{985CCF43-D364-4820-BDE4-3707680B399D}" dt="2025-09-10T19:37:30.794" v="14809" actId="404"/>
          <ac:spMkLst>
            <pc:docMk/>
            <pc:sldMk cId="1264229298" sldId="8647"/>
            <ac:spMk id="2" creationId="{5AAE75A1-8933-A978-D778-2CB252DA9299}"/>
          </ac:spMkLst>
        </pc:spChg>
        <pc:spChg chg="mod">
          <ac:chgData name="Najafi, Haideh (LARA)" userId="3b67c657-2fc0-4fd7-a380-776a6968f2a7" providerId="ADAL" clId="{985CCF43-D364-4820-BDE4-3707680B399D}" dt="2025-09-10T12:03:10.243" v="12867" actId="14100"/>
          <ac:spMkLst>
            <pc:docMk/>
            <pc:sldMk cId="1264229298" sldId="8647"/>
            <ac:spMk id="3" creationId="{01EE11C0-1CEF-3707-5182-F6EDBAF4E68F}"/>
          </ac:spMkLst>
        </pc:spChg>
        <pc:picChg chg="add mod">
          <ac:chgData name="Najafi, Haideh (LARA)" userId="3b67c657-2fc0-4fd7-a380-776a6968f2a7" providerId="ADAL" clId="{985CCF43-D364-4820-BDE4-3707680B399D}" dt="2025-09-10T12:03:15.586" v="12869" actId="14100"/>
          <ac:picMkLst>
            <pc:docMk/>
            <pc:sldMk cId="1264229298" sldId="8647"/>
            <ac:picMk id="6" creationId="{6D2698B8-D15E-1DD0-5D24-D87A3A32AC0A}"/>
          </ac:picMkLst>
        </pc:picChg>
        <pc:picChg chg="del">
          <ac:chgData name="Najafi, Haideh (LARA)" userId="3b67c657-2fc0-4fd7-a380-776a6968f2a7" providerId="ADAL" clId="{985CCF43-D364-4820-BDE4-3707680B399D}" dt="2025-09-10T12:02:39.186" v="12854" actId="21"/>
          <ac:picMkLst>
            <pc:docMk/>
            <pc:sldMk cId="1264229298" sldId="8647"/>
            <ac:picMk id="8" creationId="{85C6E9AE-795B-E423-DC09-D981B91621EC}"/>
          </ac:picMkLst>
        </pc:picChg>
        <pc:picChg chg="del">
          <ac:chgData name="Najafi, Haideh (LARA)" userId="3b67c657-2fc0-4fd7-a380-776a6968f2a7" providerId="ADAL" clId="{985CCF43-D364-4820-BDE4-3707680B399D}" dt="2025-09-10T12:02:36.002" v="12853" actId="21"/>
          <ac:picMkLst>
            <pc:docMk/>
            <pc:sldMk cId="1264229298" sldId="8647"/>
            <ac:picMk id="11" creationId="{5181C1DF-1D57-18D0-4F8F-C893D1A33AF0}"/>
          </ac:picMkLst>
        </pc:picChg>
      </pc:sldChg>
      <pc:sldChg chg="modSp add del mod">
        <pc:chgData name="Najafi, Haideh (LARA)" userId="3b67c657-2fc0-4fd7-a380-776a6968f2a7" providerId="ADAL" clId="{985CCF43-D364-4820-BDE4-3707680B399D}" dt="2025-09-10T11:57:31.492" v="12838" actId="1076"/>
        <pc:sldMkLst>
          <pc:docMk/>
          <pc:sldMk cId="50246024" sldId="8648"/>
        </pc:sldMkLst>
        <pc:spChg chg="mod">
          <ac:chgData name="Najafi, Haideh (LARA)" userId="3b67c657-2fc0-4fd7-a380-776a6968f2a7" providerId="ADAL" clId="{985CCF43-D364-4820-BDE4-3707680B399D}" dt="2025-09-10T11:57:31.492" v="12838" actId="1076"/>
          <ac:spMkLst>
            <pc:docMk/>
            <pc:sldMk cId="50246024" sldId="8648"/>
            <ac:spMk id="2" creationId="{67B8EA66-AF5D-822E-0DB3-89648E1CF684}"/>
          </ac:spMkLst>
        </pc:spChg>
        <pc:spChg chg="mod">
          <ac:chgData name="Najafi, Haideh (LARA)" userId="3b67c657-2fc0-4fd7-a380-776a6968f2a7" providerId="ADAL" clId="{985CCF43-D364-4820-BDE4-3707680B399D}" dt="2025-09-10T11:57:29.198" v="12837" actId="14100"/>
          <ac:spMkLst>
            <pc:docMk/>
            <pc:sldMk cId="50246024" sldId="8648"/>
            <ac:spMk id="3" creationId="{3CFB878B-9F01-47CF-0340-949AE8163B1D}"/>
          </ac:spMkLst>
        </pc:spChg>
      </pc:sldChg>
      <pc:sldChg chg="modSp add del">
        <pc:chgData name="Najafi, Haideh (LARA)" userId="3b67c657-2fc0-4fd7-a380-776a6968f2a7" providerId="ADAL" clId="{985CCF43-D364-4820-BDE4-3707680B399D}" dt="2025-09-10T19:37:54.978" v="14812" actId="403"/>
        <pc:sldMkLst>
          <pc:docMk/>
          <pc:sldMk cId="3616178896" sldId="8649"/>
        </pc:sldMkLst>
        <pc:spChg chg="mod">
          <ac:chgData name="Najafi, Haideh (LARA)" userId="3b67c657-2fc0-4fd7-a380-776a6968f2a7" providerId="ADAL" clId="{985CCF43-D364-4820-BDE4-3707680B399D}" dt="2025-09-10T19:37:54.978" v="14812" actId="403"/>
          <ac:spMkLst>
            <pc:docMk/>
            <pc:sldMk cId="3616178896" sldId="8649"/>
            <ac:spMk id="3" creationId="{29ECE2FC-6293-1B9F-D485-10BE45CB16CD}"/>
          </ac:spMkLst>
        </pc:spChg>
      </pc:sldChg>
      <pc:sldChg chg="addSp delSp modSp add del mod delAnim modAnim">
        <pc:chgData name="Najafi, Haideh (LARA)" userId="3b67c657-2fc0-4fd7-a380-776a6968f2a7" providerId="ADAL" clId="{985CCF43-D364-4820-BDE4-3707680B399D}" dt="2025-09-10T16:12:36.339" v="13481"/>
        <pc:sldMkLst>
          <pc:docMk/>
          <pc:sldMk cId="3090652214" sldId="8650"/>
        </pc:sldMkLst>
        <pc:picChg chg="del">
          <ac:chgData name="Najafi, Haideh (LARA)" userId="3b67c657-2fc0-4fd7-a380-776a6968f2a7" providerId="ADAL" clId="{985CCF43-D364-4820-BDE4-3707680B399D}" dt="2025-09-10T12:05:11.481" v="12878" actId="21"/>
          <ac:picMkLst>
            <pc:docMk/>
            <pc:sldMk cId="3090652214" sldId="8650"/>
            <ac:picMk id="6" creationId="{F41ABFA2-45DE-ED51-54A4-636B1BF757A1}"/>
          </ac:picMkLst>
        </pc:picChg>
        <pc:picChg chg="add mod">
          <ac:chgData name="Najafi, Haideh (LARA)" userId="3b67c657-2fc0-4fd7-a380-776a6968f2a7" providerId="ADAL" clId="{985CCF43-D364-4820-BDE4-3707680B399D}" dt="2025-09-10T12:05:43.687" v="12890" actId="14100"/>
          <ac:picMkLst>
            <pc:docMk/>
            <pc:sldMk cId="3090652214" sldId="8650"/>
            <ac:picMk id="7" creationId="{AEB766AF-A67E-EDF2-64E8-FDE12EC60E3C}"/>
          </ac:picMkLst>
        </pc:picChg>
        <pc:picChg chg="del">
          <ac:chgData name="Najafi, Haideh (LARA)" userId="3b67c657-2fc0-4fd7-a380-776a6968f2a7" providerId="ADAL" clId="{985CCF43-D364-4820-BDE4-3707680B399D}" dt="2025-09-10T12:05:09.277" v="12877" actId="21"/>
          <ac:picMkLst>
            <pc:docMk/>
            <pc:sldMk cId="3090652214" sldId="8650"/>
            <ac:picMk id="9" creationId="{5C6EE8D1-6567-CFC0-52A3-CAE7F1EF523D}"/>
          </ac:picMkLst>
        </pc:picChg>
        <pc:picChg chg="del">
          <ac:chgData name="Najafi, Haideh (LARA)" userId="3b67c657-2fc0-4fd7-a380-776a6968f2a7" providerId="ADAL" clId="{985CCF43-D364-4820-BDE4-3707680B399D}" dt="2025-09-10T12:05:13.730" v="12879" actId="21"/>
          <ac:picMkLst>
            <pc:docMk/>
            <pc:sldMk cId="3090652214" sldId="8650"/>
            <ac:picMk id="12" creationId="{C237EB31-6863-A1C2-AA0B-118BF58F19EA}"/>
          </ac:picMkLst>
        </pc:picChg>
      </pc:sldChg>
      <pc:sldChg chg="modSp add del mod">
        <pc:chgData name="Najafi, Haideh (LARA)" userId="3b67c657-2fc0-4fd7-a380-776a6968f2a7" providerId="ADAL" clId="{985CCF43-D364-4820-BDE4-3707680B399D}" dt="2025-09-10T12:21:23.313" v="12926" actId="207"/>
        <pc:sldMkLst>
          <pc:docMk/>
          <pc:sldMk cId="3696048533" sldId="8651"/>
        </pc:sldMkLst>
        <pc:spChg chg="mod">
          <ac:chgData name="Najafi, Haideh (LARA)" userId="3b67c657-2fc0-4fd7-a380-776a6968f2a7" providerId="ADAL" clId="{985CCF43-D364-4820-BDE4-3707680B399D}" dt="2025-09-10T12:21:23.313" v="12926" actId="207"/>
          <ac:spMkLst>
            <pc:docMk/>
            <pc:sldMk cId="3696048533" sldId="8651"/>
            <ac:spMk id="3" creationId="{BEEEEAF4-CA6D-C096-C938-211867C02E41}"/>
          </ac:spMkLst>
        </pc:spChg>
      </pc:sldChg>
      <pc:sldChg chg="modSp add del">
        <pc:chgData name="Najafi, Haideh (LARA)" userId="3b67c657-2fc0-4fd7-a380-776a6968f2a7" providerId="ADAL" clId="{985CCF43-D364-4820-BDE4-3707680B399D}" dt="2025-09-10T19:38:12.730" v="14815" actId="403"/>
        <pc:sldMkLst>
          <pc:docMk/>
          <pc:sldMk cId="2296886778" sldId="8652"/>
        </pc:sldMkLst>
        <pc:spChg chg="mod">
          <ac:chgData name="Najafi, Haideh (LARA)" userId="3b67c657-2fc0-4fd7-a380-776a6968f2a7" providerId="ADAL" clId="{985CCF43-D364-4820-BDE4-3707680B399D}" dt="2025-09-10T19:38:12.730" v="14815" actId="403"/>
          <ac:spMkLst>
            <pc:docMk/>
            <pc:sldMk cId="2296886778" sldId="8652"/>
            <ac:spMk id="3" creationId="{405E0A01-0C65-71FB-2109-3417367709F5}"/>
          </ac:spMkLst>
        </pc:spChg>
      </pc:sldChg>
      <pc:sldChg chg="addSp delSp modSp add del mod delAnim modAnim">
        <pc:chgData name="Najafi, Haideh (LARA)" userId="3b67c657-2fc0-4fd7-a380-776a6968f2a7" providerId="ADAL" clId="{985CCF43-D364-4820-BDE4-3707680B399D}" dt="2025-09-10T16:21:45.447" v="13486"/>
        <pc:sldMkLst>
          <pc:docMk/>
          <pc:sldMk cId="2941109579" sldId="8653"/>
        </pc:sldMkLst>
        <pc:picChg chg="add mod">
          <ac:chgData name="Najafi, Haideh (LARA)" userId="3b67c657-2fc0-4fd7-a380-776a6968f2a7" providerId="ADAL" clId="{985CCF43-D364-4820-BDE4-3707680B399D}" dt="2025-09-10T12:24:28.280" v="12961" actId="14100"/>
          <ac:picMkLst>
            <pc:docMk/>
            <pc:sldMk cId="2941109579" sldId="8653"/>
            <ac:picMk id="6" creationId="{4EEADCC6-2504-B4A6-B2C3-AC37181A0314}"/>
          </ac:picMkLst>
        </pc:picChg>
        <pc:picChg chg="del mod">
          <ac:chgData name="Najafi, Haideh (LARA)" userId="3b67c657-2fc0-4fd7-a380-776a6968f2a7" providerId="ADAL" clId="{985CCF43-D364-4820-BDE4-3707680B399D}" dt="2025-09-10T12:24:11.512" v="12952" actId="21"/>
          <ac:picMkLst>
            <pc:docMk/>
            <pc:sldMk cId="2941109579" sldId="8653"/>
            <ac:picMk id="7" creationId="{E5C35686-18F1-8C26-A3F7-9FBA42DCE9D2}"/>
          </ac:picMkLst>
        </pc:picChg>
        <pc:picChg chg="del mod">
          <ac:chgData name="Najafi, Haideh (LARA)" userId="3b67c657-2fc0-4fd7-a380-776a6968f2a7" providerId="ADAL" clId="{985CCF43-D364-4820-BDE4-3707680B399D}" dt="2025-09-10T12:24:14.394" v="12953" actId="21"/>
          <ac:picMkLst>
            <pc:docMk/>
            <pc:sldMk cId="2941109579" sldId="8653"/>
            <ac:picMk id="9" creationId="{1C916C9B-89F4-0B10-2CE7-3601D91F26E0}"/>
          </ac:picMkLst>
        </pc:picChg>
        <pc:picChg chg="del mod">
          <ac:chgData name="Najafi, Haideh (LARA)" userId="3b67c657-2fc0-4fd7-a380-776a6968f2a7" providerId="ADAL" clId="{985CCF43-D364-4820-BDE4-3707680B399D}" dt="2025-09-10T12:24:08.753" v="12951" actId="21"/>
          <ac:picMkLst>
            <pc:docMk/>
            <pc:sldMk cId="2941109579" sldId="8653"/>
            <ac:picMk id="10" creationId="{541E1050-DC99-619B-BCBC-B221C455A6E1}"/>
          </ac:picMkLst>
        </pc:picChg>
      </pc:sldChg>
      <pc:sldChg chg="modSp add del modAnim">
        <pc:chgData name="Najafi, Haideh (LARA)" userId="3b67c657-2fc0-4fd7-a380-776a6968f2a7" providerId="ADAL" clId="{985CCF43-D364-4820-BDE4-3707680B399D}" dt="2025-09-10T19:30:02.175" v="14704" actId="6549"/>
        <pc:sldMkLst>
          <pc:docMk/>
          <pc:sldMk cId="1619901618" sldId="8654"/>
        </pc:sldMkLst>
        <pc:spChg chg="mod">
          <ac:chgData name="Najafi, Haideh (LARA)" userId="3b67c657-2fc0-4fd7-a380-776a6968f2a7" providerId="ADAL" clId="{985CCF43-D364-4820-BDE4-3707680B399D}" dt="2025-09-10T19:30:02.175" v="14704" actId="6549"/>
          <ac:spMkLst>
            <pc:docMk/>
            <pc:sldMk cId="1619901618" sldId="8654"/>
            <ac:spMk id="3" creationId="{3E1BD59C-D655-1D68-9A54-D3509E3539ED}"/>
          </ac:spMkLst>
        </pc:spChg>
      </pc:sldChg>
      <pc:sldChg chg="modSp add del mod">
        <pc:chgData name="Najafi, Haideh (LARA)" userId="3b67c657-2fc0-4fd7-a380-776a6968f2a7" providerId="ADAL" clId="{985CCF43-D364-4820-BDE4-3707680B399D}" dt="2025-09-10T12:48:05.172" v="12986" actId="1076"/>
        <pc:sldMkLst>
          <pc:docMk/>
          <pc:sldMk cId="397588917" sldId="8655"/>
        </pc:sldMkLst>
        <pc:spChg chg="mod">
          <ac:chgData name="Najafi, Haideh (LARA)" userId="3b67c657-2fc0-4fd7-a380-776a6968f2a7" providerId="ADAL" clId="{985CCF43-D364-4820-BDE4-3707680B399D}" dt="2025-09-10T12:48:05.172" v="12986" actId="1076"/>
          <ac:spMkLst>
            <pc:docMk/>
            <pc:sldMk cId="397588917" sldId="8655"/>
            <ac:spMk id="2" creationId="{3F2A9E70-C2B7-E4F8-642C-6704FF243186}"/>
          </ac:spMkLst>
        </pc:spChg>
        <pc:spChg chg="mod">
          <ac:chgData name="Najafi, Haideh (LARA)" userId="3b67c657-2fc0-4fd7-a380-776a6968f2a7" providerId="ADAL" clId="{985CCF43-D364-4820-BDE4-3707680B399D}" dt="2025-09-10T12:48:01.600" v="12985" actId="14100"/>
          <ac:spMkLst>
            <pc:docMk/>
            <pc:sldMk cId="397588917" sldId="8655"/>
            <ac:spMk id="3" creationId="{2D863914-0A17-B1AF-8FC7-21F75942F9A6}"/>
          </ac:spMkLst>
        </pc:spChg>
      </pc:sldChg>
      <pc:sldChg chg="add del">
        <pc:chgData name="Najafi, Haideh (LARA)" userId="3b67c657-2fc0-4fd7-a380-776a6968f2a7" providerId="ADAL" clId="{985CCF43-D364-4820-BDE4-3707680B399D}" dt="2025-08-28T18:00:20.476" v="302"/>
        <pc:sldMkLst>
          <pc:docMk/>
          <pc:sldMk cId="2716922868" sldId="8656"/>
        </pc:sldMkLst>
      </pc:sldChg>
      <pc:sldChg chg="addSp delSp modSp add del mod delAnim modAnim">
        <pc:chgData name="Najafi, Haideh (LARA)" userId="3b67c657-2fc0-4fd7-a380-776a6968f2a7" providerId="ADAL" clId="{985CCF43-D364-4820-BDE4-3707680B399D}" dt="2025-09-10T16:36:10.288" v="13555" actId="14100"/>
        <pc:sldMkLst>
          <pc:docMk/>
          <pc:sldMk cId="1718986027" sldId="8657"/>
        </pc:sldMkLst>
        <pc:spChg chg="add mod">
          <ac:chgData name="Najafi, Haideh (LARA)" userId="3b67c657-2fc0-4fd7-a380-776a6968f2a7" providerId="ADAL" clId="{985CCF43-D364-4820-BDE4-3707680B399D}" dt="2025-09-10T16:36:10.288" v="13555" actId="14100"/>
          <ac:spMkLst>
            <pc:docMk/>
            <pc:sldMk cId="1718986027" sldId="8657"/>
            <ac:spMk id="5" creationId="{D9E8F90A-6C28-CC53-4E60-087AD6FF208F}"/>
          </ac:spMkLst>
        </pc:spChg>
        <pc:spChg chg="add mod">
          <ac:chgData name="Najafi, Haideh (LARA)" userId="3b67c657-2fc0-4fd7-a380-776a6968f2a7" providerId="ADAL" clId="{985CCF43-D364-4820-BDE4-3707680B399D}" dt="2025-09-10T16:33:30.317" v="13498" actId="1076"/>
          <ac:spMkLst>
            <pc:docMk/>
            <pc:sldMk cId="1718986027" sldId="8657"/>
            <ac:spMk id="6" creationId="{40F85E87-B8AB-80A5-D5F4-B9A59196827D}"/>
          </ac:spMkLst>
        </pc:spChg>
        <pc:spChg chg="add del mod">
          <ac:chgData name="Najafi, Haideh (LARA)" userId="3b67c657-2fc0-4fd7-a380-776a6968f2a7" providerId="ADAL" clId="{985CCF43-D364-4820-BDE4-3707680B399D}" dt="2025-09-10T16:35:57.276" v="13553" actId="21"/>
          <ac:spMkLst>
            <pc:docMk/>
            <pc:sldMk cId="1718986027" sldId="8657"/>
            <ac:spMk id="7" creationId="{BFD55598-5E4C-A8AE-4FD6-3F7AA34219DD}"/>
          </ac:spMkLst>
        </pc:spChg>
        <pc:spChg chg="add mod">
          <ac:chgData name="Najafi, Haideh (LARA)" userId="3b67c657-2fc0-4fd7-a380-776a6968f2a7" providerId="ADAL" clId="{985CCF43-D364-4820-BDE4-3707680B399D}" dt="2025-09-10T16:35:44.443" v="13545" actId="14100"/>
          <ac:spMkLst>
            <pc:docMk/>
            <pc:sldMk cId="1718986027" sldId="8657"/>
            <ac:spMk id="9" creationId="{00FC2444-BE68-9069-499B-C91CB4F1045C}"/>
          </ac:spMkLst>
        </pc:spChg>
        <pc:spChg chg="add mod">
          <ac:chgData name="Najafi, Haideh (LARA)" userId="3b67c657-2fc0-4fd7-a380-776a6968f2a7" providerId="ADAL" clId="{985CCF43-D364-4820-BDE4-3707680B399D}" dt="2025-09-10T16:35:25.852" v="13535" actId="14100"/>
          <ac:spMkLst>
            <pc:docMk/>
            <pc:sldMk cId="1718986027" sldId="8657"/>
            <ac:spMk id="10" creationId="{7F1D67E9-4CCA-6797-28B6-EECCCF5C1051}"/>
          </ac:spMkLst>
        </pc:spChg>
        <pc:spChg chg="mod">
          <ac:chgData name="Najafi, Haideh (LARA)" userId="3b67c657-2fc0-4fd7-a380-776a6968f2a7" providerId="ADAL" clId="{985CCF43-D364-4820-BDE4-3707680B399D}" dt="2025-09-10T12:46:19.833" v="12967" actId="1076"/>
          <ac:spMkLst>
            <pc:docMk/>
            <pc:sldMk cId="1718986027" sldId="8657"/>
            <ac:spMk id="11" creationId="{D72CCAF6-BC0D-A3AB-FFE1-919B9E97FB5E}"/>
          </ac:spMkLst>
        </pc:spChg>
        <pc:spChg chg="mod">
          <ac:chgData name="Najafi, Haideh (LARA)" userId="3b67c657-2fc0-4fd7-a380-776a6968f2a7" providerId="ADAL" clId="{985CCF43-D364-4820-BDE4-3707680B399D}" dt="2025-09-10T12:46:25.636" v="12968" actId="1076"/>
          <ac:spMkLst>
            <pc:docMk/>
            <pc:sldMk cId="1718986027" sldId="8657"/>
            <ac:spMk id="12" creationId="{94B761B4-AB3B-EE3C-9A4F-A1EF679DEC0A}"/>
          </ac:spMkLst>
        </pc:spChg>
        <pc:spChg chg="mod">
          <ac:chgData name="Najafi, Haideh (LARA)" userId="3b67c657-2fc0-4fd7-a380-776a6968f2a7" providerId="ADAL" clId="{985CCF43-D364-4820-BDE4-3707680B399D}" dt="2025-09-10T16:33:28.376" v="13497" actId="1076"/>
          <ac:spMkLst>
            <pc:docMk/>
            <pc:sldMk cId="1718986027" sldId="8657"/>
            <ac:spMk id="13" creationId="{723B19DB-E98D-646A-1B0D-464F1B01FD11}"/>
          </ac:spMkLst>
        </pc:spChg>
        <pc:spChg chg="mod">
          <ac:chgData name="Najafi, Haideh (LARA)" userId="3b67c657-2fc0-4fd7-a380-776a6968f2a7" providerId="ADAL" clId="{985CCF43-D364-4820-BDE4-3707680B399D}" dt="2025-09-10T12:46:15.328" v="12966" actId="1076"/>
          <ac:spMkLst>
            <pc:docMk/>
            <pc:sldMk cId="1718986027" sldId="8657"/>
            <ac:spMk id="14" creationId="{55826F16-0C72-E846-1806-D60AC743F4DE}"/>
          </ac:spMkLst>
        </pc:spChg>
        <pc:spChg chg="mod">
          <ac:chgData name="Najafi, Haideh (LARA)" userId="3b67c657-2fc0-4fd7-a380-776a6968f2a7" providerId="ADAL" clId="{985CCF43-D364-4820-BDE4-3707680B399D}" dt="2025-09-10T16:35:15.796" v="13532" actId="1076"/>
          <ac:spMkLst>
            <pc:docMk/>
            <pc:sldMk cId="1718986027" sldId="8657"/>
            <ac:spMk id="15" creationId="{2E94A857-1D49-4692-7D43-2A058D853234}"/>
          </ac:spMkLst>
        </pc:spChg>
        <pc:spChg chg="mod">
          <ac:chgData name="Najafi, Haideh (LARA)" userId="3b67c657-2fc0-4fd7-a380-776a6968f2a7" providerId="ADAL" clId="{985CCF43-D364-4820-BDE4-3707680B399D}" dt="2025-09-10T16:34:57.379" v="13528" actId="1076"/>
          <ac:spMkLst>
            <pc:docMk/>
            <pc:sldMk cId="1718986027" sldId="8657"/>
            <ac:spMk id="16" creationId="{931280AB-40B0-CDAF-DA24-1596B7C10923}"/>
          </ac:spMkLst>
        </pc:spChg>
        <pc:spChg chg="add mod">
          <ac:chgData name="Najafi, Haideh (LARA)" userId="3b67c657-2fc0-4fd7-a380-776a6968f2a7" providerId="ADAL" clId="{985CCF43-D364-4820-BDE4-3707680B399D}" dt="2025-09-10T16:35:00.764" v="13529" actId="1076"/>
          <ac:spMkLst>
            <pc:docMk/>
            <pc:sldMk cId="1718986027" sldId="8657"/>
            <ac:spMk id="18" creationId="{21B832AB-DA98-4A5A-0309-756ECED5C5E2}"/>
          </ac:spMkLst>
        </pc:spChg>
        <pc:spChg chg="add mod">
          <ac:chgData name="Najafi, Haideh (LARA)" userId="3b67c657-2fc0-4fd7-a380-776a6968f2a7" providerId="ADAL" clId="{985CCF43-D364-4820-BDE4-3707680B399D}" dt="2025-09-10T16:34:27.247" v="13514" actId="14100"/>
          <ac:spMkLst>
            <pc:docMk/>
            <pc:sldMk cId="1718986027" sldId="8657"/>
            <ac:spMk id="19" creationId="{6D522724-9280-C35F-80EA-0AF09F1801AD}"/>
          </ac:spMkLst>
        </pc:spChg>
        <pc:picChg chg="mod">
          <ac:chgData name="Najafi, Haideh (LARA)" userId="3b67c657-2fc0-4fd7-a380-776a6968f2a7" providerId="ADAL" clId="{985CCF43-D364-4820-BDE4-3707680B399D}" dt="2025-09-10T16:35:09.181" v="13531" actId="1076"/>
          <ac:picMkLst>
            <pc:docMk/>
            <pc:sldMk cId="1718986027" sldId="8657"/>
            <ac:picMk id="8" creationId="{383D968F-12F8-2951-A0BD-549FEBB06530}"/>
          </ac:picMkLst>
        </pc:picChg>
      </pc:sldChg>
      <pc:sldChg chg="addSp modSp add del mod modAnim">
        <pc:chgData name="Najafi, Haideh (LARA)" userId="3b67c657-2fc0-4fd7-a380-776a6968f2a7" providerId="ADAL" clId="{985CCF43-D364-4820-BDE4-3707680B399D}" dt="2025-09-10T16:38:00.918" v="13595" actId="1076"/>
        <pc:sldMkLst>
          <pc:docMk/>
          <pc:sldMk cId="2532606222" sldId="8659"/>
        </pc:sldMkLst>
        <pc:spChg chg="add mod">
          <ac:chgData name="Najafi, Haideh (LARA)" userId="3b67c657-2fc0-4fd7-a380-776a6968f2a7" providerId="ADAL" clId="{985CCF43-D364-4820-BDE4-3707680B399D}" dt="2025-09-10T16:36:39.294" v="13558" actId="14100"/>
          <ac:spMkLst>
            <pc:docMk/>
            <pc:sldMk cId="2532606222" sldId="8659"/>
            <ac:spMk id="5" creationId="{BFD55598-5E4C-A8AE-4FD6-3F7AA34219DD}"/>
          </ac:spMkLst>
        </pc:spChg>
        <pc:spChg chg="add mod">
          <ac:chgData name="Najafi, Haideh (LARA)" userId="3b67c657-2fc0-4fd7-a380-776a6968f2a7" providerId="ADAL" clId="{985CCF43-D364-4820-BDE4-3707680B399D}" dt="2025-09-10T16:37:38.659" v="13587" actId="14100"/>
          <ac:spMkLst>
            <pc:docMk/>
            <pc:sldMk cId="2532606222" sldId="8659"/>
            <ac:spMk id="18" creationId="{CE9F177B-5476-4449-BCA6-811104B6DD0B}"/>
          </ac:spMkLst>
        </pc:spChg>
        <pc:spChg chg="add mod">
          <ac:chgData name="Najafi, Haideh (LARA)" userId="3b67c657-2fc0-4fd7-a380-776a6968f2a7" providerId="ADAL" clId="{985CCF43-D364-4820-BDE4-3707680B399D}" dt="2025-09-10T16:37:34.176" v="13586" actId="14100"/>
          <ac:spMkLst>
            <pc:docMk/>
            <pc:sldMk cId="2532606222" sldId="8659"/>
            <ac:spMk id="19" creationId="{294F0FF6-4FF8-EFCA-4303-113856F3FBA2}"/>
          </ac:spMkLst>
        </pc:spChg>
        <pc:spChg chg="add mod">
          <ac:chgData name="Najafi, Haideh (LARA)" userId="3b67c657-2fc0-4fd7-a380-776a6968f2a7" providerId="ADAL" clId="{985CCF43-D364-4820-BDE4-3707680B399D}" dt="2025-09-10T16:37:49.101" v="13591" actId="14100"/>
          <ac:spMkLst>
            <pc:docMk/>
            <pc:sldMk cId="2532606222" sldId="8659"/>
            <ac:spMk id="21" creationId="{DDDC1A48-7700-62C4-3923-BE20406B7162}"/>
          </ac:spMkLst>
        </pc:spChg>
        <pc:spChg chg="add mod">
          <ac:chgData name="Najafi, Haideh (LARA)" userId="3b67c657-2fc0-4fd7-a380-776a6968f2a7" providerId="ADAL" clId="{985CCF43-D364-4820-BDE4-3707680B399D}" dt="2025-09-10T16:38:00.918" v="13595" actId="1076"/>
          <ac:spMkLst>
            <pc:docMk/>
            <pc:sldMk cId="2532606222" sldId="8659"/>
            <ac:spMk id="22" creationId="{2C894DF4-E09E-A0A8-1E00-8DA6533E684C}"/>
          </ac:spMkLst>
        </pc:spChg>
        <pc:picChg chg="add mod">
          <ac:chgData name="Najafi, Haideh (LARA)" userId="3b67c657-2fc0-4fd7-a380-776a6968f2a7" providerId="ADAL" clId="{985CCF43-D364-4820-BDE4-3707680B399D}" dt="2025-09-10T16:37:28.868" v="13584"/>
          <ac:picMkLst>
            <pc:docMk/>
            <pc:sldMk cId="2532606222" sldId="8659"/>
            <ac:picMk id="20" creationId="{6797FA5B-3587-EB22-5494-249AE39CB8A9}"/>
          </ac:picMkLst>
        </pc:picChg>
      </pc:sldChg>
      <pc:sldChg chg="addSp modSp add del mod modAnim">
        <pc:chgData name="Najafi, Haideh (LARA)" userId="3b67c657-2fc0-4fd7-a380-776a6968f2a7" providerId="ADAL" clId="{985CCF43-D364-4820-BDE4-3707680B399D}" dt="2025-09-10T16:39:49.731" v="13636"/>
        <pc:sldMkLst>
          <pc:docMk/>
          <pc:sldMk cId="124801231" sldId="8660"/>
        </pc:sldMkLst>
        <pc:spChg chg="add mod">
          <ac:chgData name="Najafi, Haideh (LARA)" userId="3b67c657-2fc0-4fd7-a380-776a6968f2a7" providerId="ADAL" clId="{985CCF43-D364-4820-BDE4-3707680B399D}" dt="2025-09-10T16:38:33.190" v="13599" actId="14100"/>
          <ac:spMkLst>
            <pc:docMk/>
            <pc:sldMk cId="124801231" sldId="8660"/>
            <ac:spMk id="19" creationId="{2EF293D1-B378-EC0C-33C5-9A64BD7E4253}"/>
          </ac:spMkLst>
        </pc:spChg>
        <pc:spChg chg="add mod">
          <ac:chgData name="Najafi, Haideh (LARA)" userId="3b67c657-2fc0-4fd7-a380-776a6968f2a7" providerId="ADAL" clId="{985CCF43-D364-4820-BDE4-3707680B399D}" dt="2025-09-10T16:38:47.530" v="13605" actId="14100"/>
          <ac:spMkLst>
            <pc:docMk/>
            <pc:sldMk cId="124801231" sldId="8660"/>
            <ac:spMk id="20" creationId="{D1B86D48-4CDC-40B2-B941-5EB7794B53C3}"/>
          </ac:spMkLst>
        </pc:spChg>
        <pc:spChg chg="add mod">
          <ac:chgData name="Najafi, Haideh (LARA)" userId="3b67c657-2fc0-4fd7-a380-776a6968f2a7" providerId="ADAL" clId="{985CCF43-D364-4820-BDE4-3707680B399D}" dt="2025-09-10T16:38:55.814" v="13608" actId="14100"/>
          <ac:spMkLst>
            <pc:docMk/>
            <pc:sldMk cId="124801231" sldId="8660"/>
            <ac:spMk id="21" creationId="{BBCB1BC6-4E95-5048-EBD7-17E5923281B3}"/>
          </ac:spMkLst>
        </pc:spChg>
        <pc:spChg chg="add mod">
          <ac:chgData name="Najafi, Haideh (LARA)" userId="3b67c657-2fc0-4fd7-a380-776a6968f2a7" providerId="ADAL" clId="{985CCF43-D364-4820-BDE4-3707680B399D}" dt="2025-09-10T16:39:04.130" v="13611" actId="14100"/>
          <ac:spMkLst>
            <pc:docMk/>
            <pc:sldMk cId="124801231" sldId="8660"/>
            <ac:spMk id="22" creationId="{59600C89-848C-D04F-E2F7-A0A45F390283}"/>
          </ac:spMkLst>
        </pc:spChg>
        <pc:spChg chg="add mod">
          <ac:chgData name="Najafi, Haideh (LARA)" userId="3b67c657-2fc0-4fd7-a380-776a6968f2a7" providerId="ADAL" clId="{985CCF43-D364-4820-BDE4-3707680B399D}" dt="2025-09-10T16:39:11.069" v="13613" actId="1076"/>
          <ac:spMkLst>
            <pc:docMk/>
            <pc:sldMk cId="124801231" sldId="8660"/>
            <ac:spMk id="23" creationId="{D10BEF70-D879-A904-3F0A-F5511DC855AF}"/>
          </ac:spMkLst>
        </pc:spChg>
      </pc:sldChg>
      <pc:sldChg chg="add del">
        <pc:chgData name="Najafi, Haideh (LARA)" userId="3b67c657-2fc0-4fd7-a380-776a6968f2a7" providerId="ADAL" clId="{985CCF43-D364-4820-BDE4-3707680B399D}" dt="2025-08-28T18:00:20.476" v="302"/>
        <pc:sldMkLst>
          <pc:docMk/>
          <pc:sldMk cId="2288923249" sldId="8661"/>
        </pc:sldMkLst>
      </pc:sldChg>
      <pc:sldChg chg="add del">
        <pc:chgData name="Najafi, Haideh (LARA)" userId="3b67c657-2fc0-4fd7-a380-776a6968f2a7" providerId="ADAL" clId="{985CCF43-D364-4820-BDE4-3707680B399D}" dt="2025-08-28T18:00:20.476" v="302"/>
        <pc:sldMkLst>
          <pc:docMk/>
          <pc:sldMk cId="1457671645" sldId="8662"/>
        </pc:sldMkLst>
      </pc:sldChg>
      <pc:sldChg chg="modSp add del">
        <pc:chgData name="Najafi, Haideh (LARA)" userId="3b67c657-2fc0-4fd7-a380-776a6968f2a7" providerId="ADAL" clId="{985CCF43-D364-4820-BDE4-3707680B399D}" dt="2025-09-10T19:38:42.818" v="14817" actId="20577"/>
        <pc:sldMkLst>
          <pc:docMk/>
          <pc:sldMk cId="2647480106" sldId="8663"/>
        </pc:sldMkLst>
        <pc:spChg chg="mod">
          <ac:chgData name="Najafi, Haideh (LARA)" userId="3b67c657-2fc0-4fd7-a380-776a6968f2a7" providerId="ADAL" clId="{985CCF43-D364-4820-BDE4-3707680B399D}" dt="2025-09-10T19:38:42.818" v="14817" actId="20577"/>
          <ac:spMkLst>
            <pc:docMk/>
            <pc:sldMk cId="2647480106" sldId="8663"/>
            <ac:spMk id="10" creationId="{3CA1DC2C-325F-D893-6E77-9DF4ED99E4F1}"/>
          </ac:spMkLst>
        </pc:spChg>
      </pc:sldChg>
      <pc:sldChg chg="modSp add del">
        <pc:chgData name="Najafi, Haideh (LARA)" userId="3b67c657-2fc0-4fd7-a380-776a6968f2a7" providerId="ADAL" clId="{985CCF43-D364-4820-BDE4-3707680B399D}" dt="2025-09-10T19:38:47.996" v="14819" actId="403"/>
        <pc:sldMkLst>
          <pc:docMk/>
          <pc:sldMk cId="2712685244" sldId="8664"/>
        </pc:sldMkLst>
        <pc:spChg chg="mod">
          <ac:chgData name="Najafi, Haideh (LARA)" userId="3b67c657-2fc0-4fd7-a380-776a6968f2a7" providerId="ADAL" clId="{985CCF43-D364-4820-BDE4-3707680B399D}" dt="2025-09-10T19:38:47.996" v="14819" actId="403"/>
          <ac:spMkLst>
            <pc:docMk/>
            <pc:sldMk cId="2712685244" sldId="8664"/>
            <ac:spMk id="10" creationId="{D49269B5-4CED-647C-7DCA-BC220C1AFB6A}"/>
          </ac:spMkLst>
        </pc:spChg>
      </pc:sldChg>
      <pc:sldChg chg="modSp add del">
        <pc:chgData name="Najafi, Haideh (LARA)" userId="3b67c657-2fc0-4fd7-a380-776a6968f2a7" providerId="ADAL" clId="{985CCF43-D364-4820-BDE4-3707680B399D}" dt="2025-09-10T19:38:52.233" v="14821" actId="403"/>
        <pc:sldMkLst>
          <pc:docMk/>
          <pc:sldMk cId="144411642" sldId="8665"/>
        </pc:sldMkLst>
        <pc:spChg chg="mod">
          <ac:chgData name="Najafi, Haideh (LARA)" userId="3b67c657-2fc0-4fd7-a380-776a6968f2a7" providerId="ADAL" clId="{985CCF43-D364-4820-BDE4-3707680B399D}" dt="2025-09-10T19:38:52.233" v="14821" actId="403"/>
          <ac:spMkLst>
            <pc:docMk/>
            <pc:sldMk cId="144411642" sldId="8665"/>
            <ac:spMk id="10" creationId="{72B15D10-B357-18D1-3FA6-21B3F7641328}"/>
          </ac:spMkLst>
        </pc:spChg>
      </pc:sldChg>
      <pc:sldChg chg="modSp add del mod">
        <pc:chgData name="Najafi, Haideh (LARA)" userId="3b67c657-2fc0-4fd7-a380-776a6968f2a7" providerId="ADAL" clId="{985CCF43-D364-4820-BDE4-3707680B399D}" dt="2025-09-10T19:39:06.767" v="14830" actId="20577"/>
        <pc:sldMkLst>
          <pc:docMk/>
          <pc:sldMk cId="772701256" sldId="8666"/>
        </pc:sldMkLst>
        <pc:spChg chg="mod">
          <ac:chgData name="Najafi, Haideh (LARA)" userId="3b67c657-2fc0-4fd7-a380-776a6968f2a7" providerId="ADAL" clId="{985CCF43-D364-4820-BDE4-3707680B399D}" dt="2025-09-10T19:39:06.767" v="14830" actId="20577"/>
          <ac:spMkLst>
            <pc:docMk/>
            <pc:sldMk cId="772701256" sldId="8666"/>
            <ac:spMk id="7" creationId="{8E268EA2-0974-FF87-35AE-713A1F299A1D}"/>
          </ac:spMkLst>
        </pc:spChg>
      </pc:sldChg>
      <pc:sldChg chg="addSp modSp add del mod modAnim">
        <pc:chgData name="Najafi, Haideh (LARA)" userId="3b67c657-2fc0-4fd7-a380-776a6968f2a7" providerId="ADAL" clId="{985CCF43-D364-4820-BDE4-3707680B399D}" dt="2025-09-10T16:40:28.635" v="13640" actId="14100"/>
        <pc:sldMkLst>
          <pc:docMk/>
          <pc:sldMk cId="3293173839" sldId="8667"/>
        </pc:sldMkLst>
        <pc:spChg chg="add mod">
          <ac:chgData name="Najafi, Haideh (LARA)" userId="3b67c657-2fc0-4fd7-a380-776a6968f2a7" providerId="ADAL" clId="{985CCF43-D364-4820-BDE4-3707680B399D}" dt="2025-09-10T16:40:28.635" v="13640" actId="14100"/>
          <ac:spMkLst>
            <pc:docMk/>
            <pc:sldMk cId="3293173839" sldId="8667"/>
            <ac:spMk id="7" creationId="{64B23CC2-BC31-EEF9-AD10-CA64CA499CA2}"/>
          </ac:spMkLst>
        </pc:spChg>
      </pc:sldChg>
      <pc:sldChg chg="modSp add del">
        <pc:chgData name="Najafi, Haideh (LARA)" userId="3b67c657-2fc0-4fd7-a380-776a6968f2a7" providerId="ADAL" clId="{985CCF43-D364-4820-BDE4-3707680B399D}" dt="2025-09-10T19:39:17.873" v="14831" actId="403"/>
        <pc:sldMkLst>
          <pc:docMk/>
          <pc:sldMk cId="1876778374" sldId="8668"/>
        </pc:sldMkLst>
        <pc:spChg chg="mod">
          <ac:chgData name="Najafi, Haideh (LARA)" userId="3b67c657-2fc0-4fd7-a380-776a6968f2a7" providerId="ADAL" clId="{985CCF43-D364-4820-BDE4-3707680B399D}" dt="2025-09-10T19:39:17.873" v="14831" actId="403"/>
          <ac:spMkLst>
            <pc:docMk/>
            <pc:sldMk cId="1876778374" sldId="8668"/>
            <ac:spMk id="10" creationId="{C895F8B3-8566-A052-14E3-70F14B0F64C4}"/>
          </ac:spMkLst>
        </pc:spChg>
      </pc:sldChg>
      <pc:sldChg chg="modSp add del">
        <pc:chgData name="Najafi, Haideh (LARA)" userId="3b67c657-2fc0-4fd7-a380-776a6968f2a7" providerId="ADAL" clId="{985CCF43-D364-4820-BDE4-3707680B399D}" dt="2025-09-10T19:44:10.335" v="14891" actId="20577"/>
        <pc:sldMkLst>
          <pc:docMk/>
          <pc:sldMk cId="3320047772" sldId="8669"/>
        </pc:sldMkLst>
        <pc:spChg chg="mod">
          <ac:chgData name="Najafi, Haideh (LARA)" userId="3b67c657-2fc0-4fd7-a380-776a6968f2a7" providerId="ADAL" clId="{985CCF43-D364-4820-BDE4-3707680B399D}" dt="2025-09-10T19:44:10.335" v="14891" actId="20577"/>
          <ac:spMkLst>
            <pc:docMk/>
            <pc:sldMk cId="3320047772" sldId="8669"/>
            <ac:spMk id="3" creationId="{2FE8CB9E-CBBC-4C7E-A405-FFA513E80A72}"/>
          </ac:spMkLst>
        </pc:spChg>
      </pc:sldChg>
      <pc:sldChg chg="add del">
        <pc:chgData name="Najafi, Haideh (LARA)" userId="3b67c657-2fc0-4fd7-a380-776a6968f2a7" providerId="ADAL" clId="{985CCF43-D364-4820-BDE4-3707680B399D}" dt="2025-08-28T17:53:32.829" v="146" actId="2696"/>
        <pc:sldMkLst>
          <pc:docMk/>
          <pc:sldMk cId="3898973912" sldId="8684"/>
        </pc:sldMkLst>
      </pc:sldChg>
      <pc:sldChg chg="modSp add">
        <pc:chgData name="Najafi, Haideh (LARA)" userId="3b67c657-2fc0-4fd7-a380-776a6968f2a7" providerId="ADAL" clId="{985CCF43-D364-4820-BDE4-3707680B399D}" dt="2025-09-10T18:18:27.147" v="14176" actId="403"/>
        <pc:sldMkLst>
          <pc:docMk/>
          <pc:sldMk cId="2440130584" sldId="8765"/>
        </pc:sldMkLst>
        <pc:spChg chg="mod">
          <ac:chgData name="Najafi, Haideh (LARA)" userId="3b67c657-2fc0-4fd7-a380-776a6968f2a7" providerId="ADAL" clId="{985CCF43-D364-4820-BDE4-3707680B399D}" dt="2025-09-10T18:18:27.147" v="14176" actId="403"/>
          <ac:spMkLst>
            <pc:docMk/>
            <pc:sldMk cId="2440130584" sldId="8765"/>
            <ac:spMk id="3" creationId="{C456DC4B-9AB7-0E81-077D-DC37FCB66D73}"/>
          </ac:spMkLst>
        </pc:spChg>
      </pc:sldChg>
      <pc:sldChg chg="modSp add mod">
        <pc:chgData name="Najafi, Haideh (LARA)" userId="3b67c657-2fc0-4fd7-a380-776a6968f2a7" providerId="ADAL" clId="{985CCF43-D364-4820-BDE4-3707680B399D}" dt="2025-09-10T18:18:52.324" v="14181" actId="1076"/>
        <pc:sldMkLst>
          <pc:docMk/>
          <pc:sldMk cId="203139384" sldId="8766"/>
        </pc:sldMkLst>
        <pc:spChg chg="mod">
          <ac:chgData name="Najafi, Haideh (LARA)" userId="3b67c657-2fc0-4fd7-a380-776a6968f2a7" providerId="ADAL" clId="{985CCF43-D364-4820-BDE4-3707680B399D}" dt="2025-09-10T18:18:52.324" v="14181" actId="1076"/>
          <ac:spMkLst>
            <pc:docMk/>
            <pc:sldMk cId="203139384" sldId="8766"/>
            <ac:spMk id="2" creationId="{CD72E658-1199-1277-9CCB-8585A6285EDB}"/>
          </ac:spMkLst>
        </pc:spChg>
        <pc:picChg chg="mod">
          <ac:chgData name="Najafi, Haideh (LARA)" userId="3b67c657-2fc0-4fd7-a380-776a6968f2a7" providerId="ADAL" clId="{985CCF43-D364-4820-BDE4-3707680B399D}" dt="2025-09-10T18:18:48.436" v="14180" actId="14100"/>
          <ac:picMkLst>
            <pc:docMk/>
            <pc:sldMk cId="203139384" sldId="8766"/>
            <ac:picMk id="8" creationId="{7B1EC0B0-03BD-08DD-59B6-CCC8B0FBADBD}"/>
          </ac:picMkLst>
        </pc:picChg>
      </pc:sldChg>
      <pc:sldChg chg="modSp add">
        <pc:chgData name="Najafi, Haideh (LARA)" userId="3b67c657-2fc0-4fd7-a380-776a6968f2a7" providerId="ADAL" clId="{985CCF43-D364-4820-BDE4-3707680B399D}" dt="2025-09-10T18:25:49.041" v="14190"/>
        <pc:sldMkLst>
          <pc:docMk/>
          <pc:sldMk cId="1713545865" sldId="8769"/>
        </pc:sldMkLst>
        <pc:spChg chg="mod">
          <ac:chgData name="Najafi, Haideh (LARA)" userId="3b67c657-2fc0-4fd7-a380-776a6968f2a7" providerId="ADAL" clId="{985CCF43-D364-4820-BDE4-3707680B399D}" dt="2025-09-10T18:25:49.041" v="14190"/>
          <ac:spMkLst>
            <pc:docMk/>
            <pc:sldMk cId="1713545865" sldId="8769"/>
            <ac:spMk id="5" creationId="{1D64029A-95BF-3016-A748-FE88B8C638EF}"/>
          </ac:spMkLst>
        </pc:spChg>
      </pc:sldChg>
      <pc:sldChg chg="modSp add mod">
        <pc:chgData name="Najafi, Haideh (LARA)" userId="3b67c657-2fc0-4fd7-a380-776a6968f2a7" providerId="ADAL" clId="{985CCF43-D364-4820-BDE4-3707680B399D}" dt="2025-09-10T18:26:24.446" v="14194" actId="1076"/>
        <pc:sldMkLst>
          <pc:docMk/>
          <pc:sldMk cId="1986428138" sldId="8770"/>
        </pc:sldMkLst>
        <pc:spChg chg="mod">
          <ac:chgData name="Najafi, Haideh (LARA)" userId="3b67c657-2fc0-4fd7-a380-776a6968f2a7" providerId="ADAL" clId="{985CCF43-D364-4820-BDE4-3707680B399D}" dt="2025-09-10T18:26:24.446" v="14194" actId="1076"/>
          <ac:spMkLst>
            <pc:docMk/>
            <pc:sldMk cId="1986428138" sldId="8770"/>
            <ac:spMk id="2" creationId="{BF5BE2A0-0E9D-B717-0FA7-663F68FF4913}"/>
          </ac:spMkLst>
        </pc:spChg>
        <pc:picChg chg="mod">
          <ac:chgData name="Najafi, Haideh (LARA)" userId="3b67c657-2fc0-4fd7-a380-776a6968f2a7" providerId="ADAL" clId="{985CCF43-D364-4820-BDE4-3707680B399D}" dt="2025-09-10T18:26:22.775" v="14193" actId="14100"/>
          <ac:picMkLst>
            <pc:docMk/>
            <pc:sldMk cId="1986428138" sldId="8770"/>
            <ac:picMk id="8" creationId="{0D93D50A-F812-BD7E-08EE-1953801C8BD2}"/>
          </ac:picMkLst>
        </pc:picChg>
      </pc:sldChg>
      <pc:sldChg chg="modSp add">
        <pc:chgData name="Najafi, Haideh (LARA)" userId="3b67c657-2fc0-4fd7-a380-776a6968f2a7" providerId="ADAL" clId="{985CCF43-D364-4820-BDE4-3707680B399D}" dt="2025-09-10T19:52:48.792" v="15004" actId="6549"/>
        <pc:sldMkLst>
          <pc:docMk/>
          <pc:sldMk cId="2512015744" sldId="8787"/>
        </pc:sldMkLst>
        <pc:spChg chg="mod">
          <ac:chgData name="Najafi, Haideh (LARA)" userId="3b67c657-2fc0-4fd7-a380-776a6968f2a7" providerId="ADAL" clId="{985CCF43-D364-4820-BDE4-3707680B399D}" dt="2025-09-10T19:52:48.792" v="15004" actId="6549"/>
          <ac:spMkLst>
            <pc:docMk/>
            <pc:sldMk cId="2512015744" sldId="8787"/>
            <ac:spMk id="3" creationId="{62F69220-C2D0-2086-7510-09FBDACC3B4F}"/>
          </ac:spMkLst>
        </pc:spChg>
      </pc:sldChg>
      <pc:sldChg chg="modSp add mod">
        <pc:chgData name="Najafi, Haideh (LARA)" userId="3b67c657-2fc0-4fd7-a380-776a6968f2a7" providerId="ADAL" clId="{985CCF43-D364-4820-BDE4-3707680B399D}" dt="2025-09-10T19:53:37.515" v="15013"/>
        <pc:sldMkLst>
          <pc:docMk/>
          <pc:sldMk cId="248371134" sldId="8788"/>
        </pc:sldMkLst>
        <pc:spChg chg="mod">
          <ac:chgData name="Najafi, Haideh (LARA)" userId="3b67c657-2fc0-4fd7-a380-776a6968f2a7" providerId="ADAL" clId="{985CCF43-D364-4820-BDE4-3707680B399D}" dt="2025-09-10T19:53:37.515" v="15013"/>
          <ac:spMkLst>
            <pc:docMk/>
            <pc:sldMk cId="248371134" sldId="8788"/>
            <ac:spMk id="3" creationId="{1A9017DF-991B-A298-BCF9-2B53BCC3F5A4}"/>
          </ac:spMkLst>
        </pc:spChg>
      </pc:sldChg>
      <pc:sldChg chg="modSp add mod">
        <pc:chgData name="Najafi, Haideh (LARA)" userId="3b67c657-2fc0-4fd7-a380-776a6968f2a7" providerId="ADAL" clId="{985CCF43-D364-4820-BDE4-3707680B399D}" dt="2025-09-10T19:53:53.352" v="15015"/>
        <pc:sldMkLst>
          <pc:docMk/>
          <pc:sldMk cId="465740452" sldId="8790"/>
        </pc:sldMkLst>
        <pc:spChg chg="mod">
          <ac:chgData name="Najafi, Haideh (LARA)" userId="3b67c657-2fc0-4fd7-a380-776a6968f2a7" providerId="ADAL" clId="{985CCF43-D364-4820-BDE4-3707680B399D}" dt="2025-09-10T19:53:53.352" v="15015"/>
          <ac:spMkLst>
            <pc:docMk/>
            <pc:sldMk cId="465740452" sldId="8790"/>
            <ac:spMk id="3" creationId="{5E6B5390-3F97-823C-9AE0-50BF0A6F24B0}"/>
          </ac:spMkLst>
        </pc:spChg>
      </pc:sldChg>
      <pc:sldChg chg="add del ord">
        <pc:chgData name="Najafi, Haideh (LARA)" userId="3b67c657-2fc0-4fd7-a380-776a6968f2a7" providerId="ADAL" clId="{985CCF43-D364-4820-BDE4-3707680B399D}" dt="2025-09-05T15:15:27.148" v="8764" actId="2696"/>
        <pc:sldMkLst>
          <pc:docMk/>
          <pc:sldMk cId="598493822" sldId="8793"/>
        </pc:sldMkLst>
      </pc:sldChg>
      <pc:sldChg chg="add del ord">
        <pc:chgData name="Najafi, Haideh (LARA)" userId="3b67c657-2fc0-4fd7-a380-776a6968f2a7" providerId="ADAL" clId="{985CCF43-D364-4820-BDE4-3707680B399D}" dt="2025-08-28T18:48:20.236" v="465" actId="2696"/>
        <pc:sldMkLst>
          <pc:docMk/>
          <pc:sldMk cId="3462669692" sldId="8793"/>
        </pc:sldMkLst>
      </pc:sldChg>
      <pc:sldChg chg="add del ord">
        <pc:chgData name="Najafi, Haideh (LARA)" userId="3b67c657-2fc0-4fd7-a380-776a6968f2a7" providerId="ADAL" clId="{985CCF43-D364-4820-BDE4-3707680B399D}" dt="2025-08-28T18:48:20.236" v="465" actId="2696"/>
        <pc:sldMkLst>
          <pc:docMk/>
          <pc:sldMk cId="39378891" sldId="8794"/>
        </pc:sldMkLst>
      </pc:sldChg>
      <pc:sldChg chg="modSp add del mod ord">
        <pc:chgData name="Najafi, Haideh (LARA)" userId="3b67c657-2fc0-4fd7-a380-776a6968f2a7" providerId="ADAL" clId="{985CCF43-D364-4820-BDE4-3707680B399D}" dt="2025-09-05T15:15:24.755" v="8763" actId="2696"/>
        <pc:sldMkLst>
          <pc:docMk/>
          <pc:sldMk cId="1966849598" sldId="8794"/>
        </pc:sldMkLst>
      </pc:sldChg>
      <pc:sldChg chg="modSp add">
        <pc:chgData name="Najafi, Haideh (LARA)" userId="3b67c657-2fc0-4fd7-a380-776a6968f2a7" providerId="ADAL" clId="{985CCF43-D364-4820-BDE4-3707680B399D}" dt="2025-09-10T19:52:29.426" v="15001" actId="403"/>
        <pc:sldMkLst>
          <pc:docMk/>
          <pc:sldMk cId="2706770240" sldId="8795"/>
        </pc:sldMkLst>
        <pc:spChg chg="mod">
          <ac:chgData name="Najafi, Haideh (LARA)" userId="3b67c657-2fc0-4fd7-a380-776a6968f2a7" providerId="ADAL" clId="{985CCF43-D364-4820-BDE4-3707680B399D}" dt="2025-09-10T19:52:29.426" v="15001" actId="403"/>
          <ac:spMkLst>
            <pc:docMk/>
            <pc:sldMk cId="2706770240" sldId="8795"/>
            <ac:spMk id="3" creationId="{5E6327EB-4F11-8EC6-109B-29DD988B2418}"/>
          </ac:spMkLst>
        </pc:spChg>
      </pc:sldChg>
      <pc:sldChg chg="modSp add mod modAnim">
        <pc:chgData name="Najafi, Haideh (LARA)" userId="3b67c657-2fc0-4fd7-a380-776a6968f2a7" providerId="ADAL" clId="{985CCF43-D364-4820-BDE4-3707680B399D}" dt="2025-09-10T19:53:15.074" v="15011" actId="1076"/>
        <pc:sldMkLst>
          <pc:docMk/>
          <pc:sldMk cId="894021607" sldId="8796"/>
        </pc:sldMkLst>
        <pc:spChg chg="mod">
          <ac:chgData name="Najafi, Haideh (LARA)" userId="3b67c657-2fc0-4fd7-a380-776a6968f2a7" providerId="ADAL" clId="{985CCF43-D364-4820-BDE4-3707680B399D}" dt="2025-09-10T19:53:15.074" v="15011" actId="1076"/>
          <ac:spMkLst>
            <pc:docMk/>
            <pc:sldMk cId="894021607" sldId="8796"/>
            <ac:spMk id="2" creationId="{D9238457-D66E-89B6-3B08-7941C4937277}"/>
          </ac:spMkLst>
        </pc:spChg>
        <pc:spChg chg="mod">
          <ac:chgData name="Najafi, Haideh (LARA)" userId="3b67c657-2fc0-4fd7-a380-776a6968f2a7" providerId="ADAL" clId="{985CCF43-D364-4820-BDE4-3707680B399D}" dt="2025-09-10T19:53:12.399" v="15010" actId="14100"/>
          <ac:spMkLst>
            <pc:docMk/>
            <pc:sldMk cId="894021607" sldId="8796"/>
            <ac:spMk id="3" creationId="{889DCABE-42FC-70E1-706D-59940FD55F9F}"/>
          </ac:spMkLst>
        </pc:spChg>
      </pc:sldChg>
      <pc:sldChg chg="modSp add mod">
        <pc:chgData name="Najafi, Haideh (LARA)" userId="3b67c657-2fc0-4fd7-a380-776a6968f2a7" providerId="ADAL" clId="{985CCF43-D364-4820-BDE4-3707680B399D}" dt="2025-09-10T19:54:04.883" v="15017"/>
        <pc:sldMkLst>
          <pc:docMk/>
          <pc:sldMk cId="3384077334" sldId="8804"/>
        </pc:sldMkLst>
        <pc:spChg chg="mod">
          <ac:chgData name="Najafi, Haideh (LARA)" userId="3b67c657-2fc0-4fd7-a380-776a6968f2a7" providerId="ADAL" clId="{985CCF43-D364-4820-BDE4-3707680B399D}" dt="2025-09-10T19:54:04.883" v="15017"/>
          <ac:spMkLst>
            <pc:docMk/>
            <pc:sldMk cId="3384077334" sldId="8804"/>
            <ac:spMk id="3" creationId="{BCBBAF62-3978-6456-0840-EFD71F5408C3}"/>
          </ac:spMkLst>
        </pc:spChg>
      </pc:sldChg>
      <pc:sldChg chg="modSp add mod">
        <pc:chgData name="Najafi, Haideh (LARA)" userId="3b67c657-2fc0-4fd7-a380-776a6968f2a7" providerId="ADAL" clId="{985CCF43-D364-4820-BDE4-3707680B399D}" dt="2025-09-10T17:03:33.338" v="13838" actId="14861"/>
        <pc:sldMkLst>
          <pc:docMk/>
          <pc:sldMk cId="75795994" sldId="8810"/>
        </pc:sldMkLst>
        <pc:spChg chg="mod">
          <ac:chgData name="Najafi, Haideh (LARA)" userId="3b67c657-2fc0-4fd7-a380-776a6968f2a7" providerId="ADAL" clId="{985CCF43-D364-4820-BDE4-3707680B399D}" dt="2025-09-10T17:03:33.338" v="13838" actId="14861"/>
          <ac:spMkLst>
            <pc:docMk/>
            <pc:sldMk cId="75795994" sldId="8810"/>
            <ac:spMk id="2" creationId="{1782F5C4-5152-C283-0A9C-26D5BCCBC4DF}"/>
          </ac:spMkLst>
        </pc:spChg>
      </pc:sldChg>
      <pc:sldChg chg="add">
        <pc:chgData name="Najafi, Haideh (LARA)" userId="3b67c657-2fc0-4fd7-a380-776a6968f2a7" providerId="ADAL" clId="{985CCF43-D364-4820-BDE4-3707680B399D}" dt="2025-08-28T18:00:20.476" v="302"/>
        <pc:sldMkLst>
          <pc:docMk/>
          <pc:sldMk cId="2542611210" sldId="8811"/>
        </pc:sldMkLst>
      </pc:sldChg>
      <pc:sldChg chg="modSp add">
        <pc:chgData name="Najafi, Haideh (LARA)" userId="3b67c657-2fc0-4fd7-a380-776a6968f2a7" providerId="ADAL" clId="{985CCF43-D364-4820-BDE4-3707680B399D}" dt="2025-09-04T12:55:48.197" v="4859" actId="20577"/>
        <pc:sldMkLst>
          <pc:docMk/>
          <pc:sldMk cId="2959794600" sldId="8812"/>
        </pc:sldMkLst>
      </pc:sldChg>
      <pc:sldChg chg="add">
        <pc:chgData name="Najafi, Haideh (LARA)" userId="3b67c657-2fc0-4fd7-a380-776a6968f2a7" providerId="ADAL" clId="{985CCF43-D364-4820-BDE4-3707680B399D}" dt="2025-08-28T18:00:20.476" v="302"/>
        <pc:sldMkLst>
          <pc:docMk/>
          <pc:sldMk cId="3952162077" sldId="8813"/>
        </pc:sldMkLst>
      </pc:sldChg>
      <pc:sldChg chg="modSp add mod">
        <pc:chgData name="Najafi, Haideh (LARA)" userId="3b67c657-2fc0-4fd7-a380-776a6968f2a7" providerId="ADAL" clId="{985CCF43-D364-4820-BDE4-3707680B399D}" dt="2025-09-04T13:06:34.331" v="4954"/>
        <pc:sldMkLst>
          <pc:docMk/>
          <pc:sldMk cId="4283357736" sldId="8814"/>
        </pc:sldMkLst>
        <pc:spChg chg="mod">
          <ac:chgData name="Najafi, Haideh (LARA)" userId="3b67c657-2fc0-4fd7-a380-776a6968f2a7" providerId="ADAL" clId="{985CCF43-D364-4820-BDE4-3707680B399D}" dt="2025-09-04T13:06:34.331" v="4954"/>
          <ac:spMkLst>
            <pc:docMk/>
            <pc:sldMk cId="4283357736" sldId="8814"/>
            <ac:spMk id="3" creationId="{24E4F923-2A43-F436-9CEF-0A53220F3120}"/>
          </ac:spMkLst>
        </pc:spChg>
      </pc:sldChg>
      <pc:sldChg chg="add">
        <pc:chgData name="Najafi, Haideh (LARA)" userId="3b67c657-2fc0-4fd7-a380-776a6968f2a7" providerId="ADAL" clId="{985CCF43-D364-4820-BDE4-3707680B399D}" dt="2025-08-28T18:00:20.476" v="302"/>
        <pc:sldMkLst>
          <pc:docMk/>
          <pc:sldMk cId="1025748389" sldId="8815"/>
        </pc:sldMkLst>
      </pc:sldChg>
      <pc:sldChg chg="modSp add">
        <pc:chgData name="Najafi, Haideh (LARA)" userId="3b67c657-2fc0-4fd7-a380-776a6968f2a7" providerId="ADAL" clId="{985CCF43-D364-4820-BDE4-3707680B399D}" dt="2025-09-04T13:00:44.820" v="4862" actId="20577"/>
        <pc:sldMkLst>
          <pc:docMk/>
          <pc:sldMk cId="1111511604" sldId="8816"/>
        </pc:sldMkLst>
      </pc:sldChg>
      <pc:sldChg chg="modSp add mod">
        <pc:chgData name="Najafi, Haideh (LARA)" userId="3b67c657-2fc0-4fd7-a380-776a6968f2a7" providerId="ADAL" clId="{985CCF43-D364-4820-BDE4-3707680B399D}" dt="2025-09-04T13:02:41.931" v="4880" actId="14100"/>
        <pc:sldMkLst>
          <pc:docMk/>
          <pc:sldMk cId="1212226205" sldId="8817"/>
        </pc:sldMkLst>
      </pc:sldChg>
      <pc:sldChg chg="modSp add mod modAnim">
        <pc:chgData name="Najafi, Haideh (LARA)" userId="3b67c657-2fc0-4fd7-a380-776a6968f2a7" providerId="ADAL" clId="{985CCF43-D364-4820-BDE4-3707680B399D}" dt="2025-09-04T13:04:29.096" v="4924" actId="20577"/>
        <pc:sldMkLst>
          <pc:docMk/>
          <pc:sldMk cId="1304939871" sldId="8818"/>
        </pc:sldMkLst>
      </pc:sldChg>
      <pc:sldChg chg="modSp add mod">
        <pc:chgData name="Najafi, Haideh (LARA)" userId="3b67c657-2fc0-4fd7-a380-776a6968f2a7" providerId="ADAL" clId="{985CCF43-D364-4820-BDE4-3707680B399D}" dt="2025-09-04T13:03:21.796" v="4890" actId="20577"/>
        <pc:sldMkLst>
          <pc:docMk/>
          <pc:sldMk cId="2954844285" sldId="8819"/>
        </pc:sldMkLst>
      </pc:sldChg>
      <pc:sldChg chg="modSp add">
        <pc:chgData name="Najafi, Haideh (LARA)" userId="3b67c657-2fc0-4fd7-a380-776a6968f2a7" providerId="ADAL" clId="{985CCF43-D364-4820-BDE4-3707680B399D}" dt="2025-09-04T13:07:52.837" v="4963" actId="403"/>
        <pc:sldMkLst>
          <pc:docMk/>
          <pc:sldMk cId="888971587" sldId="8820"/>
        </pc:sldMkLst>
        <pc:spChg chg="mod">
          <ac:chgData name="Najafi, Haideh (LARA)" userId="3b67c657-2fc0-4fd7-a380-776a6968f2a7" providerId="ADAL" clId="{985CCF43-D364-4820-BDE4-3707680B399D}" dt="2025-09-04T13:07:52.837" v="4963" actId="403"/>
          <ac:spMkLst>
            <pc:docMk/>
            <pc:sldMk cId="888971587" sldId="8820"/>
            <ac:spMk id="3" creationId="{B3B5B2E0-97F3-8FE8-4C81-64FD5D3A10E5}"/>
          </ac:spMkLst>
        </pc:spChg>
      </pc:sldChg>
      <pc:sldChg chg="modSp add">
        <pc:chgData name="Najafi, Haideh (LARA)" userId="3b67c657-2fc0-4fd7-a380-776a6968f2a7" providerId="ADAL" clId="{985CCF43-D364-4820-BDE4-3707680B399D}" dt="2025-09-04T13:06:48.067" v="4956"/>
        <pc:sldMkLst>
          <pc:docMk/>
          <pc:sldMk cId="3032554868" sldId="8821"/>
        </pc:sldMkLst>
        <pc:spChg chg="mod">
          <ac:chgData name="Najafi, Haideh (LARA)" userId="3b67c657-2fc0-4fd7-a380-776a6968f2a7" providerId="ADAL" clId="{985CCF43-D364-4820-BDE4-3707680B399D}" dt="2025-09-04T13:06:48.067" v="4956"/>
          <ac:spMkLst>
            <pc:docMk/>
            <pc:sldMk cId="3032554868" sldId="8821"/>
            <ac:spMk id="3" creationId="{3F4FDF69-8381-2B0A-6701-E6F6A5D9D3F8}"/>
          </ac:spMkLst>
        </pc:spChg>
      </pc:sldChg>
      <pc:sldChg chg="modSp add mod">
        <pc:chgData name="Najafi, Haideh (LARA)" userId="3b67c657-2fc0-4fd7-a380-776a6968f2a7" providerId="ADAL" clId="{985CCF43-D364-4820-BDE4-3707680B399D}" dt="2025-09-04T13:07:58.653" v="4964" actId="14100"/>
        <pc:sldMkLst>
          <pc:docMk/>
          <pc:sldMk cId="340112333" sldId="8822"/>
        </pc:sldMkLst>
        <pc:spChg chg="mod">
          <ac:chgData name="Najafi, Haideh (LARA)" userId="3b67c657-2fc0-4fd7-a380-776a6968f2a7" providerId="ADAL" clId="{985CCF43-D364-4820-BDE4-3707680B399D}" dt="2025-09-04T13:07:58.653" v="4964" actId="14100"/>
          <ac:spMkLst>
            <pc:docMk/>
            <pc:sldMk cId="340112333" sldId="8822"/>
            <ac:spMk id="3" creationId="{7049CE39-F26D-0B7A-007A-C343C710E3F8}"/>
          </ac:spMkLst>
        </pc:spChg>
      </pc:sldChg>
      <pc:sldChg chg="modSp add mod">
        <pc:chgData name="Najafi, Haideh (LARA)" userId="3b67c657-2fc0-4fd7-a380-776a6968f2a7" providerId="ADAL" clId="{985CCF43-D364-4820-BDE4-3707680B399D}" dt="2025-09-04T13:09:06.683" v="5027" actId="6549"/>
        <pc:sldMkLst>
          <pc:docMk/>
          <pc:sldMk cId="1594641760" sldId="8823"/>
        </pc:sldMkLst>
      </pc:sldChg>
      <pc:sldChg chg="modSp add mod modAnim">
        <pc:chgData name="Najafi, Haideh (LARA)" userId="3b67c657-2fc0-4fd7-a380-776a6968f2a7" providerId="ADAL" clId="{985CCF43-D364-4820-BDE4-3707680B399D}" dt="2025-09-10T17:18:16.338" v="13840" actId="1076"/>
        <pc:sldMkLst>
          <pc:docMk/>
          <pc:sldMk cId="4121565999" sldId="8824"/>
        </pc:sldMkLst>
        <pc:spChg chg="mod">
          <ac:chgData name="Najafi, Haideh (LARA)" userId="3b67c657-2fc0-4fd7-a380-776a6968f2a7" providerId="ADAL" clId="{985CCF43-D364-4820-BDE4-3707680B399D}" dt="2025-09-10T17:18:16.338" v="13840" actId="1076"/>
          <ac:spMkLst>
            <pc:docMk/>
            <pc:sldMk cId="4121565999" sldId="8824"/>
            <ac:spMk id="2" creationId="{383D1640-45CE-CF87-BF66-D0630FBE36E0}"/>
          </ac:spMkLst>
        </pc:spChg>
        <pc:spChg chg="mod">
          <ac:chgData name="Najafi, Haideh (LARA)" userId="3b67c657-2fc0-4fd7-a380-776a6968f2a7" providerId="ADAL" clId="{985CCF43-D364-4820-BDE4-3707680B399D}" dt="2025-09-10T17:18:13.778" v="13839" actId="14100"/>
          <ac:spMkLst>
            <pc:docMk/>
            <pc:sldMk cId="4121565999" sldId="8824"/>
            <ac:spMk id="3" creationId="{25764219-A544-F5E3-E585-CE66F7C3438E}"/>
          </ac:spMkLst>
        </pc:spChg>
      </pc:sldChg>
      <pc:sldChg chg="modSp add mod">
        <pc:chgData name="Najafi, Haideh (LARA)" userId="3b67c657-2fc0-4fd7-a380-776a6968f2a7" providerId="ADAL" clId="{985CCF43-D364-4820-BDE4-3707680B399D}" dt="2025-09-04T13:15:02.279" v="5109" actId="20577"/>
        <pc:sldMkLst>
          <pc:docMk/>
          <pc:sldMk cId="2498200718" sldId="8826"/>
        </pc:sldMkLst>
        <pc:spChg chg="mod">
          <ac:chgData name="Najafi, Haideh (LARA)" userId="3b67c657-2fc0-4fd7-a380-776a6968f2a7" providerId="ADAL" clId="{985CCF43-D364-4820-BDE4-3707680B399D}" dt="2025-09-04T13:15:02.279" v="5109" actId="20577"/>
          <ac:spMkLst>
            <pc:docMk/>
            <pc:sldMk cId="2498200718" sldId="8826"/>
            <ac:spMk id="2" creationId="{B8487F45-9E6A-EFD8-B380-8DB48D72DEDF}"/>
          </ac:spMkLst>
        </pc:spChg>
        <pc:spChg chg="mod">
          <ac:chgData name="Najafi, Haideh (LARA)" userId="3b67c657-2fc0-4fd7-a380-776a6968f2a7" providerId="ADAL" clId="{985CCF43-D364-4820-BDE4-3707680B399D}" dt="2025-09-04T13:13:34.747" v="5077" actId="14100"/>
          <ac:spMkLst>
            <pc:docMk/>
            <pc:sldMk cId="2498200718" sldId="8826"/>
            <ac:spMk id="3" creationId="{DC5FC2AE-3EE3-7C4F-674F-9157A4E7A4E3}"/>
          </ac:spMkLst>
        </pc:spChg>
      </pc:sldChg>
      <pc:sldChg chg="modSp add mod">
        <pc:chgData name="Najafi, Haideh (LARA)" userId="3b67c657-2fc0-4fd7-a380-776a6968f2a7" providerId="ADAL" clId="{985CCF43-D364-4820-BDE4-3707680B399D}" dt="2025-09-10T17:18:46.575" v="13846" actId="14100"/>
        <pc:sldMkLst>
          <pc:docMk/>
          <pc:sldMk cId="3145887482" sldId="8827"/>
        </pc:sldMkLst>
        <pc:spChg chg="mod">
          <ac:chgData name="Najafi, Haideh (LARA)" userId="3b67c657-2fc0-4fd7-a380-776a6968f2a7" providerId="ADAL" clId="{985CCF43-D364-4820-BDE4-3707680B399D}" dt="2025-09-10T17:18:46.575" v="13846" actId="14100"/>
          <ac:spMkLst>
            <pc:docMk/>
            <pc:sldMk cId="3145887482" sldId="8827"/>
            <ac:spMk id="2" creationId="{786DB26E-B6C1-7967-6A96-CB53C01E74E6}"/>
          </ac:spMkLst>
        </pc:spChg>
        <pc:spChg chg="mod">
          <ac:chgData name="Najafi, Haideh (LARA)" userId="3b67c657-2fc0-4fd7-a380-776a6968f2a7" providerId="ADAL" clId="{985CCF43-D364-4820-BDE4-3707680B399D}" dt="2025-09-10T17:18:43.408" v="13844" actId="14100"/>
          <ac:spMkLst>
            <pc:docMk/>
            <pc:sldMk cId="3145887482" sldId="8827"/>
            <ac:spMk id="3" creationId="{333A5AC6-9BF8-EB5F-B806-070CEB820BFE}"/>
          </ac:spMkLst>
        </pc:spChg>
      </pc:sldChg>
      <pc:sldChg chg="modSp add mod">
        <pc:chgData name="Najafi, Haideh (LARA)" userId="3b67c657-2fc0-4fd7-a380-776a6968f2a7" providerId="ADAL" clId="{985CCF43-D364-4820-BDE4-3707680B399D}" dt="2025-09-04T13:15:26.707" v="5118" actId="20577"/>
        <pc:sldMkLst>
          <pc:docMk/>
          <pc:sldMk cId="1596400071" sldId="8828"/>
        </pc:sldMkLst>
        <pc:spChg chg="mod">
          <ac:chgData name="Najafi, Haideh (LARA)" userId="3b67c657-2fc0-4fd7-a380-776a6968f2a7" providerId="ADAL" clId="{985CCF43-D364-4820-BDE4-3707680B399D}" dt="2025-09-04T13:15:26.707" v="5118" actId="20577"/>
          <ac:spMkLst>
            <pc:docMk/>
            <pc:sldMk cId="1596400071" sldId="8828"/>
            <ac:spMk id="2" creationId="{B0409D14-69AC-6CDF-0A12-DEBA917F3D43}"/>
          </ac:spMkLst>
        </pc:spChg>
        <pc:spChg chg="mod">
          <ac:chgData name="Najafi, Haideh (LARA)" userId="3b67c657-2fc0-4fd7-a380-776a6968f2a7" providerId="ADAL" clId="{985CCF43-D364-4820-BDE4-3707680B399D}" dt="2025-09-04T13:13:51.979" v="5079" actId="20577"/>
          <ac:spMkLst>
            <pc:docMk/>
            <pc:sldMk cId="1596400071" sldId="8828"/>
            <ac:spMk id="3" creationId="{759B964D-430E-B88B-4C6C-A84D297F8DDE}"/>
          </ac:spMkLst>
        </pc:spChg>
      </pc:sldChg>
      <pc:sldChg chg="modSp add mod">
        <pc:chgData name="Najafi, Haideh (LARA)" userId="3b67c657-2fc0-4fd7-a380-776a6968f2a7" providerId="ADAL" clId="{985CCF43-D364-4820-BDE4-3707680B399D}" dt="2025-09-10T17:19:32.264" v="13855" actId="1076"/>
        <pc:sldMkLst>
          <pc:docMk/>
          <pc:sldMk cId="163764967" sldId="8829"/>
        </pc:sldMkLst>
        <pc:spChg chg="mod">
          <ac:chgData name="Najafi, Haideh (LARA)" userId="3b67c657-2fc0-4fd7-a380-776a6968f2a7" providerId="ADAL" clId="{985CCF43-D364-4820-BDE4-3707680B399D}" dt="2025-09-10T17:19:32.264" v="13855" actId="1076"/>
          <ac:spMkLst>
            <pc:docMk/>
            <pc:sldMk cId="163764967" sldId="8829"/>
            <ac:spMk id="2" creationId="{5772F1FD-14F3-F777-9B3B-6CC248E6CF4A}"/>
          </ac:spMkLst>
        </pc:spChg>
        <pc:spChg chg="mod">
          <ac:chgData name="Najafi, Haideh (LARA)" userId="3b67c657-2fc0-4fd7-a380-776a6968f2a7" providerId="ADAL" clId="{985CCF43-D364-4820-BDE4-3707680B399D}" dt="2025-09-10T17:19:30.289" v="13854" actId="14100"/>
          <ac:spMkLst>
            <pc:docMk/>
            <pc:sldMk cId="163764967" sldId="8829"/>
            <ac:spMk id="3" creationId="{EE1B6CDB-8ECE-E0D9-420D-E2E17C09CD62}"/>
          </ac:spMkLst>
        </pc:spChg>
      </pc:sldChg>
      <pc:sldChg chg="addSp modSp add mod modAnim">
        <pc:chgData name="Najafi, Haideh (LARA)" userId="3b67c657-2fc0-4fd7-a380-776a6968f2a7" providerId="ADAL" clId="{985CCF43-D364-4820-BDE4-3707680B399D}" dt="2025-09-04T14:50:25.467" v="5174" actId="14100"/>
        <pc:sldMkLst>
          <pc:docMk/>
          <pc:sldMk cId="3959722998" sldId="8830"/>
        </pc:sldMkLst>
        <pc:spChg chg="add mod">
          <ac:chgData name="Najafi, Haideh (LARA)" userId="3b67c657-2fc0-4fd7-a380-776a6968f2a7" providerId="ADAL" clId="{985CCF43-D364-4820-BDE4-3707680B399D}" dt="2025-09-04T14:50:04.667" v="5170" actId="1076"/>
          <ac:spMkLst>
            <pc:docMk/>
            <pc:sldMk cId="3959722998" sldId="8830"/>
            <ac:spMk id="3" creationId="{A9AAB72F-C672-386D-6492-8F51ECD27B95}"/>
          </ac:spMkLst>
        </pc:spChg>
        <pc:spChg chg="add mod">
          <ac:chgData name="Najafi, Haideh (LARA)" userId="3b67c657-2fc0-4fd7-a380-776a6968f2a7" providerId="ADAL" clId="{985CCF43-D364-4820-BDE4-3707680B399D}" dt="2025-09-04T14:50:11.291" v="5171" actId="14100"/>
          <ac:spMkLst>
            <pc:docMk/>
            <pc:sldMk cId="3959722998" sldId="8830"/>
            <ac:spMk id="5" creationId="{2E8DD8DF-E2B5-6906-8DB1-150316942DDE}"/>
          </ac:spMkLst>
        </pc:spChg>
        <pc:spChg chg="add mod">
          <ac:chgData name="Najafi, Haideh (LARA)" userId="3b67c657-2fc0-4fd7-a380-776a6968f2a7" providerId="ADAL" clId="{985CCF43-D364-4820-BDE4-3707680B399D}" dt="2025-09-04T14:50:25.467" v="5174" actId="14100"/>
          <ac:spMkLst>
            <pc:docMk/>
            <pc:sldMk cId="3959722998" sldId="8830"/>
            <ac:spMk id="7" creationId="{69110F5A-0EA0-116E-233D-4D709BD8F39D}"/>
          </ac:spMkLst>
        </pc:spChg>
        <pc:picChg chg="mod">
          <ac:chgData name="Najafi, Haideh (LARA)" userId="3b67c657-2fc0-4fd7-a380-776a6968f2a7" providerId="ADAL" clId="{985CCF43-D364-4820-BDE4-3707680B399D}" dt="2025-09-04T14:50:20.474" v="5172" actId="14100"/>
          <ac:picMkLst>
            <pc:docMk/>
            <pc:sldMk cId="3959722998" sldId="8830"/>
            <ac:picMk id="6" creationId="{390B7E9A-6216-AB1E-78E8-5D3A113B0AF1}"/>
          </ac:picMkLst>
        </pc:picChg>
      </pc:sldChg>
      <pc:sldChg chg="modSp add modAnim">
        <pc:chgData name="Najafi, Haideh (LARA)" userId="3b67c657-2fc0-4fd7-a380-776a6968f2a7" providerId="ADAL" clId="{985CCF43-D364-4820-BDE4-3707680B399D}" dt="2025-09-10T17:19:55.482" v="13860" actId="403"/>
        <pc:sldMkLst>
          <pc:docMk/>
          <pc:sldMk cId="4086609050" sldId="8831"/>
        </pc:sldMkLst>
        <pc:spChg chg="mod">
          <ac:chgData name="Najafi, Haideh (LARA)" userId="3b67c657-2fc0-4fd7-a380-776a6968f2a7" providerId="ADAL" clId="{985CCF43-D364-4820-BDE4-3707680B399D}" dt="2025-09-10T17:19:55.482" v="13860" actId="403"/>
          <ac:spMkLst>
            <pc:docMk/>
            <pc:sldMk cId="4086609050" sldId="8831"/>
            <ac:spMk id="3" creationId="{BECE0F3B-AB9D-1EF1-808E-3CE76D0BD215}"/>
          </ac:spMkLst>
        </pc:spChg>
      </pc:sldChg>
      <pc:sldChg chg="modSp add mod">
        <pc:chgData name="Najafi, Haideh (LARA)" userId="3b67c657-2fc0-4fd7-a380-776a6968f2a7" providerId="ADAL" clId="{985CCF43-D364-4820-BDE4-3707680B399D}" dt="2025-09-10T17:24:20.169" v="13878" actId="1076"/>
        <pc:sldMkLst>
          <pc:docMk/>
          <pc:sldMk cId="2704856707" sldId="8832"/>
        </pc:sldMkLst>
        <pc:spChg chg="mod">
          <ac:chgData name="Najafi, Haideh (LARA)" userId="3b67c657-2fc0-4fd7-a380-776a6968f2a7" providerId="ADAL" clId="{985CCF43-D364-4820-BDE4-3707680B399D}" dt="2025-09-10T17:24:20.169" v="13878" actId="1076"/>
          <ac:spMkLst>
            <pc:docMk/>
            <pc:sldMk cId="2704856707" sldId="8832"/>
            <ac:spMk id="2" creationId="{45B35EBD-4806-6DC5-5E7B-34FB14A85108}"/>
          </ac:spMkLst>
        </pc:spChg>
        <pc:spChg chg="mod">
          <ac:chgData name="Najafi, Haideh (LARA)" userId="3b67c657-2fc0-4fd7-a380-776a6968f2a7" providerId="ADAL" clId="{985CCF43-D364-4820-BDE4-3707680B399D}" dt="2025-09-10T17:23:53.621" v="13873"/>
          <ac:spMkLst>
            <pc:docMk/>
            <pc:sldMk cId="2704856707" sldId="8832"/>
            <ac:spMk id="3" creationId="{1AC2178C-53BC-3FF1-6C01-489D902B34CB}"/>
          </ac:spMkLst>
        </pc:spChg>
      </pc:sldChg>
      <pc:sldChg chg="add">
        <pc:chgData name="Najafi, Haideh (LARA)" userId="3b67c657-2fc0-4fd7-a380-776a6968f2a7" providerId="ADAL" clId="{985CCF43-D364-4820-BDE4-3707680B399D}" dt="2025-08-28T18:00:20.476" v="302"/>
        <pc:sldMkLst>
          <pc:docMk/>
          <pc:sldMk cId="2469192189" sldId="8833"/>
        </pc:sldMkLst>
      </pc:sldChg>
      <pc:sldChg chg="modSp add mod modAnim">
        <pc:chgData name="Najafi, Haideh (LARA)" userId="3b67c657-2fc0-4fd7-a380-776a6968f2a7" providerId="ADAL" clId="{985CCF43-D364-4820-BDE4-3707680B399D}" dt="2025-09-10T17:24:34.457" v="13882" actId="14100"/>
        <pc:sldMkLst>
          <pc:docMk/>
          <pc:sldMk cId="4029181207" sldId="8834"/>
        </pc:sldMkLst>
        <pc:spChg chg="mod">
          <ac:chgData name="Najafi, Haideh (LARA)" userId="3b67c657-2fc0-4fd7-a380-776a6968f2a7" providerId="ADAL" clId="{985CCF43-D364-4820-BDE4-3707680B399D}" dt="2025-09-10T17:24:34.457" v="13882" actId="14100"/>
          <ac:spMkLst>
            <pc:docMk/>
            <pc:sldMk cId="4029181207" sldId="8834"/>
            <ac:spMk id="3" creationId="{563EE193-D939-73D6-81BA-B0C53F69A587}"/>
          </ac:spMkLst>
        </pc:spChg>
      </pc:sldChg>
      <pc:sldChg chg="modSp add">
        <pc:chgData name="Najafi, Haideh (LARA)" userId="3b67c657-2fc0-4fd7-a380-776a6968f2a7" providerId="ADAL" clId="{985CCF43-D364-4820-BDE4-3707680B399D}" dt="2025-09-10T17:24:51.767" v="13884"/>
        <pc:sldMkLst>
          <pc:docMk/>
          <pc:sldMk cId="1997949000" sldId="8835"/>
        </pc:sldMkLst>
        <pc:spChg chg="mod">
          <ac:chgData name="Najafi, Haideh (LARA)" userId="3b67c657-2fc0-4fd7-a380-776a6968f2a7" providerId="ADAL" clId="{985CCF43-D364-4820-BDE4-3707680B399D}" dt="2025-09-10T17:24:51.767" v="13884"/>
          <ac:spMkLst>
            <pc:docMk/>
            <pc:sldMk cId="1997949000" sldId="8835"/>
            <ac:spMk id="3" creationId="{29A3CD8D-1C44-D2E9-9ED9-40B210029A0B}"/>
          </ac:spMkLst>
        </pc:spChg>
      </pc:sldChg>
      <pc:sldChg chg="modSp add mod modAnim">
        <pc:chgData name="Najafi, Haideh (LARA)" userId="3b67c657-2fc0-4fd7-a380-776a6968f2a7" providerId="ADAL" clId="{985CCF43-D364-4820-BDE4-3707680B399D}" dt="2025-09-04T15:10:47.159" v="5478" actId="14100"/>
        <pc:sldMkLst>
          <pc:docMk/>
          <pc:sldMk cId="200471893" sldId="8836"/>
        </pc:sldMkLst>
      </pc:sldChg>
      <pc:sldChg chg="modSp add modAnim">
        <pc:chgData name="Najafi, Haideh (LARA)" userId="3b67c657-2fc0-4fd7-a380-776a6968f2a7" providerId="ADAL" clId="{985CCF43-D364-4820-BDE4-3707680B399D}" dt="2025-09-04T15:17:00.608" v="5508" actId="20578"/>
        <pc:sldMkLst>
          <pc:docMk/>
          <pc:sldMk cId="467875688" sldId="8837"/>
        </pc:sldMkLst>
      </pc:sldChg>
      <pc:sldChg chg="modSp add">
        <pc:chgData name="Najafi, Haideh (LARA)" userId="3b67c657-2fc0-4fd7-a380-776a6968f2a7" providerId="ADAL" clId="{985CCF43-D364-4820-BDE4-3707680B399D}" dt="2025-09-04T15:11:47.320" v="5480" actId="6549"/>
        <pc:sldMkLst>
          <pc:docMk/>
          <pc:sldMk cId="3418886075" sldId="8839"/>
        </pc:sldMkLst>
      </pc:sldChg>
      <pc:sldChg chg="modSp add mod modAnim">
        <pc:chgData name="Najafi, Haideh (LARA)" userId="3b67c657-2fc0-4fd7-a380-776a6968f2a7" providerId="ADAL" clId="{985CCF43-D364-4820-BDE4-3707680B399D}" dt="2025-09-10T17:24:59.408" v="13885" actId="179"/>
        <pc:sldMkLst>
          <pc:docMk/>
          <pc:sldMk cId="2799801849" sldId="8840"/>
        </pc:sldMkLst>
        <pc:spChg chg="mod">
          <ac:chgData name="Najafi, Haideh (LARA)" userId="3b67c657-2fc0-4fd7-a380-776a6968f2a7" providerId="ADAL" clId="{985CCF43-D364-4820-BDE4-3707680B399D}" dt="2025-09-10T17:24:59.408" v="13885" actId="179"/>
          <ac:spMkLst>
            <pc:docMk/>
            <pc:sldMk cId="2799801849" sldId="8840"/>
            <ac:spMk id="3" creationId="{3D6CF6FE-E434-6109-9576-DCD7DF7A9AE2}"/>
          </ac:spMkLst>
        </pc:spChg>
      </pc:sldChg>
      <pc:sldChg chg="add modAnim">
        <pc:chgData name="Najafi, Haideh (LARA)" userId="3b67c657-2fc0-4fd7-a380-776a6968f2a7" providerId="ADAL" clId="{985CCF43-D364-4820-BDE4-3707680B399D}" dt="2025-09-10T13:30:06.239" v="13028"/>
        <pc:sldMkLst>
          <pc:docMk/>
          <pc:sldMk cId="1035207396" sldId="8841"/>
        </pc:sldMkLst>
      </pc:sldChg>
      <pc:sldChg chg="add">
        <pc:chgData name="Najafi, Haideh (LARA)" userId="3b67c657-2fc0-4fd7-a380-776a6968f2a7" providerId="ADAL" clId="{985CCF43-D364-4820-BDE4-3707680B399D}" dt="2025-08-28T18:00:20.476" v="302"/>
        <pc:sldMkLst>
          <pc:docMk/>
          <pc:sldMk cId="1638912185" sldId="8842"/>
        </pc:sldMkLst>
      </pc:sldChg>
      <pc:sldChg chg="modSp add modAnim">
        <pc:chgData name="Najafi, Haideh (LARA)" userId="3b67c657-2fc0-4fd7-a380-776a6968f2a7" providerId="ADAL" clId="{985CCF43-D364-4820-BDE4-3707680B399D}" dt="2025-09-10T17:30:35.263" v="13933" actId="403"/>
        <pc:sldMkLst>
          <pc:docMk/>
          <pc:sldMk cId="3695153504" sldId="8843"/>
        </pc:sldMkLst>
        <pc:spChg chg="mod">
          <ac:chgData name="Najafi, Haideh (LARA)" userId="3b67c657-2fc0-4fd7-a380-776a6968f2a7" providerId="ADAL" clId="{985CCF43-D364-4820-BDE4-3707680B399D}" dt="2025-09-10T17:30:35.263" v="13933" actId="403"/>
          <ac:spMkLst>
            <pc:docMk/>
            <pc:sldMk cId="3695153504" sldId="8843"/>
            <ac:spMk id="3" creationId="{08236594-13E8-9257-0FE1-A76E7A7E6F1F}"/>
          </ac:spMkLst>
        </pc:spChg>
      </pc:sldChg>
      <pc:sldChg chg="modSp add mod modAnim">
        <pc:chgData name="Najafi, Haideh (LARA)" userId="3b67c657-2fc0-4fd7-a380-776a6968f2a7" providerId="ADAL" clId="{985CCF43-D364-4820-BDE4-3707680B399D}" dt="2025-09-10T17:29:29.650" v="13916" actId="14100"/>
        <pc:sldMkLst>
          <pc:docMk/>
          <pc:sldMk cId="2085397958" sldId="8844"/>
        </pc:sldMkLst>
        <pc:spChg chg="mod">
          <ac:chgData name="Najafi, Haideh (LARA)" userId="3b67c657-2fc0-4fd7-a380-776a6968f2a7" providerId="ADAL" clId="{985CCF43-D364-4820-BDE4-3707680B399D}" dt="2025-09-10T17:29:29.650" v="13916" actId="14100"/>
          <ac:spMkLst>
            <pc:docMk/>
            <pc:sldMk cId="2085397958" sldId="8844"/>
            <ac:spMk id="3" creationId="{2FF847EB-B9C3-622B-615A-EDF1609C5FE1}"/>
          </ac:spMkLst>
        </pc:spChg>
      </pc:sldChg>
      <pc:sldChg chg="add modAnim">
        <pc:chgData name="Najafi, Haideh (LARA)" userId="3b67c657-2fc0-4fd7-a380-776a6968f2a7" providerId="ADAL" clId="{985CCF43-D364-4820-BDE4-3707680B399D}" dt="2025-09-10T13:30:28.247" v="13031"/>
        <pc:sldMkLst>
          <pc:docMk/>
          <pc:sldMk cId="2507172788" sldId="8845"/>
        </pc:sldMkLst>
      </pc:sldChg>
      <pc:sldChg chg="add">
        <pc:chgData name="Najafi, Haideh (LARA)" userId="3b67c657-2fc0-4fd7-a380-776a6968f2a7" providerId="ADAL" clId="{985CCF43-D364-4820-BDE4-3707680B399D}" dt="2025-08-28T18:00:20.476" v="302"/>
        <pc:sldMkLst>
          <pc:docMk/>
          <pc:sldMk cId="282355703" sldId="8846"/>
        </pc:sldMkLst>
      </pc:sldChg>
      <pc:sldChg chg="modSp add mod modAnim">
        <pc:chgData name="Najafi, Haideh (LARA)" userId="3b67c657-2fc0-4fd7-a380-776a6968f2a7" providerId="ADAL" clId="{985CCF43-D364-4820-BDE4-3707680B399D}" dt="2025-09-10T17:32:25.076" v="13954" actId="179"/>
        <pc:sldMkLst>
          <pc:docMk/>
          <pc:sldMk cId="2156776464" sldId="8847"/>
        </pc:sldMkLst>
        <pc:spChg chg="mod">
          <ac:chgData name="Najafi, Haideh (LARA)" userId="3b67c657-2fc0-4fd7-a380-776a6968f2a7" providerId="ADAL" clId="{985CCF43-D364-4820-BDE4-3707680B399D}" dt="2025-09-10T17:32:25.076" v="13954" actId="179"/>
          <ac:spMkLst>
            <pc:docMk/>
            <pc:sldMk cId="2156776464" sldId="8847"/>
            <ac:spMk id="3" creationId="{898747F0-F24C-5602-ABA9-A72594635E69}"/>
          </ac:spMkLst>
        </pc:spChg>
      </pc:sldChg>
      <pc:sldChg chg="modSp add modAnim">
        <pc:chgData name="Najafi, Haideh (LARA)" userId="3b67c657-2fc0-4fd7-a380-776a6968f2a7" providerId="ADAL" clId="{985CCF43-D364-4820-BDE4-3707680B399D}" dt="2025-09-10T17:33:32.762" v="13966" actId="403"/>
        <pc:sldMkLst>
          <pc:docMk/>
          <pc:sldMk cId="662612510" sldId="8848"/>
        </pc:sldMkLst>
        <pc:spChg chg="mod">
          <ac:chgData name="Najafi, Haideh (LARA)" userId="3b67c657-2fc0-4fd7-a380-776a6968f2a7" providerId="ADAL" clId="{985CCF43-D364-4820-BDE4-3707680B399D}" dt="2025-09-10T17:33:32.762" v="13966" actId="403"/>
          <ac:spMkLst>
            <pc:docMk/>
            <pc:sldMk cId="662612510" sldId="8848"/>
            <ac:spMk id="3" creationId="{E03CB690-7D3B-9783-BD26-E17696121F0C}"/>
          </ac:spMkLst>
        </pc:spChg>
      </pc:sldChg>
      <pc:sldChg chg="modSp add modAnim">
        <pc:chgData name="Najafi, Haideh (LARA)" userId="3b67c657-2fc0-4fd7-a380-776a6968f2a7" providerId="ADAL" clId="{985CCF43-D364-4820-BDE4-3707680B399D}" dt="2025-09-10T17:34:21.007" v="13982" actId="403"/>
        <pc:sldMkLst>
          <pc:docMk/>
          <pc:sldMk cId="3015814491" sldId="8849"/>
        </pc:sldMkLst>
        <pc:spChg chg="mod">
          <ac:chgData name="Najafi, Haideh (LARA)" userId="3b67c657-2fc0-4fd7-a380-776a6968f2a7" providerId="ADAL" clId="{985CCF43-D364-4820-BDE4-3707680B399D}" dt="2025-09-10T17:34:21.007" v="13982" actId="403"/>
          <ac:spMkLst>
            <pc:docMk/>
            <pc:sldMk cId="3015814491" sldId="8849"/>
            <ac:spMk id="3" creationId="{F1A6C656-A9D8-F84A-C19C-5D6BA9A113D1}"/>
          </ac:spMkLst>
        </pc:spChg>
      </pc:sldChg>
      <pc:sldChg chg="modSp add modAnim">
        <pc:chgData name="Najafi, Haideh (LARA)" userId="3b67c657-2fc0-4fd7-a380-776a6968f2a7" providerId="ADAL" clId="{985CCF43-D364-4820-BDE4-3707680B399D}" dt="2025-09-10T17:34:50.358" v="13986" actId="403"/>
        <pc:sldMkLst>
          <pc:docMk/>
          <pc:sldMk cId="577504129" sldId="8850"/>
        </pc:sldMkLst>
        <pc:spChg chg="mod">
          <ac:chgData name="Najafi, Haideh (LARA)" userId="3b67c657-2fc0-4fd7-a380-776a6968f2a7" providerId="ADAL" clId="{985CCF43-D364-4820-BDE4-3707680B399D}" dt="2025-09-10T17:34:50.358" v="13986" actId="403"/>
          <ac:spMkLst>
            <pc:docMk/>
            <pc:sldMk cId="577504129" sldId="8850"/>
            <ac:spMk id="3" creationId="{3BDA0CA1-42A6-18E8-1759-D260020FB0FA}"/>
          </ac:spMkLst>
        </pc:spChg>
      </pc:sldChg>
      <pc:sldChg chg="modSp add mod">
        <pc:chgData name="Najafi, Haideh (LARA)" userId="3b67c657-2fc0-4fd7-a380-776a6968f2a7" providerId="ADAL" clId="{985CCF43-D364-4820-BDE4-3707680B399D}" dt="2025-09-10T17:35:04.129" v="13989" actId="14100"/>
        <pc:sldMkLst>
          <pc:docMk/>
          <pc:sldMk cId="2116118662" sldId="8851"/>
        </pc:sldMkLst>
        <pc:spChg chg="mod">
          <ac:chgData name="Najafi, Haideh (LARA)" userId="3b67c657-2fc0-4fd7-a380-776a6968f2a7" providerId="ADAL" clId="{985CCF43-D364-4820-BDE4-3707680B399D}" dt="2025-09-10T17:35:04.129" v="13989" actId="14100"/>
          <ac:spMkLst>
            <pc:docMk/>
            <pc:sldMk cId="2116118662" sldId="8851"/>
            <ac:spMk id="3" creationId="{A9A9207C-49E6-465D-225F-112727279E25}"/>
          </ac:spMkLst>
        </pc:spChg>
      </pc:sldChg>
      <pc:sldChg chg="modSp add">
        <pc:chgData name="Najafi, Haideh (LARA)" userId="3b67c657-2fc0-4fd7-a380-776a6968f2a7" providerId="ADAL" clId="{985CCF43-D364-4820-BDE4-3707680B399D}" dt="2025-09-10T17:35:09.787" v="13990" actId="403"/>
        <pc:sldMkLst>
          <pc:docMk/>
          <pc:sldMk cId="2377478241" sldId="8852"/>
        </pc:sldMkLst>
        <pc:spChg chg="mod">
          <ac:chgData name="Najafi, Haideh (LARA)" userId="3b67c657-2fc0-4fd7-a380-776a6968f2a7" providerId="ADAL" clId="{985CCF43-D364-4820-BDE4-3707680B399D}" dt="2025-09-10T17:35:09.787" v="13990" actId="403"/>
          <ac:spMkLst>
            <pc:docMk/>
            <pc:sldMk cId="2377478241" sldId="8852"/>
            <ac:spMk id="3" creationId="{3F2200FB-F395-792B-B836-5D9666B79394}"/>
          </ac:spMkLst>
        </pc:spChg>
      </pc:sldChg>
      <pc:sldChg chg="modSp add">
        <pc:chgData name="Najafi, Haideh (LARA)" userId="3b67c657-2fc0-4fd7-a380-776a6968f2a7" providerId="ADAL" clId="{985CCF43-D364-4820-BDE4-3707680B399D}" dt="2025-09-10T17:38:22.544" v="14042" actId="403"/>
        <pc:sldMkLst>
          <pc:docMk/>
          <pc:sldMk cId="2703203085" sldId="8853"/>
        </pc:sldMkLst>
        <pc:spChg chg="mod">
          <ac:chgData name="Najafi, Haideh (LARA)" userId="3b67c657-2fc0-4fd7-a380-776a6968f2a7" providerId="ADAL" clId="{985CCF43-D364-4820-BDE4-3707680B399D}" dt="2025-09-10T17:38:22.544" v="14042" actId="403"/>
          <ac:spMkLst>
            <pc:docMk/>
            <pc:sldMk cId="2703203085" sldId="8853"/>
            <ac:spMk id="3" creationId="{E1F38F87-1BD8-7F4C-3C4A-F6A17B60B49E}"/>
          </ac:spMkLst>
        </pc:spChg>
      </pc:sldChg>
      <pc:sldChg chg="modSp add mod">
        <pc:chgData name="Najafi, Haideh (LARA)" userId="3b67c657-2fc0-4fd7-a380-776a6968f2a7" providerId="ADAL" clId="{985CCF43-D364-4820-BDE4-3707680B399D}" dt="2025-09-10T17:35:27.631" v="13996" actId="14100"/>
        <pc:sldMkLst>
          <pc:docMk/>
          <pc:sldMk cId="4261259750" sldId="8854"/>
        </pc:sldMkLst>
        <pc:spChg chg="mod">
          <ac:chgData name="Najafi, Haideh (LARA)" userId="3b67c657-2fc0-4fd7-a380-776a6968f2a7" providerId="ADAL" clId="{985CCF43-D364-4820-BDE4-3707680B399D}" dt="2025-09-10T17:35:27.631" v="13996" actId="14100"/>
          <ac:spMkLst>
            <pc:docMk/>
            <pc:sldMk cId="4261259750" sldId="8854"/>
            <ac:spMk id="3" creationId="{C3FE1A50-ECEA-056A-FFBD-2E2C7C1D3EBC}"/>
          </ac:spMkLst>
        </pc:spChg>
      </pc:sldChg>
      <pc:sldChg chg="modSp add">
        <pc:chgData name="Najafi, Haideh (LARA)" userId="3b67c657-2fc0-4fd7-a380-776a6968f2a7" providerId="ADAL" clId="{985CCF43-D364-4820-BDE4-3707680B399D}" dt="2025-09-10T17:35:14.960" v="13992" actId="403"/>
        <pc:sldMkLst>
          <pc:docMk/>
          <pc:sldMk cId="1321729008" sldId="8855"/>
        </pc:sldMkLst>
        <pc:spChg chg="mod">
          <ac:chgData name="Najafi, Haideh (LARA)" userId="3b67c657-2fc0-4fd7-a380-776a6968f2a7" providerId="ADAL" clId="{985CCF43-D364-4820-BDE4-3707680B399D}" dt="2025-09-10T17:35:14.960" v="13992" actId="403"/>
          <ac:spMkLst>
            <pc:docMk/>
            <pc:sldMk cId="1321729008" sldId="8855"/>
            <ac:spMk id="3" creationId="{698D4F13-D689-ED9E-0611-533EF7BB8D09}"/>
          </ac:spMkLst>
        </pc:spChg>
      </pc:sldChg>
      <pc:sldChg chg="modSp add del mod">
        <pc:chgData name="Najafi, Haideh (LARA)" userId="3b67c657-2fc0-4fd7-a380-776a6968f2a7" providerId="ADAL" clId="{985CCF43-D364-4820-BDE4-3707680B399D}" dt="2025-09-04T15:52:13.650" v="5771" actId="2696"/>
        <pc:sldMkLst>
          <pc:docMk/>
          <pc:sldMk cId="3596720540" sldId="8856"/>
        </pc:sldMkLst>
      </pc:sldChg>
      <pc:sldChg chg="modSp add">
        <pc:chgData name="Najafi, Haideh (LARA)" userId="3b67c657-2fc0-4fd7-a380-776a6968f2a7" providerId="ADAL" clId="{985CCF43-D364-4820-BDE4-3707680B399D}" dt="2025-09-10T17:39:45.655" v="14091" actId="207"/>
        <pc:sldMkLst>
          <pc:docMk/>
          <pc:sldMk cId="719585149" sldId="8857"/>
        </pc:sldMkLst>
        <pc:spChg chg="mod">
          <ac:chgData name="Najafi, Haideh (LARA)" userId="3b67c657-2fc0-4fd7-a380-776a6968f2a7" providerId="ADAL" clId="{985CCF43-D364-4820-BDE4-3707680B399D}" dt="2025-09-10T17:39:45.655" v="14091" actId="207"/>
          <ac:spMkLst>
            <pc:docMk/>
            <pc:sldMk cId="719585149" sldId="8857"/>
            <ac:spMk id="3" creationId="{7834EC69-97C4-E928-A614-1FD7B60822B5}"/>
          </ac:spMkLst>
        </pc:spChg>
      </pc:sldChg>
      <pc:sldChg chg="modSp add modAnim">
        <pc:chgData name="Najafi, Haideh (LARA)" userId="3b67c657-2fc0-4fd7-a380-776a6968f2a7" providerId="ADAL" clId="{985CCF43-D364-4820-BDE4-3707680B399D}" dt="2025-09-04T15:46:32.236" v="5704" actId="400"/>
        <pc:sldMkLst>
          <pc:docMk/>
          <pc:sldMk cId="355043864" sldId="8858"/>
        </pc:sldMkLst>
      </pc:sldChg>
      <pc:sldChg chg="modSp add mod">
        <pc:chgData name="Najafi, Haideh (LARA)" userId="3b67c657-2fc0-4fd7-a380-776a6968f2a7" providerId="ADAL" clId="{985CCF43-D364-4820-BDE4-3707680B399D}" dt="2025-09-10T17:35:58.196" v="14002" actId="14100"/>
        <pc:sldMkLst>
          <pc:docMk/>
          <pc:sldMk cId="911734886" sldId="8859"/>
        </pc:sldMkLst>
        <pc:spChg chg="mod">
          <ac:chgData name="Najafi, Haideh (LARA)" userId="3b67c657-2fc0-4fd7-a380-776a6968f2a7" providerId="ADAL" clId="{985CCF43-D364-4820-BDE4-3707680B399D}" dt="2025-09-10T17:35:58.196" v="14002" actId="14100"/>
          <ac:spMkLst>
            <pc:docMk/>
            <pc:sldMk cId="911734886" sldId="8859"/>
            <ac:spMk id="3" creationId="{91B6F96C-65D8-893D-6E13-49E0CF7B4CCA}"/>
          </ac:spMkLst>
        </pc:spChg>
      </pc:sldChg>
      <pc:sldChg chg="modSp add">
        <pc:chgData name="Najafi, Haideh (LARA)" userId="3b67c657-2fc0-4fd7-a380-776a6968f2a7" providerId="ADAL" clId="{985CCF43-D364-4820-BDE4-3707680B399D}" dt="2025-09-10T17:36:07.678" v="14003" actId="179"/>
        <pc:sldMkLst>
          <pc:docMk/>
          <pc:sldMk cId="2754271016" sldId="8860"/>
        </pc:sldMkLst>
        <pc:spChg chg="mod">
          <ac:chgData name="Najafi, Haideh (LARA)" userId="3b67c657-2fc0-4fd7-a380-776a6968f2a7" providerId="ADAL" clId="{985CCF43-D364-4820-BDE4-3707680B399D}" dt="2025-09-10T17:36:07.678" v="14003" actId="179"/>
          <ac:spMkLst>
            <pc:docMk/>
            <pc:sldMk cId="2754271016" sldId="8860"/>
            <ac:spMk id="3" creationId="{162118FE-7A62-CACF-2F24-DCB15DBFB21E}"/>
          </ac:spMkLst>
        </pc:spChg>
      </pc:sldChg>
      <pc:sldChg chg="modSp add">
        <pc:chgData name="Najafi, Haideh (LARA)" userId="3b67c657-2fc0-4fd7-a380-776a6968f2a7" providerId="ADAL" clId="{985CCF43-D364-4820-BDE4-3707680B399D}" dt="2025-09-10T17:36:18.061" v="14006" actId="179"/>
        <pc:sldMkLst>
          <pc:docMk/>
          <pc:sldMk cId="3511895167" sldId="8861"/>
        </pc:sldMkLst>
        <pc:spChg chg="mod">
          <ac:chgData name="Najafi, Haideh (LARA)" userId="3b67c657-2fc0-4fd7-a380-776a6968f2a7" providerId="ADAL" clId="{985CCF43-D364-4820-BDE4-3707680B399D}" dt="2025-09-10T17:36:18.061" v="14006" actId="179"/>
          <ac:spMkLst>
            <pc:docMk/>
            <pc:sldMk cId="3511895167" sldId="8861"/>
            <ac:spMk id="3" creationId="{675C73FD-F257-60DC-051E-2C320B758A80}"/>
          </ac:spMkLst>
        </pc:spChg>
      </pc:sldChg>
      <pc:sldChg chg="modSp add">
        <pc:chgData name="Najafi, Haideh (LARA)" userId="3b67c657-2fc0-4fd7-a380-776a6968f2a7" providerId="ADAL" clId="{985CCF43-D364-4820-BDE4-3707680B399D}" dt="2025-09-10T17:36:28.070" v="14008" actId="404"/>
        <pc:sldMkLst>
          <pc:docMk/>
          <pc:sldMk cId="4258375660" sldId="8862"/>
        </pc:sldMkLst>
        <pc:spChg chg="mod">
          <ac:chgData name="Najafi, Haideh (LARA)" userId="3b67c657-2fc0-4fd7-a380-776a6968f2a7" providerId="ADAL" clId="{985CCF43-D364-4820-BDE4-3707680B399D}" dt="2025-09-10T17:36:28.070" v="14008" actId="404"/>
          <ac:spMkLst>
            <pc:docMk/>
            <pc:sldMk cId="4258375660" sldId="8862"/>
            <ac:spMk id="3" creationId="{9E58B961-D7FE-82B8-9D5E-C8D8709AE139}"/>
          </ac:spMkLst>
        </pc:spChg>
      </pc:sldChg>
      <pc:sldChg chg="modSp add mod modAnim">
        <pc:chgData name="Najafi, Haideh (LARA)" userId="3b67c657-2fc0-4fd7-a380-776a6968f2a7" providerId="ADAL" clId="{985CCF43-D364-4820-BDE4-3707680B399D}" dt="2025-09-10T17:36:48.681" v="14014" actId="404"/>
        <pc:sldMkLst>
          <pc:docMk/>
          <pc:sldMk cId="838827643" sldId="8863"/>
        </pc:sldMkLst>
        <pc:spChg chg="mod">
          <ac:chgData name="Najafi, Haideh (LARA)" userId="3b67c657-2fc0-4fd7-a380-776a6968f2a7" providerId="ADAL" clId="{985CCF43-D364-4820-BDE4-3707680B399D}" dt="2025-09-10T17:36:48.681" v="14014" actId="404"/>
          <ac:spMkLst>
            <pc:docMk/>
            <pc:sldMk cId="838827643" sldId="8863"/>
            <ac:spMk id="3" creationId="{E7B6CB0F-3562-B4AC-28A7-0523D4730C10}"/>
          </ac:spMkLst>
        </pc:spChg>
      </pc:sldChg>
      <pc:sldChg chg="modSp add">
        <pc:chgData name="Najafi, Haideh (LARA)" userId="3b67c657-2fc0-4fd7-a380-776a6968f2a7" providerId="ADAL" clId="{985CCF43-D364-4820-BDE4-3707680B399D}" dt="2025-09-10T17:37:00.862" v="14018" actId="403"/>
        <pc:sldMkLst>
          <pc:docMk/>
          <pc:sldMk cId="431367555" sldId="8864"/>
        </pc:sldMkLst>
        <pc:spChg chg="mod">
          <ac:chgData name="Najafi, Haideh (LARA)" userId="3b67c657-2fc0-4fd7-a380-776a6968f2a7" providerId="ADAL" clId="{985CCF43-D364-4820-BDE4-3707680B399D}" dt="2025-09-10T17:37:00.862" v="14018" actId="403"/>
          <ac:spMkLst>
            <pc:docMk/>
            <pc:sldMk cId="431367555" sldId="8864"/>
            <ac:spMk id="3" creationId="{441B5EF4-F1BE-DF1D-0AE9-F788299F6DA0}"/>
          </ac:spMkLst>
        </pc:spChg>
      </pc:sldChg>
      <pc:sldChg chg="modSp add mod ord modAnim">
        <pc:chgData name="Najafi, Haideh (LARA)" userId="3b67c657-2fc0-4fd7-a380-776a6968f2a7" providerId="ADAL" clId="{985CCF43-D364-4820-BDE4-3707680B399D}" dt="2025-09-10T17:38:17.170" v="14041" actId="255"/>
        <pc:sldMkLst>
          <pc:docMk/>
          <pc:sldMk cId="2852617298" sldId="8865"/>
        </pc:sldMkLst>
        <pc:spChg chg="mod">
          <ac:chgData name="Najafi, Haideh (LARA)" userId="3b67c657-2fc0-4fd7-a380-776a6968f2a7" providerId="ADAL" clId="{985CCF43-D364-4820-BDE4-3707680B399D}" dt="2025-09-10T17:38:17.170" v="14041" actId="255"/>
          <ac:spMkLst>
            <pc:docMk/>
            <pc:sldMk cId="2852617298" sldId="8865"/>
            <ac:spMk id="3" creationId="{62D77EB6-B012-CB45-8549-955D6B6EA4DE}"/>
          </ac:spMkLst>
        </pc:spChg>
      </pc:sldChg>
      <pc:sldChg chg="modSp add del mod">
        <pc:chgData name="Najafi, Haideh (LARA)" userId="3b67c657-2fc0-4fd7-a380-776a6968f2a7" providerId="ADAL" clId="{985CCF43-D364-4820-BDE4-3707680B399D}" dt="2025-09-04T16:04:50.453" v="6011" actId="2696"/>
        <pc:sldMkLst>
          <pc:docMk/>
          <pc:sldMk cId="3991511776" sldId="8866"/>
        </pc:sldMkLst>
      </pc:sldChg>
      <pc:sldChg chg="modSp add mod ord modAnim">
        <pc:chgData name="Najafi, Haideh (LARA)" userId="3b67c657-2fc0-4fd7-a380-776a6968f2a7" providerId="ADAL" clId="{985CCF43-D364-4820-BDE4-3707680B399D}" dt="2025-09-10T17:37:42.909" v="14035" actId="403"/>
        <pc:sldMkLst>
          <pc:docMk/>
          <pc:sldMk cId="2076481495" sldId="8867"/>
        </pc:sldMkLst>
        <pc:spChg chg="mod">
          <ac:chgData name="Najafi, Haideh (LARA)" userId="3b67c657-2fc0-4fd7-a380-776a6968f2a7" providerId="ADAL" clId="{985CCF43-D364-4820-BDE4-3707680B399D}" dt="2025-09-10T17:37:42.909" v="14035" actId="403"/>
          <ac:spMkLst>
            <pc:docMk/>
            <pc:sldMk cId="2076481495" sldId="8867"/>
            <ac:spMk id="3" creationId="{0BB3A5C4-F9B8-AFAD-FF5C-145BA327DAE2}"/>
          </ac:spMkLst>
        </pc:spChg>
      </pc:sldChg>
      <pc:sldChg chg="modSp add mod">
        <pc:chgData name="Najafi, Haideh (LARA)" userId="3b67c657-2fc0-4fd7-a380-776a6968f2a7" providerId="ADAL" clId="{985CCF43-D364-4820-BDE4-3707680B399D}" dt="2025-09-10T18:15:20.058" v="14149" actId="404"/>
        <pc:sldMkLst>
          <pc:docMk/>
          <pc:sldMk cId="1423246980" sldId="8868"/>
        </pc:sldMkLst>
        <pc:spChg chg="mod">
          <ac:chgData name="Najafi, Haideh (LARA)" userId="3b67c657-2fc0-4fd7-a380-776a6968f2a7" providerId="ADAL" clId="{985CCF43-D364-4820-BDE4-3707680B399D}" dt="2025-09-10T18:15:20.058" v="14149" actId="404"/>
          <ac:spMkLst>
            <pc:docMk/>
            <pc:sldMk cId="1423246980" sldId="8868"/>
            <ac:spMk id="2" creationId="{6BA1C633-D97A-9F83-B924-DD112FAA7A56}"/>
          </ac:spMkLst>
        </pc:spChg>
        <pc:spChg chg="mod">
          <ac:chgData name="Najafi, Haideh (LARA)" userId="3b67c657-2fc0-4fd7-a380-776a6968f2a7" providerId="ADAL" clId="{985CCF43-D364-4820-BDE4-3707680B399D}" dt="2025-09-10T18:14:10.106" v="14125" actId="14100"/>
          <ac:spMkLst>
            <pc:docMk/>
            <pc:sldMk cId="1423246980" sldId="8868"/>
            <ac:spMk id="3" creationId="{05497DBC-95DB-0D87-0E3F-FCA058312B17}"/>
          </ac:spMkLst>
        </pc:spChg>
      </pc:sldChg>
      <pc:sldChg chg="modSp add mod modAnim">
        <pc:chgData name="Najafi, Haideh (LARA)" userId="3b67c657-2fc0-4fd7-a380-776a6968f2a7" providerId="ADAL" clId="{985CCF43-D364-4820-BDE4-3707680B399D}" dt="2025-09-10T18:16:59.734" v="14164" actId="404"/>
        <pc:sldMkLst>
          <pc:docMk/>
          <pc:sldMk cId="2832963087" sldId="8869"/>
        </pc:sldMkLst>
        <pc:spChg chg="mod">
          <ac:chgData name="Najafi, Haideh (LARA)" userId="3b67c657-2fc0-4fd7-a380-776a6968f2a7" providerId="ADAL" clId="{985CCF43-D364-4820-BDE4-3707680B399D}" dt="2025-09-10T18:16:59.734" v="14164" actId="404"/>
          <ac:spMkLst>
            <pc:docMk/>
            <pc:sldMk cId="2832963087" sldId="8869"/>
            <ac:spMk id="2" creationId="{D497CF4A-A907-33B5-BF04-1692FB946750}"/>
          </ac:spMkLst>
        </pc:spChg>
        <pc:spChg chg="mod">
          <ac:chgData name="Najafi, Haideh (LARA)" userId="3b67c657-2fc0-4fd7-a380-776a6968f2a7" providerId="ADAL" clId="{985CCF43-D364-4820-BDE4-3707680B399D}" dt="2025-09-10T17:39:33.020" v="14088" actId="179"/>
          <ac:spMkLst>
            <pc:docMk/>
            <pc:sldMk cId="2832963087" sldId="8869"/>
            <ac:spMk id="3" creationId="{EB76B620-C87C-94C9-900B-DFCC308061DF}"/>
          </ac:spMkLst>
        </pc:spChg>
      </pc:sldChg>
      <pc:sldChg chg="add del">
        <pc:chgData name="Najafi, Haideh (LARA)" userId="3b67c657-2fc0-4fd7-a380-776a6968f2a7" providerId="ADAL" clId="{985CCF43-D364-4820-BDE4-3707680B399D}" dt="2025-09-04T17:15:14.841" v="6107" actId="2696"/>
        <pc:sldMkLst>
          <pc:docMk/>
          <pc:sldMk cId="509750820" sldId="8871"/>
        </pc:sldMkLst>
      </pc:sldChg>
      <pc:sldChg chg="modSp add mod">
        <pc:chgData name="Najafi, Haideh (LARA)" userId="3b67c657-2fc0-4fd7-a380-776a6968f2a7" providerId="ADAL" clId="{985CCF43-D364-4820-BDE4-3707680B399D}" dt="2025-09-10T18:15:09.896" v="14146" actId="404"/>
        <pc:sldMkLst>
          <pc:docMk/>
          <pc:sldMk cId="3370223091" sldId="8878"/>
        </pc:sldMkLst>
        <pc:spChg chg="mod">
          <ac:chgData name="Najafi, Haideh (LARA)" userId="3b67c657-2fc0-4fd7-a380-776a6968f2a7" providerId="ADAL" clId="{985CCF43-D364-4820-BDE4-3707680B399D}" dt="2025-09-10T18:15:09.896" v="14146" actId="404"/>
          <ac:spMkLst>
            <pc:docMk/>
            <pc:sldMk cId="3370223091" sldId="8878"/>
            <ac:spMk id="2" creationId="{A451697D-BB29-43F0-306C-09C1409D23FC}"/>
          </ac:spMkLst>
        </pc:spChg>
        <pc:spChg chg="mod">
          <ac:chgData name="Najafi, Haideh (LARA)" userId="3b67c657-2fc0-4fd7-a380-776a6968f2a7" providerId="ADAL" clId="{985CCF43-D364-4820-BDE4-3707680B399D}" dt="2025-09-04T17:16:08.871" v="6115" actId="14100"/>
          <ac:spMkLst>
            <pc:docMk/>
            <pc:sldMk cId="3370223091" sldId="8878"/>
            <ac:spMk id="3" creationId="{772A35FA-6A5C-94E9-2FF5-9DCFB1CB07C0}"/>
          </ac:spMkLst>
        </pc:spChg>
      </pc:sldChg>
      <pc:sldChg chg="modSp add mod">
        <pc:chgData name="Najafi, Haideh (LARA)" userId="3b67c657-2fc0-4fd7-a380-776a6968f2a7" providerId="ADAL" clId="{985CCF43-D364-4820-BDE4-3707680B399D}" dt="2025-09-10T18:16:51.172" v="14162" actId="404"/>
        <pc:sldMkLst>
          <pc:docMk/>
          <pc:sldMk cId="2801599363" sldId="8879"/>
        </pc:sldMkLst>
        <pc:spChg chg="mod">
          <ac:chgData name="Najafi, Haideh (LARA)" userId="3b67c657-2fc0-4fd7-a380-776a6968f2a7" providerId="ADAL" clId="{985CCF43-D364-4820-BDE4-3707680B399D}" dt="2025-09-10T18:16:51.172" v="14162" actId="404"/>
          <ac:spMkLst>
            <pc:docMk/>
            <pc:sldMk cId="2801599363" sldId="8879"/>
            <ac:spMk id="2" creationId="{9A586041-5E4E-534D-986B-598350E1850B}"/>
          </ac:spMkLst>
        </pc:spChg>
        <pc:spChg chg="mod">
          <ac:chgData name="Najafi, Haideh (LARA)" userId="3b67c657-2fc0-4fd7-a380-776a6968f2a7" providerId="ADAL" clId="{985CCF43-D364-4820-BDE4-3707680B399D}" dt="2025-09-10T17:39:52.897" v="14092"/>
          <ac:spMkLst>
            <pc:docMk/>
            <pc:sldMk cId="2801599363" sldId="8879"/>
            <ac:spMk id="3" creationId="{6AB1D23B-FA90-D9FC-04DE-0EEF2BDAA286}"/>
          </ac:spMkLst>
        </pc:spChg>
      </pc:sldChg>
      <pc:sldChg chg="modSp add mod modAnim">
        <pc:chgData name="Najafi, Haideh (LARA)" userId="3b67c657-2fc0-4fd7-a380-776a6968f2a7" providerId="ADAL" clId="{985CCF43-D364-4820-BDE4-3707680B399D}" dt="2025-09-10T18:16:18.897" v="14155" actId="404"/>
        <pc:sldMkLst>
          <pc:docMk/>
          <pc:sldMk cId="4243977265" sldId="8880"/>
        </pc:sldMkLst>
        <pc:spChg chg="mod">
          <ac:chgData name="Najafi, Haideh (LARA)" userId="3b67c657-2fc0-4fd7-a380-776a6968f2a7" providerId="ADAL" clId="{985CCF43-D364-4820-BDE4-3707680B399D}" dt="2025-09-10T18:16:18.897" v="14155" actId="404"/>
          <ac:spMkLst>
            <pc:docMk/>
            <pc:sldMk cId="4243977265" sldId="8880"/>
            <ac:spMk id="2" creationId="{1B654FE7-06DC-2AAC-84CD-FF8A26906FF5}"/>
          </ac:spMkLst>
        </pc:spChg>
        <pc:spChg chg="mod">
          <ac:chgData name="Najafi, Haideh (LARA)" userId="3b67c657-2fc0-4fd7-a380-776a6968f2a7" providerId="ADAL" clId="{985CCF43-D364-4820-BDE4-3707680B399D}" dt="2025-09-10T18:04:00.005" v="14111" actId="14100"/>
          <ac:spMkLst>
            <pc:docMk/>
            <pc:sldMk cId="4243977265" sldId="8880"/>
            <ac:spMk id="3" creationId="{9EC7274E-1B0E-0841-99C2-E310C15B0A81}"/>
          </ac:spMkLst>
        </pc:spChg>
      </pc:sldChg>
      <pc:sldChg chg="modSp add del mod">
        <pc:chgData name="Najafi, Haideh (LARA)" userId="3b67c657-2fc0-4fd7-a380-776a6968f2a7" providerId="ADAL" clId="{985CCF43-D364-4820-BDE4-3707680B399D}" dt="2025-09-04T17:08:52.774" v="6061" actId="2696"/>
        <pc:sldMkLst>
          <pc:docMk/>
          <pc:sldMk cId="2897828602" sldId="8881"/>
        </pc:sldMkLst>
      </pc:sldChg>
      <pc:sldChg chg="modSp add mod">
        <pc:chgData name="Najafi, Haideh (LARA)" userId="3b67c657-2fc0-4fd7-a380-776a6968f2a7" providerId="ADAL" clId="{985CCF43-D364-4820-BDE4-3707680B399D}" dt="2025-09-10T18:16:39.164" v="14160" actId="404"/>
        <pc:sldMkLst>
          <pc:docMk/>
          <pc:sldMk cId="3287607311" sldId="8882"/>
        </pc:sldMkLst>
        <pc:spChg chg="mod">
          <ac:chgData name="Najafi, Haideh (LARA)" userId="3b67c657-2fc0-4fd7-a380-776a6968f2a7" providerId="ADAL" clId="{985CCF43-D364-4820-BDE4-3707680B399D}" dt="2025-09-10T18:16:39.164" v="14160" actId="404"/>
          <ac:spMkLst>
            <pc:docMk/>
            <pc:sldMk cId="3287607311" sldId="8882"/>
            <ac:spMk id="2" creationId="{66E17407-6652-8287-3970-0BEC667834B8}"/>
          </ac:spMkLst>
        </pc:spChg>
        <pc:spChg chg="mod">
          <ac:chgData name="Najafi, Haideh (LARA)" userId="3b67c657-2fc0-4fd7-a380-776a6968f2a7" providerId="ADAL" clId="{985CCF43-D364-4820-BDE4-3707680B399D}" dt="2025-09-10T18:04:11.978" v="14112" actId="1076"/>
          <ac:spMkLst>
            <pc:docMk/>
            <pc:sldMk cId="3287607311" sldId="8882"/>
            <ac:spMk id="3" creationId="{2EDEB511-5BD1-7675-D1D2-D1AC1199C622}"/>
          </ac:spMkLst>
        </pc:spChg>
      </pc:sldChg>
      <pc:sldChg chg="modSp add mod">
        <pc:chgData name="Najafi, Haideh (LARA)" userId="3b67c657-2fc0-4fd7-a380-776a6968f2a7" providerId="ADAL" clId="{985CCF43-D364-4820-BDE4-3707680B399D}" dt="2025-09-10T18:16:05.067" v="14153" actId="404"/>
        <pc:sldMkLst>
          <pc:docMk/>
          <pc:sldMk cId="1761517942" sldId="8883"/>
        </pc:sldMkLst>
        <pc:spChg chg="mod">
          <ac:chgData name="Najafi, Haideh (LARA)" userId="3b67c657-2fc0-4fd7-a380-776a6968f2a7" providerId="ADAL" clId="{985CCF43-D364-4820-BDE4-3707680B399D}" dt="2025-09-10T18:16:05.067" v="14153" actId="404"/>
          <ac:spMkLst>
            <pc:docMk/>
            <pc:sldMk cId="1761517942" sldId="8883"/>
            <ac:spMk id="2" creationId="{9167DEBB-7D55-5433-89CC-9B584562A5D6}"/>
          </ac:spMkLst>
        </pc:spChg>
        <pc:spChg chg="mod">
          <ac:chgData name="Najafi, Haideh (LARA)" userId="3b67c657-2fc0-4fd7-a380-776a6968f2a7" providerId="ADAL" clId="{985CCF43-D364-4820-BDE4-3707680B399D}" dt="2025-09-10T18:04:22.592" v="14113"/>
          <ac:spMkLst>
            <pc:docMk/>
            <pc:sldMk cId="1761517942" sldId="8883"/>
            <ac:spMk id="3" creationId="{B6D0E852-F570-FBCB-50AD-00DAB0D447E9}"/>
          </ac:spMkLst>
        </pc:spChg>
      </pc:sldChg>
      <pc:sldChg chg="modSp add mod modAnim">
        <pc:chgData name="Najafi, Haideh (LARA)" userId="3b67c657-2fc0-4fd7-a380-776a6968f2a7" providerId="ADAL" clId="{985CCF43-D364-4820-BDE4-3707680B399D}" dt="2025-09-10T18:15:52.930" v="14151" actId="404"/>
        <pc:sldMkLst>
          <pc:docMk/>
          <pc:sldMk cId="2283072275" sldId="8884"/>
        </pc:sldMkLst>
        <pc:spChg chg="mod">
          <ac:chgData name="Najafi, Haideh (LARA)" userId="3b67c657-2fc0-4fd7-a380-776a6968f2a7" providerId="ADAL" clId="{985CCF43-D364-4820-BDE4-3707680B399D}" dt="2025-09-10T18:15:52.930" v="14151" actId="404"/>
          <ac:spMkLst>
            <pc:docMk/>
            <pc:sldMk cId="2283072275" sldId="8884"/>
            <ac:spMk id="2" creationId="{1B17CDDF-B7E1-ED35-9413-B7BFBCEF3148}"/>
          </ac:spMkLst>
        </pc:spChg>
        <pc:spChg chg="mod">
          <ac:chgData name="Najafi, Haideh (LARA)" userId="3b67c657-2fc0-4fd7-a380-776a6968f2a7" providerId="ADAL" clId="{985CCF43-D364-4820-BDE4-3707680B399D}" dt="2025-09-04T17:12:26.698" v="6082" actId="14100"/>
          <ac:spMkLst>
            <pc:docMk/>
            <pc:sldMk cId="2283072275" sldId="8884"/>
            <ac:spMk id="3" creationId="{E028B898-58E9-9B47-0D1E-7E41076077FC}"/>
          </ac:spMkLst>
        </pc:spChg>
      </pc:sldChg>
      <pc:sldChg chg="modSp add del mod">
        <pc:chgData name="Najafi, Haideh (LARA)" userId="3b67c657-2fc0-4fd7-a380-776a6968f2a7" providerId="ADAL" clId="{985CCF43-D364-4820-BDE4-3707680B399D}" dt="2025-09-04T17:12:31.937" v="6083" actId="2696"/>
        <pc:sldMkLst>
          <pc:docMk/>
          <pc:sldMk cId="557033543" sldId="8885"/>
        </pc:sldMkLst>
      </pc:sldChg>
      <pc:sldChg chg="modSp add mod modAnim">
        <pc:chgData name="Najafi, Haideh (LARA)" userId="3b67c657-2fc0-4fd7-a380-776a6968f2a7" providerId="ADAL" clId="{985CCF43-D364-4820-BDE4-3707680B399D}" dt="2025-09-10T18:17:18.736" v="14166" actId="404"/>
        <pc:sldMkLst>
          <pc:docMk/>
          <pc:sldMk cId="2074369737" sldId="8886"/>
        </pc:sldMkLst>
        <pc:spChg chg="mod">
          <ac:chgData name="Najafi, Haideh (LARA)" userId="3b67c657-2fc0-4fd7-a380-776a6968f2a7" providerId="ADAL" clId="{985CCF43-D364-4820-BDE4-3707680B399D}" dt="2025-09-10T18:17:18.736" v="14166" actId="404"/>
          <ac:spMkLst>
            <pc:docMk/>
            <pc:sldMk cId="2074369737" sldId="8886"/>
            <ac:spMk id="2" creationId="{5ACAB438-39AB-69A7-DDDC-3D5B8CE53373}"/>
          </ac:spMkLst>
        </pc:spChg>
        <pc:spChg chg="mod">
          <ac:chgData name="Najafi, Haideh (LARA)" userId="3b67c657-2fc0-4fd7-a380-776a6968f2a7" providerId="ADAL" clId="{985CCF43-D364-4820-BDE4-3707680B399D}" dt="2025-09-10T18:13:46.425" v="14118" actId="1076"/>
          <ac:spMkLst>
            <pc:docMk/>
            <pc:sldMk cId="2074369737" sldId="8886"/>
            <ac:spMk id="3" creationId="{45816B30-08F3-9F8E-6D13-1F1DF850599B}"/>
          </ac:spMkLst>
        </pc:spChg>
      </pc:sldChg>
      <pc:sldChg chg="addSp modSp add mod modAnim">
        <pc:chgData name="Najafi, Haideh (LARA)" userId="3b67c657-2fc0-4fd7-a380-776a6968f2a7" providerId="ADAL" clId="{985CCF43-D364-4820-BDE4-3707680B399D}" dt="2025-09-04T17:17:15.723" v="6119" actId="14100"/>
        <pc:sldMkLst>
          <pc:docMk/>
          <pc:sldMk cId="446807721" sldId="8887"/>
        </pc:sldMkLst>
      </pc:sldChg>
      <pc:sldChg chg="modSp add">
        <pc:chgData name="Najafi, Haideh (LARA)" userId="3b67c657-2fc0-4fd7-a380-776a6968f2a7" providerId="ADAL" clId="{985CCF43-D364-4820-BDE4-3707680B399D}" dt="2025-09-10T18:17:48.128" v="14168" actId="179"/>
        <pc:sldMkLst>
          <pc:docMk/>
          <pc:sldMk cId="2287824803" sldId="8888"/>
        </pc:sldMkLst>
        <pc:spChg chg="mod">
          <ac:chgData name="Najafi, Haideh (LARA)" userId="3b67c657-2fc0-4fd7-a380-776a6968f2a7" providerId="ADAL" clId="{985CCF43-D364-4820-BDE4-3707680B399D}" dt="2025-09-10T18:17:48.128" v="14168" actId="179"/>
          <ac:spMkLst>
            <pc:docMk/>
            <pc:sldMk cId="2287824803" sldId="8888"/>
            <ac:spMk id="3" creationId="{3D29FB05-A8E2-EA8A-C46D-FE801282DC98}"/>
          </ac:spMkLst>
        </pc:spChg>
      </pc:sldChg>
      <pc:sldChg chg="addSp modSp add modAnim">
        <pc:chgData name="Najafi, Haideh (LARA)" userId="3b67c657-2fc0-4fd7-a380-776a6968f2a7" providerId="ADAL" clId="{985CCF43-D364-4820-BDE4-3707680B399D}" dt="2025-09-04T17:17:23.885" v="6120"/>
        <pc:sldMkLst>
          <pc:docMk/>
          <pc:sldMk cId="1174363288" sldId="8889"/>
        </pc:sldMkLst>
      </pc:sldChg>
      <pc:sldChg chg="modSp add">
        <pc:chgData name="Najafi, Haideh (LARA)" userId="3b67c657-2fc0-4fd7-a380-776a6968f2a7" providerId="ADAL" clId="{985CCF43-D364-4820-BDE4-3707680B399D}" dt="2025-09-10T18:18:00.633" v="14170" actId="179"/>
        <pc:sldMkLst>
          <pc:docMk/>
          <pc:sldMk cId="2878181839" sldId="8890"/>
        </pc:sldMkLst>
        <pc:spChg chg="mod">
          <ac:chgData name="Najafi, Haideh (LARA)" userId="3b67c657-2fc0-4fd7-a380-776a6968f2a7" providerId="ADAL" clId="{985CCF43-D364-4820-BDE4-3707680B399D}" dt="2025-09-10T18:18:00.633" v="14170" actId="179"/>
          <ac:spMkLst>
            <pc:docMk/>
            <pc:sldMk cId="2878181839" sldId="8890"/>
            <ac:spMk id="3" creationId="{3C00FAC4-646E-12A4-9D96-FB8B88FE8FD1}"/>
          </ac:spMkLst>
        </pc:spChg>
      </pc:sldChg>
      <pc:sldChg chg="modSp add mod ord modAnim">
        <pc:chgData name="Najafi, Haideh (LARA)" userId="3b67c657-2fc0-4fd7-a380-776a6968f2a7" providerId="ADAL" clId="{985CCF43-D364-4820-BDE4-3707680B399D}" dt="2025-09-10T19:55:04.978" v="15025" actId="20577"/>
        <pc:sldMkLst>
          <pc:docMk/>
          <pc:sldMk cId="2655710578" sldId="8893"/>
        </pc:sldMkLst>
        <pc:spChg chg="mod">
          <ac:chgData name="Najafi, Haideh (LARA)" userId="3b67c657-2fc0-4fd7-a380-776a6968f2a7" providerId="ADAL" clId="{985CCF43-D364-4820-BDE4-3707680B399D}" dt="2025-09-10T19:55:04.978" v="15025" actId="20577"/>
          <ac:spMkLst>
            <pc:docMk/>
            <pc:sldMk cId="2655710578" sldId="8893"/>
            <ac:spMk id="586756" creationId="{577846B0-F78B-5CC7-0126-6512648053D8}"/>
          </ac:spMkLst>
        </pc:spChg>
      </pc:sldChg>
      <pc:sldChg chg="modSp add mod">
        <pc:chgData name="Najafi, Haideh (LARA)" userId="3b67c657-2fc0-4fd7-a380-776a6968f2a7" providerId="ADAL" clId="{985CCF43-D364-4820-BDE4-3707680B399D}" dt="2025-09-10T19:45:58.514" v="14927" actId="14861"/>
        <pc:sldMkLst>
          <pc:docMk/>
          <pc:sldMk cId="3128269810" sldId="8894"/>
        </pc:sldMkLst>
        <pc:spChg chg="mod">
          <ac:chgData name="Najafi, Haideh (LARA)" userId="3b67c657-2fc0-4fd7-a380-776a6968f2a7" providerId="ADAL" clId="{985CCF43-D364-4820-BDE4-3707680B399D}" dt="2025-09-10T19:45:58.514" v="14927" actId="14861"/>
          <ac:spMkLst>
            <pc:docMk/>
            <pc:sldMk cId="3128269810" sldId="8894"/>
            <ac:spMk id="2" creationId="{F53A4E31-B984-C8FB-12F1-89F73A94381A}"/>
          </ac:spMkLst>
        </pc:spChg>
      </pc:sldChg>
      <pc:sldChg chg="modSp add mod">
        <pc:chgData name="Najafi, Haideh (LARA)" userId="3b67c657-2fc0-4fd7-a380-776a6968f2a7" providerId="ADAL" clId="{985CCF43-D364-4820-BDE4-3707680B399D}" dt="2025-09-10T19:44:26.315" v="14898" actId="1076"/>
        <pc:sldMkLst>
          <pc:docMk/>
          <pc:sldMk cId="3468544067" sldId="8895"/>
        </pc:sldMkLst>
        <pc:spChg chg="mod">
          <ac:chgData name="Najafi, Haideh (LARA)" userId="3b67c657-2fc0-4fd7-a380-776a6968f2a7" providerId="ADAL" clId="{985CCF43-D364-4820-BDE4-3707680B399D}" dt="2025-09-10T19:44:26.315" v="14898" actId="1076"/>
          <ac:spMkLst>
            <pc:docMk/>
            <pc:sldMk cId="3468544067" sldId="8895"/>
            <ac:spMk id="2" creationId="{FB511AB2-6B4A-045B-67E7-E376B7610557}"/>
          </ac:spMkLst>
        </pc:spChg>
      </pc:sldChg>
      <pc:sldChg chg="modSp add del mod">
        <pc:chgData name="Najafi, Haideh (LARA)" userId="3b67c657-2fc0-4fd7-a380-776a6968f2a7" providerId="ADAL" clId="{985CCF43-D364-4820-BDE4-3707680B399D}" dt="2025-09-05T13:22:29.828" v="7169" actId="2696"/>
        <pc:sldMkLst>
          <pc:docMk/>
          <pc:sldMk cId="1395250838" sldId="8896"/>
        </pc:sldMkLst>
      </pc:sldChg>
      <pc:sldChg chg="modSp add del mod">
        <pc:chgData name="Najafi, Haideh (LARA)" userId="3b67c657-2fc0-4fd7-a380-776a6968f2a7" providerId="ADAL" clId="{985CCF43-D364-4820-BDE4-3707680B399D}" dt="2025-09-05T13:46:15.858" v="7242" actId="2696"/>
        <pc:sldMkLst>
          <pc:docMk/>
          <pc:sldMk cId="4206337781" sldId="8897"/>
        </pc:sldMkLst>
      </pc:sldChg>
      <pc:sldChg chg="modSp add del mod modAnim">
        <pc:chgData name="Najafi, Haideh (LARA)" userId="3b67c657-2fc0-4fd7-a380-776a6968f2a7" providerId="ADAL" clId="{985CCF43-D364-4820-BDE4-3707680B399D}" dt="2025-09-05T13:52:16.949" v="7339" actId="2696"/>
        <pc:sldMkLst>
          <pc:docMk/>
          <pc:sldMk cId="2620308654" sldId="8898"/>
        </pc:sldMkLst>
      </pc:sldChg>
      <pc:sldChg chg="modSp add mod">
        <pc:chgData name="Najafi, Haideh (LARA)" userId="3b67c657-2fc0-4fd7-a380-776a6968f2a7" providerId="ADAL" clId="{985CCF43-D364-4820-BDE4-3707680B399D}" dt="2025-09-10T19:45:37.939" v="14918" actId="403"/>
        <pc:sldMkLst>
          <pc:docMk/>
          <pc:sldMk cId="4023425742" sldId="8899"/>
        </pc:sldMkLst>
        <pc:spChg chg="mod">
          <ac:chgData name="Najafi, Haideh (LARA)" userId="3b67c657-2fc0-4fd7-a380-776a6968f2a7" providerId="ADAL" clId="{985CCF43-D364-4820-BDE4-3707680B399D}" dt="2025-09-10T19:45:37.939" v="14918" actId="403"/>
          <ac:spMkLst>
            <pc:docMk/>
            <pc:sldMk cId="4023425742" sldId="8899"/>
            <ac:spMk id="3" creationId="{A74F76BA-BDE0-0DB9-7166-07EDC01B01F2}"/>
          </ac:spMkLst>
        </pc:spChg>
      </pc:sldChg>
      <pc:sldChg chg="modSp add mod">
        <pc:chgData name="Najafi, Haideh (LARA)" userId="3b67c657-2fc0-4fd7-a380-776a6968f2a7" providerId="ADAL" clId="{985CCF43-D364-4820-BDE4-3707680B399D}" dt="2025-09-10T19:45:41.566" v="14919" actId="403"/>
        <pc:sldMkLst>
          <pc:docMk/>
          <pc:sldMk cId="2534912727" sldId="8900"/>
        </pc:sldMkLst>
        <pc:spChg chg="mod">
          <ac:chgData name="Najafi, Haideh (LARA)" userId="3b67c657-2fc0-4fd7-a380-776a6968f2a7" providerId="ADAL" clId="{985CCF43-D364-4820-BDE4-3707680B399D}" dt="2025-09-10T19:45:41.566" v="14919" actId="403"/>
          <ac:spMkLst>
            <pc:docMk/>
            <pc:sldMk cId="2534912727" sldId="8900"/>
            <ac:spMk id="3" creationId="{6CA7093D-1B87-7CE9-77E9-2148A3E87E7A}"/>
          </ac:spMkLst>
        </pc:spChg>
      </pc:sldChg>
      <pc:sldChg chg="modSp add mod">
        <pc:chgData name="Najafi, Haideh (LARA)" userId="3b67c657-2fc0-4fd7-a380-776a6968f2a7" providerId="ADAL" clId="{985CCF43-D364-4820-BDE4-3707680B399D}" dt="2025-09-10T19:45:50.531" v="14922" actId="20577"/>
        <pc:sldMkLst>
          <pc:docMk/>
          <pc:sldMk cId="951649584" sldId="8901"/>
        </pc:sldMkLst>
        <pc:spChg chg="mod">
          <ac:chgData name="Najafi, Haideh (LARA)" userId="3b67c657-2fc0-4fd7-a380-776a6968f2a7" providerId="ADAL" clId="{985CCF43-D364-4820-BDE4-3707680B399D}" dt="2025-09-10T19:45:50.531" v="14922" actId="20577"/>
          <ac:spMkLst>
            <pc:docMk/>
            <pc:sldMk cId="951649584" sldId="8901"/>
            <ac:spMk id="3" creationId="{4873B6CD-61A7-8FDA-C52E-372E1A3EAAF8}"/>
          </ac:spMkLst>
        </pc:spChg>
      </pc:sldChg>
      <pc:sldChg chg="modSp add mod">
        <pc:chgData name="Najafi, Haideh (LARA)" userId="3b67c657-2fc0-4fd7-a380-776a6968f2a7" providerId="ADAL" clId="{985CCF43-D364-4820-BDE4-3707680B399D}" dt="2025-09-10T19:45:12.546" v="14913" actId="14861"/>
        <pc:sldMkLst>
          <pc:docMk/>
          <pc:sldMk cId="1295366219" sldId="8902"/>
        </pc:sldMkLst>
        <pc:spChg chg="mod">
          <ac:chgData name="Najafi, Haideh (LARA)" userId="3b67c657-2fc0-4fd7-a380-776a6968f2a7" providerId="ADAL" clId="{985CCF43-D364-4820-BDE4-3707680B399D}" dt="2025-09-10T19:45:12.546" v="14913" actId="14861"/>
          <ac:spMkLst>
            <pc:docMk/>
            <pc:sldMk cId="1295366219" sldId="8902"/>
            <ac:spMk id="2" creationId="{16FCCEB1-0D1C-1975-CB63-9C6B331EC5B9}"/>
          </ac:spMkLst>
        </pc:spChg>
      </pc:sldChg>
      <pc:sldChg chg="modSp add del mod">
        <pc:chgData name="Najafi, Haideh (LARA)" userId="3b67c657-2fc0-4fd7-a380-776a6968f2a7" providerId="ADAL" clId="{985CCF43-D364-4820-BDE4-3707680B399D}" dt="2025-09-04T18:39:00.768" v="6955" actId="2696"/>
        <pc:sldMkLst>
          <pc:docMk/>
          <pc:sldMk cId="3318030407" sldId="8903"/>
        </pc:sldMkLst>
      </pc:sldChg>
      <pc:sldChg chg="modSp add mod ord modAnim">
        <pc:chgData name="Najafi, Haideh (LARA)" userId="3b67c657-2fc0-4fd7-a380-776a6968f2a7" providerId="ADAL" clId="{985CCF43-D364-4820-BDE4-3707680B399D}" dt="2025-09-05T13:54:42.543" v="7366"/>
        <pc:sldMkLst>
          <pc:docMk/>
          <pc:sldMk cId="2141045983" sldId="8904"/>
        </pc:sldMkLst>
      </pc:sldChg>
      <pc:sldChg chg="add">
        <pc:chgData name="Najafi, Haideh (LARA)" userId="3b67c657-2fc0-4fd7-a380-776a6968f2a7" providerId="ADAL" clId="{985CCF43-D364-4820-BDE4-3707680B399D}" dt="2025-08-28T18:00:20.476" v="302"/>
        <pc:sldMkLst>
          <pc:docMk/>
          <pc:sldMk cId="1439005425" sldId="8905"/>
        </pc:sldMkLst>
      </pc:sldChg>
      <pc:sldChg chg="modSp add mod">
        <pc:chgData name="Najafi, Haideh (LARA)" userId="3b67c657-2fc0-4fd7-a380-776a6968f2a7" providerId="ADAL" clId="{985CCF43-D364-4820-BDE4-3707680B399D}" dt="2025-09-10T19:46:22.997" v="14929" actId="403"/>
        <pc:sldMkLst>
          <pc:docMk/>
          <pc:sldMk cId="3163392539" sldId="8906"/>
        </pc:sldMkLst>
        <pc:spChg chg="mod">
          <ac:chgData name="Najafi, Haideh (LARA)" userId="3b67c657-2fc0-4fd7-a380-776a6968f2a7" providerId="ADAL" clId="{985CCF43-D364-4820-BDE4-3707680B399D}" dt="2025-09-10T19:46:22.997" v="14929" actId="403"/>
          <ac:spMkLst>
            <pc:docMk/>
            <pc:sldMk cId="3163392539" sldId="8906"/>
            <ac:spMk id="3" creationId="{ED399074-1E16-3702-5D68-EE0522B58F49}"/>
          </ac:spMkLst>
        </pc:spChg>
      </pc:sldChg>
      <pc:sldChg chg="modSp add mod">
        <pc:chgData name="Najafi, Haideh (LARA)" userId="3b67c657-2fc0-4fd7-a380-776a6968f2a7" providerId="ADAL" clId="{985CCF43-D364-4820-BDE4-3707680B399D}" dt="2025-09-10T19:46:41.851" v="14933" actId="1076"/>
        <pc:sldMkLst>
          <pc:docMk/>
          <pc:sldMk cId="3889161881" sldId="8907"/>
        </pc:sldMkLst>
        <pc:spChg chg="mod">
          <ac:chgData name="Najafi, Haideh (LARA)" userId="3b67c657-2fc0-4fd7-a380-776a6968f2a7" providerId="ADAL" clId="{985CCF43-D364-4820-BDE4-3707680B399D}" dt="2025-09-10T19:46:41.851" v="14933" actId="1076"/>
          <ac:spMkLst>
            <pc:docMk/>
            <pc:sldMk cId="3889161881" sldId="8907"/>
            <ac:spMk id="2" creationId="{B2839FF6-5E27-59EC-E9FC-2E0CAA1BFE0C}"/>
          </ac:spMkLst>
        </pc:spChg>
        <pc:spChg chg="mod">
          <ac:chgData name="Najafi, Haideh (LARA)" userId="3b67c657-2fc0-4fd7-a380-776a6968f2a7" providerId="ADAL" clId="{985CCF43-D364-4820-BDE4-3707680B399D}" dt="2025-09-10T19:46:35.727" v="14932" actId="14100"/>
          <ac:spMkLst>
            <pc:docMk/>
            <pc:sldMk cId="3889161881" sldId="8907"/>
            <ac:spMk id="3" creationId="{E019026F-DFCA-7BDE-C059-8E4467ABA70E}"/>
          </ac:spMkLst>
        </pc:spChg>
      </pc:sldChg>
      <pc:sldChg chg="modSp add mod">
        <pc:chgData name="Najafi, Haideh (LARA)" userId="3b67c657-2fc0-4fd7-a380-776a6968f2a7" providerId="ADAL" clId="{985CCF43-D364-4820-BDE4-3707680B399D}" dt="2025-09-10T19:47:10.177" v="14935" actId="1076"/>
        <pc:sldMkLst>
          <pc:docMk/>
          <pc:sldMk cId="2909181678" sldId="8908"/>
        </pc:sldMkLst>
        <pc:spChg chg="mod">
          <ac:chgData name="Najafi, Haideh (LARA)" userId="3b67c657-2fc0-4fd7-a380-776a6968f2a7" providerId="ADAL" clId="{985CCF43-D364-4820-BDE4-3707680B399D}" dt="2025-09-10T19:47:10.177" v="14935" actId="1076"/>
          <ac:spMkLst>
            <pc:docMk/>
            <pc:sldMk cId="2909181678" sldId="8908"/>
            <ac:spMk id="2" creationId="{83F3F52D-B327-BB65-C4F6-CE5F29AA5CCC}"/>
          </ac:spMkLst>
        </pc:spChg>
        <pc:spChg chg="mod">
          <ac:chgData name="Najafi, Haideh (LARA)" userId="3b67c657-2fc0-4fd7-a380-776a6968f2a7" providerId="ADAL" clId="{985CCF43-D364-4820-BDE4-3707680B399D}" dt="2025-09-04T18:42:06.323" v="6995"/>
          <ac:spMkLst>
            <pc:docMk/>
            <pc:sldMk cId="2909181678" sldId="8908"/>
            <ac:spMk id="3" creationId="{6C22E580-AED6-2F56-20F9-B2D9185EAB10}"/>
          </ac:spMkLst>
        </pc:spChg>
      </pc:sldChg>
      <pc:sldChg chg="modSp add mod">
        <pc:chgData name="Najafi, Haideh (LARA)" userId="3b67c657-2fc0-4fd7-a380-776a6968f2a7" providerId="ADAL" clId="{985CCF43-D364-4820-BDE4-3707680B399D}" dt="2025-09-10T19:47:15.029" v="14936" actId="1076"/>
        <pc:sldMkLst>
          <pc:docMk/>
          <pc:sldMk cId="214790571" sldId="8909"/>
        </pc:sldMkLst>
        <pc:spChg chg="mod">
          <ac:chgData name="Najafi, Haideh (LARA)" userId="3b67c657-2fc0-4fd7-a380-776a6968f2a7" providerId="ADAL" clId="{985CCF43-D364-4820-BDE4-3707680B399D}" dt="2025-09-10T19:47:15.029" v="14936" actId="1076"/>
          <ac:spMkLst>
            <pc:docMk/>
            <pc:sldMk cId="214790571" sldId="8909"/>
            <ac:spMk id="2" creationId="{EA737483-F603-E202-AB02-87C2EED90C88}"/>
          </ac:spMkLst>
        </pc:spChg>
        <pc:spChg chg="mod">
          <ac:chgData name="Najafi, Haideh (LARA)" userId="3b67c657-2fc0-4fd7-a380-776a6968f2a7" providerId="ADAL" clId="{985CCF43-D364-4820-BDE4-3707680B399D}" dt="2025-09-05T13:57:08.237" v="7426" actId="14100"/>
          <ac:spMkLst>
            <pc:docMk/>
            <pc:sldMk cId="214790571" sldId="8909"/>
            <ac:spMk id="3" creationId="{4AEBDBAF-0C12-B099-64B6-CC86390A28E6}"/>
          </ac:spMkLst>
        </pc:spChg>
      </pc:sldChg>
      <pc:sldChg chg="modSp add mod">
        <pc:chgData name="Najafi, Haideh (LARA)" userId="3b67c657-2fc0-4fd7-a380-776a6968f2a7" providerId="ADAL" clId="{985CCF43-D364-4820-BDE4-3707680B399D}" dt="2025-09-10T19:47:31.405" v="14940" actId="404"/>
        <pc:sldMkLst>
          <pc:docMk/>
          <pc:sldMk cId="3327346305" sldId="8910"/>
        </pc:sldMkLst>
        <pc:spChg chg="mod">
          <ac:chgData name="Najafi, Haideh (LARA)" userId="3b67c657-2fc0-4fd7-a380-776a6968f2a7" providerId="ADAL" clId="{985CCF43-D364-4820-BDE4-3707680B399D}" dt="2025-09-05T14:26:08.993" v="7559"/>
          <ac:spMkLst>
            <pc:docMk/>
            <pc:sldMk cId="3327346305" sldId="8910"/>
            <ac:spMk id="2" creationId="{5F7A2D3F-9D31-91C4-6676-DF7001D56A44}"/>
          </ac:spMkLst>
        </pc:spChg>
        <pc:spChg chg="mod">
          <ac:chgData name="Najafi, Haideh (LARA)" userId="3b67c657-2fc0-4fd7-a380-776a6968f2a7" providerId="ADAL" clId="{985CCF43-D364-4820-BDE4-3707680B399D}" dt="2025-09-10T19:47:31.405" v="14940" actId="404"/>
          <ac:spMkLst>
            <pc:docMk/>
            <pc:sldMk cId="3327346305" sldId="8910"/>
            <ac:spMk id="3" creationId="{0BAFD37F-E782-A374-6F84-0A195350D522}"/>
          </ac:spMkLst>
        </pc:spChg>
      </pc:sldChg>
      <pc:sldChg chg="modSp add mod modAnim">
        <pc:chgData name="Najafi, Haideh (LARA)" userId="3b67c657-2fc0-4fd7-a380-776a6968f2a7" providerId="ADAL" clId="{985CCF43-D364-4820-BDE4-3707680B399D}" dt="2025-09-10T19:47:55.403" v="14944" actId="14100"/>
        <pc:sldMkLst>
          <pc:docMk/>
          <pc:sldMk cId="3716873651" sldId="8911"/>
        </pc:sldMkLst>
        <pc:spChg chg="mod">
          <ac:chgData name="Najafi, Haideh (LARA)" userId="3b67c657-2fc0-4fd7-a380-776a6968f2a7" providerId="ADAL" clId="{985CCF43-D364-4820-BDE4-3707680B399D}" dt="2025-09-05T14:26:13.459" v="7560"/>
          <ac:spMkLst>
            <pc:docMk/>
            <pc:sldMk cId="3716873651" sldId="8911"/>
            <ac:spMk id="2" creationId="{C02D38BF-84BE-12A8-8EAC-683E5201B82B}"/>
          </ac:spMkLst>
        </pc:spChg>
        <pc:spChg chg="mod">
          <ac:chgData name="Najafi, Haideh (LARA)" userId="3b67c657-2fc0-4fd7-a380-776a6968f2a7" providerId="ADAL" clId="{985CCF43-D364-4820-BDE4-3707680B399D}" dt="2025-09-10T19:47:55.403" v="14944" actId="14100"/>
          <ac:spMkLst>
            <pc:docMk/>
            <pc:sldMk cId="3716873651" sldId="8911"/>
            <ac:spMk id="3" creationId="{6C1E1541-0471-2321-F7DB-910737362C00}"/>
          </ac:spMkLst>
        </pc:spChg>
      </pc:sldChg>
      <pc:sldChg chg="modSp add mod">
        <pc:chgData name="Najafi, Haideh (LARA)" userId="3b67c657-2fc0-4fd7-a380-776a6968f2a7" providerId="ADAL" clId="{985CCF43-D364-4820-BDE4-3707680B399D}" dt="2025-09-10T19:49:45.569" v="14966" actId="404"/>
        <pc:sldMkLst>
          <pc:docMk/>
          <pc:sldMk cId="3744735719" sldId="8912"/>
        </pc:sldMkLst>
        <pc:spChg chg="mod">
          <ac:chgData name="Najafi, Haideh (LARA)" userId="3b67c657-2fc0-4fd7-a380-776a6968f2a7" providerId="ADAL" clId="{985CCF43-D364-4820-BDE4-3707680B399D}" dt="2025-09-10T19:49:45.569" v="14966" actId="404"/>
          <ac:spMkLst>
            <pc:docMk/>
            <pc:sldMk cId="3744735719" sldId="8912"/>
            <ac:spMk id="2" creationId="{35CBA27E-8D83-6DE9-C084-CEAE8B7AB27C}"/>
          </ac:spMkLst>
        </pc:spChg>
        <pc:spChg chg="mod">
          <ac:chgData name="Najafi, Haideh (LARA)" userId="3b67c657-2fc0-4fd7-a380-776a6968f2a7" providerId="ADAL" clId="{985CCF43-D364-4820-BDE4-3707680B399D}" dt="2025-09-05T14:46:08.537" v="7780" actId="14100"/>
          <ac:spMkLst>
            <pc:docMk/>
            <pc:sldMk cId="3744735719" sldId="8912"/>
            <ac:spMk id="3" creationId="{E46893B7-1AE7-275F-887D-9110A10535EC}"/>
          </ac:spMkLst>
        </pc:spChg>
      </pc:sldChg>
      <pc:sldChg chg="modSp add mod">
        <pc:chgData name="Najafi, Haideh (LARA)" userId="3b67c657-2fc0-4fd7-a380-776a6968f2a7" providerId="ADAL" clId="{985CCF43-D364-4820-BDE4-3707680B399D}" dt="2025-09-10T19:50:07.841" v="14969" actId="14100"/>
        <pc:sldMkLst>
          <pc:docMk/>
          <pc:sldMk cId="1803606847" sldId="8913"/>
        </pc:sldMkLst>
        <pc:spChg chg="mod">
          <ac:chgData name="Najafi, Haideh (LARA)" userId="3b67c657-2fc0-4fd7-a380-776a6968f2a7" providerId="ADAL" clId="{985CCF43-D364-4820-BDE4-3707680B399D}" dt="2025-09-10T19:50:04.101" v="14968"/>
          <ac:spMkLst>
            <pc:docMk/>
            <pc:sldMk cId="1803606847" sldId="8913"/>
            <ac:spMk id="2" creationId="{62FBD857-075B-1B52-0150-1823DA90DDEF}"/>
          </ac:spMkLst>
        </pc:spChg>
        <pc:spChg chg="mod">
          <ac:chgData name="Najafi, Haideh (LARA)" userId="3b67c657-2fc0-4fd7-a380-776a6968f2a7" providerId="ADAL" clId="{985CCF43-D364-4820-BDE4-3707680B399D}" dt="2025-09-10T19:50:07.841" v="14969" actId="14100"/>
          <ac:spMkLst>
            <pc:docMk/>
            <pc:sldMk cId="1803606847" sldId="8913"/>
            <ac:spMk id="3" creationId="{D2CF5E75-3021-6D25-05F9-1FC2CA49A5D1}"/>
          </ac:spMkLst>
        </pc:spChg>
      </pc:sldChg>
      <pc:sldChg chg="modSp add mod modAnim">
        <pc:chgData name="Najafi, Haideh (LARA)" userId="3b67c657-2fc0-4fd7-a380-776a6968f2a7" providerId="ADAL" clId="{985CCF43-D364-4820-BDE4-3707680B399D}" dt="2025-09-10T19:50:27.746" v="14973" actId="207"/>
        <pc:sldMkLst>
          <pc:docMk/>
          <pc:sldMk cId="2290322682" sldId="8915"/>
        </pc:sldMkLst>
        <pc:spChg chg="mod">
          <ac:chgData name="Najafi, Haideh (LARA)" userId="3b67c657-2fc0-4fd7-a380-776a6968f2a7" providerId="ADAL" clId="{985CCF43-D364-4820-BDE4-3707680B399D}" dt="2025-09-10T19:50:27.746" v="14973" actId="207"/>
          <ac:spMkLst>
            <pc:docMk/>
            <pc:sldMk cId="2290322682" sldId="8915"/>
            <ac:spMk id="2" creationId="{AAC1F0AA-8C76-4B3E-2C86-8C4565301136}"/>
          </ac:spMkLst>
        </pc:spChg>
        <pc:spChg chg="mod">
          <ac:chgData name="Najafi, Haideh (LARA)" userId="3b67c657-2fc0-4fd7-a380-776a6968f2a7" providerId="ADAL" clId="{985CCF43-D364-4820-BDE4-3707680B399D}" dt="2025-09-05T14:47:24.894" v="7806" actId="14100"/>
          <ac:spMkLst>
            <pc:docMk/>
            <pc:sldMk cId="2290322682" sldId="8915"/>
            <ac:spMk id="3" creationId="{C3C9E152-27C4-3F3B-8A3C-021278B805C3}"/>
          </ac:spMkLst>
        </pc:spChg>
      </pc:sldChg>
      <pc:sldChg chg="modSp add mod">
        <pc:chgData name="Najafi, Haideh (LARA)" userId="3b67c657-2fc0-4fd7-a380-776a6968f2a7" providerId="ADAL" clId="{985CCF43-D364-4820-BDE4-3707680B399D}" dt="2025-09-10T19:51:00.300" v="14980" actId="207"/>
        <pc:sldMkLst>
          <pc:docMk/>
          <pc:sldMk cId="1056776" sldId="8916"/>
        </pc:sldMkLst>
        <pc:spChg chg="mod">
          <ac:chgData name="Najafi, Haideh (LARA)" userId="3b67c657-2fc0-4fd7-a380-776a6968f2a7" providerId="ADAL" clId="{985CCF43-D364-4820-BDE4-3707680B399D}" dt="2025-09-10T19:51:00.300" v="14980" actId="207"/>
          <ac:spMkLst>
            <pc:docMk/>
            <pc:sldMk cId="1056776" sldId="8916"/>
            <ac:spMk id="2" creationId="{52CE533F-C4D8-8C7B-7A42-74527CF3987D}"/>
          </ac:spMkLst>
        </pc:spChg>
        <pc:spChg chg="mod">
          <ac:chgData name="Najafi, Haideh (LARA)" userId="3b67c657-2fc0-4fd7-a380-776a6968f2a7" providerId="ADAL" clId="{985CCF43-D364-4820-BDE4-3707680B399D}" dt="2025-09-05T14:48:16.388" v="7820" actId="14100"/>
          <ac:spMkLst>
            <pc:docMk/>
            <pc:sldMk cId="1056776" sldId="8916"/>
            <ac:spMk id="3" creationId="{9E301243-1013-1876-9686-4BEE5F127773}"/>
          </ac:spMkLst>
        </pc:spChg>
      </pc:sldChg>
      <pc:sldChg chg="modSp add mod">
        <pc:chgData name="Najafi, Haideh (LARA)" userId="3b67c657-2fc0-4fd7-a380-776a6968f2a7" providerId="ADAL" clId="{985CCF43-D364-4820-BDE4-3707680B399D}" dt="2025-09-10T19:51:09.523" v="14982" actId="207"/>
        <pc:sldMkLst>
          <pc:docMk/>
          <pc:sldMk cId="1096218257" sldId="8917"/>
        </pc:sldMkLst>
        <pc:spChg chg="mod">
          <ac:chgData name="Najafi, Haideh (LARA)" userId="3b67c657-2fc0-4fd7-a380-776a6968f2a7" providerId="ADAL" clId="{985CCF43-D364-4820-BDE4-3707680B399D}" dt="2025-09-10T19:51:09.523" v="14982" actId="207"/>
          <ac:spMkLst>
            <pc:docMk/>
            <pc:sldMk cId="1096218257" sldId="8917"/>
            <ac:spMk id="2" creationId="{A8028FC7-B2C0-DB14-22DE-455FCE5DF052}"/>
          </ac:spMkLst>
        </pc:spChg>
        <pc:spChg chg="mod">
          <ac:chgData name="Najafi, Haideh (LARA)" userId="3b67c657-2fc0-4fd7-a380-776a6968f2a7" providerId="ADAL" clId="{985CCF43-D364-4820-BDE4-3707680B399D}" dt="2025-09-05T14:48:41.316" v="7827" actId="404"/>
          <ac:spMkLst>
            <pc:docMk/>
            <pc:sldMk cId="1096218257" sldId="8917"/>
            <ac:spMk id="3" creationId="{E2ECA93A-D987-4D77-E6F1-CA2E8F615BB9}"/>
          </ac:spMkLst>
        </pc:spChg>
      </pc:sldChg>
      <pc:sldChg chg="modSp add mod">
        <pc:chgData name="Najafi, Haideh (LARA)" userId="3b67c657-2fc0-4fd7-a380-776a6968f2a7" providerId="ADAL" clId="{985CCF43-D364-4820-BDE4-3707680B399D}" dt="2025-09-10T19:51:29.450" v="14988" actId="404"/>
        <pc:sldMkLst>
          <pc:docMk/>
          <pc:sldMk cId="3353211195" sldId="8918"/>
        </pc:sldMkLst>
        <pc:spChg chg="mod">
          <ac:chgData name="Najafi, Haideh (LARA)" userId="3b67c657-2fc0-4fd7-a380-776a6968f2a7" providerId="ADAL" clId="{985CCF43-D364-4820-BDE4-3707680B399D}" dt="2025-09-10T19:51:20.024" v="14985" actId="1076"/>
          <ac:spMkLst>
            <pc:docMk/>
            <pc:sldMk cId="3353211195" sldId="8918"/>
            <ac:spMk id="2" creationId="{AFED03E4-E972-6609-0FE4-EE3F6D199CB9}"/>
          </ac:spMkLst>
        </pc:spChg>
        <pc:spChg chg="mod">
          <ac:chgData name="Najafi, Haideh (LARA)" userId="3b67c657-2fc0-4fd7-a380-776a6968f2a7" providerId="ADAL" clId="{985CCF43-D364-4820-BDE4-3707680B399D}" dt="2025-09-10T19:51:29.450" v="14988" actId="404"/>
          <ac:spMkLst>
            <pc:docMk/>
            <pc:sldMk cId="3353211195" sldId="8918"/>
            <ac:spMk id="3" creationId="{A9DEB17A-628F-2E8D-94C0-95B45E9FA4A4}"/>
          </ac:spMkLst>
        </pc:spChg>
      </pc:sldChg>
      <pc:sldChg chg="modSp add mod">
        <pc:chgData name="Najafi, Haideh (LARA)" userId="3b67c657-2fc0-4fd7-a380-776a6968f2a7" providerId="ADAL" clId="{985CCF43-D364-4820-BDE4-3707680B399D}" dt="2025-09-10T19:51:41.471" v="14990" actId="207"/>
        <pc:sldMkLst>
          <pc:docMk/>
          <pc:sldMk cId="19323193" sldId="8919"/>
        </pc:sldMkLst>
        <pc:spChg chg="mod">
          <ac:chgData name="Najafi, Haideh (LARA)" userId="3b67c657-2fc0-4fd7-a380-776a6968f2a7" providerId="ADAL" clId="{985CCF43-D364-4820-BDE4-3707680B399D}" dt="2025-09-10T19:51:41.471" v="14990" actId="207"/>
          <ac:spMkLst>
            <pc:docMk/>
            <pc:sldMk cId="19323193" sldId="8919"/>
            <ac:spMk id="2" creationId="{59301E92-DFE8-E088-BD6F-F7195EF91B87}"/>
          </ac:spMkLst>
        </pc:spChg>
        <pc:spChg chg="mod">
          <ac:chgData name="Najafi, Haideh (LARA)" userId="3b67c657-2fc0-4fd7-a380-776a6968f2a7" providerId="ADAL" clId="{985CCF43-D364-4820-BDE4-3707680B399D}" dt="2025-09-05T14:51:24.920" v="7853" actId="14100"/>
          <ac:spMkLst>
            <pc:docMk/>
            <pc:sldMk cId="19323193" sldId="8919"/>
            <ac:spMk id="3" creationId="{FFD3DC39-F2F6-81D2-BA26-DF3B35087583}"/>
          </ac:spMkLst>
        </pc:spChg>
      </pc:sldChg>
      <pc:sldChg chg="add">
        <pc:chgData name="Najafi, Haideh (LARA)" userId="3b67c657-2fc0-4fd7-a380-776a6968f2a7" providerId="ADAL" clId="{985CCF43-D364-4820-BDE4-3707680B399D}" dt="2025-08-28T18:00:20.476" v="302"/>
        <pc:sldMkLst>
          <pc:docMk/>
          <pc:sldMk cId="51866438" sldId="8920"/>
        </pc:sldMkLst>
      </pc:sldChg>
      <pc:sldChg chg="add">
        <pc:chgData name="Najafi, Haideh (LARA)" userId="3b67c657-2fc0-4fd7-a380-776a6968f2a7" providerId="ADAL" clId="{985CCF43-D364-4820-BDE4-3707680B399D}" dt="2025-08-28T18:00:20.476" v="302"/>
        <pc:sldMkLst>
          <pc:docMk/>
          <pc:sldMk cId="986073597" sldId="8925"/>
        </pc:sldMkLst>
      </pc:sldChg>
      <pc:sldChg chg="modSp add mod">
        <pc:chgData name="Najafi, Haideh (LARA)" userId="3b67c657-2fc0-4fd7-a380-776a6968f2a7" providerId="ADAL" clId="{985CCF43-D364-4820-BDE4-3707680B399D}" dt="2025-09-10T19:39:50.632" v="14841" actId="1076"/>
        <pc:sldMkLst>
          <pc:docMk/>
          <pc:sldMk cId="1913010864" sldId="8926"/>
        </pc:sldMkLst>
        <pc:spChg chg="mod">
          <ac:chgData name="Najafi, Haideh (LARA)" userId="3b67c657-2fc0-4fd7-a380-776a6968f2a7" providerId="ADAL" clId="{985CCF43-D364-4820-BDE4-3707680B399D}" dt="2025-09-10T19:39:50.632" v="14841" actId="1076"/>
          <ac:spMkLst>
            <pc:docMk/>
            <pc:sldMk cId="1913010864" sldId="8926"/>
            <ac:spMk id="2" creationId="{B2226FAD-80BD-9DC0-0768-728CF07E3EB3}"/>
          </ac:spMkLst>
        </pc:spChg>
        <pc:spChg chg="mod">
          <ac:chgData name="Najafi, Haideh (LARA)" userId="3b67c657-2fc0-4fd7-a380-776a6968f2a7" providerId="ADAL" clId="{985CCF43-D364-4820-BDE4-3707680B399D}" dt="2025-09-04T17:55:00.358" v="6318" actId="14100"/>
          <ac:spMkLst>
            <pc:docMk/>
            <pc:sldMk cId="1913010864" sldId="8926"/>
            <ac:spMk id="3" creationId="{9CFA7944-0B6B-34DD-FA2F-2A408CA84814}"/>
          </ac:spMkLst>
        </pc:spChg>
      </pc:sldChg>
      <pc:sldChg chg="modSp add mod">
        <pc:chgData name="Najafi, Haideh (LARA)" userId="3b67c657-2fc0-4fd7-a380-776a6968f2a7" providerId="ADAL" clId="{985CCF43-D364-4820-BDE4-3707680B399D}" dt="2025-09-04T17:55:48.119" v="6325"/>
        <pc:sldMkLst>
          <pc:docMk/>
          <pc:sldMk cId="2529232624" sldId="8927"/>
        </pc:sldMkLst>
        <pc:spChg chg="mod">
          <ac:chgData name="Najafi, Haideh (LARA)" userId="3b67c657-2fc0-4fd7-a380-776a6968f2a7" providerId="ADAL" clId="{985CCF43-D364-4820-BDE4-3707680B399D}" dt="2025-09-04T17:55:48.119" v="6325"/>
          <ac:spMkLst>
            <pc:docMk/>
            <pc:sldMk cId="2529232624" sldId="8927"/>
            <ac:spMk id="3" creationId="{44ADDA31-9F4A-309F-B404-8DD850AD8768}"/>
          </ac:spMkLst>
        </pc:spChg>
      </pc:sldChg>
      <pc:sldChg chg="modSp add mod">
        <pc:chgData name="Najafi, Haideh (LARA)" userId="3b67c657-2fc0-4fd7-a380-776a6968f2a7" providerId="ADAL" clId="{985CCF43-D364-4820-BDE4-3707680B399D}" dt="2025-09-10T19:40:40.015" v="14849" actId="14100"/>
        <pc:sldMkLst>
          <pc:docMk/>
          <pc:sldMk cId="1357322920" sldId="8928"/>
        </pc:sldMkLst>
        <pc:spChg chg="mod">
          <ac:chgData name="Najafi, Haideh (LARA)" userId="3b67c657-2fc0-4fd7-a380-776a6968f2a7" providerId="ADAL" clId="{985CCF43-D364-4820-BDE4-3707680B399D}" dt="2025-09-10T19:40:09.997" v="14844" actId="403"/>
          <ac:spMkLst>
            <pc:docMk/>
            <pc:sldMk cId="1357322920" sldId="8928"/>
            <ac:spMk id="2" creationId="{CA6EE1FA-6CFE-8196-3EDF-302EB0B9B46A}"/>
          </ac:spMkLst>
        </pc:spChg>
        <pc:spChg chg="mod">
          <ac:chgData name="Najafi, Haideh (LARA)" userId="3b67c657-2fc0-4fd7-a380-776a6968f2a7" providerId="ADAL" clId="{985CCF43-D364-4820-BDE4-3707680B399D}" dt="2025-09-10T19:40:40.015" v="14849" actId="14100"/>
          <ac:spMkLst>
            <pc:docMk/>
            <pc:sldMk cId="1357322920" sldId="8928"/>
            <ac:spMk id="3" creationId="{5927D2C9-0CDA-A684-89EC-6C506A7350D0}"/>
          </ac:spMkLst>
        </pc:spChg>
      </pc:sldChg>
      <pc:sldChg chg="modSp add mod ord modAnim">
        <pc:chgData name="Najafi, Haideh (LARA)" userId="3b67c657-2fc0-4fd7-a380-776a6968f2a7" providerId="ADAL" clId="{985CCF43-D364-4820-BDE4-3707680B399D}" dt="2025-09-10T19:40:59.850" v="14854" actId="404"/>
        <pc:sldMkLst>
          <pc:docMk/>
          <pc:sldMk cId="2675336850" sldId="8929"/>
        </pc:sldMkLst>
        <pc:spChg chg="mod">
          <ac:chgData name="Najafi, Haideh (LARA)" userId="3b67c657-2fc0-4fd7-a380-776a6968f2a7" providerId="ADAL" clId="{985CCF43-D364-4820-BDE4-3707680B399D}" dt="2025-09-10T19:40:50.260" v="14851" actId="255"/>
          <ac:spMkLst>
            <pc:docMk/>
            <pc:sldMk cId="2675336850" sldId="8929"/>
            <ac:spMk id="2" creationId="{473FDEE7-DBA2-07A2-7E0B-640ACCBB732B}"/>
          </ac:spMkLst>
        </pc:spChg>
        <pc:spChg chg="mod">
          <ac:chgData name="Najafi, Haideh (LARA)" userId="3b67c657-2fc0-4fd7-a380-776a6968f2a7" providerId="ADAL" clId="{985CCF43-D364-4820-BDE4-3707680B399D}" dt="2025-09-10T19:40:59.850" v="14854" actId="404"/>
          <ac:spMkLst>
            <pc:docMk/>
            <pc:sldMk cId="2675336850" sldId="8929"/>
            <ac:spMk id="3" creationId="{49547725-B607-776C-0AD1-EDB635485D75}"/>
          </ac:spMkLst>
        </pc:spChg>
      </pc:sldChg>
      <pc:sldChg chg="modSp add mod">
        <pc:chgData name="Najafi, Haideh (LARA)" userId="3b67c657-2fc0-4fd7-a380-776a6968f2a7" providerId="ADAL" clId="{985CCF43-D364-4820-BDE4-3707680B399D}" dt="2025-09-10T19:41:24.977" v="14864" actId="403"/>
        <pc:sldMkLst>
          <pc:docMk/>
          <pc:sldMk cId="1671022860" sldId="8930"/>
        </pc:sldMkLst>
        <pc:spChg chg="mod">
          <ac:chgData name="Najafi, Haideh (LARA)" userId="3b67c657-2fc0-4fd7-a380-776a6968f2a7" providerId="ADAL" clId="{985CCF43-D364-4820-BDE4-3707680B399D}" dt="2025-09-10T19:41:24.977" v="14864" actId="403"/>
          <ac:spMkLst>
            <pc:docMk/>
            <pc:sldMk cId="1671022860" sldId="8930"/>
            <ac:spMk id="2" creationId="{4AD9B9DE-AF02-9EB8-1A7F-4C8E95677AB4}"/>
          </ac:spMkLst>
        </pc:spChg>
        <pc:spChg chg="mod">
          <ac:chgData name="Najafi, Haideh (LARA)" userId="3b67c657-2fc0-4fd7-a380-776a6968f2a7" providerId="ADAL" clId="{985CCF43-D364-4820-BDE4-3707680B399D}" dt="2025-09-04T17:59:50.057" v="6352"/>
          <ac:spMkLst>
            <pc:docMk/>
            <pc:sldMk cId="1671022860" sldId="8930"/>
            <ac:spMk id="3" creationId="{7C18BC91-5CA7-729E-64BE-98DC1C89ABB3}"/>
          </ac:spMkLst>
        </pc:spChg>
      </pc:sldChg>
      <pc:sldChg chg="modSp add mod">
        <pc:chgData name="Najafi, Haideh (LARA)" userId="3b67c657-2fc0-4fd7-a380-776a6968f2a7" providerId="ADAL" clId="{985CCF43-D364-4820-BDE4-3707680B399D}" dt="2025-09-10T19:42:45.746" v="14874"/>
        <pc:sldMkLst>
          <pc:docMk/>
          <pc:sldMk cId="431037172" sldId="8931"/>
        </pc:sldMkLst>
        <pc:spChg chg="mod">
          <ac:chgData name="Najafi, Haideh (LARA)" userId="3b67c657-2fc0-4fd7-a380-776a6968f2a7" providerId="ADAL" clId="{985CCF43-D364-4820-BDE4-3707680B399D}" dt="2025-09-10T19:41:38.659" v="14865" actId="403"/>
          <ac:spMkLst>
            <pc:docMk/>
            <pc:sldMk cId="431037172" sldId="8931"/>
            <ac:spMk id="2" creationId="{E2498DA9-19DE-A335-3661-762E3CE31704}"/>
          </ac:spMkLst>
        </pc:spChg>
        <pc:spChg chg="mod">
          <ac:chgData name="Najafi, Haideh (LARA)" userId="3b67c657-2fc0-4fd7-a380-776a6968f2a7" providerId="ADAL" clId="{985CCF43-D364-4820-BDE4-3707680B399D}" dt="2025-09-10T19:42:45.746" v="14874"/>
          <ac:spMkLst>
            <pc:docMk/>
            <pc:sldMk cId="431037172" sldId="8931"/>
            <ac:spMk id="3" creationId="{E827E98C-45D3-E354-F01E-BA718801A082}"/>
          </ac:spMkLst>
        </pc:spChg>
      </pc:sldChg>
      <pc:sldChg chg="modSp add mod">
        <pc:chgData name="Najafi, Haideh (LARA)" userId="3b67c657-2fc0-4fd7-a380-776a6968f2a7" providerId="ADAL" clId="{985CCF43-D364-4820-BDE4-3707680B399D}" dt="2025-09-10T19:43:30.727" v="14885" actId="14100"/>
        <pc:sldMkLst>
          <pc:docMk/>
          <pc:sldMk cId="268875974" sldId="8932"/>
        </pc:sldMkLst>
        <pc:spChg chg="mod">
          <ac:chgData name="Najafi, Haideh (LARA)" userId="3b67c657-2fc0-4fd7-a380-776a6968f2a7" providerId="ADAL" clId="{985CCF43-D364-4820-BDE4-3707680B399D}" dt="2025-09-04T18:10:57.196" v="6516" actId="20577"/>
          <ac:spMkLst>
            <pc:docMk/>
            <pc:sldMk cId="268875974" sldId="8932"/>
            <ac:spMk id="2" creationId="{3E9583A8-5520-AAAC-7572-81ED1C403F74}"/>
          </ac:spMkLst>
        </pc:spChg>
        <pc:spChg chg="mod">
          <ac:chgData name="Najafi, Haideh (LARA)" userId="3b67c657-2fc0-4fd7-a380-776a6968f2a7" providerId="ADAL" clId="{985CCF43-D364-4820-BDE4-3707680B399D}" dt="2025-09-10T19:43:30.727" v="14885" actId="14100"/>
          <ac:spMkLst>
            <pc:docMk/>
            <pc:sldMk cId="268875974" sldId="8932"/>
            <ac:spMk id="3" creationId="{529C056E-F1C9-B438-65CE-EA9C10BB3FB5}"/>
          </ac:spMkLst>
        </pc:spChg>
      </pc:sldChg>
      <pc:sldChg chg="modSp add mod">
        <pc:chgData name="Najafi, Haideh (LARA)" userId="3b67c657-2fc0-4fd7-a380-776a6968f2a7" providerId="ADAL" clId="{985CCF43-D364-4820-BDE4-3707680B399D}" dt="2025-09-10T19:42:57.225" v="14876" actId="207"/>
        <pc:sldMkLst>
          <pc:docMk/>
          <pc:sldMk cId="2604806075" sldId="8934"/>
        </pc:sldMkLst>
        <pc:spChg chg="mod">
          <ac:chgData name="Najafi, Haideh (LARA)" userId="3b67c657-2fc0-4fd7-a380-776a6968f2a7" providerId="ADAL" clId="{985CCF43-D364-4820-BDE4-3707680B399D}" dt="2025-09-10T19:41:50.073" v="14868" actId="404"/>
          <ac:spMkLst>
            <pc:docMk/>
            <pc:sldMk cId="2604806075" sldId="8934"/>
            <ac:spMk id="2" creationId="{01C1DB4E-300C-3194-9787-824BE63558B0}"/>
          </ac:spMkLst>
        </pc:spChg>
        <pc:spChg chg="mod">
          <ac:chgData name="Najafi, Haideh (LARA)" userId="3b67c657-2fc0-4fd7-a380-776a6968f2a7" providerId="ADAL" clId="{985CCF43-D364-4820-BDE4-3707680B399D}" dt="2025-09-10T19:42:57.225" v="14876" actId="207"/>
          <ac:spMkLst>
            <pc:docMk/>
            <pc:sldMk cId="2604806075" sldId="8934"/>
            <ac:spMk id="3" creationId="{97C27100-5A14-DEF3-9326-E644A6CA482D}"/>
          </ac:spMkLst>
        </pc:spChg>
      </pc:sldChg>
      <pc:sldChg chg="modSp add mod">
        <pc:chgData name="Najafi, Haideh (LARA)" userId="3b67c657-2fc0-4fd7-a380-776a6968f2a7" providerId="ADAL" clId="{985CCF43-D364-4820-BDE4-3707680B399D}" dt="2025-09-10T19:42:25.552" v="14871" actId="14100"/>
        <pc:sldMkLst>
          <pc:docMk/>
          <pc:sldMk cId="2985232024" sldId="8935"/>
        </pc:sldMkLst>
        <pc:spChg chg="mod">
          <ac:chgData name="Najafi, Haideh (LARA)" userId="3b67c657-2fc0-4fd7-a380-776a6968f2a7" providerId="ADAL" clId="{985CCF43-D364-4820-BDE4-3707680B399D}" dt="2025-09-10T19:42:01.202" v="14870" actId="1076"/>
          <ac:spMkLst>
            <pc:docMk/>
            <pc:sldMk cId="2985232024" sldId="8935"/>
            <ac:spMk id="2" creationId="{34BE2C5C-8BB1-FA76-219F-389225E18427}"/>
          </ac:spMkLst>
        </pc:spChg>
        <pc:spChg chg="mod">
          <ac:chgData name="Najafi, Haideh (LARA)" userId="3b67c657-2fc0-4fd7-a380-776a6968f2a7" providerId="ADAL" clId="{985CCF43-D364-4820-BDE4-3707680B399D}" dt="2025-09-10T19:42:25.552" v="14871" actId="14100"/>
          <ac:spMkLst>
            <pc:docMk/>
            <pc:sldMk cId="2985232024" sldId="8935"/>
            <ac:spMk id="3" creationId="{E0D90C4F-F5D4-96E7-85BC-85D19A3B7010}"/>
          </ac:spMkLst>
        </pc:spChg>
      </pc:sldChg>
      <pc:sldChg chg="modSp add mod">
        <pc:chgData name="Najafi, Haideh (LARA)" userId="3b67c657-2fc0-4fd7-a380-776a6968f2a7" providerId="ADAL" clId="{985CCF43-D364-4820-BDE4-3707680B399D}" dt="2025-09-10T18:36:09.887" v="14321" actId="14861"/>
        <pc:sldMkLst>
          <pc:docMk/>
          <pc:sldMk cId="3739608105" sldId="8936"/>
        </pc:sldMkLst>
        <pc:spChg chg="mod">
          <ac:chgData name="Najafi, Haideh (LARA)" userId="3b67c657-2fc0-4fd7-a380-776a6968f2a7" providerId="ADAL" clId="{985CCF43-D364-4820-BDE4-3707680B399D}" dt="2025-09-10T18:36:09.887" v="14321" actId="14861"/>
          <ac:spMkLst>
            <pc:docMk/>
            <pc:sldMk cId="3739608105" sldId="8936"/>
            <ac:spMk id="2" creationId="{874D0E08-7489-B8B0-C90B-0C2E8836BA60}"/>
          </ac:spMkLst>
        </pc:spChg>
      </pc:sldChg>
      <pc:sldChg chg="add">
        <pc:chgData name="Najafi, Haideh (LARA)" userId="3b67c657-2fc0-4fd7-a380-776a6968f2a7" providerId="ADAL" clId="{985CCF43-D364-4820-BDE4-3707680B399D}" dt="2025-08-28T18:00:20.476" v="302"/>
        <pc:sldMkLst>
          <pc:docMk/>
          <pc:sldMk cId="1274820216" sldId="8937"/>
        </pc:sldMkLst>
      </pc:sldChg>
      <pc:sldChg chg="modSp add mod">
        <pc:chgData name="Najafi, Haideh (LARA)" userId="3b67c657-2fc0-4fd7-a380-776a6968f2a7" providerId="ADAL" clId="{985CCF43-D364-4820-BDE4-3707680B399D}" dt="2025-09-10T18:36:22.830" v="14322" actId="1076"/>
        <pc:sldMkLst>
          <pc:docMk/>
          <pc:sldMk cId="2208363473" sldId="8938"/>
        </pc:sldMkLst>
        <pc:spChg chg="mod">
          <ac:chgData name="Najafi, Haideh (LARA)" userId="3b67c657-2fc0-4fd7-a380-776a6968f2a7" providerId="ADAL" clId="{985CCF43-D364-4820-BDE4-3707680B399D}" dt="2025-09-10T18:36:22.830" v="14322" actId="1076"/>
          <ac:spMkLst>
            <pc:docMk/>
            <pc:sldMk cId="2208363473" sldId="8938"/>
            <ac:spMk id="7" creationId="{066D1B00-AB49-4828-499E-CD2A93CC7A68}"/>
          </ac:spMkLst>
        </pc:spChg>
      </pc:sldChg>
      <pc:sldChg chg="modSp add mod">
        <pc:chgData name="Najafi, Haideh (LARA)" userId="3b67c657-2fc0-4fd7-a380-776a6968f2a7" providerId="ADAL" clId="{985CCF43-D364-4820-BDE4-3707680B399D}" dt="2025-09-10T18:36:28.136" v="14323" actId="1076"/>
        <pc:sldMkLst>
          <pc:docMk/>
          <pc:sldMk cId="2044328979" sldId="8939"/>
        </pc:sldMkLst>
        <pc:spChg chg="mod">
          <ac:chgData name="Najafi, Haideh (LARA)" userId="3b67c657-2fc0-4fd7-a380-776a6968f2a7" providerId="ADAL" clId="{985CCF43-D364-4820-BDE4-3707680B399D}" dt="2025-09-10T18:36:28.136" v="14323" actId="1076"/>
          <ac:spMkLst>
            <pc:docMk/>
            <pc:sldMk cId="2044328979" sldId="8939"/>
            <ac:spMk id="7" creationId="{FBD15E5D-E2E9-2CEF-2C09-F233268D992C}"/>
          </ac:spMkLst>
        </pc:spChg>
      </pc:sldChg>
      <pc:sldChg chg="modSp add mod">
        <pc:chgData name="Najafi, Haideh (LARA)" userId="3b67c657-2fc0-4fd7-a380-776a6968f2a7" providerId="ADAL" clId="{985CCF43-D364-4820-BDE4-3707680B399D}" dt="2025-09-10T18:36:36.808" v="14325" actId="1076"/>
        <pc:sldMkLst>
          <pc:docMk/>
          <pc:sldMk cId="1209368342" sldId="8940"/>
        </pc:sldMkLst>
        <pc:spChg chg="mod">
          <ac:chgData name="Najafi, Haideh (LARA)" userId="3b67c657-2fc0-4fd7-a380-776a6968f2a7" providerId="ADAL" clId="{985CCF43-D364-4820-BDE4-3707680B399D}" dt="2025-09-10T18:36:36.808" v="14325" actId="1076"/>
          <ac:spMkLst>
            <pc:docMk/>
            <pc:sldMk cId="1209368342" sldId="8940"/>
            <ac:spMk id="7" creationId="{2985C7DA-B0E9-11AC-DA65-DB3AEBE602D7}"/>
          </ac:spMkLst>
        </pc:spChg>
        <pc:picChg chg="mod">
          <ac:chgData name="Najafi, Haideh (LARA)" userId="3b67c657-2fc0-4fd7-a380-776a6968f2a7" providerId="ADAL" clId="{985CCF43-D364-4820-BDE4-3707680B399D}" dt="2025-09-10T18:36:34.415" v="14324" actId="14100"/>
          <ac:picMkLst>
            <pc:docMk/>
            <pc:sldMk cId="1209368342" sldId="8940"/>
            <ac:picMk id="9" creationId="{A3F05822-4DA6-EBF9-C949-5F8B8AFA1C73}"/>
          </ac:picMkLst>
        </pc:picChg>
      </pc:sldChg>
      <pc:sldChg chg="modSp add">
        <pc:chgData name="Najafi, Haideh (LARA)" userId="3b67c657-2fc0-4fd7-a380-776a6968f2a7" providerId="ADAL" clId="{985CCF43-D364-4820-BDE4-3707680B399D}" dt="2025-09-05T15:22:14.635" v="8765" actId="403"/>
        <pc:sldMkLst>
          <pc:docMk/>
          <pc:sldMk cId="3253690170" sldId="8941"/>
        </pc:sldMkLst>
      </pc:sldChg>
      <pc:sldChg chg="modSp add">
        <pc:chgData name="Najafi, Haideh (LARA)" userId="3b67c657-2fc0-4fd7-a380-776a6968f2a7" providerId="ADAL" clId="{985CCF43-D364-4820-BDE4-3707680B399D}" dt="2025-09-05T15:22:22.287" v="8767" actId="403"/>
        <pc:sldMkLst>
          <pc:docMk/>
          <pc:sldMk cId="2378393578" sldId="8942"/>
        </pc:sldMkLst>
      </pc:sldChg>
      <pc:sldChg chg="modSp add">
        <pc:chgData name="Najafi, Haideh (LARA)" userId="3b67c657-2fc0-4fd7-a380-776a6968f2a7" providerId="ADAL" clId="{985CCF43-D364-4820-BDE4-3707680B399D}" dt="2025-09-05T15:23:45.790" v="8822" actId="6549"/>
        <pc:sldMkLst>
          <pc:docMk/>
          <pc:sldMk cId="2049083676" sldId="8943"/>
        </pc:sldMkLst>
      </pc:sldChg>
      <pc:sldChg chg="modSp add">
        <pc:chgData name="Najafi, Haideh (LARA)" userId="3b67c657-2fc0-4fd7-a380-776a6968f2a7" providerId="ADAL" clId="{985CCF43-D364-4820-BDE4-3707680B399D}" dt="2025-09-05T15:23:57.586" v="8823" actId="403"/>
        <pc:sldMkLst>
          <pc:docMk/>
          <pc:sldMk cId="1702212000" sldId="8944"/>
        </pc:sldMkLst>
      </pc:sldChg>
      <pc:sldChg chg="modSp add mod">
        <pc:chgData name="Najafi, Haideh (LARA)" userId="3b67c657-2fc0-4fd7-a380-776a6968f2a7" providerId="ADAL" clId="{985CCF43-D364-4820-BDE4-3707680B399D}" dt="2025-09-10T18:36:55.056" v="14328" actId="1076"/>
        <pc:sldMkLst>
          <pc:docMk/>
          <pc:sldMk cId="4216663314" sldId="8945"/>
        </pc:sldMkLst>
        <pc:spChg chg="mod">
          <ac:chgData name="Najafi, Haideh (LARA)" userId="3b67c657-2fc0-4fd7-a380-776a6968f2a7" providerId="ADAL" clId="{985CCF43-D364-4820-BDE4-3707680B399D}" dt="2025-09-10T18:36:55.056" v="14328" actId="1076"/>
          <ac:spMkLst>
            <pc:docMk/>
            <pc:sldMk cId="4216663314" sldId="8945"/>
            <ac:spMk id="7" creationId="{AEFD6324-C1F5-453F-385E-B37645945868}"/>
          </ac:spMkLst>
        </pc:spChg>
      </pc:sldChg>
      <pc:sldChg chg="modSp add mod">
        <pc:chgData name="Najafi, Haideh (LARA)" userId="3b67c657-2fc0-4fd7-a380-776a6968f2a7" providerId="ADAL" clId="{985CCF43-D364-4820-BDE4-3707680B399D}" dt="2025-09-10T18:37:02.949" v="14329" actId="14100"/>
        <pc:sldMkLst>
          <pc:docMk/>
          <pc:sldMk cId="3674083726" sldId="8946"/>
        </pc:sldMkLst>
        <pc:spChg chg="mod">
          <ac:chgData name="Najafi, Haideh (LARA)" userId="3b67c657-2fc0-4fd7-a380-776a6968f2a7" providerId="ADAL" clId="{985CCF43-D364-4820-BDE4-3707680B399D}" dt="2025-09-05T15:29:21.745" v="8920" actId="13926"/>
          <ac:spMkLst>
            <pc:docMk/>
            <pc:sldMk cId="3674083726" sldId="8946"/>
            <ac:spMk id="5" creationId="{E392C981-81EA-8F9C-9B54-4EF584FE9329}"/>
          </ac:spMkLst>
        </pc:spChg>
        <pc:spChg chg="mod">
          <ac:chgData name="Najafi, Haideh (LARA)" userId="3b67c657-2fc0-4fd7-a380-776a6968f2a7" providerId="ADAL" clId="{985CCF43-D364-4820-BDE4-3707680B399D}" dt="2025-09-10T18:37:02.949" v="14329" actId="14100"/>
          <ac:spMkLst>
            <pc:docMk/>
            <pc:sldMk cId="3674083726" sldId="8946"/>
            <ac:spMk id="7" creationId="{21D359A9-A213-625A-EAB6-C857FE44BB3E}"/>
          </ac:spMkLst>
        </pc:spChg>
      </pc:sldChg>
      <pc:sldChg chg="modSp add mod">
        <pc:chgData name="Najafi, Haideh (LARA)" userId="3b67c657-2fc0-4fd7-a380-776a6968f2a7" providerId="ADAL" clId="{985CCF43-D364-4820-BDE4-3707680B399D}" dt="2025-09-10T18:37:16.430" v="14332" actId="1076"/>
        <pc:sldMkLst>
          <pc:docMk/>
          <pc:sldMk cId="3615539673" sldId="8947"/>
        </pc:sldMkLst>
        <pc:spChg chg="mod">
          <ac:chgData name="Najafi, Haideh (LARA)" userId="3b67c657-2fc0-4fd7-a380-776a6968f2a7" providerId="ADAL" clId="{985CCF43-D364-4820-BDE4-3707680B399D}" dt="2025-09-10T18:37:16.430" v="14332" actId="1076"/>
          <ac:spMkLst>
            <pc:docMk/>
            <pc:sldMk cId="3615539673" sldId="8947"/>
            <ac:spMk id="7" creationId="{9BD28486-169A-B8A8-A8D8-C0A62616AB3E}"/>
          </ac:spMkLst>
        </pc:spChg>
      </pc:sldChg>
      <pc:sldChg chg="modSp add mod">
        <pc:chgData name="Najafi, Haideh (LARA)" userId="3b67c657-2fc0-4fd7-a380-776a6968f2a7" providerId="ADAL" clId="{985CCF43-D364-4820-BDE4-3707680B399D}" dt="2025-09-10T18:37:27.014" v="14333" actId="403"/>
        <pc:sldMkLst>
          <pc:docMk/>
          <pc:sldMk cId="1259387905" sldId="8948"/>
        </pc:sldMkLst>
        <pc:spChg chg="mod">
          <ac:chgData name="Najafi, Haideh (LARA)" userId="3b67c657-2fc0-4fd7-a380-776a6968f2a7" providerId="ADAL" clId="{985CCF43-D364-4820-BDE4-3707680B399D}" dt="2025-09-05T15:29:15.449" v="8919" actId="13926"/>
          <ac:spMkLst>
            <pc:docMk/>
            <pc:sldMk cId="1259387905" sldId="8948"/>
            <ac:spMk id="5" creationId="{A1C979D1-39EE-0C79-A63E-02FEAE964841}"/>
          </ac:spMkLst>
        </pc:spChg>
        <pc:spChg chg="mod">
          <ac:chgData name="Najafi, Haideh (LARA)" userId="3b67c657-2fc0-4fd7-a380-776a6968f2a7" providerId="ADAL" clId="{985CCF43-D364-4820-BDE4-3707680B399D}" dt="2025-09-10T18:37:27.014" v="14333" actId="403"/>
          <ac:spMkLst>
            <pc:docMk/>
            <pc:sldMk cId="1259387905" sldId="8948"/>
            <ac:spMk id="7" creationId="{680BC8B0-E0BD-EF6E-D9ED-056272C8F731}"/>
          </ac:spMkLst>
        </pc:spChg>
      </pc:sldChg>
      <pc:sldChg chg="modSp add mod">
        <pc:chgData name="Najafi, Haideh (LARA)" userId="3b67c657-2fc0-4fd7-a380-776a6968f2a7" providerId="ADAL" clId="{985CCF43-D364-4820-BDE4-3707680B399D}" dt="2025-09-10T18:37:53.982" v="14338" actId="404"/>
        <pc:sldMkLst>
          <pc:docMk/>
          <pc:sldMk cId="2820454594" sldId="8949"/>
        </pc:sldMkLst>
        <pc:spChg chg="mod">
          <ac:chgData name="Najafi, Haideh (LARA)" userId="3b67c657-2fc0-4fd7-a380-776a6968f2a7" providerId="ADAL" clId="{985CCF43-D364-4820-BDE4-3707680B399D}" dt="2025-09-05T15:29:01.393" v="8918" actId="13926"/>
          <ac:spMkLst>
            <pc:docMk/>
            <pc:sldMk cId="2820454594" sldId="8949"/>
            <ac:spMk id="5" creationId="{31FA671D-EBB1-9927-CBBB-316AFBECCBEA}"/>
          </ac:spMkLst>
        </pc:spChg>
        <pc:spChg chg="mod">
          <ac:chgData name="Najafi, Haideh (LARA)" userId="3b67c657-2fc0-4fd7-a380-776a6968f2a7" providerId="ADAL" clId="{985CCF43-D364-4820-BDE4-3707680B399D}" dt="2025-09-10T18:37:53.982" v="14338" actId="404"/>
          <ac:spMkLst>
            <pc:docMk/>
            <pc:sldMk cId="2820454594" sldId="8949"/>
            <ac:spMk id="7" creationId="{15A473AF-B69D-2D0D-43E0-2CFE6F2A2C98}"/>
          </ac:spMkLst>
        </pc:spChg>
      </pc:sldChg>
      <pc:sldChg chg="modSp add mod">
        <pc:chgData name="Najafi, Haideh (LARA)" userId="3b67c657-2fc0-4fd7-a380-776a6968f2a7" providerId="ADAL" clId="{985CCF43-D364-4820-BDE4-3707680B399D}" dt="2025-09-10T18:37:43.064" v="14336" actId="14100"/>
        <pc:sldMkLst>
          <pc:docMk/>
          <pc:sldMk cId="3345635010" sldId="8950"/>
        </pc:sldMkLst>
        <pc:spChg chg="mod">
          <ac:chgData name="Najafi, Haideh (LARA)" userId="3b67c657-2fc0-4fd7-a380-776a6968f2a7" providerId="ADAL" clId="{985CCF43-D364-4820-BDE4-3707680B399D}" dt="2025-09-10T18:37:43.064" v="14336" actId="14100"/>
          <ac:spMkLst>
            <pc:docMk/>
            <pc:sldMk cId="3345635010" sldId="8950"/>
            <ac:spMk id="7" creationId="{AB4D2568-4A2D-DB14-4820-E9E3F3BCCAB4}"/>
          </ac:spMkLst>
        </pc:spChg>
      </pc:sldChg>
      <pc:sldChg chg="modSp add ord">
        <pc:chgData name="Najafi, Haideh (LARA)" userId="3b67c657-2fc0-4fd7-a380-776a6968f2a7" providerId="ADAL" clId="{985CCF43-D364-4820-BDE4-3707680B399D}" dt="2025-09-05T15:31:02.338" v="8931" actId="6549"/>
        <pc:sldMkLst>
          <pc:docMk/>
          <pc:sldMk cId="685722508" sldId="8951"/>
        </pc:sldMkLst>
      </pc:sldChg>
      <pc:sldChg chg="modSp add mod modAnim">
        <pc:chgData name="Najafi, Haideh (LARA)" userId="3b67c657-2fc0-4fd7-a380-776a6968f2a7" providerId="ADAL" clId="{985CCF43-D364-4820-BDE4-3707680B399D}" dt="2025-09-04T15:13:33.700" v="5486" actId="403"/>
        <pc:sldMkLst>
          <pc:docMk/>
          <pc:sldMk cId="2686657797" sldId="8952"/>
        </pc:sldMkLst>
      </pc:sldChg>
      <pc:sldChg chg="modSp add del mod">
        <pc:chgData name="Najafi, Haideh (LARA)" userId="3b67c657-2fc0-4fd7-a380-776a6968f2a7" providerId="ADAL" clId="{985CCF43-D364-4820-BDE4-3707680B399D}" dt="2025-09-09T14:47:20.722" v="11400" actId="2696"/>
        <pc:sldMkLst>
          <pc:docMk/>
          <pc:sldMk cId="2860577057" sldId="8953"/>
        </pc:sldMkLst>
      </pc:sldChg>
      <pc:sldChg chg="modSp add">
        <pc:chgData name="Najafi, Haideh (LARA)" userId="3b67c657-2fc0-4fd7-a380-776a6968f2a7" providerId="ADAL" clId="{985CCF43-D364-4820-BDE4-3707680B399D}" dt="2025-09-09T15:24:00.215" v="11532" actId="403"/>
        <pc:sldMkLst>
          <pc:docMk/>
          <pc:sldMk cId="759441047" sldId="8954"/>
        </pc:sldMkLst>
      </pc:sldChg>
      <pc:sldChg chg="modSp add del modAnim">
        <pc:chgData name="Najafi, Haideh (LARA)" userId="3b67c657-2fc0-4fd7-a380-776a6968f2a7" providerId="ADAL" clId="{985CCF43-D364-4820-BDE4-3707680B399D}" dt="2025-09-09T15:30:14.521" v="11558" actId="2696"/>
        <pc:sldMkLst>
          <pc:docMk/>
          <pc:sldMk cId="1901735029" sldId="8955"/>
        </pc:sldMkLst>
      </pc:sldChg>
      <pc:sldChg chg="modSp add mod ord modAnim">
        <pc:chgData name="Najafi, Haideh (LARA)" userId="3b67c657-2fc0-4fd7-a380-776a6968f2a7" providerId="ADAL" clId="{985CCF43-D364-4820-BDE4-3707680B399D}" dt="2025-09-10T14:52:22.293" v="13179" actId="179"/>
        <pc:sldMkLst>
          <pc:docMk/>
          <pc:sldMk cId="1814250248" sldId="8956"/>
        </pc:sldMkLst>
        <pc:spChg chg="mod">
          <ac:chgData name="Najafi, Haideh (LARA)" userId="3b67c657-2fc0-4fd7-a380-776a6968f2a7" providerId="ADAL" clId="{985CCF43-D364-4820-BDE4-3707680B399D}" dt="2025-09-10T14:52:22.293" v="13179" actId="179"/>
          <ac:spMkLst>
            <pc:docMk/>
            <pc:sldMk cId="1814250248" sldId="8956"/>
            <ac:spMk id="3" creationId="{20B17B3B-9BF1-7909-81A8-B80883813AF3}"/>
          </ac:spMkLst>
        </pc:spChg>
      </pc:sldChg>
      <pc:sldChg chg="add del">
        <pc:chgData name="Najafi, Haideh (LARA)" userId="3b67c657-2fc0-4fd7-a380-776a6968f2a7" providerId="ADAL" clId="{985CCF43-D364-4820-BDE4-3707680B399D}" dt="2025-09-09T20:31:39.913" v="12128" actId="2696"/>
        <pc:sldMkLst>
          <pc:docMk/>
          <pc:sldMk cId="3075715872" sldId="8957"/>
        </pc:sldMkLst>
      </pc:sldChg>
      <pc:sldChg chg="modSp add modAnim">
        <pc:chgData name="Najafi, Haideh (LARA)" userId="3b67c657-2fc0-4fd7-a380-776a6968f2a7" providerId="ADAL" clId="{985CCF43-D364-4820-BDE4-3707680B399D}" dt="2025-09-09T20:53:38.505" v="12283" actId="6549"/>
        <pc:sldMkLst>
          <pc:docMk/>
          <pc:sldMk cId="4210136568" sldId="8958"/>
        </pc:sldMkLst>
      </pc:sldChg>
      <pc:sldChg chg="modSp add mod modAnim">
        <pc:chgData name="Najafi, Haideh (LARA)" userId="3b67c657-2fc0-4fd7-a380-776a6968f2a7" providerId="ADAL" clId="{985CCF43-D364-4820-BDE4-3707680B399D}" dt="2025-09-10T19:48:07.662" v="14946" actId="14100"/>
        <pc:sldMkLst>
          <pc:docMk/>
          <pc:sldMk cId="2993815482" sldId="8959"/>
        </pc:sldMkLst>
        <pc:spChg chg="mod">
          <ac:chgData name="Najafi, Haideh (LARA)" userId="3b67c657-2fc0-4fd7-a380-776a6968f2a7" providerId="ADAL" clId="{985CCF43-D364-4820-BDE4-3707680B399D}" dt="2025-09-10T19:48:07.662" v="14946" actId="14100"/>
          <ac:spMkLst>
            <pc:docMk/>
            <pc:sldMk cId="2993815482" sldId="8959"/>
            <ac:spMk id="2" creationId="{C524D035-1429-7ACC-D6EB-BDFE17A7A5C4}"/>
          </ac:spMkLst>
        </pc:spChg>
        <pc:spChg chg="mod">
          <ac:chgData name="Najafi, Haideh (LARA)" userId="3b67c657-2fc0-4fd7-a380-776a6968f2a7" providerId="ADAL" clId="{985CCF43-D364-4820-BDE4-3707680B399D}" dt="2025-09-05T14:29:53.144" v="7593" actId="14100"/>
          <ac:spMkLst>
            <pc:docMk/>
            <pc:sldMk cId="2993815482" sldId="8959"/>
            <ac:spMk id="3" creationId="{9AE68A97-EC32-DC07-E2E2-4CAFAE1E500D}"/>
          </ac:spMkLst>
        </pc:spChg>
      </pc:sldChg>
      <pc:sldChg chg="modSp add mod ord">
        <pc:chgData name="Najafi, Haideh (LARA)" userId="3b67c657-2fc0-4fd7-a380-776a6968f2a7" providerId="ADAL" clId="{985CCF43-D364-4820-BDE4-3707680B399D}" dt="2025-09-10T18:38:37.958" v="14347" actId="14100"/>
        <pc:sldMkLst>
          <pc:docMk/>
          <pc:sldMk cId="2801931049" sldId="8960"/>
        </pc:sldMkLst>
        <pc:spChg chg="mod">
          <ac:chgData name="Najafi, Haideh (LARA)" userId="3b67c657-2fc0-4fd7-a380-776a6968f2a7" providerId="ADAL" clId="{985CCF43-D364-4820-BDE4-3707680B399D}" dt="2025-09-10T18:38:37.958" v="14347" actId="14100"/>
          <ac:spMkLst>
            <pc:docMk/>
            <pc:sldMk cId="2801931049" sldId="8960"/>
            <ac:spMk id="5" creationId="{C1544B6B-B8CF-C6AD-2B7B-30CA99A842B4}"/>
          </ac:spMkLst>
        </pc:spChg>
        <pc:spChg chg="mod">
          <ac:chgData name="Najafi, Haideh (LARA)" userId="3b67c657-2fc0-4fd7-a380-776a6968f2a7" providerId="ADAL" clId="{985CCF43-D364-4820-BDE4-3707680B399D}" dt="2025-09-10T18:38:34.174" v="14346" actId="14100"/>
          <ac:spMkLst>
            <pc:docMk/>
            <pc:sldMk cId="2801931049" sldId="8960"/>
            <ac:spMk id="7" creationId="{0CEB92CA-BCD7-E0CA-A080-EF428C084464}"/>
          </ac:spMkLst>
        </pc:spChg>
      </pc:sldChg>
      <pc:sldChg chg="modSp add mod">
        <pc:chgData name="Najafi, Haideh (LARA)" userId="3b67c657-2fc0-4fd7-a380-776a6968f2a7" providerId="ADAL" clId="{985CCF43-D364-4820-BDE4-3707680B399D}" dt="2025-09-10T18:38:25.256" v="14344" actId="14100"/>
        <pc:sldMkLst>
          <pc:docMk/>
          <pc:sldMk cId="3949655382" sldId="8961"/>
        </pc:sldMkLst>
        <pc:spChg chg="mod">
          <ac:chgData name="Najafi, Haideh (LARA)" userId="3b67c657-2fc0-4fd7-a380-776a6968f2a7" providerId="ADAL" clId="{985CCF43-D364-4820-BDE4-3707680B399D}" dt="2025-09-10T18:38:25.256" v="14344" actId="14100"/>
          <ac:spMkLst>
            <pc:docMk/>
            <pc:sldMk cId="3949655382" sldId="8961"/>
            <ac:spMk id="7" creationId="{9BC07D49-E7B4-78C0-408B-50169A91318A}"/>
          </ac:spMkLst>
        </pc:spChg>
      </pc:sldChg>
      <pc:sldChg chg="modSp add mod">
        <pc:chgData name="Najafi, Haideh (LARA)" userId="3b67c657-2fc0-4fd7-a380-776a6968f2a7" providerId="ADAL" clId="{985CCF43-D364-4820-BDE4-3707680B399D}" dt="2025-09-10T18:38:59.055" v="14349" actId="403"/>
        <pc:sldMkLst>
          <pc:docMk/>
          <pc:sldMk cId="3546489124" sldId="8962"/>
        </pc:sldMkLst>
        <pc:spChg chg="mod">
          <ac:chgData name="Najafi, Haideh (LARA)" userId="3b67c657-2fc0-4fd7-a380-776a6968f2a7" providerId="ADAL" clId="{985CCF43-D364-4820-BDE4-3707680B399D}" dt="2025-09-10T18:38:59.055" v="14349" actId="403"/>
          <ac:spMkLst>
            <pc:docMk/>
            <pc:sldMk cId="3546489124" sldId="8962"/>
            <ac:spMk id="2" creationId="{3FD55A7F-E83D-DB45-122C-7EA46577E604}"/>
          </ac:spMkLst>
        </pc:spChg>
      </pc:sldChg>
      <pc:sldChg chg="add">
        <pc:chgData name="Najafi, Haideh (LARA)" userId="3b67c657-2fc0-4fd7-a380-776a6968f2a7" providerId="ADAL" clId="{985CCF43-D364-4820-BDE4-3707680B399D}" dt="2025-08-28T18:00:20.476" v="302"/>
        <pc:sldMkLst>
          <pc:docMk/>
          <pc:sldMk cId="3497853655" sldId="8963"/>
        </pc:sldMkLst>
      </pc:sldChg>
      <pc:sldChg chg="modSp add mod">
        <pc:chgData name="Najafi, Haideh (LARA)" userId="3b67c657-2fc0-4fd7-a380-776a6968f2a7" providerId="ADAL" clId="{985CCF43-D364-4820-BDE4-3707680B399D}" dt="2025-09-10T18:39:04.123" v="14350" actId="1076"/>
        <pc:sldMkLst>
          <pc:docMk/>
          <pc:sldMk cId="2177287568" sldId="8964"/>
        </pc:sldMkLst>
        <pc:spChg chg="mod">
          <ac:chgData name="Najafi, Haideh (LARA)" userId="3b67c657-2fc0-4fd7-a380-776a6968f2a7" providerId="ADAL" clId="{985CCF43-D364-4820-BDE4-3707680B399D}" dt="2025-09-05T15:31:55.410" v="8954" actId="404"/>
          <ac:spMkLst>
            <pc:docMk/>
            <pc:sldMk cId="2177287568" sldId="8964"/>
            <ac:spMk id="5" creationId="{161A7CBA-FD15-3B01-54BC-CDB85339F626}"/>
          </ac:spMkLst>
        </pc:spChg>
        <pc:spChg chg="mod">
          <ac:chgData name="Najafi, Haideh (LARA)" userId="3b67c657-2fc0-4fd7-a380-776a6968f2a7" providerId="ADAL" clId="{985CCF43-D364-4820-BDE4-3707680B399D}" dt="2025-09-10T18:39:04.123" v="14350" actId="1076"/>
          <ac:spMkLst>
            <pc:docMk/>
            <pc:sldMk cId="2177287568" sldId="8964"/>
            <ac:spMk id="7" creationId="{1B5E3EAF-1CDC-F847-D89D-786A1442DE72}"/>
          </ac:spMkLst>
        </pc:spChg>
      </pc:sldChg>
      <pc:sldChg chg="modSp add mod">
        <pc:chgData name="Najafi, Haideh (LARA)" userId="3b67c657-2fc0-4fd7-a380-776a6968f2a7" providerId="ADAL" clId="{985CCF43-D364-4820-BDE4-3707680B399D}" dt="2025-09-10T18:39:25.182" v="14352" actId="1076"/>
        <pc:sldMkLst>
          <pc:docMk/>
          <pc:sldMk cId="1562466604" sldId="8965"/>
        </pc:sldMkLst>
        <pc:spChg chg="mod">
          <ac:chgData name="Najafi, Haideh (LARA)" userId="3b67c657-2fc0-4fd7-a380-776a6968f2a7" providerId="ADAL" clId="{985CCF43-D364-4820-BDE4-3707680B399D}" dt="2025-09-10T18:39:19.713" v="14351"/>
          <ac:spMkLst>
            <pc:docMk/>
            <pc:sldMk cId="1562466604" sldId="8965"/>
            <ac:spMk id="5" creationId="{951BE14A-C648-A650-E64D-1380CF357729}"/>
          </ac:spMkLst>
        </pc:spChg>
        <pc:spChg chg="mod">
          <ac:chgData name="Najafi, Haideh (LARA)" userId="3b67c657-2fc0-4fd7-a380-776a6968f2a7" providerId="ADAL" clId="{985CCF43-D364-4820-BDE4-3707680B399D}" dt="2025-09-10T18:39:25.182" v="14352" actId="1076"/>
          <ac:spMkLst>
            <pc:docMk/>
            <pc:sldMk cId="1562466604" sldId="8965"/>
            <ac:spMk id="7" creationId="{BAD75337-8A06-93A2-3DBD-2062C954A392}"/>
          </ac:spMkLst>
        </pc:spChg>
      </pc:sldChg>
      <pc:sldChg chg="modSp add mod">
        <pc:chgData name="Najafi, Haideh (LARA)" userId="3b67c657-2fc0-4fd7-a380-776a6968f2a7" providerId="ADAL" clId="{985CCF43-D364-4820-BDE4-3707680B399D}" dt="2025-09-10T18:40:39.333" v="14380" actId="403"/>
        <pc:sldMkLst>
          <pc:docMk/>
          <pc:sldMk cId="2437943805" sldId="8966"/>
        </pc:sldMkLst>
        <pc:spChg chg="mod">
          <ac:chgData name="Najafi, Haideh (LARA)" userId="3b67c657-2fc0-4fd7-a380-776a6968f2a7" providerId="ADAL" clId="{985CCF43-D364-4820-BDE4-3707680B399D}" dt="2025-09-10T18:40:39.333" v="14380" actId="403"/>
          <ac:spMkLst>
            <pc:docMk/>
            <pc:sldMk cId="2437943805" sldId="8966"/>
            <ac:spMk id="7" creationId="{FA3E7ECE-DD30-249F-6818-70D95D127F38}"/>
          </ac:spMkLst>
        </pc:spChg>
        <pc:picChg chg="mod">
          <ac:chgData name="Najafi, Haideh (LARA)" userId="3b67c657-2fc0-4fd7-a380-776a6968f2a7" providerId="ADAL" clId="{985CCF43-D364-4820-BDE4-3707680B399D}" dt="2025-09-10T18:39:59.748" v="14358" actId="14100"/>
          <ac:picMkLst>
            <pc:docMk/>
            <pc:sldMk cId="2437943805" sldId="8966"/>
            <ac:picMk id="9" creationId="{75F25BA8-2A57-C1EC-50CB-FE34EA91889C}"/>
          </ac:picMkLst>
        </pc:picChg>
      </pc:sldChg>
      <pc:sldChg chg="modSp add mod">
        <pc:chgData name="Najafi, Haideh (LARA)" userId="3b67c657-2fc0-4fd7-a380-776a6968f2a7" providerId="ADAL" clId="{985CCF43-D364-4820-BDE4-3707680B399D}" dt="2025-09-05T15:35:53.081" v="8993" actId="14100"/>
        <pc:sldMkLst>
          <pc:docMk/>
          <pc:sldMk cId="2762307893" sldId="8967"/>
        </pc:sldMkLst>
      </pc:sldChg>
      <pc:sldChg chg="modSp add mod">
        <pc:chgData name="Najafi, Haideh (LARA)" userId="3b67c657-2fc0-4fd7-a380-776a6968f2a7" providerId="ADAL" clId="{985CCF43-D364-4820-BDE4-3707680B399D}" dt="2025-09-10T18:42:15.260" v="14393" actId="14100"/>
        <pc:sldMkLst>
          <pc:docMk/>
          <pc:sldMk cId="2345911015" sldId="8969"/>
        </pc:sldMkLst>
        <pc:spChg chg="mod">
          <ac:chgData name="Najafi, Haideh (LARA)" userId="3b67c657-2fc0-4fd7-a380-776a6968f2a7" providerId="ADAL" clId="{985CCF43-D364-4820-BDE4-3707680B399D}" dt="2025-09-05T15:34:50.521" v="8978" actId="14100"/>
          <ac:spMkLst>
            <pc:docMk/>
            <pc:sldMk cId="2345911015" sldId="8969"/>
            <ac:spMk id="5" creationId="{A17AFDDB-A615-CC44-0772-8772F0F6516E}"/>
          </ac:spMkLst>
        </pc:spChg>
        <pc:spChg chg="mod">
          <ac:chgData name="Najafi, Haideh (LARA)" userId="3b67c657-2fc0-4fd7-a380-776a6968f2a7" providerId="ADAL" clId="{985CCF43-D364-4820-BDE4-3707680B399D}" dt="2025-09-10T18:42:15.260" v="14393" actId="14100"/>
          <ac:spMkLst>
            <pc:docMk/>
            <pc:sldMk cId="2345911015" sldId="8969"/>
            <ac:spMk id="7" creationId="{43C48830-F88A-EEFC-FB27-C728A1713BD0}"/>
          </ac:spMkLst>
        </pc:spChg>
      </pc:sldChg>
      <pc:sldChg chg="modSp add mod">
        <pc:chgData name="Najafi, Haideh (LARA)" userId="3b67c657-2fc0-4fd7-a380-776a6968f2a7" providerId="ADAL" clId="{985CCF43-D364-4820-BDE4-3707680B399D}" dt="2025-09-10T18:42:31.788" v="14396" actId="14100"/>
        <pc:sldMkLst>
          <pc:docMk/>
          <pc:sldMk cId="421522415" sldId="8970"/>
        </pc:sldMkLst>
        <pc:spChg chg="mod">
          <ac:chgData name="Najafi, Haideh (LARA)" userId="3b67c657-2fc0-4fd7-a380-776a6968f2a7" providerId="ADAL" clId="{985CCF43-D364-4820-BDE4-3707680B399D}" dt="2025-09-10T18:42:29.366" v="14395" actId="14100"/>
          <ac:spMkLst>
            <pc:docMk/>
            <pc:sldMk cId="421522415" sldId="8970"/>
            <ac:spMk id="7" creationId="{148F3F99-4B7F-A2E3-06F5-F9ECB3847F24}"/>
          </ac:spMkLst>
        </pc:spChg>
        <pc:picChg chg="mod">
          <ac:chgData name="Najafi, Haideh (LARA)" userId="3b67c657-2fc0-4fd7-a380-776a6968f2a7" providerId="ADAL" clId="{985CCF43-D364-4820-BDE4-3707680B399D}" dt="2025-09-10T18:42:31.788" v="14396" actId="14100"/>
          <ac:picMkLst>
            <pc:docMk/>
            <pc:sldMk cId="421522415" sldId="8970"/>
            <ac:picMk id="2" creationId="{F9470D21-3882-6CB8-70F3-116387CE7B22}"/>
          </ac:picMkLst>
        </pc:picChg>
      </pc:sldChg>
      <pc:sldChg chg="modSp add mod modAnim">
        <pc:chgData name="Najafi, Haideh (LARA)" userId="3b67c657-2fc0-4fd7-a380-776a6968f2a7" providerId="ADAL" clId="{985CCF43-D364-4820-BDE4-3707680B399D}" dt="2025-09-10T18:43:14.249" v="14407" actId="14100"/>
        <pc:sldMkLst>
          <pc:docMk/>
          <pc:sldMk cId="1921747385" sldId="8971"/>
        </pc:sldMkLst>
        <pc:spChg chg="mod">
          <ac:chgData name="Najafi, Haideh (LARA)" userId="3b67c657-2fc0-4fd7-a380-776a6968f2a7" providerId="ADAL" clId="{985CCF43-D364-4820-BDE4-3707680B399D}" dt="2025-09-08T13:03:49.026" v="9301" actId="14100"/>
          <ac:spMkLst>
            <pc:docMk/>
            <pc:sldMk cId="1921747385" sldId="8971"/>
            <ac:spMk id="5" creationId="{2B893A1F-67DB-B0FF-0FA6-44FD0FD3EAE2}"/>
          </ac:spMkLst>
        </pc:spChg>
        <pc:spChg chg="mod">
          <ac:chgData name="Najafi, Haideh (LARA)" userId="3b67c657-2fc0-4fd7-a380-776a6968f2a7" providerId="ADAL" clId="{985CCF43-D364-4820-BDE4-3707680B399D}" dt="2025-09-10T18:43:14.249" v="14407" actId="14100"/>
          <ac:spMkLst>
            <pc:docMk/>
            <pc:sldMk cId="1921747385" sldId="8971"/>
            <ac:spMk id="7" creationId="{AE6368E0-878D-FACA-430E-92CF52F08460}"/>
          </ac:spMkLst>
        </pc:spChg>
      </pc:sldChg>
      <pc:sldChg chg="modSp add mod">
        <pc:chgData name="Najafi, Haideh (LARA)" userId="3b67c657-2fc0-4fd7-a380-776a6968f2a7" providerId="ADAL" clId="{985CCF43-D364-4820-BDE4-3707680B399D}" dt="2025-09-10T18:43:40.343" v="14411" actId="404"/>
        <pc:sldMkLst>
          <pc:docMk/>
          <pc:sldMk cId="1835663138" sldId="8976"/>
        </pc:sldMkLst>
        <pc:spChg chg="mod">
          <ac:chgData name="Najafi, Haideh (LARA)" userId="3b67c657-2fc0-4fd7-a380-776a6968f2a7" providerId="ADAL" clId="{985CCF43-D364-4820-BDE4-3707680B399D}" dt="2025-09-05T15:44:16.470" v="9045" actId="403"/>
          <ac:spMkLst>
            <pc:docMk/>
            <pc:sldMk cId="1835663138" sldId="8976"/>
            <ac:spMk id="5" creationId="{C6BE58EE-FF78-3C27-D3C6-845DBC4585D8}"/>
          </ac:spMkLst>
        </pc:spChg>
        <pc:spChg chg="mod">
          <ac:chgData name="Najafi, Haideh (LARA)" userId="3b67c657-2fc0-4fd7-a380-776a6968f2a7" providerId="ADAL" clId="{985CCF43-D364-4820-BDE4-3707680B399D}" dt="2025-09-10T18:43:40.343" v="14411" actId="404"/>
          <ac:spMkLst>
            <pc:docMk/>
            <pc:sldMk cId="1835663138" sldId="8976"/>
            <ac:spMk id="7" creationId="{FE60358A-DA3B-335D-3EEC-4B1951D3E2C8}"/>
          </ac:spMkLst>
        </pc:spChg>
      </pc:sldChg>
      <pc:sldChg chg="modSp add mod modAnim">
        <pc:chgData name="Najafi, Haideh (LARA)" userId="3b67c657-2fc0-4fd7-a380-776a6968f2a7" providerId="ADAL" clId="{985CCF43-D364-4820-BDE4-3707680B399D}" dt="2025-09-10T18:46:10.955" v="14425" actId="14100"/>
        <pc:sldMkLst>
          <pc:docMk/>
          <pc:sldMk cId="1156654788" sldId="8977"/>
        </pc:sldMkLst>
        <pc:spChg chg="mod">
          <ac:chgData name="Najafi, Haideh (LARA)" userId="3b67c657-2fc0-4fd7-a380-776a6968f2a7" providerId="ADAL" clId="{985CCF43-D364-4820-BDE4-3707680B399D}" dt="2025-09-10T18:45:50.106" v="14421"/>
          <ac:spMkLst>
            <pc:docMk/>
            <pc:sldMk cId="1156654788" sldId="8977"/>
            <ac:spMk id="5" creationId="{4E2FBE1A-31AA-C88A-565A-A8AF3A897543}"/>
          </ac:spMkLst>
        </pc:spChg>
        <pc:spChg chg="mod">
          <ac:chgData name="Najafi, Haideh (LARA)" userId="3b67c657-2fc0-4fd7-a380-776a6968f2a7" providerId="ADAL" clId="{985CCF43-D364-4820-BDE4-3707680B399D}" dt="2025-09-10T18:46:10.955" v="14425" actId="14100"/>
          <ac:spMkLst>
            <pc:docMk/>
            <pc:sldMk cId="1156654788" sldId="8977"/>
            <ac:spMk id="7" creationId="{52F18F9F-0742-501A-1921-FA18EEA2F030}"/>
          </ac:spMkLst>
        </pc:spChg>
      </pc:sldChg>
      <pc:sldChg chg="modSp add mod">
        <pc:chgData name="Najafi, Haideh (LARA)" userId="3b67c657-2fc0-4fd7-a380-776a6968f2a7" providerId="ADAL" clId="{985CCF43-D364-4820-BDE4-3707680B399D}" dt="2025-09-10T18:46:46.650" v="14432" actId="14100"/>
        <pc:sldMkLst>
          <pc:docMk/>
          <pc:sldMk cId="3020535108" sldId="8979"/>
        </pc:sldMkLst>
        <pc:spChg chg="mod">
          <ac:chgData name="Najafi, Haideh (LARA)" userId="3b67c657-2fc0-4fd7-a380-776a6968f2a7" providerId="ADAL" clId="{985CCF43-D364-4820-BDE4-3707680B399D}" dt="2025-09-05T17:20:47.781" v="9106" actId="207"/>
          <ac:spMkLst>
            <pc:docMk/>
            <pc:sldMk cId="3020535108" sldId="8979"/>
            <ac:spMk id="5" creationId="{643B1041-9719-DDB7-1B76-69000CB5CF62}"/>
          </ac:spMkLst>
        </pc:spChg>
        <pc:picChg chg="mod">
          <ac:chgData name="Najafi, Haideh (LARA)" userId="3b67c657-2fc0-4fd7-a380-776a6968f2a7" providerId="ADAL" clId="{985CCF43-D364-4820-BDE4-3707680B399D}" dt="2025-09-10T18:46:46.650" v="14432" actId="14100"/>
          <ac:picMkLst>
            <pc:docMk/>
            <pc:sldMk cId="3020535108" sldId="8979"/>
            <ac:picMk id="3" creationId="{BA46507C-8DDF-4A4C-3BA3-C233AA3399CE}"/>
          </ac:picMkLst>
        </pc:picChg>
      </pc:sldChg>
      <pc:sldChg chg="modSp add">
        <pc:chgData name="Najafi, Haideh (LARA)" userId="3b67c657-2fc0-4fd7-a380-776a6968f2a7" providerId="ADAL" clId="{985CCF43-D364-4820-BDE4-3707680B399D}" dt="2025-09-05T17:21:26.129" v="9109"/>
        <pc:sldMkLst>
          <pc:docMk/>
          <pc:sldMk cId="3715945677" sldId="8980"/>
        </pc:sldMkLst>
        <pc:spChg chg="mod">
          <ac:chgData name="Najafi, Haideh (LARA)" userId="3b67c657-2fc0-4fd7-a380-776a6968f2a7" providerId="ADAL" clId="{985CCF43-D364-4820-BDE4-3707680B399D}" dt="2025-09-05T17:21:26.129" v="9109"/>
          <ac:spMkLst>
            <pc:docMk/>
            <pc:sldMk cId="3715945677" sldId="8980"/>
            <ac:spMk id="7" creationId="{A734DF19-AD0C-6D89-A3DE-C6A2824031C6}"/>
          </ac:spMkLst>
        </pc:spChg>
      </pc:sldChg>
      <pc:sldChg chg="modSp add">
        <pc:chgData name="Najafi, Haideh (LARA)" userId="3b67c657-2fc0-4fd7-a380-776a6968f2a7" providerId="ADAL" clId="{985CCF43-D364-4820-BDE4-3707680B399D}" dt="2025-09-05T17:21:46.376" v="9111"/>
        <pc:sldMkLst>
          <pc:docMk/>
          <pc:sldMk cId="497030175" sldId="8981"/>
        </pc:sldMkLst>
        <pc:spChg chg="mod">
          <ac:chgData name="Najafi, Haideh (LARA)" userId="3b67c657-2fc0-4fd7-a380-776a6968f2a7" providerId="ADAL" clId="{985CCF43-D364-4820-BDE4-3707680B399D}" dt="2025-09-05T17:21:46.376" v="9111"/>
          <ac:spMkLst>
            <pc:docMk/>
            <pc:sldMk cId="497030175" sldId="8981"/>
            <ac:spMk id="7" creationId="{37C0C228-B13A-7446-15BB-ED778CFC11D6}"/>
          </ac:spMkLst>
        </pc:spChg>
      </pc:sldChg>
      <pc:sldChg chg="add">
        <pc:chgData name="Najafi, Haideh (LARA)" userId="3b67c657-2fc0-4fd7-a380-776a6968f2a7" providerId="ADAL" clId="{985CCF43-D364-4820-BDE4-3707680B399D}" dt="2025-08-28T18:00:20.476" v="302"/>
        <pc:sldMkLst>
          <pc:docMk/>
          <pc:sldMk cId="1928726151" sldId="8982"/>
        </pc:sldMkLst>
      </pc:sldChg>
      <pc:sldChg chg="modSp add mod">
        <pc:chgData name="Najafi, Haideh (LARA)" userId="3b67c657-2fc0-4fd7-a380-776a6968f2a7" providerId="ADAL" clId="{985CCF43-D364-4820-BDE4-3707680B399D}" dt="2025-09-05T15:33:17.953" v="8964" actId="207"/>
        <pc:sldMkLst>
          <pc:docMk/>
          <pc:sldMk cId="3893130982" sldId="8984"/>
        </pc:sldMkLst>
        <pc:spChg chg="mod">
          <ac:chgData name="Najafi, Haideh (LARA)" userId="3b67c657-2fc0-4fd7-a380-776a6968f2a7" providerId="ADAL" clId="{985CCF43-D364-4820-BDE4-3707680B399D}" dt="2025-09-05T15:33:17.953" v="8964" actId="207"/>
          <ac:spMkLst>
            <pc:docMk/>
            <pc:sldMk cId="3893130982" sldId="8984"/>
            <ac:spMk id="5" creationId="{9946027C-07A3-359D-C1E3-67F8C8DAACA3}"/>
          </ac:spMkLst>
        </pc:spChg>
      </pc:sldChg>
      <pc:sldChg chg="modSp add mod">
        <pc:chgData name="Najafi, Haideh (LARA)" userId="3b67c657-2fc0-4fd7-a380-776a6968f2a7" providerId="ADAL" clId="{985CCF43-D364-4820-BDE4-3707680B399D}" dt="2025-09-10T18:41:29.732" v="14385" actId="14100"/>
        <pc:sldMkLst>
          <pc:docMk/>
          <pc:sldMk cId="2259956519" sldId="8985"/>
        </pc:sldMkLst>
        <pc:spChg chg="mod">
          <ac:chgData name="Najafi, Haideh (LARA)" userId="3b67c657-2fc0-4fd7-a380-776a6968f2a7" providerId="ADAL" clId="{985CCF43-D364-4820-BDE4-3707680B399D}" dt="2025-09-10T18:41:29.732" v="14385" actId="14100"/>
          <ac:spMkLst>
            <pc:docMk/>
            <pc:sldMk cId="2259956519" sldId="8985"/>
            <ac:spMk id="5" creationId="{F2AE46C2-CCF0-8352-F9D0-ED752149AFEC}"/>
          </ac:spMkLst>
        </pc:spChg>
        <pc:spChg chg="mod">
          <ac:chgData name="Najafi, Haideh (LARA)" userId="3b67c657-2fc0-4fd7-a380-776a6968f2a7" providerId="ADAL" clId="{985CCF43-D364-4820-BDE4-3707680B399D}" dt="2025-09-10T18:41:18.058" v="14382" actId="1076"/>
          <ac:spMkLst>
            <pc:docMk/>
            <pc:sldMk cId="2259956519" sldId="8985"/>
            <ac:spMk id="7" creationId="{18A8240F-EABA-436D-E4C9-714E5C8CE6E7}"/>
          </ac:spMkLst>
        </pc:spChg>
      </pc:sldChg>
      <pc:sldChg chg="modSp add">
        <pc:chgData name="Najafi, Haideh (LARA)" userId="3b67c657-2fc0-4fd7-a380-776a6968f2a7" providerId="ADAL" clId="{985CCF43-D364-4820-BDE4-3707680B399D}" dt="2025-09-05T15:32:47.217" v="8959" actId="403"/>
        <pc:sldMkLst>
          <pc:docMk/>
          <pc:sldMk cId="1080349296" sldId="8986"/>
        </pc:sldMkLst>
      </pc:sldChg>
      <pc:sldChg chg="modSp add">
        <pc:chgData name="Najafi, Haideh (LARA)" userId="3b67c657-2fc0-4fd7-a380-776a6968f2a7" providerId="ADAL" clId="{985CCF43-D364-4820-BDE4-3707680B399D}" dt="2025-09-08T12:57:07.782" v="9298" actId="20577"/>
        <pc:sldMkLst>
          <pc:docMk/>
          <pc:sldMk cId="4198364939" sldId="8987"/>
        </pc:sldMkLst>
      </pc:sldChg>
      <pc:sldChg chg="modSp add">
        <pc:chgData name="Najafi, Haideh (LARA)" userId="3b67c657-2fc0-4fd7-a380-776a6968f2a7" providerId="ADAL" clId="{985CCF43-D364-4820-BDE4-3707680B399D}" dt="2025-09-05T15:34:14.751" v="8972" actId="207"/>
        <pc:sldMkLst>
          <pc:docMk/>
          <pc:sldMk cId="1925905962" sldId="8988"/>
        </pc:sldMkLst>
      </pc:sldChg>
      <pc:sldChg chg="modSp add">
        <pc:chgData name="Najafi, Haideh (LARA)" userId="3b67c657-2fc0-4fd7-a380-776a6968f2a7" providerId="ADAL" clId="{985CCF43-D364-4820-BDE4-3707680B399D}" dt="2025-09-05T15:34:10.233" v="8971" actId="207"/>
        <pc:sldMkLst>
          <pc:docMk/>
          <pc:sldMk cId="233368405" sldId="8989"/>
        </pc:sldMkLst>
      </pc:sldChg>
      <pc:sldChg chg="modSp add">
        <pc:chgData name="Najafi, Haideh (LARA)" userId="3b67c657-2fc0-4fd7-a380-776a6968f2a7" providerId="ADAL" clId="{985CCF43-D364-4820-BDE4-3707680B399D}" dt="2025-09-05T15:35:59.307" v="8994" actId="403"/>
        <pc:sldMkLst>
          <pc:docMk/>
          <pc:sldMk cId="2750426289" sldId="8990"/>
        </pc:sldMkLst>
      </pc:sldChg>
      <pc:sldChg chg="modSp add">
        <pc:chgData name="Najafi, Haideh (LARA)" userId="3b67c657-2fc0-4fd7-a380-776a6968f2a7" providerId="ADAL" clId="{985CCF43-D364-4820-BDE4-3707680B399D}" dt="2025-09-05T15:44:04.919" v="9044" actId="403"/>
        <pc:sldMkLst>
          <pc:docMk/>
          <pc:sldMk cId="3959515740" sldId="8991"/>
        </pc:sldMkLst>
      </pc:sldChg>
      <pc:sldChg chg="modSp add">
        <pc:chgData name="Najafi, Haideh (LARA)" userId="3b67c657-2fc0-4fd7-a380-776a6968f2a7" providerId="ADAL" clId="{985CCF43-D364-4820-BDE4-3707680B399D}" dt="2025-09-05T15:44:33.217" v="9047" actId="403"/>
        <pc:sldMkLst>
          <pc:docMk/>
          <pc:sldMk cId="3591272318" sldId="8992"/>
        </pc:sldMkLst>
      </pc:sldChg>
      <pc:sldChg chg="modSp add mod">
        <pc:chgData name="Najafi, Haideh (LARA)" userId="3b67c657-2fc0-4fd7-a380-776a6968f2a7" providerId="ADAL" clId="{985CCF43-D364-4820-BDE4-3707680B399D}" dt="2025-09-10T18:45:35.437" v="14419" actId="14100"/>
        <pc:sldMkLst>
          <pc:docMk/>
          <pc:sldMk cId="3464214693" sldId="8993"/>
        </pc:sldMkLst>
        <pc:spChg chg="mod">
          <ac:chgData name="Najafi, Haideh (LARA)" userId="3b67c657-2fc0-4fd7-a380-776a6968f2a7" providerId="ADAL" clId="{985CCF43-D364-4820-BDE4-3707680B399D}" dt="2025-09-10T18:45:35.437" v="14419" actId="14100"/>
          <ac:spMkLst>
            <pc:docMk/>
            <pc:sldMk cId="3464214693" sldId="8993"/>
            <ac:spMk id="3" creationId="{3C7A719C-8EAD-91EC-0B21-018E55ACA46C}"/>
          </ac:spMkLst>
        </pc:spChg>
      </pc:sldChg>
      <pc:sldChg chg="modSp add mod">
        <pc:chgData name="Najafi, Haideh (LARA)" userId="3b67c657-2fc0-4fd7-a380-776a6968f2a7" providerId="ADAL" clId="{985CCF43-D364-4820-BDE4-3707680B399D}" dt="2025-09-05T17:20:26.886" v="9105" actId="14100"/>
        <pc:sldMkLst>
          <pc:docMk/>
          <pc:sldMk cId="3712668832" sldId="8994"/>
        </pc:sldMkLst>
        <pc:spChg chg="mod">
          <ac:chgData name="Najafi, Haideh (LARA)" userId="3b67c657-2fc0-4fd7-a380-776a6968f2a7" providerId="ADAL" clId="{985CCF43-D364-4820-BDE4-3707680B399D}" dt="2025-09-05T17:20:26.886" v="9105" actId="14100"/>
          <ac:spMkLst>
            <pc:docMk/>
            <pc:sldMk cId="3712668832" sldId="8994"/>
            <ac:spMk id="5" creationId="{6EEFF0BB-511B-E2C3-978F-EA05266763FD}"/>
          </ac:spMkLst>
        </pc:spChg>
        <pc:spChg chg="mod">
          <ac:chgData name="Najafi, Haideh (LARA)" userId="3b67c657-2fc0-4fd7-a380-776a6968f2a7" providerId="ADAL" clId="{985CCF43-D364-4820-BDE4-3707680B399D}" dt="2025-09-05T17:20:19.914" v="9103"/>
          <ac:spMkLst>
            <pc:docMk/>
            <pc:sldMk cId="3712668832" sldId="8994"/>
            <ac:spMk id="7" creationId="{E9879D58-4C22-B33A-4DF1-0692D0D999AF}"/>
          </ac:spMkLst>
        </pc:spChg>
      </pc:sldChg>
      <pc:sldChg chg="add">
        <pc:chgData name="Najafi, Haideh (LARA)" userId="3b67c657-2fc0-4fd7-a380-776a6968f2a7" providerId="ADAL" clId="{985CCF43-D364-4820-BDE4-3707680B399D}" dt="2025-08-28T18:00:20.476" v="302"/>
        <pc:sldMkLst>
          <pc:docMk/>
          <pc:sldMk cId="1519466482" sldId="8995"/>
        </pc:sldMkLst>
      </pc:sldChg>
      <pc:sldChg chg="modSp add mod">
        <pc:chgData name="Najafi, Haideh (LARA)" userId="3b67c657-2fc0-4fd7-a380-776a6968f2a7" providerId="ADAL" clId="{985CCF43-D364-4820-BDE4-3707680B399D}" dt="2025-09-10T18:46:27.515" v="14429" actId="1076"/>
        <pc:sldMkLst>
          <pc:docMk/>
          <pc:sldMk cId="4264576499" sldId="8996"/>
        </pc:sldMkLst>
        <pc:spChg chg="mod">
          <ac:chgData name="Najafi, Haideh (LARA)" userId="3b67c657-2fc0-4fd7-a380-776a6968f2a7" providerId="ADAL" clId="{985CCF43-D364-4820-BDE4-3707680B399D}" dt="2025-09-10T18:46:24.867" v="14428"/>
          <ac:spMkLst>
            <pc:docMk/>
            <pc:sldMk cId="4264576499" sldId="8996"/>
            <ac:spMk id="5" creationId="{BFCD6F41-C2BD-988F-EF37-D16D85784156}"/>
          </ac:spMkLst>
        </pc:spChg>
        <pc:spChg chg="mod">
          <ac:chgData name="Najafi, Haideh (LARA)" userId="3b67c657-2fc0-4fd7-a380-776a6968f2a7" providerId="ADAL" clId="{985CCF43-D364-4820-BDE4-3707680B399D}" dt="2025-09-10T18:46:27.515" v="14429" actId="1076"/>
          <ac:spMkLst>
            <pc:docMk/>
            <pc:sldMk cId="4264576499" sldId="8996"/>
            <ac:spMk id="7" creationId="{B1EDB557-A6B6-70ED-68BE-77BD15070D3D}"/>
          </ac:spMkLst>
        </pc:spChg>
      </pc:sldChg>
      <pc:sldChg chg="modSp add ord">
        <pc:chgData name="Najafi, Haideh (LARA)" userId="3b67c657-2fc0-4fd7-a380-776a6968f2a7" providerId="ADAL" clId="{985CCF43-D364-4820-BDE4-3707680B399D}" dt="2025-09-08T13:24:58.966" v="9304"/>
        <pc:sldMkLst>
          <pc:docMk/>
          <pc:sldMk cId="3278927730" sldId="8997"/>
        </pc:sldMkLst>
        <pc:spChg chg="mod">
          <ac:chgData name="Najafi, Haideh (LARA)" userId="3b67c657-2fc0-4fd7-a380-776a6968f2a7" providerId="ADAL" clId="{985CCF43-D364-4820-BDE4-3707680B399D}" dt="2025-09-05T17:21:31.854" v="9110"/>
          <ac:spMkLst>
            <pc:docMk/>
            <pc:sldMk cId="3278927730" sldId="8997"/>
            <ac:spMk id="7" creationId="{D1174A0E-27E1-568A-2AAC-9477EE7E71BD}"/>
          </ac:spMkLst>
        </pc:spChg>
      </pc:sldChg>
      <pc:sldChg chg="modSp add">
        <pc:chgData name="Najafi, Haideh (LARA)" userId="3b67c657-2fc0-4fd7-a380-776a6968f2a7" providerId="ADAL" clId="{985CCF43-D364-4820-BDE4-3707680B399D}" dt="2025-09-05T17:21:17.890" v="9108" actId="403"/>
        <pc:sldMkLst>
          <pc:docMk/>
          <pc:sldMk cId="2243012518" sldId="8998"/>
        </pc:sldMkLst>
      </pc:sldChg>
      <pc:sldChg chg="modSp add modAnim">
        <pc:chgData name="Najafi, Haideh (LARA)" userId="3b67c657-2fc0-4fd7-a380-776a6968f2a7" providerId="ADAL" clId="{985CCF43-D364-4820-BDE4-3707680B399D}" dt="2025-09-08T13:26:43.803" v="9314" actId="400"/>
        <pc:sldMkLst>
          <pc:docMk/>
          <pc:sldMk cId="2536702969" sldId="8999"/>
        </pc:sldMkLst>
      </pc:sldChg>
      <pc:sldChg chg="modSp add mod">
        <pc:chgData name="Najafi, Haideh (LARA)" userId="3b67c657-2fc0-4fd7-a380-776a6968f2a7" providerId="ADAL" clId="{985CCF43-D364-4820-BDE4-3707680B399D}" dt="2025-09-10T18:47:59.978" v="14442" actId="14100"/>
        <pc:sldMkLst>
          <pc:docMk/>
          <pc:sldMk cId="174108456" sldId="9000"/>
        </pc:sldMkLst>
        <pc:spChg chg="mod">
          <ac:chgData name="Najafi, Haideh (LARA)" userId="3b67c657-2fc0-4fd7-a380-776a6968f2a7" providerId="ADAL" clId="{985CCF43-D364-4820-BDE4-3707680B399D}" dt="2025-09-10T18:47:59.978" v="14442" actId="14100"/>
          <ac:spMkLst>
            <pc:docMk/>
            <pc:sldMk cId="174108456" sldId="9000"/>
            <ac:spMk id="7" creationId="{17BACB43-D2A7-949B-1798-711F521290AF}"/>
          </ac:spMkLst>
        </pc:spChg>
      </pc:sldChg>
      <pc:sldChg chg="modSp add mod modAnim">
        <pc:chgData name="Najafi, Haideh (LARA)" userId="3b67c657-2fc0-4fd7-a380-776a6968f2a7" providerId="ADAL" clId="{985CCF43-D364-4820-BDE4-3707680B399D}" dt="2025-09-08T13:33:23.084" v="9349" actId="14100"/>
        <pc:sldMkLst>
          <pc:docMk/>
          <pc:sldMk cId="3777583301" sldId="9001"/>
        </pc:sldMkLst>
        <pc:spChg chg="mod">
          <ac:chgData name="Najafi, Haideh (LARA)" userId="3b67c657-2fc0-4fd7-a380-776a6968f2a7" providerId="ADAL" clId="{985CCF43-D364-4820-BDE4-3707680B399D}" dt="2025-09-08T13:33:23.084" v="9349" actId="14100"/>
          <ac:spMkLst>
            <pc:docMk/>
            <pc:sldMk cId="3777583301" sldId="9001"/>
            <ac:spMk id="5" creationId="{7BBEF2F9-46A0-F517-24F8-518C87B40A3C}"/>
          </ac:spMkLst>
        </pc:spChg>
        <pc:spChg chg="mod">
          <ac:chgData name="Najafi, Haideh (LARA)" userId="3b67c657-2fc0-4fd7-a380-776a6968f2a7" providerId="ADAL" clId="{985CCF43-D364-4820-BDE4-3707680B399D}" dt="2025-09-05T17:24:13.151" v="9133" actId="1076"/>
          <ac:spMkLst>
            <pc:docMk/>
            <pc:sldMk cId="3777583301" sldId="9001"/>
            <ac:spMk id="7" creationId="{F0E7A31D-8523-63B2-2097-4F1797057C17}"/>
          </ac:spMkLst>
        </pc:spChg>
      </pc:sldChg>
      <pc:sldChg chg="modSp add">
        <pc:chgData name="Najafi, Haideh (LARA)" userId="3b67c657-2fc0-4fd7-a380-776a6968f2a7" providerId="ADAL" clId="{985CCF43-D364-4820-BDE4-3707680B399D}" dt="2025-09-05T17:22:35.692" v="9115" actId="179"/>
        <pc:sldMkLst>
          <pc:docMk/>
          <pc:sldMk cId="2768126889" sldId="9002"/>
        </pc:sldMkLst>
      </pc:sldChg>
      <pc:sldChg chg="modSp add modAnim">
        <pc:chgData name="Najafi, Haideh (LARA)" userId="3b67c657-2fc0-4fd7-a380-776a6968f2a7" providerId="ADAL" clId="{985CCF43-D364-4820-BDE4-3707680B399D}" dt="2025-09-08T13:33:43.700" v="9353" actId="403"/>
        <pc:sldMkLst>
          <pc:docMk/>
          <pc:sldMk cId="1660593617" sldId="9005"/>
        </pc:sldMkLst>
      </pc:sldChg>
      <pc:sldChg chg="modSp add mod">
        <pc:chgData name="Najafi, Haideh (LARA)" userId="3b67c657-2fc0-4fd7-a380-776a6968f2a7" providerId="ADAL" clId="{985CCF43-D364-4820-BDE4-3707680B399D}" dt="2025-09-08T13:29:20.546" v="9316" actId="113"/>
        <pc:sldMkLst>
          <pc:docMk/>
          <pc:sldMk cId="2476151018" sldId="9006"/>
        </pc:sldMkLst>
        <pc:spChg chg="mod">
          <ac:chgData name="Najafi, Haideh (LARA)" userId="3b67c657-2fc0-4fd7-a380-776a6968f2a7" providerId="ADAL" clId="{985CCF43-D364-4820-BDE4-3707680B399D}" dt="2025-09-08T13:29:20.546" v="9316" actId="113"/>
          <ac:spMkLst>
            <pc:docMk/>
            <pc:sldMk cId="2476151018" sldId="9006"/>
            <ac:spMk id="5" creationId="{A1316C20-68F6-FC07-6398-52F6F1E29652}"/>
          </ac:spMkLst>
        </pc:spChg>
        <pc:spChg chg="mod">
          <ac:chgData name="Najafi, Haideh (LARA)" userId="3b67c657-2fc0-4fd7-a380-776a6968f2a7" providerId="ADAL" clId="{985CCF43-D364-4820-BDE4-3707680B399D}" dt="2025-09-05T17:23:05.373" v="9122" actId="1076"/>
          <ac:spMkLst>
            <pc:docMk/>
            <pc:sldMk cId="2476151018" sldId="9006"/>
            <ac:spMk id="7" creationId="{863BDA8D-127E-9011-A6D7-32C04E47B002}"/>
          </ac:spMkLst>
        </pc:spChg>
      </pc:sldChg>
      <pc:sldChg chg="add">
        <pc:chgData name="Najafi, Haideh (LARA)" userId="3b67c657-2fc0-4fd7-a380-776a6968f2a7" providerId="ADAL" clId="{985CCF43-D364-4820-BDE4-3707680B399D}" dt="2025-08-28T18:00:20.476" v="302"/>
        <pc:sldMkLst>
          <pc:docMk/>
          <pc:sldMk cId="3773555803" sldId="9007"/>
        </pc:sldMkLst>
      </pc:sldChg>
      <pc:sldChg chg="add">
        <pc:chgData name="Najafi, Haideh (LARA)" userId="3b67c657-2fc0-4fd7-a380-776a6968f2a7" providerId="ADAL" clId="{985CCF43-D364-4820-BDE4-3707680B399D}" dt="2025-08-28T18:00:20.476" v="302"/>
        <pc:sldMkLst>
          <pc:docMk/>
          <pc:sldMk cId="1737604205" sldId="9008"/>
        </pc:sldMkLst>
      </pc:sldChg>
      <pc:sldChg chg="modSp add modAnim">
        <pc:chgData name="Najafi, Haideh (LARA)" userId="3b67c657-2fc0-4fd7-a380-776a6968f2a7" providerId="ADAL" clId="{985CCF43-D364-4820-BDE4-3707680B399D}" dt="2025-09-08T13:31:36.861" v="9327" actId="403"/>
        <pc:sldMkLst>
          <pc:docMk/>
          <pc:sldMk cId="902176819" sldId="9009"/>
        </pc:sldMkLst>
      </pc:sldChg>
      <pc:sldChg chg="modSp add mod">
        <pc:chgData name="Najafi, Haideh (LARA)" userId="3b67c657-2fc0-4fd7-a380-776a6968f2a7" providerId="ADAL" clId="{985CCF43-D364-4820-BDE4-3707680B399D}" dt="2025-09-08T13:30:30.436" v="9322" actId="14100"/>
        <pc:sldMkLst>
          <pc:docMk/>
          <pc:sldMk cId="1400621457" sldId="9013"/>
        </pc:sldMkLst>
        <pc:spChg chg="mod">
          <ac:chgData name="Najafi, Haideh (LARA)" userId="3b67c657-2fc0-4fd7-a380-776a6968f2a7" providerId="ADAL" clId="{985CCF43-D364-4820-BDE4-3707680B399D}" dt="2025-09-08T13:30:28.012" v="9321" actId="14100"/>
          <ac:spMkLst>
            <pc:docMk/>
            <pc:sldMk cId="1400621457" sldId="9013"/>
            <ac:spMk id="5" creationId="{CEA50B49-47CE-A0FF-62D4-1E0BBA9B7B1C}"/>
          </ac:spMkLst>
        </pc:spChg>
        <pc:spChg chg="mod">
          <ac:chgData name="Najafi, Haideh (LARA)" userId="3b67c657-2fc0-4fd7-a380-776a6968f2a7" providerId="ADAL" clId="{985CCF43-D364-4820-BDE4-3707680B399D}" dt="2025-09-08T13:30:30.436" v="9322" actId="14100"/>
          <ac:spMkLst>
            <pc:docMk/>
            <pc:sldMk cId="1400621457" sldId="9013"/>
            <ac:spMk id="7" creationId="{9B93C838-4B0F-D5F0-9E74-98E625D018CE}"/>
          </ac:spMkLst>
        </pc:spChg>
      </pc:sldChg>
      <pc:sldChg chg="modSp add">
        <pc:chgData name="Najafi, Haideh (LARA)" userId="3b67c657-2fc0-4fd7-a380-776a6968f2a7" providerId="ADAL" clId="{985CCF43-D364-4820-BDE4-3707680B399D}" dt="2025-09-05T17:23:59.567" v="9128" actId="403"/>
        <pc:sldMkLst>
          <pc:docMk/>
          <pc:sldMk cId="4109950572" sldId="9014"/>
        </pc:sldMkLst>
      </pc:sldChg>
      <pc:sldChg chg="modSp add mod modAnim">
        <pc:chgData name="Najafi, Haideh (LARA)" userId="3b67c657-2fc0-4fd7-a380-776a6968f2a7" providerId="ADAL" clId="{985CCF43-D364-4820-BDE4-3707680B399D}" dt="2025-09-10T18:48:44.075" v="14448" actId="14100"/>
        <pc:sldMkLst>
          <pc:docMk/>
          <pc:sldMk cId="3863490721" sldId="9015"/>
        </pc:sldMkLst>
        <pc:spChg chg="mod">
          <ac:chgData name="Najafi, Haideh (LARA)" userId="3b67c657-2fc0-4fd7-a380-776a6968f2a7" providerId="ADAL" clId="{985CCF43-D364-4820-BDE4-3707680B399D}" dt="2025-09-10T18:48:44.075" v="14448" actId="14100"/>
          <ac:spMkLst>
            <pc:docMk/>
            <pc:sldMk cId="3863490721" sldId="9015"/>
            <ac:spMk id="5" creationId="{2BD3BC6A-A70A-1D77-27B7-DB809431D492}"/>
          </ac:spMkLst>
        </pc:spChg>
        <pc:spChg chg="mod">
          <ac:chgData name="Najafi, Haideh (LARA)" userId="3b67c657-2fc0-4fd7-a380-776a6968f2a7" providerId="ADAL" clId="{985CCF43-D364-4820-BDE4-3707680B399D}" dt="2025-09-10T18:48:38.107" v="14446" actId="14100"/>
          <ac:spMkLst>
            <pc:docMk/>
            <pc:sldMk cId="3863490721" sldId="9015"/>
            <ac:spMk id="7" creationId="{15D3E1AB-263A-B924-D679-2EEFB663E06D}"/>
          </ac:spMkLst>
        </pc:spChg>
      </pc:sldChg>
      <pc:sldChg chg="modSp add ord">
        <pc:chgData name="Najafi, Haideh (LARA)" userId="3b67c657-2fc0-4fd7-a380-776a6968f2a7" providerId="ADAL" clId="{985CCF43-D364-4820-BDE4-3707680B399D}" dt="2025-09-08T13:39:28.944" v="9361"/>
        <pc:sldMkLst>
          <pc:docMk/>
          <pc:sldMk cId="2670366927" sldId="9016"/>
        </pc:sldMkLst>
      </pc:sldChg>
      <pc:sldChg chg="modSp add">
        <pc:chgData name="Najafi, Haideh (LARA)" userId="3b67c657-2fc0-4fd7-a380-776a6968f2a7" providerId="ADAL" clId="{985CCF43-D364-4820-BDE4-3707680B399D}" dt="2025-09-05T17:27:35.205" v="9174" actId="403"/>
        <pc:sldMkLst>
          <pc:docMk/>
          <pc:sldMk cId="3160987667" sldId="9017"/>
        </pc:sldMkLst>
      </pc:sldChg>
      <pc:sldChg chg="modSp add mod">
        <pc:chgData name="Najafi, Haideh (LARA)" userId="3b67c657-2fc0-4fd7-a380-776a6968f2a7" providerId="ADAL" clId="{985CCF43-D364-4820-BDE4-3707680B399D}" dt="2025-09-10T18:39:56.303" v="14357" actId="14100"/>
        <pc:sldMkLst>
          <pc:docMk/>
          <pc:sldMk cId="4135081374" sldId="9019"/>
        </pc:sldMkLst>
        <pc:spChg chg="mod">
          <ac:chgData name="Najafi, Haideh (LARA)" userId="3b67c657-2fc0-4fd7-a380-776a6968f2a7" providerId="ADAL" clId="{985CCF43-D364-4820-BDE4-3707680B399D}" dt="2025-09-10T18:39:53.776" v="14356" actId="1076"/>
          <ac:spMkLst>
            <pc:docMk/>
            <pc:sldMk cId="4135081374" sldId="9019"/>
            <ac:spMk id="7" creationId="{CEE58C07-06B2-ACA8-0F0A-8C0722F23FB4}"/>
          </ac:spMkLst>
        </pc:spChg>
        <pc:picChg chg="mod">
          <ac:chgData name="Najafi, Haideh (LARA)" userId="3b67c657-2fc0-4fd7-a380-776a6968f2a7" providerId="ADAL" clId="{985CCF43-D364-4820-BDE4-3707680B399D}" dt="2025-09-10T18:39:56.303" v="14357" actId="14100"/>
          <ac:picMkLst>
            <pc:docMk/>
            <pc:sldMk cId="4135081374" sldId="9019"/>
            <ac:picMk id="9" creationId="{89C7203C-FA5B-7D4B-51EB-0967BA7972ED}"/>
          </ac:picMkLst>
        </pc:picChg>
      </pc:sldChg>
      <pc:sldChg chg="modSp add mod">
        <pc:chgData name="Najafi, Haideh (LARA)" userId="3b67c657-2fc0-4fd7-a380-776a6968f2a7" providerId="ADAL" clId="{985CCF43-D364-4820-BDE4-3707680B399D}" dt="2025-09-10T18:41:56.909" v="14390" actId="14100"/>
        <pc:sldMkLst>
          <pc:docMk/>
          <pc:sldMk cId="243322875" sldId="9020"/>
        </pc:sldMkLst>
        <pc:spChg chg="mod">
          <ac:chgData name="Najafi, Haideh (LARA)" userId="3b67c657-2fc0-4fd7-a380-776a6968f2a7" providerId="ADAL" clId="{985CCF43-D364-4820-BDE4-3707680B399D}" dt="2025-09-10T18:41:56.909" v="14390" actId="14100"/>
          <ac:spMkLst>
            <pc:docMk/>
            <pc:sldMk cId="243322875" sldId="9020"/>
            <ac:spMk id="7" creationId="{F1DD814C-5D6F-0432-452C-FF0BCA151D83}"/>
          </ac:spMkLst>
        </pc:spChg>
      </pc:sldChg>
      <pc:sldChg chg="modSp add mod">
        <pc:chgData name="Najafi, Haideh (LARA)" userId="3b67c657-2fc0-4fd7-a380-776a6968f2a7" providerId="ADAL" clId="{985CCF43-D364-4820-BDE4-3707680B399D}" dt="2025-09-10T18:42:36.700" v="14397" actId="14100"/>
        <pc:sldMkLst>
          <pc:docMk/>
          <pc:sldMk cId="2146234279" sldId="9021"/>
        </pc:sldMkLst>
        <pc:spChg chg="mod">
          <ac:chgData name="Najafi, Haideh (LARA)" userId="3b67c657-2fc0-4fd7-a380-776a6968f2a7" providerId="ADAL" clId="{985CCF43-D364-4820-BDE4-3707680B399D}" dt="2025-09-10T18:42:36.700" v="14397" actId="14100"/>
          <ac:spMkLst>
            <pc:docMk/>
            <pc:sldMk cId="2146234279" sldId="9021"/>
            <ac:spMk id="7" creationId="{8C0CF744-942D-A969-F42B-0BD081EC39CB}"/>
          </ac:spMkLst>
        </pc:spChg>
      </pc:sldChg>
      <pc:sldChg chg="modSp add mod">
        <pc:chgData name="Najafi, Haideh (LARA)" userId="3b67c657-2fc0-4fd7-a380-776a6968f2a7" providerId="ADAL" clId="{985CCF43-D364-4820-BDE4-3707680B399D}" dt="2025-09-10T18:43:30.110" v="14408" actId="1076"/>
        <pc:sldMkLst>
          <pc:docMk/>
          <pc:sldMk cId="2579312349" sldId="9022"/>
        </pc:sldMkLst>
        <pc:spChg chg="mod">
          <ac:chgData name="Najafi, Haideh (LARA)" userId="3b67c657-2fc0-4fd7-a380-776a6968f2a7" providerId="ADAL" clId="{985CCF43-D364-4820-BDE4-3707680B399D}" dt="2025-09-10T18:43:30.110" v="14408" actId="1076"/>
          <ac:spMkLst>
            <pc:docMk/>
            <pc:sldMk cId="2579312349" sldId="9022"/>
            <ac:spMk id="7" creationId="{4A287A8A-4A75-5C74-D818-539386D990D8}"/>
          </ac:spMkLst>
        </pc:spChg>
      </pc:sldChg>
      <pc:sldChg chg="modSp add mod">
        <pc:chgData name="Najafi, Haideh (LARA)" userId="3b67c657-2fc0-4fd7-a380-776a6968f2a7" providerId="ADAL" clId="{985CCF43-D364-4820-BDE4-3707680B399D}" dt="2025-09-10T18:38:16.119" v="14342" actId="1076"/>
        <pc:sldMkLst>
          <pc:docMk/>
          <pc:sldMk cId="2776576784" sldId="9023"/>
        </pc:sldMkLst>
        <pc:spChg chg="mod">
          <ac:chgData name="Najafi, Haideh (LARA)" userId="3b67c657-2fc0-4fd7-a380-776a6968f2a7" providerId="ADAL" clId="{985CCF43-D364-4820-BDE4-3707680B399D}" dt="2025-09-10T18:38:16.119" v="14342" actId="1076"/>
          <ac:spMkLst>
            <pc:docMk/>
            <pc:sldMk cId="2776576784" sldId="9023"/>
            <ac:spMk id="7" creationId="{E281B697-344F-ACC5-7A8B-133D64AAED70}"/>
          </ac:spMkLst>
        </pc:spChg>
      </pc:sldChg>
      <pc:sldChg chg="modSp add mod">
        <pc:chgData name="Najafi, Haideh (LARA)" userId="3b67c657-2fc0-4fd7-a380-776a6968f2a7" providerId="ADAL" clId="{985CCF43-D364-4820-BDE4-3707680B399D}" dt="2025-09-10T18:43:59.231" v="14415" actId="1076"/>
        <pc:sldMkLst>
          <pc:docMk/>
          <pc:sldMk cId="3214389865" sldId="9024"/>
        </pc:sldMkLst>
        <pc:spChg chg="mod">
          <ac:chgData name="Najafi, Haideh (LARA)" userId="3b67c657-2fc0-4fd7-a380-776a6968f2a7" providerId="ADAL" clId="{985CCF43-D364-4820-BDE4-3707680B399D}" dt="2025-09-10T18:43:59.231" v="14415" actId="1076"/>
          <ac:spMkLst>
            <pc:docMk/>
            <pc:sldMk cId="3214389865" sldId="9024"/>
            <ac:spMk id="7" creationId="{FB640AAE-D3DC-4CED-A80D-77A75B9CA595}"/>
          </ac:spMkLst>
        </pc:spChg>
        <pc:picChg chg="mod">
          <ac:chgData name="Najafi, Haideh (LARA)" userId="3b67c657-2fc0-4fd7-a380-776a6968f2a7" providerId="ADAL" clId="{985CCF43-D364-4820-BDE4-3707680B399D}" dt="2025-09-10T18:43:58.062" v="14414" actId="14100"/>
          <ac:picMkLst>
            <pc:docMk/>
            <pc:sldMk cId="3214389865" sldId="9024"/>
            <ac:picMk id="3" creationId="{576C63FD-3E95-81B3-7510-1F0B2A287C83}"/>
          </ac:picMkLst>
        </pc:picChg>
      </pc:sldChg>
      <pc:sldChg chg="modSp add mod">
        <pc:chgData name="Najafi, Haideh (LARA)" userId="3b67c657-2fc0-4fd7-a380-776a6968f2a7" providerId="ADAL" clId="{985CCF43-D364-4820-BDE4-3707680B399D}" dt="2025-09-10T18:44:15.719" v="14417" actId="14100"/>
        <pc:sldMkLst>
          <pc:docMk/>
          <pc:sldMk cId="4140829386" sldId="9025"/>
        </pc:sldMkLst>
        <pc:spChg chg="mod">
          <ac:chgData name="Najafi, Haideh (LARA)" userId="3b67c657-2fc0-4fd7-a380-776a6968f2a7" providerId="ADAL" clId="{985CCF43-D364-4820-BDE4-3707680B399D}" dt="2025-09-05T17:19:56.538" v="9091" actId="14100"/>
          <ac:spMkLst>
            <pc:docMk/>
            <pc:sldMk cId="4140829386" sldId="9025"/>
            <ac:spMk id="5" creationId="{6AC0BCF5-D0B0-6058-35DF-8538F37AE5E9}"/>
          </ac:spMkLst>
        </pc:spChg>
        <pc:spChg chg="mod">
          <ac:chgData name="Najafi, Haideh (LARA)" userId="3b67c657-2fc0-4fd7-a380-776a6968f2a7" providerId="ADAL" clId="{985CCF43-D364-4820-BDE4-3707680B399D}" dt="2025-09-10T18:44:15.719" v="14417" actId="14100"/>
          <ac:spMkLst>
            <pc:docMk/>
            <pc:sldMk cId="4140829386" sldId="9025"/>
            <ac:spMk id="7" creationId="{125FD2E9-9A95-63B2-1176-2C8FE6C05AA3}"/>
          </ac:spMkLst>
        </pc:spChg>
      </pc:sldChg>
      <pc:sldChg chg="add">
        <pc:chgData name="Najafi, Haideh (LARA)" userId="3b67c657-2fc0-4fd7-a380-776a6968f2a7" providerId="ADAL" clId="{985CCF43-D364-4820-BDE4-3707680B399D}" dt="2025-08-28T18:00:20.476" v="302"/>
        <pc:sldMkLst>
          <pc:docMk/>
          <pc:sldMk cId="1366164813" sldId="9026"/>
        </pc:sldMkLst>
      </pc:sldChg>
      <pc:sldChg chg="add">
        <pc:chgData name="Najafi, Haideh (LARA)" userId="3b67c657-2fc0-4fd7-a380-776a6968f2a7" providerId="ADAL" clId="{985CCF43-D364-4820-BDE4-3707680B399D}" dt="2025-08-28T18:00:20.476" v="302"/>
        <pc:sldMkLst>
          <pc:docMk/>
          <pc:sldMk cId="126957364" sldId="9027"/>
        </pc:sldMkLst>
      </pc:sldChg>
      <pc:sldChg chg="modSp add mod">
        <pc:chgData name="Najafi, Haideh (LARA)" userId="3b67c657-2fc0-4fd7-a380-776a6968f2a7" providerId="ADAL" clId="{985CCF43-D364-4820-BDE4-3707680B399D}" dt="2025-09-10T18:48:29.795" v="14444" actId="14100"/>
        <pc:sldMkLst>
          <pc:docMk/>
          <pc:sldMk cId="3907845915" sldId="9028"/>
        </pc:sldMkLst>
        <pc:spChg chg="mod">
          <ac:chgData name="Najafi, Haideh (LARA)" userId="3b67c657-2fc0-4fd7-a380-776a6968f2a7" providerId="ADAL" clId="{985CCF43-D364-4820-BDE4-3707680B399D}" dt="2025-09-10T18:48:29.795" v="14444" actId="14100"/>
          <ac:spMkLst>
            <pc:docMk/>
            <pc:sldMk cId="3907845915" sldId="9028"/>
            <ac:spMk id="7" creationId="{CBF3D7FC-D87F-0E09-0079-F617160F7BC4}"/>
          </ac:spMkLst>
        </pc:spChg>
      </pc:sldChg>
      <pc:sldChg chg="modSp add mod">
        <pc:chgData name="Najafi, Haideh (LARA)" userId="3b67c657-2fc0-4fd7-a380-776a6968f2a7" providerId="ADAL" clId="{985CCF43-D364-4820-BDE4-3707680B399D}" dt="2025-09-10T18:49:13.201" v="14453" actId="14100"/>
        <pc:sldMkLst>
          <pc:docMk/>
          <pc:sldMk cId="2178965886" sldId="9029"/>
        </pc:sldMkLst>
        <pc:spChg chg="mod">
          <ac:chgData name="Najafi, Haideh (LARA)" userId="3b67c657-2fc0-4fd7-a380-776a6968f2a7" providerId="ADAL" clId="{985CCF43-D364-4820-BDE4-3707680B399D}" dt="2025-09-10T18:49:13.201" v="14453" actId="14100"/>
          <ac:spMkLst>
            <pc:docMk/>
            <pc:sldMk cId="2178965886" sldId="9029"/>
            <ac:spMk id="5" creationId="{DCBDB742-EEDB-83C0-8716-06235460BFFB}"/>
          </ac:spMkLst>
        </pc:spChg>
        <pc:picChg chg="mod">
          <ac:chgData name="Najafi, Haideh (LARA)" userId="3b67c657-2fc0-4fd7-a380-776a6968f2a7" providerId="ADAL" clId="{985CCF43-D364-4820-BDE4-3707680B399D}" dt="2025-09-10T18:49:09.936" v="14452" actId="1076"/>
          <ac:picMkLst>
            <pc:docMk/>
            <pc:sldMk cId="2178965886" sldId="9029"/>
            <ac:picMk id="2" creationId="{754EA845-16A2-99F5-826D-80701B4BB8F6}"/>
          </ac:picMkLst>
        </pc:picChg>
      </pc:sldChg>
      <pc:sldChg chg="modSp add">
        <pc:chgData name="Najafi, Haideh (LARA)" userId="3b67c657-2fc0-4fd7-a380-776a6968f2a7" providerId="ADAL" clId="{985CCF43-D364-4820-BDE4-3707680B399D}" dt="2025-09-10T18:46:41.237" v="14431" actId="20577"/>
        <pc:sldMkLst>
          <pc:docMk/>
          <pc:sldMk cId="2450353167" sldId="9030"/>
        </pc:sldMkLst>
        <pc:spChg chg="mod">
          <ac:chgData name="Najafi, Haideh (LARA)" userId="3b67c657-2fc0-4fd7-a380-776a6968f2a7" providerId="ADAL" clId="{985CCF43-D364-4820-BDE4-3707680B399D}" dt="2025-09-10T18:46:41.237" v="14431" actId="20577"/>
          <ac:spMkLst>
            <pc:docMk/>
            <pc:sldMk cId="2450353167" sldId="9030"/>
            <ac:spMk id="3" creationId="{FD6D5128-5103-62C3-63D3-F6D1170C435C}"/>
          </ac:spMkLst>
        </pc:spChg>
      </pc:sldChg>
      <pc:sldChg chg="modSp add del mod">
        <pc:chgData name="Najafi, Haideh (LARA)" userId="3b67c657-2fc0-4fd7-a380-776a6968f2a7" providerId="ADAL" clId="{985CCF43-D364-4820-BDE4-3707680B399D}" dt="2025-09-10T12:58:22.756" v="13024" actId="2696"/>
        <pc:sldMkLst>
          <pc:docMk/>
          <pc:sldMk cId="2032567566" sldId="9031"/>
        </pc:sldMkLst>
      </pc:sldChg>
      <pc:sldChg chg="modSp add mod modAnim">
        <pc:chgData name="Najafi, Haideh (LARA)" userId="3b67c657-2fc0-4fd7-a380-776a6968f2a7" providerId="ADAL" clId="{985CCF43-D364-4820-BDE4-3707680B399D}" dt="2025-09-10T19:54:31.215" v="15020" actId="6549"/>
        <pc:sldMkLst>
          <pc:docMk/>
          <pc:sldMk cId="1530557170" sldId="9032"/>
        </pc:sldMkLst>
        <pc:spChg chg="mod">
          <ac:chgData name="Najafi, Haideh (LARA)" userId="3b67c657-2fc0-4fd7-a380-776a6968f2a7" providerId="ADAL" clId="{985CCF43-D364-4820-BDE4-3707680B399D}" dt="2025-09-10T19:54:31.215" v="15020" actId="6549"/>
          <ac:spMkLst>
            <pc:docMk/>
            <pc:sldMk cId="1530557170" sldId="9032"/>
            <ac:spMk id="3" creationId="{B72EB9DA-A3FB-D2A4-DE78-84EE4138022E}"/>
          </ac:spMkLst>
        </pc:spChg>
      </pc:sldChg>
      <pc:sldChg chg="modSp add mod">
        <pc:chgData name="Najafi, Haideh (LARA)" userId="3b67c657-2fc0-4fd7-a380-776a6968f2a7" providerId="ADAL" clId="{985CCF43-D364-4820-BDE4-3707680B399D}" dt="2025-09-02T21:11:44.174" v="703" actId="14100"/>
        <pc:sldMkLst>
          <pc:docMk/>
          <pc:sldMk cId="2957271739" sldId="9033"/>
        </pc:sldMkLst>
      </pc:sldChg>
      <pc:sldChg chg="modSp add mod ord modAnim">
        <pc:chgData name="Najafi, Haideh (LARA)" userId="3b67c657-2fc0-4fd7-a380-776a6968f2a7" providerId="ADAL" clId="{985CCF43-D364-4820-BDE4-3707680B399D}" dt="2025-09-03T11:09:41.677" v="1039" actId="179"/>
        <pc:sldMkLst>
          <pc:docMk/>
          <pc:sldMk cId="786736336" sldId="9034"/>
        </pc:sldMkLst>
      </pc:sldChg>
      <pc:sldChg chg="modSp add mod modAnim">
        <pc:chgData name="Najafi, Haideh (LARA)" userId="3b67c657-2fc0-4fd7-a380-776a6968f2a7" providerId="ADAL" clId="{985CCF43-D364-4820-BDE4-3707680B399D}" dt="2025-09-03T11:25:48.792" v="1333" actId="1076"/>
        <pc:sldMkLst>
          <pc:docMk/>
          <pc:sldMk cId="1045058972" sldId="9035"/>
        </pc:sldMkLst>
      </pc:sldChg>
      <pc:sldChg chg="modSp new del mod">
        <pc:chgData name="Najafi, Haideh (LARA)" userId="3b67c657-2fc0-4fd7-a380-776a6968f2a7" providerId="ADAL" clId="{985CCF43-D364-4820-BDE4-3707680B399D}" dt="2025-09-03T12:34:55.123" v="2057" actId="2696"/>
        <pc:sldMkLst>
          <pc:docMk/>
          <pc:sldMk cId="2786707975" sldId="9036"/>
        </pc:sldMkLst>
      </pc:sldChg>
      <pc:sldChg chg="modSp add del mod ord modAnim">
        <pc:chgData name="Najafi, Haideh (LARA)" userId="3b67c657-2fc0-4fd7-a380-776a6968f2a7" providerId="ADAL" clId="{985CCF43-D364-4820-BDE4-3707680B399D}" dt="2025-09-03T12:34:51.055" v="2056" actId="2696"/>
        <pc:sldMkLst>
          <pc:docMk/>
          <pc:sldMk cId="3342335724" sldId="9037"/>
        </pc:sldMkLst>
      </pc:sldChg>
      <pc:sldChg chg="addSp delSp modSp add del mod modAnim">
        <pc:chgData name="Najafi, Haideh (LARA)" userId="3b67c657-2fc0-4fd7-a380-776a6968f2a7" providerId="ADAL" clId="{985CCF43-D364-4820-BDE4-3707680B399D}" dt="2025-09-03T13:30:20.008" v="2978" actId="2696"/>
        <pc:sldMkLst>
          <pc:docMk/>
          <pc:sldMk cId="1284513912" sldId="9038"/>
        </pc:sldMkLst>
      </pc:sldChg>
      <pc:sldChg chg="modSp add del mod modAnim">
        <pc:chgData name="Najafi, Haideh (LARA)" userId="3b67c657-2fc0-4fd7-a380-776a6968f2a7" providerId="ADAL" clId="{985CCF43-D364-4820-BDE4-3707680B399D}" dt="2025-09-03T12:44:26.121" v="2329" actId="2696"/>
        <pc:sldMkLst>
          <pc:docMk/>
          <pc:sldMk cId="3455861656" sldId="9039"/>
        </pc:sldMkLst>
      </pc:sldChg>
      <pc:sldChg chg="modSp add del mod ord modAnim">
        <pc:chgData name="Najafi, Haideh (LARA)" userId="3b67c657-2fc0-4fd7-a380-776a6968f2a7" providerId="ADAL" clId="{985CCF43-D364-4820-BDE4-3707680B399D}" dt="2025-09-03T13:12:33.364" v="2577" actId="2696"/>
        <pc:sldMkLst>
          <pc:docMk/>
          <pc:sldMk cId="2237733822" sldId="9040"/>
        </pc:sldMkLst>
      </pc:sldChg>
      <pc:sldChg chg="modSp add mod">
        <pc:chgData name="Najafi, Haideh (LARA)" userId="3b67c657-2fc0-4fd7-a380-776a6968f2a7" providerId="ADAL" clId="{985CCF43-D364-4820-BDE4-3707680B399D}" dt="2025-09-10T16:43:30.735" v="13649" actId="1076"/>
        <pc:sldMkLst>
          <pc:docMk/>
          <pc:sldMk cId="1872070626" sldId="9041"/>
        </pc:sldMkLst>
        <pc:spChg chg="mod">
          <ac:chgData name="Najafi, Haideh (LARA)" userId="3b67c657-2fc0-4fd7-a380-776a6968f2a7" providerId="ADAL" clId="{985CCF43-D364-4820-BDE4-3707680B399D}" dt="2025-09-10T16:43:30.735" v="13649" actId="1076"/>
          <ac:spMkLst>
            <pc:docMk/>
            <pc:sldMk cId="1872070626" sldId="9041"/>
            <ac:spMk id="2" creationId="{D0A354DE-C46B-173E-8E2A-D56C6104D7FE}"/>
          </ac:spMkLst>
        </pc:spChg>
      </pc:sldChg>
      <pc:sldChg chg="modSp add mod">
        <pc:chgData name="Najafi, Haideh (LARA)" userId="3b67c657-2fc0-4fd7-a380-776a6968f2a7" providerId="ADAL" clId="{985CCF43-D364-4820-BDE4-3707680B399D}" dt="2025-09-03T13:31:05.597" v="2996" actId="14100"/>
        <pc:sldMkLst>
          <pc:docMk/>
          <pc:sldMk cId="1362363427" sldId="9042"/>
        </pc:sldMkLst>
      </pc:sldChg>
      <pc:sldChg chg="modSp add del mod modAnim">
        <pc:chgData name="Najafi, Haideh (LARA)" userId="3b67c657-2fc0-4fd7-a380-776a6968f2a7" providerId="ADAL" clId="{985CCF43-D364-4820-BDE4-3707680B399D}" dt="2025-09-03T13:43:30.695" v="3220" actId="2696"/>
        <pc:sldMkLst>
          <pc:docMk/>
          <pc:sldMk cId="1058293193" sldId="9043"/>
        </pc:sldMkLst>
      </pc:sldChg>
      <pc:sldChg chg="modSp add del mod modAnim">
        <pc:chgData name="Najafi, Haideh (LARA)" userId="3b67c657-2fc0-4fd7-a380-776a6968f2a7" providerId="ADAL" clId="{985CCF43-D364-4820-BDE4-3707680B399D}" dt="2025-09-03T13:51:52.140" v="3339" actId="2696"/>
        <pc:sldMkLst>
          <pc:docMk/>
          <pc:sldMk cId="4004086481" sldId="9044"/>
        </pc:sldMkLst>
      </pc:sldChg>
      <pc:sldChg chg="modSp add del mod modAnim">
        <pc:chgData name="Najafi, Haideh (LARA)" userId="3b67c657-2fc0-4fd7-a380-776a6968f2a7" providerId="ADAL" clId="{985CCF43-D364-4820-BDE4-3707680B399D}" dt="2025-09-03T13:51:52.140" v="3339" actId="2696"/>
        <pc:sldMkLst>
          <pc:docMk/>
          <pc:sldMk cId="265765347" sldId="9045"/>
        </pc:sldMkLst>
      </pc:sldChg>
      <pc:sldChg chg="modSp add mod">
        <pc:chgData name="Najafi, Haideh (LARA)" userId="3b67c657-2fc0-4fd7-a380-776a6968f2a7" providerId="ADAL" clId="{985CCF43-D364-4820-BDE4-3707680B399D}" dt="2025-09-03T13:52:14.792" v="3351" actId="1076"/>
        <pc:sldMkLst>
          <pc:docMk/>
          <pc:sldMk cId="2212617676" sldId="9046"/>
        </pc:sldMkLst>
      </pc:sldChg>
      <pc:sldChg chg="modSp add del mod modAnim">
        <pc:chgData name="Najafi, Haideh (LARA)" userId="3b67c657-2fc0-4fd7-a380-776a6968f2a7" providerId="ADAL" clId="{985CCF43-D364-4820-BDE4-3707680B399D}" dt="2025-09-03T14:42:56.542" v="3691" actId="2696"/>
        <pc:sldMkLst>
          <pc:docMk/>
          <pc:sldMk cId="131706045" sldId="9047"/>
        </pc:sldMkLst>
      </pc:sldChg>
      <pc:sldChg chg="addSp modSp add del mod modAnim">
        <pc:chgData name="Najafi, Haideh (LARA)" userId="3b67c657-2fc0-4fd7-a380-776a6968f2a7" providerId="ADAL" clId="{985CCF43-D364-4820-BDE4-3707680B399D}" dt="2025-09-03T17:24:42.198" v="4600" actId="2696"/>
        <pc:sldMkLst>
          <pc:docMk/>
          <pc:sldMk cId="2881207634" sldId="9048"/>
        </pc:sldMkLst>
      </pc:sldChg>
      <pc:sldChg chg="modSp add mod ord modAnim">
        <pc:chgData name="Najafi, Haideh (LARA)" userId="3b67c657-2fc0-4fd7-a380-776a6968f2a7" providerId="ADAL" clId="{985CCF43-D364-4820-BDE4-3707680B399D}" dt="2025-09-03T18:43:56.635" v="4698"/>
        <pc:sldMkLst>
          <pc:docMk/>
          <pc:sldMk cId="592802442" sldId="9049"/>
        </pc:sldMkLst>
      </pc:sldChg>
      <pc:sldChg chg="modSp add del mod modAnim">
        <pc:chgData name="Najafi, Haideh (LARA)" userId="3b67c657-2fc0-4fd7-a380-776a6968f2a7" providerId="ADAL" clId="{985CCF43-D364-4820-BDE4-3707680B399D}" dt="2025-09-03T15:24:29.500" v="4070" actId="2696"/>
        <pc:sldMkLst>
          <pc:docMk/>
          <pc:sldMk cId="1101832146" sldId="9050"/>
        </pc:sldMkLst>
      </pc:sldChg>
      <pc:sldChg chg="modSp add del mod modAnim">
        <pc:chgData name="Najafi, Haideh (LARA)" userId="3b67c657-2fc0-4fd7-a380-776a6968f2a7" providerId="ADAL" clId="{985CCF43-D364-4820-BDE4-3707680B399D}" dt="2025-09-03T16:44:45.227" v="4172" actId="2696"/>
        <pc:sldMkLst>
          <pc:docMk/>
          <pc:sldMk cId="1815615362" sldId="9051"/>
        </pc:sldMkLst>
      </pc:sldChg>
      <pc:sldChg chg="modSp add del mod modAnim">
        <pc:chgData name="Najafi, Haideh (LARA)" userId="3b67c657-2fc0-4fd7-a380-776a6968f2a7" providerId="ADAL" clId="{985CCF43-D364-4820-BDE4-3707680B399D}" dt="2025-09-03T16:44:48.301" v="4173" actId="2696"/>
        <pc:sldMkLst>
          <pc:docMk/>
          <pc:sldMk cId="1216387995" sldId="9052"/>
        </pc:sldMkLst>
      </pc:sldChg>
      <pc:sldChg chg="modSp add del mod modAnim">
        <pc:chgData name="Najafi, Haideh (LARA)" userId="3b67c657-2fc0-4fd7-a380-776a6968f2a7" providerId="ADAL" clId="{985CCF43-D364-4820-BDE4-3707680B399D}" dt="2025-09-03T17:02:23.629" v="4339" actId="2696"/>
        <pc:sldMkLst>
          <pc:docMk/>
          <pc:sldMk cId="226858509" sldId="9053"/>
        </pc:sldMkLst>
      </pc:sldChg>
      <pc:sldChg chg="modSp add del mod modAnim">
        <pc:chgData name="Najafi, Haideh (LARA)" userId="3b67c657-2fc0-4fd7-a380-776a6968f2a7" providerId="ADAL" clId="{985CCF43-D364-4820-BDE4-3707680B399D}" dt="2025-09-03T17:24:42.198" v="4600" actId="2696"/>
        <pc:sldMkLst>
          <pc:docMk/>
          <pc:sldMk cId="3724664126" sldId="9054"/>
        </pc:sldMkLst>
      </pc:sldChg>
      <pc:sldChg chg="modSp add mod modAnim">
        <pc:chgData name="Najafi, Haideh (LARA)" userId="3b67c657-2fc0-4fd7-a380-776a6968f2a7" providerId="ADAL" clId="{985CCF43-D364-4820-BDE4-3707680B399D}" dt="2025-09-03T11:10:15.719" v="1051" actId="6549"/>
        <pc:sldMkLst>
          <pc:docMk/>
          <pc:sldMk cId="1517411117" sldId="9055"/>
        </pc:sldMkLst>
      </pc:sldChg>
      <pc:sldChg chg="modSp add modAnim">
        <pc:chgData name="Najafi, Haideh (LARA)" userId="3b67c657-2fc0-4fd7-a380-776a6968f2a7" providerId="ADAL" clId="{985CCF43-D364-4820-BDE4-3707680B399D}" dt="2025-09-03T11:11:41.811" v="1074" actId="179"/>
        <pc:sldMkLst>
          <pc:docMk/>
          <pc:sldMk cId="1915138114" sldId="9056"/>
        </pc:sldMkLst>
      </pc:sldChg>
      <pc:sldChg chg="modSp add modAnim">
        <pc:chgData name="Najafi, Haideh (LARA)" userId="3b67c657-2fc0-4fd7-a380-776a6968f2a7" providerId="ADAL" clId="{985CCF43-D364-4820-BDE4-3707680B399D}" dt="2025-09-03T11:13:17.372" v="1206" actId="20577"/>
        <pc:sldMkLst>
          <pc:docMk/>
          <pc:sldMk cId="1992201659" sldId="9057"/>
        </pc:sldMkLst>
      </pc:sldChg>
      <pc:sldChg chg="modSp add mod modAnim">
        <pc:chgData name="Najafi, Haideh (LARA)" userId="3b67c657-2fc0-4fd7-a380-776a6968f2a7" providerId="ADAL" clId="{985CCF43-D364-4820-BDE4-3707680B399D}" dt="2025-09-10T16:52:26.175" v="13727" actId="14100"/>
        <pc:sldMkLst>
          <pc:docMk/>
          <pc:sldMk cId="891390884" sldId="9058"/>
        </pc:sldMkLst>
        <pc:spChg chg="mod">
          <ac:chgData name="Najafi, Haideh (LARA)" userId="3b67c657-2fc0-4fd7-a380-776a6968f2a7" providerId="ADAL" clId="{985CCF43-D364-4820-BDE4-3707680B399D}" dt="2025-09-10T16:52:26.175" v="13727" actId="14100"/>
          <ac:spMkLst>
            <pc:docMk/>
            <pc:sldMk cId="891390884" sldId="9058"/>
            <ac:spMk id="2" creationId="{02C3E64A-7E91-7CA1-1F75-FECA32DECB1E}"/>
          </ac:spMkLst>
        </pc:spChg>
      </pc:sldChg>
      <pc:sldChg chg="add del">
        <pc:chgData name="Najafi, Haideh (LARA)" userId="3b67c657-2fc0-4fd7-a380-776a6968f2a7" providerId="ADAL" clId="{985CCF43-D364-4820-BDE4-3707680B399D}" dt="2025-09-03T12:44:07.239" v="2327" actId="2696"/>
        <pc:sldMkLst>
          <pc:docMk/>
          <pc:sldMk cId="1310777651" sldId="9058"/>
        </pc:sldMkLst>
      </pc:sldChg>
      <pc:sldChg chg="addSp delSp modSp add del mod ord delAnim">
        <pc:chgData name="Najafi, Haideh (LARA)" userId="3b67c657-2fc0-4fd7-a380-776a6968f2a7" providerId="ADAL" clId="{985CCF43-D364-4820-BDE4-3707680B399D}" dt="2025-09-03T11:39:08.550" v="1534" actId="2696"/>
        <pc:sldMkLst>
          <pc:docMk/>
          <pc:sldMk cId="1405458848" sldId="9058"/>
        </pc:sldMkLst>
      </pc:sldChg>
      <pc:sldChg chg="delSp modSp add del mod ord">
        <pc:chgData name="Najafi, Haideh (LARA)" userId="3b67c657-2fc0-4fd7-a380-776a6968f2a7" providerId="ADAL" clId="{985CCF43-D364-4820-BDE4-3707680B399D}" dt="2025-09-03T12:43:58.850" v="2325" actId="2696"/>
        <pc:sldMkLst>
          <pc:docMk/>
          <pc:sldMk cId="1587464305" sldId="9058"/>
        </pc:sldMkLst>
      </pc:sldChg>
      <pc:sldChg chg="add del ord">
        <pc:chgData name="Najafi, Haideh (LARA)" userId="3b67c657-2fc0-4fd7-a380-776a6968f2a7" providerId="ADAL" clId="{985CCF43-D364-4820-BDE4-3707680B399D}" dt="2025-09-03T12:43:58.850" v="2325" actId="2696"/>
        <pc:sldMkLst>
          <pc:docMk/>
          <pc:sldMk cId="141506795" sldId="9059"/>
        </pc:sldMkLst>
      </pc:sldChg>
      <pc:sldChg chg="addSp add del mod">
        <pc:chgData name="Najafi, Haideh (LARA)" userId="3b67c657-2fc0-4fd7-a380-776a6968f2a7" providerId="ADAL" clId="{985CCF43-D364-4820-BDE4-3707680B399D}" dt="2025-09-03T11:39:08.550" v="1534" actId="2696"/>
        <pc:sldMkLst>
          <pc:docMk/>
          <pc:sldMk cId="2702526941" sldId="9059"/>
        </pc:sldMkLst>
      </pc:sldChg>
      <pc:sldChg chg="modSp add mod ord modAnim">
        <pc:chgData name="Najafi, Haideh (LARA)" userId="3b67c657-2fc0-4fd7-a380-776a6968f2a7" providerId="ADAL" clId="{985CCF43-D364-4820-BDE4-3707680B399D}" dt="2025-09-10T16:50:54.389" v="13714" actId="1076"/>
        <pc:sldMkLst>
          <pc:docMk/>
          <pc:sldMk cId="3003341047" sldId="9059"/>
        </pc:sldMkLst>
        <pc:spChg chg="mod">
          <ac:chgData name="Najafi, Haideh (LARA)" userId="3b67c657-2fc0-4fd7-a380-776a6968f2a7" providerId="ADAL" clId="{985CCF43-D364-4820-BDE4-3707680B399D}" dt="2025-09-10T16:50:38.902" v="13713" actId="14100"/>
          <ac:spMkLst>
            <pc:docMk/>
            <pc:sldMk cId="3003341047" sldId="9059"/>
            <ac:spMk id="2" creationId="{C6C1E023-3FA2-C699-AB9B-C5F166B1F617}"/>
          </ac:spMkLst>
        </pc:spChg>
        <pc:picChg chg="mod">
          <ac:chgData name="Najafi, Haideh (LARA)" userId="3b67c657-2fc0-4fd7-a380-776a6968f2a7" providerId="ADAL" clId="{985CCF43-D364-4820-BDE4-3707680B399D}" dt="2025-09-10T16:50:54.389" v="13714" actId="1076"/>
          <ac:picMkLst>
            <pc:docMk/>
            <pc:sldMk cId="3003341047" sldId="9059"/>
            <ac:picMk id="5" creationId="{8701B433-FC1E-95E8-E05F-8AFD015E63FE}"/>
          </ac:picMkLst>
        </pc:picChg>
      </pc:sldChg>
      <pc:sldChg chg="addSp modSp add mod modAnim">
        <pc:chgData name="Najafi, Haideh (LARA)" userId="3b67c657-2fc0-4fd7-a380-776a6968f2a7" providerId="ADAL" clId="{985CCF43-D364-4820-BDE4-3707680B399D}" dt="2025-09-10T16:43:54.292" v="13651" actId="1076"/>
        <pc:sldMkLst>
          <pc:docMk/>
          <pc:sldMk cId="2094048030" sldId="9060"/>
        </pc:sldMkLst>
        <pc:spChg chg="mod">
          <ac:chgData name="Najafi, Haideh (LARA)" userId="3b67c657-2fc0-4fd7-a380-776a6968f2a7" providerId="ADAL" clId="{985CCF43-D364-4820-BDE4-3707680B399D}" dt="2025-09-10T16:43:54.292" v="13651" actId="1076"/>
          <ac:spMkLst>
            <pc:docMk/>
            <pc:sldMk cId="2094048030" sldId="9060"/>
            <ac:spMk id="2" creationId="{C200B0F5-7267-F78D-4AFD-DAA782A55CB1}"/>
          </ac:spMkLst>
        </pc:spChg>
      </pc:sldChg>
      <pc:sldChg chg="addSp delSp modSp add del mod">
        <pc:chgData name="Najafi, Haideh (LARA)" userId="3b67c657-2fc0-4fd7-a380-776a6968f2a7" providerId="ADAL" clId="{985CCF43-D364-4820-BDE4-3707680B399D}" dt="2025-09-03T11:39:08.550" v="1534" actId="2696"/>
        <pc:sldMkLst>
          <pc:docMk/>
          <pc:sldMk cId="217283589" sldId="9061"/>
        </pc:sldMkLst>
      </pc:sldChg>
      <pc:sldChg chg="addSp delSp modSp add del mod ord">
        <pc:chgData name="Najafi, Haideh (LARA)" userId="3b67c657-2fc0-4fd7-a380-776a6968f2a7" providerId="ADAL" clId="{985CCF43-D364-4820-BDE4-3707680B399D}" dt="2025-09-03T17:24:42.198" v="4600" actId="2696"/>
        <pc:sldMkLst>
          <pc:docMk/>
          <pc:sldMk cId="1913035586" sldId="9061"/>
        </pc:sldMkLst>
      </pc:sldChg>
      <pc:sldChg chg="add del">
        <pc:chgData name="Najafi, Haideh (LARA)" userId="3b67c657-2fc0-4fd7-a380-776a6968f2a7" providerId="ADAL" clId="{985CCF43-D364-4820-BDE4-3707680B399D}" dt="2025-09-03T12:43:58.850" v="2325" actId="2696"/>
        <pc:sldMkLst>
          <pc:docMk/>
          <pc:sldMk cId="4049542425" sldId="9061"/>
        </pc:sldMkLst>
      </pc:sldChg>
      <pc:sldChg chg="add del">
        <pc:chgData name="Najafi, Haideh (LARA)" userId="3b67c657-2fc0-4fd7-a380-776a6968f2a7" providerId="ADAL" clId="{985CCF43-D364-4820-BDE4-3707680B399D}" dt="2025-09-03T12:44:07.239" v="2327" actId="2696"/>
        <pc:sldMkLst>
          <pc:docMk/>
          <pc:sldMk cId="4227004243" sldId="9061"/>
        </pc:sldMkLst>
      </pc:sldChg>
      <pc:sldChg chg="add del ord">
        <pc:chgData name="Najafi, Haideh (LARA)" userId="3b67c657-2fc0-4fd7-a380-776a6968f2a7" providerId="ADAL" clId="{985CCF43-D364-4820-BDE4-3707680B399D}" dt="2025-09-03T13:51:52.140" v="3339" actId="2696"/>
        <pc:sldMkLst>
          <pc:docMk/>
          <pc:sldMk cId="245641878" sldId="9062"/>
        </pc:sldMkLst>
      </pc:sldChg>
      <pc:sldChg chg="delSp add del mod">
        <pc:chgData name="Najafi, Haideh (LARA)" userId="3b67c657-2fc0-4fd7-a380-776a6968f2a7" providerId="ADAL" clId="{985CCF43-D364-4820-BDE4-3707680B399D}" dt="2025-09-03T11:39:08.550" v="1534" actId="2696"/>
        <pc:sldMkLst>
          <pc:docMk/>
          <pc:sldMk cId="1566536567" sldId="9062"/>
        </pc:sldMkLst>
      </pc:sldChg>
      <pc:sldChg chg="modSp add mod modAnim">
        <pc:chgData name="Najafi, Haideh (LARA)" userId="3b67c657-2fc0-4fd7-a380-776a6968f2a7" providerId="ADAL" clId="{985CCF43-D364-4820-BDE4-3707680B399D}" dt="2025-09-03T11:27:18.861" v="1361" actId="404"/>
        <pc:sldMkLst>
          <pc:docMk/>
          <pc:sldMk cId="598078166" sldId="9063"/>
        </pc:sldMkLst>
      </pc:sldChg>
      <pc:sldChg chg="modSp add mod ord modAnim">
        <pc:chgData name="Najafi, Haideh (LARA)" userId="3b67c657-2fc0-4fd7-a380-776a6968f2a7" providerId="ADAL" clId="{985CCF43-D364-4820-BDE4-3707680B399D}" dt="2025-09-03T11:30:41.036" v="1410" actId="20577"/>
        <pc:sldMkLst>
          <pc:docMk/>
          <pc:sldMk cId="70771693" sldId="9064"/>
        </pc:sldMkLst>
      </pc:sldChg>
      <pc:sldChg chg="modSp add mod modAnim">
        <pc:chgData name="Najafi, Haideh (LARA)" userId="3b67c657-2fc0-4fd7-a380-776a6968f2a7" providerId="ADAL" clId="{985CCF43-D364-4820-BDE4-3707680B399D}" dt="2025-09-10T16:47:37.843" v="13690" actId="20577"/>
        <pc:sldMkLst>
          <pc:docMk/>
          <pc:sldMk cId="1042301062" sldId="9065"/>
        </pc:sldMkLst>
        <pc:spChg chg="mod">
          <ac:chgData name="Najafi, Haideh (LARA)" userId="3b67c657-2fc0-4fd7-a380-776a6968f2a7" providerId="ADAL" clId="{985CCF43-D364-4820-BDE4-3707680B399D}" dt="2025-09-10T16:47:37.843" v="13690" actId="20577"/>
          <ac:spMkLst>
            <pc:docMk/>
            <pc:sldMk cId="1042301062" sldId="9065"/>
            <ac:spMk id="3" creationId="{7BE3B66B-1DDC-1DCD-A216-67DCBD45C9F9}"/>
          </ac:spMkLst>
        </pc:spChg>
      </pc:sldChg>
      <pc:sldChg chg="modSp add mod modAnim">
        <pc:chgData name="Najafi, Haideh (LARA)" userId="3b67c657-2fc0-4fd7-a380-776a6968f2a7" providerId="ADAL" clId="{985CCF43-D364-4820-BDE4-3707680B399D}" dt="2025-09-10T16:45:11.652" v="13677" actId="403"/>
        <pc:sldMkLst>
          <pc:docMk/>
          <pc:sldMk cId="2406950428" sldId="9066"/>
        </pc:sldMkLst>
        <pc:spChg chg="mod">
          <ac:chgData name="Najafi, Haideh (LARA)" userId="3b67c657-2fc0-4fd7-a380-776a6968f2a7" providerId="ADAL" clId="{985CCF43-D364-4820-BDE4-3707680B399D}" dt="2025-09-10T16:45:11.652" v="13677" actId="403"/>
          <ac:spMkLst>
            <pc:docMk/>
            <pc:sldMk cId="2406950428" sldId="9066"/>
            <ac:spMk id="2" creationId="{22A350D7-BFF4-4D67-8685-0A855169651D}"/>
          </ac:spMkLst>
        </pc:spChg>
      </pc:sldChg>
      <pc:sldChg chg="modSp add mod modAnim">
        <pc:chgData name="Najafi, Haideh (LARA)" userId="3b67c657-2fc0-4fd7-a380-776a6968f2a7" providerId="ADAL" clId="{985CCF43-D364-4820-BDE4-3707680B399D}" dt="2025-09-03T11:35:01.539" v="1522" actId="14100"/>
        <pc:sldMkLst>
          <pc:docMk/>
          <pc:sldMk cId="3164970160" sldId="9067"/>
        </pc:sldMkLst>
      </pc:sldChg>
      <pc:sldChg chg="addSp modSp add mod modAnim">
        <pc:chgData name="Najafi, Haideh (LARA)" userId="3b67c657-2fc0-4fd7-a380-776a6968f2a7" providerId="ADAL" clId="{985CCF43-D364-4820-BDE4-3707680B399D}" dt="2025-09-10T16:48:33.295" v="13696"/>
        <pc:sldMkLst>
          <pc:docMk/>
          <pc:sldMk cId="3141230199" sldId="9068"/>
        </pc:sldMkLst>
        <pc:spChg chg="mod">
          <ac:chgData name="Najafi, Haideh (LARA)" userId="3b67c657-2fc0-4fd7-a380-776a6968f2a7" providerId="ADAL" clId="{985CCF43-D364-4820-BDE4-3707680B399D}" dt="2025-09-10T16:48:33.295" v="13696"/>
          <ac:spMkLst>
            <pc:docMk/>
            <pc:sldMk cId="3141230199" sldId="9068"/>
            <ac:spMk id="3" creationId="{78BD992E-E8B9-3893-2771-4973CE86D6F9}"/>
          </ac:spMkLst>
        </pc:spChg>
      </pc:sldChg>
      <pc:sldChg chg="modSp add mod ord addAnim delAnim modAnim">
        <pc:chgData name="Najafi, Haideh (LARA)" userId="3b67c657-2fc0-4fd7-a380-776a6968f2a7" providerId="ADAL" clId="{985CCF43-D364-4820-BDE4-3707680B399D}" dt="2025-09-10T16:48:38.042" v="13697"/>
        <pc:sldMkLst>
          <pc:docMk/>
          <pc:sldMk cId="3262428175" sldId="9069"/>
        </pc:sldMkLst>
        <pc:spChg chg="mod">
          <ac:chgData name="Najafi, Haideh (LARA)" userId="3b67c657-2fc0-4fd7-a380-776a6968f2a7" providerId="ADAL" clId="{985CCF43-D364-4820-BDE4-3707680B399D}" dt="2025-09-10T16:48:38.042" v="13697"/>
          <ac:spMkLst>
            <pc:docMk/>
            <pc:sldMk cId="3262428175" sldId="9069"/>
            <ac:spMk id="3" creationId="{ED286C12-20C1-FD27-4B6B-1C5DAA5F3961}"/>
          </ac:spMkLst>
        </pc:spChg>
      </pc:sldChg>
      <pc:sldChg chg="modSp add mod modAnim">
        <pc:chgData name="Najafi, Haideh (LARA)" userId="3b67c657-2fc0-4fd7-a380-776a6968f2a7" providerId="ADAL" clId="{985CCF43-D364-4820-BDE4-3707680B399D}" dt="2025-09-10T16:48:29.177" v="13695"/>
        <pc:sldMkLst>
          <pc:docMk/>
          <pc:sldMk cId="1638985721" sldId="9070"/>
        </pc:sldMkLst>
        <pc:spChg chg="mod">
          <ac:chgData name="Najafi, Haideh (LARA)" userId="3b67c657-2fc0-4fd7-a380-776a6968f2a7" providerId="ADAL" clId="{985CCF43-D364-4820-BDE4-3707680B399D}" dt="2025-09-10T16:48:29.177" v="13695"/>
          <ac:spMkLst>
            <pc:docMk/>
            <pc:sldMk cId="1638985721" sldId="9070"/>
            <ac:spMk id="3" creationId="{7DE906C3-3091-1F27-643D-7D9278F2BE8E}"/>
          </ac:spMkLst>
        </pc:spChg>
      </pc:sldChg>
      <pc:sldChg chg="modSp add mod">
        <pc:chgData name="Najafi, Haideh (LARA)" userId="3b67c657-2fc0-4fd7-a380-776a6968f2a7" providerId="ADAL" clId="{985CCF43-D364-4820-BDE4-3707680B399D}" dt="2025-09-10T16:44:56.564" v="13672" actId="14100"/>
        <pc:sldMkLst>
          <pc:docMk/>
          <pc:sldMk cId="1376339617" sldId="9071"/>
        </pc:sldMkLst>
        <pc:spChg chg="mod">
          <ac:chgData name="Najafi, Haideh (LARA)" userId="3b67c657-2fc0-4fd7-a380-776a6968f2a7" providerId="ADAL" clId="{985CCF43-D364-4820-BDE4-3707680B399D}" dt="2025-09-10T16:44:56.564" v="13672" actId="14100"/>
          <ac:spMkLst>
            <pc:docMk/>
            <pc:sldMk cId="1376339617" sldId="9071"/>
            <ac:spMk id="2" creationId="{6970C5CF-1C90-1086-4ABF-06D75533A054}"/>
          </ac:spMkLst>
        </pc:spChg>
      </pc:sldChg>
      <pc:sldChg chg="modSp add del mod modAnim">
        <pc:chgData name="Najafi, Haideh (LARA)" userId="3b67c657-2fc0-4fd7-a380-776a6968f2a7" providerId="ADAL" clId="{985CCF43-D364-4820-BDE4-3707680B399D}" dt="2025-09-03T12:04:42.997" v="1868" actId="2696"/>
        <pc:sldMkLst>
          <pc:docMk/>
          <pc:sldMk cId="3295449884" sldId="9071"/>
        </pc:sldMkLst>
      </pc:sldChg>
      <pc:sldChg chg="modSp add del mod modAnim">
        <pc:chgData name="Najafi, Haideh (LARA)" userId="3b67c657-2fc0-4fd7-a380-776a6968f2a7" providerId="ADAL" clId="{985CCF43-D364-4820-BDE4-3707680B399D}" dt="2025-09-03T12:04:42.997" v="1868" actId="2696"/>
        <pc:sldMkLst>
          <pc:docMk/>
          <pc:sldMk cId="171612748" sldId="9072"/>
        </pc:sldMkLst>
      </pc:sldChg>
      <pc:sldChg chg="modSp add">
        <pc:chgData name="Najafi, Haideh (LARA)" userId="3b67c657-2fc0-4fd7-a380-776a6968f2a7" providerId="ADAL" clId="{985CCF43-D364-4820-BDE4-3707680B399D}" dt="2025-09-03T12:05:41.669" v="1891"/>
        <pc:sldMkLst>
          <pc:docMk/>
          <pc:sldMk cId="2571427177" sldId="9072"/>
        </pc:sldMkLst>
      </pc:sldChg>
      <pc:sldChg chg="modSp add">
        <pc:chgData name="Najafi, Haideh (LARA)" userId="3b67c657-2fc0-4fd7-a380-776a6968f2a7" providerId="ADAL" clId="{985CCF43-D364-4820-BDE4-3707680B399D}" dt="2025-09-03T12:05:36.246" v="1890"/>
        <pc:sldMkLst>
          <pc:docMk/>
          <pc:sldMk cId="178481194" sldId="9073"/>
        </pc:sldMkLst>
      </pc:sldChg>
      <pc:sldChg chg="modSp add del mod modAnim">
        <pc:chgData name="Najafi, Haideh (LARA)" userId="3b67c657-2fc0-4fd7-a380-776a6968f2a7" providerId="ADAL" clId="{985CCF43-D364-4820-BDE4-3707680B399D}" dt="2025-09-03T12:04:42.997" v="1868" actId="2696"/>
        <pc:sldMkLst>
          <pc:docMk/>
          <pc:sldMk cId="910221344" sldId="9073"/>
        </pc:sldMkLst>
      </pc:sldChg>
      <pc:sldChg chg="addSp delSp modSp add mod modAnim">
        <pc:chgData name="Najafi, Haideh (LARA)" userId="3b67c657-2fc0-4fd7-a380-776a6968f2a7" providerId="ADAL" clId="{985CCF43-D364-4820-BDE4-3707680B399D}" dt="2025-09-10T16:49:11.203" v="13698" actId="207"/>
        <pc:sldMkLst>
          <pc:docMk/>
          <pc:sldMk cId="1906417101" sldId="9074"/>
        </pc:sldMkLst>
        <pc:spChg chg="mod">
          <ac:chgData name="Najafi, Haideh (LARA)" userId="3b67c657-2fc0-4fd7-a380-776a6968f2a7" providerId="ADAL" clId="{985CCF43-D364-4820-BDE4-3707680B399D}" dt="2025-09-10T16:49:11.203" v="13698" actId="207"/>
          <ac:spMkLst>
            <pc:docMk/>
            <pc:sldMk cId="1906417101" sldId="9074"/>
            <ac:spMk id="3" creationId="{8C79EA13-4A95-6AE0-629C-72E43564D0C8}"/>
          </ac:spMkLst>
        </pc:spChg>
      </pc:sldChg>
      <pc:sldChg chg="modSp add mod modAnim">
        <pc:chgData name="Najafi, Haideh (LARA)" userId="3b67c657-2fc0-4fd7-a380-776a6968f2a7" providerId="ADAL" clId="{985CCF43-D364-4820-BDE4-3707680B399D}" dt="2025-09-10T16:49:47.642" v="13707" actId="14100"/>
        <pc:sldMkLst>
          <pc:docMk/>
          <pc:sldMk cId="4186519123" sldId="9075"/>
        </pc:sldMkLst>
        <pc:spChg chg="mod">
          <ac:chgData name="Najafi, Haideh (LARA)" userId="3b67c657-2fc0-4fd7-a380-776a6968f2a7" providerId="ADAL" clId="{985CCF43-D364-4820-BDE4-3707680B399D}" dt="2025-09-10T16:49:47.642" v="13707" actId="14100"/>
          <ac:spMkLst>
            <pc:docMk/>
            <pc:sldMk cId="4186519123" sldId="9075"/>
            <ac:spMk id="2" creationId="{86D62BB3-EF37-6342-5FBD-3C4737E2CC0D}"/>
          </ac:spMkLst>
        </pc:spChg>
        <pc:spChg chg="mod">
          <ac:chgData name="Najafi, Haideh (LARA)" userId="3b67c657-2fc0-4fd7-a380-776a6968f2a7" providerId="ADAL" clId="{985CCF43-D364-4820-BDE4-3707680B399D}" dt="2025-09-10T16:49:15.632" v="13699" actId="207"/>
          <ac:spMkLst>
            <pc:docMk/>
            <pc:sldMk cId="4186519123" sldId="9075"/>
            <ac:spMk id="3" creationId="{3AC96762-8175-C130-A5AA-300D32D71759}"/>
          </ac:spMkLst>
        </pc:spChg>
      </pc:sldChg>
      <pc:sldChg chg="modSp add mod modAnim">
        <pc:chgData name="Najafi, Haideh (LARA)" userId="3b67c657-2fc0-4fd7-a380-776a6968f2a7" providerId="ADAL" clId="{985CCF43-D364-4820-BDE4-3707680B399D}" dt="2025-09-10T16:49:42.185" v="13706" actId="14100"/>
        <pc:sldMkLst>
          <pc:docMk/>
          <pc:sldMk cId="4219635750" sldId="9076"/>
        </pc:sldMkLst>
        <pc:spChg chg="mod">
          <ac:chgData name="Najafi, Haideh (LARA)" userId="3b67c657-2fc0-4fd7-a380-776a6968f2a7" providerId="ADAL" clId="{985CCF43-D364-4820-BDE4-3707680B399D}" dt="2025-09-10T16:49:42.185" v="13706" actId="14100"/>
          <ac:spMkLst>
            <pc:docMk/>
            <pc:sldMk cId="4219635750" sldId="9076"/>
            <ac:spMk id="2" creationId="{4EF542A5-C172-58BC-82B7-BB384C9E0549}"/>
          </ac:spMkLst>
        </pc:spChg>
        <pc:spChg chg="mod">
          <ac:chgData name="Najafi, Haideh (LARA)" userId="3b67c657-2fc0-4fd7-a380-776a6968f2a7" providerId="ADAL" clId="{985CCF43-D364-4820-BDE4-3707680B399D}" dt="2025-09-10T16:49:21.666" v="13700" actId="207"/>
          <ac:spMkLst>
            <pc:docMk/>
            <pc:sldMk cId="4219635750" sldId="9076"/>
            <ac:spMk id="3" creationId="{5090D700-C638-8072-6F0C-64BACA89624F}"/>
          </ac:spMkLst>
        </pc:spChg>
      </pc:sldChg>
      <pc:sldChg chg="addSp delSp modSp add mod modAnim">
        <pc:chgData name="Najafi, Haideh (LARA)" userId="3b67c657-2fc0-4fd7-a380-776a6968f2a7" providerId="ADAL" clId="{985CCF43-D364-4820-BDE4-3707680B399D}" dt="2025-09-10T16:50:04.666" v="13709" actId="207"/>
        <pc:sldMkLst>
          <pc:docMk/>
          <pc:sldMk cId="3553009282" sldId="9077"/>
        </pc:sldMkLst>
        <pc:spChg chg="mod">
          <ac:chgData name="Najafi, Haideh (LARA)" userId="3b67c657-2fc0-4fd7-a380-776a6968f2a7" providerId="ADAL" clId="{985CCF43-D364-4820-BDE4-3707680B399D}" dt="2025-09-10T16:50:04.666" v="13709" actId="207"/>
          <ac:spMkLst>
            <pc:docMk/>
            <pc:sldMk cId="3553009282" sldId="9077"/>
            <ac:spMk id="3" creationId="{CE187CC3-BB22-2758-7E1A-D91B54838ADD}"/>
          </ac:spMkLst>
        </pc:spChg>
      </pc:sldChg>
      <pc:sldChg chg="addSp delSp modSp add mod modAnim">
        <pc:chgData name="Najafi, Haideh (LARA)" userId="3b67c657-2fc0-4fd7-a380-776a6968f2a7" providerId="ADAL" clId="{985CCF43-D364-4820-BDE4-3707680B399D}" dt="2025-09-10T16:50:10.245" v="13710" actId="207"/>
        <pc:sldMkLst>
          <pc:docMk/>
          <pc:sldMk cId="3281139925" sldId="9078"/>
        </pc:sldMkLst>
        <pc:spChg chg="mod">
          <ac:chgData name="Najafi, Haideh (LARA)" userId="3b67c657-2fc0-4fd7-a380-776a6968f2a7" providerId="ADAL" clId="{985CCF43-D364-4820-BDE4-3707680B399D}" dt="2025-09-10T16:50:00.314" v="13708" actId="1076"/>
          <ac:spMkLst>
            <pc:docMk/>
            <pc:sldMk cId="3281139925" sldId="9078"/>
            <ac:spMk id="2" creationId="{66FC80B4-93E5-44E4-F7DC-5520C0ECA570}"/>
          </ac:spMkLst>
        </pc:spChg>
        <pc:spChg chg="mod">
          <ac:chgData name="Najafi, Haideh (LARA)" userId="3b67c657-2fc0-4fd7-a380-776a6968f2a7" providerId="ADAL" clId="{985CCF43-D364-4820-BDE4-3707680B399D}" dt="2025-09-10T16:50:10.245" v="13710" actId="207"/>
          <ac:spMkLst>
            <pc:docMk/>
            <pc:sldMk cId="3281139925" sldId="9078"/>
            <ac:spMk id="3" creationId="{7AA55474-0184-3D36-EDA1-CADBE1B075DF}"/>
          </ac:spMkLst>
        </pc:spChg>
      </pc:sldChg>
      <pc:sldChg chg="addSp delSp modSp add mod modAnim">
        <pc:chgData name="Najafi, Haideh (LARA)" userId="3b67c657-2fc0-4fd7-a380-776a6968f2a7" providerId="ADAL" clId="{985CCF43-D364-4820-BDE4-3707680B399D}" dt="2025-09-10T16:50:15.890" v="13712"/>
        <pc:sldMkLst>
          <pc:docMk/>
          <pc:sldMk cId="3682781210" sldId="9079"/>
        </pc:sldMkLst>
        <pc:spChg chg="mod">
          <ac:chgData name="Najafi, Haideh (LARA)" userId="3b67c657-2fc0-4fd7-a380-776a6968f2a7" providerId="ADAL" clId="{985CCF43-D364-4820-BDE4-3707680B399D}" dt="2025-09-10T16:50:15.890" v="13712"/>
          <ac:spMkLst>
            <pc:docMk/>
            <pc:sldMk cId="3682781210" sldId="9079"/>
            <ac:spMk id="3" creationId="{335EDD78-CE82-4CFC-C130-77A8E2EC3A6E}"/>
          </ac:spMkLst>
        </pc:spChg>
      </pc:sldChg>
      <pc:sldChg chg="addSp delSp modSp add del mod delAnim modAnim">
        <pc:chgData name="Najafi, Haideh (LARA)" userId="3b67c657-2fc0-4fd7-a380-776a6968f2a7" providerId="ADAL" clId="{985CCF43-D364-4820-BDE4-3707680B399D}" dt="2025-09-03T12:52:40.639" v="2412" actId="2696"/>
        <pc:sldMkLst>
          <pc:docMk/>
          <pc:sldMk cId="654073685" sldId="9080"/>
        </pc:sldMkLst>
      </pc:sldChg>
      <pc:sldChg chg="modSp add modAnim">
        <pc:chgData name="Najafi, Haideh (LARA)" userId="3b67c657-2fc0-4fd7-a380-776a6968f2a7" providerId="ADAL" clId="{985CCF43-D364-4820-BDE4-3707680B399D}" dt="2025-09-03T18:50:13.610" v="4774"/>
        <pc:sldMkLst>
          <pc:docMk/>
          <pc:sldMk cId="1662455308" sldId="9080"/>
        </pc:sldMkLst>
      </pc:sldChg>
      <pc:sldChg chg="modSp add del mod modAnim">
        <pc:chgData name="Najafi, Haideh (LARA)" userId="3b67c657-2fc0-4fd7-a380-776a6968f2a7" providerId="ADAL" clId="{985CCF43-D364-4820-BDE4-3707680B399D}" dt="2025-09-03T12:52:40.639" v="2412" actId="2696"/>
        <pc:sldMkLst>
          <pc:docMk/>
          <pc:sldMk cId="1102716126" sldId="9081"/>
        </pc:sldMkLst>
      </pc:sldChg>
      <pc:sldChg chg="modSp add mod">
        <pc:chgData name="Najafi, Haideh (LARA)" userId="3b67c657-2fc0-4fd7-a380-776a6968f2a7" providerId="ADAL" clId="{985CCF43-D364-4820-BDE4-3707680B399D}" dt="2025-09-03T14:49:39.559" v="3745" actId="207"/>
        <pc:sldMkLst>
          <pc:docMk/>
          <pc:sldMk cId="1174885014" sldId="9081"/>
        </pc:sldMkLst>
      </pc:sldChg>
      <pc:sldChg chg="add del">
        <pc:chgData name="Najafi, Haideh (LARA)" userId="3b67c657-2fc0-4fd7-a380-776a6968f2a7" providerId="ADAL" clId="{985CCF43-D364-4820-BDE4-3707680B399D}" dt="2025-09-03T12:49:17.494" v="2371" actId="2696"/>
        <pc:sldMkLst>
          <pc:docMk/>
          <pc:sldMk cId="1058018552" sldId="9082"/>
        </pc:sldMkLst>
      </pc:sldChg>
      <pc:sldChg chg="modSp add del mod ord modAnim">
        <pc:chgData name="Najafi, Haideh (LARA)" userId="3b67c657-2fc0-4fd7-a380-776a6968f2a7" providerId="ADAL" clId="{985CCF43-D364-4820-BDE4-3707680B399D}" dt="2025-09-03T12:52:40.639" v="2412" actId="2696"/>
        <pc:sldMkLst>
          <pc:docMk/>
          <pc:sldMk cId="2031264602" sldId="9082"/>
        </pc:sldMkLst>
      </pc:sldChg>
      <pc:sldChg chg="modSp add modAnim">
        <pc:chgData name="Najafi, Haideh (LARA)" userId="3b67c657-2fc0-4fd7-a380-776a6968f2a7" providerId="ADAL" clId="{985CCF43-D364-4820-BDE4-3707680B399D}" dt="2025-09-03T18:50:28.441" v="4775"/>
        <pc:sldMkLst>
          <pc:docMk/>
          <pc:sldMk cId="2203390358" sldId="9082"/>
        </pc:sldMkLst>
      </pc:sldChg>
      <pc:sldChg chg="modSp add del mod">
        <pc:chgData name="Najafi, Haideh (LARA)" userId="3b67c657-2fc0-4fd7-a380-776a6968f2a7" providerId="ADAL" clId="{985CCF43-D364-4820-BDE4-3707680B399D}" dt="2025-09-03T12:49:17.494" v="2371" actId="2696"/>
        <pc:sldMkLst>
          <pc:docMk/>
          <pc:sldMk cId="1000446362" sldId="9083"/>
        </pc:sldMkLst>
      </pc:sldChg>
      <pc:sldChg chg="add">
        <pc:chgData name="Najafi, Haideh (LARA)" userId="3b67c657-2fc0-4fd7-a380-776a6968f2a7" providerId="ADAL" clId="{985CCF43-D364-4820-BDE4-3707680B399D}" dt="2025-09-03T12:52:51.892" v="2413"/>
        <pc:sldMkLst>
          <pc:docMk/>
          <pc:sldMk cId="1093121015" sldId="9083"/>
        </pc:sldMkLst>
      </pc:sldChg>
      <pc:sldChg chg="modSp add del mod modAnim">
        <pc:chgData name="Najafi, Haideh (LARA)" userId="3b67c657-2fc0-4fd7-a380-776a6968f2a7" providerId="ADAL" clId="{985CCF43-D364-4820-BDE4-3707680B399D}" dt="2025-09-03T12:52:40.639" v="2412" actId="2696"/>
        <pc:sldMkLst>
          <pc:docMk/>
          <pc:sldMk cId="3720645771" sldId="9083"/>
        </pc:sldMkLst>
      </pc:sldChg>
      <pc:sldChg chg="addSp delSp modSp add del mod delAnim modAnim">
        <pc:chgData name="Najafi, Haideh (LARA)" userId="3b67c657-2fc0-4fd7-a380-776a6968f2a7" providerId="ADAL" clId="{985CCF43-D364-4820-BDE4-3707680B399D}" dt="2025-09-03T12:56:26.671" v="2460" actId="2696"/>
        <pc:sldMkLst>
          <pc:docMk/>
          <pc:sldMk cId="2529210491" sldId="9084"/>
        </pc:sldMkLst>
      </pc:sldChg>
      <pc:sldChg chg="add modAnim">
        <pc:chgData name="Najafi, Haideh (LARA)" userId="3b67c657-2fc0-4fd7-a380-776a6968f2a7" providerId="ADAL" clId="{985CCF43-D364-4820-BDE4-3707680B399D}" dt="2025-09-03T18:51:17.936" v="4778"/>
        <pc:sldMkLst>
          <pc:docMk/>
          <pc:sldMk cId="3956499652" sldId="9084"/>
        </pc:sldMkLst>
      </pc:sldChg>
      <pc:sldChg chg="modSp add del modAnim">
        <pc:chgData name="Najafi, Haideh (LARA)" userId="3b67c657-2fc0-4fd7-a380-776a6968f2a7" providerId="ADAL" clId="{985CCF43-D364-4820-BDE4-3707680B399D}" dt="2025-09-03T12:56:26.671" v="2460" actId="2696"/>
        <pc:sldMkLst>
          <pc:docMk/>
          <pc:sldMk cId="2699572746" sldId="9085"/>
        </pc:sldMkLst>
      </pc:sldChg>
      <pc:sldChg chg="add">
        <pc:chgData name="Najafi, Haideh (LARA)" userId="3b67c657-2fc0-4fd7-a380-776a6968f2a7" providerId="ADAL" clId="{985CCF43-D364-4820-BDE4-3707680B399D}" dt="2025-09-03T12:56:34.384" v="2461"/>
        <pc:sldMkLst>
          <pc:docMk/>
          <pc:sldMk cId="3560465276" sldId="9085"/>
        </pc:sldMkLst>
      </pc:sldChg>
      <pc:sldChg chg="addSp delSp modSp add mod delAnim modAnim">
        <pc:chgData name="Najafi, Haideh (LARA)" userId="3b67c657-2fc0-4fd7-a380-776a6968f2a7" providerId="ADAL" clId="{985CCF43-D364-4820-BDE4-3707680B399D}" dt="2025-09-10T13:26:43.441" v="13025"/>
        <pc:sldMkLst>
          <pc:docMk/>
          <pc:sldMk cId="1893364727" sldId="9086"/>
        </pc:sldMkLst>
      </pc:sldChg>
      <pc:sldChg chg="modSp add mod modAnim">
        <pc:chgData name="Najafi, Haideh (LARA)" userId="3b67c657-2fc0-4fd7-a380-776a6968f2a7" providerId="ADAL" clId="{985CCF43-D364-4820-BDE4-3707680B399D}" dt="2025-09-03T13:11:25.123" v="2561" actId="20577"/>
        <pc:sldMkLst>
          <pc:docMk/>
          <pc:sldMk cId="3626904096" sldId="9087"/>
        </pc:sldMkLst>
      </pc:sldChg>
      <pc:sldChg chg="addSp delSp modSp add mod delAnim modAnim">
        <pc:chgData name="Najafi, Haideh (LARA)" userId="3b67c657-2fc0-4fd7-a380-776a6968f2a7" providerId="ADAL" clId="{985CCF43-D364-4820-BDE4-3707680B399D}" dt="2025-09-03T18:42:36.994" v="4690"/>
        <pc:sldMkLst>
          <pc:docMk/>
          <pc:sldMk cId="3051966998" sldId="9088"/>
        </pc:sldMkLst>
      </pc:sldChg>
      <pc:sldChg chg="modSp add">
        <pc:chgData name="Najafi, Haideh (LARA)" userId="3b67c657-2fc0-4fd7-a380-776a6968f2a7" providerId="ADAL" clId="{985CCF43-D364-4820-BDE4-3707680B399D}" dt="2025-09-03T13:00:50.797" v="2528" actId="6549"/>
        <pc:sldMkLst>
          <pc:docMk/>
          <pc:sldMk cId="2972834172" sldId="9089"/>
        </pc:sldMkLst>
      </pc:sldChg>
      <pc:sldChg chg="addSp delSp modSp add mod delAnim modAnim">
        <pc:chgData name="Najafi, Haideh (LARA)" userId="3b67c657-2fc0-4fd7-a380-776a6968f2a7" providerId="ADAL" clId="{985CCF43-D364-4820-BDE4-3707680B399D}" dt="2025-09-03T18:42:24.189" v="4688"/>
        <pc:sldMkLst>
          <pc:docMk/>
          <pc:sldMk cId="678077839" sldId="9090"/>
        </pc:sldMkLst>
      </pc:sldChg>
      <pc:sldChg chg="modSp add mod modAnim">
        <pc:chgData name="Najafi, Haideh (LARA)" userId="3b67c657-2fc0-4fd7-a380-776a6968f2a7" providerId="ADAL" clId="{985CCF43-D364-4820-BDE4-3707680B399D}" dt="2025-09-03T18:51:49.054" v="4779"/>
        <pc:sldMkLst>
          <pc:docMk/>
          <pc:sldMk cId="1125798082" sldId="9091"/>
        </pc:sldMkLst>
      </pc:sldChg>
      <pc:sldChg chg="modSp add mod modAnim">
        <pc:chgData name="Najafi, Haideh (LARA)" userId="3b67c657-2fc0-4fd7-a380-776a6968f2a7" providerId="ADAL" clId="{985CCF43-D364-4820-BDE4-3707680B399D}" dt="2025-09-04T12:24:27.856" v="4848" actId="20577"/>
        <pc:sldMkLst>
          <pc:docMk/>
          <pc:sldMk cId="2818746880" sldId="9092"/>
        </pc:sldMkLst>
      </pc:sldChg>
      <pc:sldChg chg="modSp add mod modAnim">
        <pc:chgData name="Najafi, Haideh (LARA)" userId="3b67c657-2fc0-4fd7-a380-776a6968f2a7" providerId="ADAL" clId="{985CCF43-D364-4820-BDE4-3707680B399D}" dt="2025-09-03T13:28:58.985" v="2975" actId="6549"/>
        <pc:sldMkLst>
          <pc:docMk/>
          <pc:sldMk cId="1472273254" sldId="9093"/>
        </pc:sldMkLst>
      </pc:sldChg>
      <pc:sldChg chg="modSp add modAnim">
        <pc:chgData name="Najafi, Haideh (LARA)" userId="3b67c657-2fc0-4fd7-a380-776a6968f2a7" providerId="ADAL" clId="{985CCF43-D364-4820-BDE4-3707680B399D}" dt="2025-09-03T13:27:50.939" v="2963" actId="6549"/>
        <pc:sldMkLst>
          <pc:docMk/>
          <pc:sldMk cId="1063980315" sldId="9094"/>
        </pc:sldMkLst>
      </pc:sldChg>
      <pc:sldChg chg="modSp add mod modAnim">
        <pc:chgData name="Najafi, Haideh (LARA)" userId="3b67c657-2fc0-4fd7-a380-776a6968f2a7" providerId="ADAL" clId="{985CCF43-D364-4820-BDE4-3707680B399D}" dt="2025-09-03T13:33:22.953" v="3026" actId="6549"/>
        <pc:sldMkLst>
          <pc:docMk/>
          <pc:sldMk cId="2247377112" sldId="9095"/>
        </pc:sldMkLst>
      </pc:sldChg>
      <pc:sldChg chg="modSp add del mod modAnim">
        <pc:chgData name="Najafi, Haideh (LARA)" userId="3b67c657-2fc0-4fd7-a380-776a6968f2a7" providerId="ADAL" clId="{985CCF43-D364-4820-BDE4-3707680B399D}" dt="2025-09-03T13:51:52.140" v="3339" actId="2696"/>
        <pc:sldMkLst>
          <pc:docMk/>
          <pc:sldMk cId="2743698775" sldId="9096"/>
        </pc:sldMkLst>
      </pc:sldChg>
      <pc:sldChg chg="modSp add mod modAnim">
        <pc:chgData name="Najafi, Haideh (LARA)" userId="3b67c657-2fc0-4fd7-a380-776a6968f2a7" providerId="ADAL" clId="{985CCF43-D364-4820-BDE4-3707680B399D}" dt="2025-09-03T13:34:30.810" v="3056" actId="27636"/>
        <pc:sldMkLst>
          <pc:docMk/>
          <pc:sldMk cId="2872513024" sldId="9097"/>
        </pc:sldMkLst>
      </pc:sldChg>
      <pc:sldChg chg="modSp add mod modAnim">
        <pc:chgData name="Najafi, Haideh (LARA)" userId="3b67c657-2fc0-4fd7-a380-776a6968f2a7" providerId="ADAL" clId="{985CCF43-D364-4820-BDE4-3707680B399D}" dt="2025-09-03T13:36:01.026" v="3118" actId="6549"/>
        <pc:sldMkLst>
          <pc:docMk/>
          <pc:sldMk cId="2782245542" sldId="9098"/>
        </pc:sldMkLst>
      </pc:sldChg>
      <pc:sldChg chg="modSp add mod ord modAnim">
        <pc:chgData name="Najafi, Haideh (LARA)" userId="3b67c657-2fc0-4fd7-a380-776a6968f2a7" providerId="ADAL" clId="{985CCF43-D364-4820-BDE4-3707680B399D}" dt="2025-09-10T16:51:52.437" v="13721" actId="404"/>
        <pc:sldMkLst>
          <pc:docMk/>
          <pc:sldMk cId="3947939266" sldId="9099"/>
        </pc:sldMkLst>
        <pc:spChg chg="mod">
          <ac:chgData name="Najafi, Haideh (LARA)" userId="3b67c657-2fc0-4fd7-a380-776a6968f2a7" providerId="ADAL" clId="{985CCF43-D364-4820-BDE4-3707680B399D}" dt="2025-09-10T16:51:52.437" v="13721" actId="404"/>
          <ac:spMkLst>
            <pc:docMk/>
            <pc:sldMk cId="3947939266" sldId="9099"/>
            <ac:spMk id="3" creationId="{A8690BD0-F9BC-1A01-8A2B-A823C19B6C89}"/>
          </ac:spMkLst>
        </pc:spChg>
      </pc:sldChg>
      <pc:sldChg chg="delSp modSp add mod modAnim">
        <pc:chgData name="Najafi, Haideh (LARA)" userId="3b67c657-2fc0-4fd7-a380-776a6968f2a7" providerId="ADAL" clId="{985CCF43-D364-4820-BDE4-3707680B399D}" dt="2025-09-03T13:40:57.790" v="3200" actId="20577"/>
        <pc:sldMkLst>
          <pc:docMk/>
          <pc:sldMk cId="4187273751" sldId="9100"/>
        </pc:sldMkLst>
      </pc:sldChg>
      <pc:sldChg chg="modSp add modAnim">
        <pc:chgData name="Najafi, Haideh (LARA)" userId="3b67c657-2fc0-4fd7-a380-776a6968f2a7" providerId="ADAL" clId="{985CCF43-D364-4820-BDE4-3707680B399D}" dt="2025-09-10T16:51:46.003" v="13719" actId="403"/>
        <pc:sldMkLst>
          <pc:docMk/>
          <pc:sldMk cId="438821886" sldId="9101"/>
        </pc:sldMkLst>
        <pc:spChg chg="mod">
          <ac:chgData name="Najafi, Haideh (LARA)" userId="3b67c657-2fc0-4fd7-a380-776a6968f2a7" providerId="ADAL" clId="{985CCF43-D364-4820-BDE4-3707680B399D}" dt="2025-09-10T16:51:46.003" v="13719" actId="403"/>
          <ac:spMkLst>
            <pc:docMk/>
            <pc:sldMk cId="438821886" sldId="9101"/>
            <ac:spMk id="3" creationId="{263CC1E4-0EB3-2B71-630D-A0DAF2605EEC}"/>
          </ac:spMkLst>
        </pc:spChg>
      </pc:sldChg>
      <pc:sldChg chg="delSp modSp add mod modAnim">
        <pc:chgData name="Najafi, Haideh (LARA)" userId="3b67c657-2fc0-4fd7-a380-776a6968f2a7" providerId="ADAL" clId="{985CCF43-D364-4820-BDE4-3707680B399D}" dt="2025-09-10T16:51:59.564" v="13724" actId="207"/>
        <pc:sldMkLst>
          <pc:docMk/>
          <pc:sldMk cId="1215938415" sldId="9102"/>
        </pc:sldMkLst>
        <pc:spChg chg="mod">
          <ac:chgData name="Najafi, Haideh (LARA)" userId="3b67c657-2fc0-4fd7-a380-776a6968f2a7" providerId="ADAL" clId="{985CCF43-D364-4820-BDE4-3707680B399D}" dt="2025-09-10T16:51:59.564" v="13724" actId="207"/>
          <ac:spMkLst>
            <pc:docMk/>
            <pc:sldMk cId="1215938415" sldId="9102"/>
            <ac:spMk id="3" creationId="{6908C7DE-8A37-8B26-D65D-8F9E485CB717}"/>
          </ac:spMkLst>
        </pc:spChg>
      </pc:sldChg>
      <pc:sldChg chg="modSp add modAnim">
        <pc:chgData name="Najafi, Haideh (LARA)" userId="3b67c657-2fc0-4fd7-a380-776a6968f2a7" providerId="ADAL" clId="{985CCF43-D364-4820-BDE4-3707680B399D}" dt="2025-09-10T16:52:06.619" v="13726"/>
        <pc:sldMkLst>
          <pc:docMk/>
          <pc:sldMk cId="3818184533" sldId="9103"/>
        </pc:sldMkLst>
        <pc:spChg chg="mod">
          <ac:chgData name="Najafi, Haideh (LARA)" userId="3b67c657-2fc0-4fd7-a380-776a6968f2a7" providerId="ADAL" clId="{985CCF43-D364-4820-BDE4-3707680B399D}" dt="2025-09-10T16:52:06.619" v="13726"/>
          <ac:spMkLst>
            <pc:docMk/>
            <pc:sldMk cId="3818184533" sldId="9103"/>
            <ac:spMk id="3" creationId="{90F827C7-5F91-1142-193C-58A5CB2FE4EF}"/>
          </ac:spMkLst>
        </pc:spChg>
      </pc:sldChg>
      <pc:sldChg chg="addSp delSp modSp add mod delAnim modAnim">
        <pc:chgData name="Najafi, Haideh (LARA)" userId="3b67c657-2fc0-4fd7-a380-776a6968f2a7" providerId="ADAL" clId="{985CCF43-D364-4820-BDE4-3707680B399D}" dt="2025-09-03T18:43:03.293" v="4695"/>
        <pc:sldMkLst>
          <pc:docMk/>
          <pc:sldMk cId="880526601" sldId="9104"/>
        </pc:sldMkLst>
      </pc:sldChg>
      <pc:sldChg chg="modSp add modAnim">
        <pc:chgData name="Najafi, Haideh (LARA)" userId="3b67c657-2fc0-4fd7-a380-776a6968f2a7" providerId="ADAL" clId="{985CCF43-D364-4820-BDE4-3707680B399D}" dt="2025-09-03T18:52:21.550" v="4780"/>
        <pc:sldMkLst>
          <pc:docMk/>
          <pc:sldMk cId="1082166386" sldId="9105"/>
        </pc:sldMkLst>
      </pc:sldChg>
      <pc:sldChg chg="modSp add mod modAnim">
        <pc:chgData name="Najafi, Haideh (LARA)" userId="3b67c657-2fc0-4fd7-a380-776a6968f2a7" providerId="ADAL" clId="{985CCF43-D364-4820-BDE4-3707680B399D}" dt="2025-09-03T13:55:43.089" v="3387" actId="12"/>
        <pc:sldMkLst>
          <pc:docMk/>
          <pc:sldMk cId="3601840920" sldId="9106"/>
        </pc:sldMkLst>
      </pc:sldChg>
      <pc:sldChg chg="modSp add mod modAnim">
        <pc:chgData name="Najafi, Haideh (LARA)" userId="3b67c657-2fc0-4fd7-a380-776a6968f2a7" providerId="ADAL" clId="{985CCF43-D364-4820-BDE4-3707680B399D}" dt="2025-09-10T16:52:41.969" v="13730" actId="27636"/>
        <pc:sldMkLst>
          <pc:docMk/>
          <pc:sldMk cId="2883178901" sldId="9107"/>
        </pc:sldMkLst>
        <pc:spChg chg="mod">
          <ac:chgData name="Najafi, Haideh (LARA)" userId="3b67c657-2fc0-4fd7-a380-776a6968f2a7" providerId="ADAL" clId="{985CCF43-D364-4820-BDE4-3707680B399D}" dt="2025-09-10T16:52:41.969" v="13730" actId="27636"/>
          <ac:spMkLst>
            <pc:docMk/>
            <pc:sldMk cId="2883178901" sldId="9107"/>
            <ac:spMk id="3" creationId="{7578E9AF-2557-8E1B-97FE-048A91A6B0C3}"/>
          </ac:spMkLst>
        </pc:spChg>
      </pc:sldChg>
      <pc:sldChg chg="modSp add mod modAnim">
        <pc:chgData name="Najafi, Haideh (LARA)" userId="3b67c657-2fc0-4fd7-a380-776a6968f2a7" providerId="ADAL" clId="{985CCF43-D364-4820-BDE4-3707680B399D}" dt="2025-09-03T13:58:34.994" v="3422" actId="20577"/>
        <pc:sldMkLst>
          <pc:docMk/>
          <pc:sldMk cId="516633719" sldId="9108"/>
        </pc:sldMkLst>
      </pc:sldChg>
      <pc:sldChg chg="modSp add mod">
        <pc:chgData name="Najafi, Haideh (LARA)" userId="3b67c657-2fc0-4fd7-a380-776a6968f2a7" providerId="ADAL" clId="{985CCF43-D364-4820-BDE4-3707680B399D}" dt="2025-09-03T13:59:19.142" v="3424" actId="20577"/>
        <pc:sldMkLst>
          <pc:docMk/>
          <pc:sldMk cId="1993428807" sldId="9109"/>
        </pc:sldMkLst>
      </pc:sldChg>
      <pc:sldChg chg="modSp add del mod ord modAnim">
        <pc:chgData name="Najafi, Haideh (LARA)" userId="3b67c657-2fc0-4fd7-a380-776a6968f2a7" providerId="ADAL" clId="{985CCF43-D364-4820-BDE4-3707680B399D}" dt="2025-09-03T17:07:08.485" v="4373" actId="2696"/>
        <pc:sldMkLst>
          <pc:docMk/>
          <pc:sldMk cId="960616630" sldId="9110"/>
        </pc:sldMkLst>
      </pc:sldChg>
      <pc:sldChg chg="modSp add mod modAnim">
        <pc:chgData name="Najafi, Haideh (LARA)" userId="3b67c657-2fc0-4fd7-a380-776a6968f2a7" providerId="ADAL" clId="{985CCF43-D364-4820-BDE4-3707680B399D}" dt="2025-09-03T18:44:01.907" v="4699"/>
        <pc:sldMkLst>
          <pc:docMk/>
          <pc:sldMk cId="3394540443" sldId="9111"/>
        </pc:sldMkLst>
      </pc:sldChg>
      <pc:sldChg chg="modSp add del mod modAnim">
        <pc:chgData name="Najafi, Haideh (LARA)" userId="3b67c657-2fc0-4fd7-a380-776a6968f2a7" providerId="ADAL" clId="{985CCF43-D364-4820-BDE4-3707680B399D}" dt="2025-09-10T16:51:33.225" v="13718" actId="2696"/>
        <pc:sldMkLst>
          <pc:docMk/>
          <pc:sldMk cId="1190818896" sldId="9112"/>
        </pc:sldMkLst>
        <pc:spChg chg="mod">
          <ac:chgData name="Najafi, Haideh (LARA)" userId="3b67c657-2fc0-4fd7-a380-776a6968f2a7" providerId="ADAL" clId="{985CCF43-D364-4820-BDE4-3707680B399D}" dt="2025-09-10T16:51:18.508" v="13716" actId="21"/>
          <ac:spMkLst>
            <pc:docMk/>
            <pc:sldMk cId="1190818896" sldId="9112"/>
            <ac:spMk id="3" creationId="{273E4898-D97E-D689-E081-C9F972E8A5B1}"/>
          </ac:spMkLst>
        </pc:spChg>
      </pc:sldChg>
      <pc:sldChg chg="modSp add mod modAnim">
        <pc:chgData name="Najafi, Haideh (LARA)" userId="3b67c657-2fc0-4fd7-a380-776a6968f2a7" providerId="ADAL" clId="{985CCF43-D364-4820-BDE4-3707680B399D}" dt="2025-09-10T16:53:50.168" v="13743" actId="207"/>
        <pc:sldMkLst>
          <pc:docMk/>
          <pc:sldMk cId="461223353" sldId="9113"/>
        </pc:sldMkLst>
        <pc:spChg chg="mod">
          <ac:chgData name="Najafi, Haideh (LARA)" userId="3b67c657-2fc0-4fd7-a380-776a6968f2a7" providerId="ADAL" clId="{985CCF43-D364-4820-BDE4-3707680B399D}" dt="2025-09-10T16:53:50.168" v="13743" actId="207"/>
          <ac:spMkLst>
            <pc:docMk/>
            <pc:sldMk cId="461223353" sldId="9113"/>
            <ac:spMk id="3" creationId="{0A2C89FD-62EF-5AC2-FBB6-99D5DAFE6471}"/>
          </ac:spMkLst>
        </pc:spChg>
      </pc:sldChg>
      <pc:sldChg chg="modSp add mod modAnim">
        <pc:chgData name="Najafi, Haideh (LARA)" userId="3b67c657-2fc0-4fd7-a380-776a6968f2a7" providerId="ADAL" clId="{985CCF43-D364-4820-BDE4-3707680B399D}" dt="2025-09-10T16:54:21.374" v="13745" actId="6549"/>
        <pc:sldMkLst>
          <pc:docMk/>
          <pc:sldMk cId="124691583" sldId="9114"/>
        </pc:sldMkLst>
        <pc:spChg chg="mod">
          <ac:chgData name="Najafi, Haideh (LARA)" userId="3b67c657-2fc0-4fd7-a380-776a6968f2a7" providerId="ADAL" clId="{985CCF43-D364-4820-BDE4-3707680B399D}" dt="2025-09-10T16:54:21.374" v="13745" actId="6549"/>
          <ac:spMkLst>
            <pc:docMk/>
            <pc:sldMk cId="124691583" sldId="9114"/>
            <ac:spMk id="3" creationId="{9B64D07F-50FD-88D1-2BE9-F555F39485A3}"/>
          </ac:spMkLst>
        </pc:spChg>
      </pc:sldChg>
      <pc:sldChg chg="modSp add mod modAnim">
        <pc:chgData name="Najafi, Haideh (LARA)" userId="3b67c657-2fc0-4fd7-a380-776a6968f2a7" providerId="ADAL" clId="{985CCF43-D364-4820-BDE4-3707680B399D}" dt="2025-09-10T16:56:01.842" v="13764" actId="255"/>
        <pc:sldMkLst>
          <pc:docMk/>
          <pc:sldMk cId="657451489" sldId="9115"/>
        </pc:sldMkLst>
        <pc:spChg chg="mod">
          <ac:chgData name="Najafi, Haideh (LARA)" userId="3b67c657-2fc0-4fd7-a380-776a6968f2a7" providerId="ADAL" clId="{985CCF43-D364-4820-BDE4-3707680B399D}" dt="2025-09-10T16:54:50.492" v="13749" actId="14100"/>
          <ac:spMkLst>
            <pc:docMk/>
            <pc:sldMk cId="657451489" sldId="9115"/>
            <ac:spMk id="2" creationId="{26B408FA-27C5-FDBA-C064-947DBEE776F7}"/>
          </ac:spMkLst>
        </pc:spChg>
        <pc:spChg chg="mod">
          <ac:chgData name="Najafi, Haideh (LARA)" userId="3b67c657-2fc0-4fd7-a380-776a6968f2a7" providerId="ADAL" clId="{985CCF43-D364-4820-BDE4-3707680B399D}" dt="2025-09-10T16:56:01.842" v="13764" actId="255"/>
          <ac:spMkLst>
            <pc:docMk/>
            <pc:sldMk cId="657451489" sldId="9115"/>
            <ac:spMk id="3" creationId="{E8E9C50D-47A4-4DF7-8B98-56386D8349EA}"/>
          </ac:spMkLst>
        </pc:spChg>
      </pc:sldChg>
      <pc:sldChg chg="modSp add mod modAnim">
        <pc:chgData name="Najafi, Haideh (LARA)" userId="3b67c657-2fc0-4fd7-a380-776a6968f2a7" providerId="ADAL" clId="{985CCF43-D364-4820-BDE4-3707680B399D}" dt="2025-09-10T16:57:57.721" v="13765" actId="1076"/>
        <pc:sldMkLst>
          <pc:docMk/>
          <pc:sldMk cId="2515027234" sldId="9116"/>
        </pc:sldMkLst>
        <pc:spChg chg="mod">
          <ac:chgData name="Najafi, Haideh (LARA)" userId="3b67c657-2fc0-4fd7-a380-776a6968f2a7" providerId="ADAL" clId="{985CCF43-D364-4820-BDE4-3707680B399D}" dt="2025-09-10T16:57:57.721" v="13765" actId="1076"/>
          <ac:spMkLst>
            <pc:docMk/>
            <pc:sldMk cId="2515027234" sldId="9116"/>
            <ac:spMk id="2" creationId="{70D1B85B-B41F-EBF9-D70F-8CB074A22DBE}"/>
          </ac:spMkLst>
        </pc:spChg>
      </pc:sldChg>
      <pc:sldChg chg="modSp add mod ord modAnim">
        <pc:chgData name="Najafi, Haideh (LARA)" userId="3b67c657-2fc0-4fd7-a380-776a6968f2a7" providerId="ADAL" clId="{985CCF43-D364-4820-BDE4-3707680B399D}" dt="2025-09-10T16:58:12.584" v="13769" actId="1076"/>
        <pc:sldMkLst>
          <pc:docMk/>
          <pc:sldMk cId="3976710379" sldId="9117"/>
        </pc:sldMkLst>
        <pc:spChg chg="mod">
          <ac:chgData name="Najafi, Haideh (LARA)" userId="3b67c657-2fc0-4fd7-a380-776a6968f2a7" providerId="ADAL" clId="{985CCF43-D364-4820-BDE4-3707680B399D}" dt="2025-09-10T16:58:12.584" v="13769" actId="1076"/>
          <ac:spMkLst>
            <pc:docMk/>
            <pc:sldMk cId="3976710379" sldId="9117"/>
            <ac:spMk id="2" creationId="{A36FE3D0-856C-939C-AC5D-28748C1BFCBB}"/>
          </ac:spMkLst>
        </pc:spChg>
        <pc:spChg chg="mod">
          <ac:chgData name="Najafi, Haideh (LARA)" userId="3b67c657-2fc0-4fd7-a380-776a6968f2a7" providerId="ADAL" clId="{985CCF43-D364-4820-BDE4-3707680B399D}" dt="2025-09-10T16:58:09.726" v="13768" actId="14100"/>
          <ac:spMkLst>
            <pc:docMk/>
            <pc:sldMk cId="3976710379" sldId="9117"/>
            <ac:spMk id="3" creationId="{12E5F628-C6C2-D44C-00CB-533735913BB5}"/>
          </ac:spMkLst>
        </pc:spChg>
      </pc:sldChg>
      <pc:sldChg chg="modSp add mod modAnim">
        <pc:chgData name="Najafi, Haideh (LARA)" userId="3b67c657-2fc0-4fd7-a380-776a6968f2a7" providerId="ADAL" clId="{985CCF43-D364-4820-BDE4-3707680B399D}" dt="2025-09-10T16:58:01.897" v="13766" actId="1076"/>
        <pc:sldMkLst>
          <pc:docMk/>
          <pc:sldMk cId="2638821456" sldId="9118"/>
        </pc:sldMkLst>
        <pc:spChg chg="mod">
          <ac:chgData name="Najafi, Haideh (LARA)" userId="3b67c657-2fc0-4fd7-a380-776a6968f2a7" providerId="ADAL" clId="{985CCF43-D364-4820-BDE4-3707680B399D}" dt="2025-09-10T16:58:01.897" v="13766" actId="1076"/>
          <ac:spMkLst>
            <pc:docMk/>
            <pc:sldMk cId="2638821456" sldId="9118"/>
            <ac:spMk id="2" creationId="{50132CAC-728F-89B4-3EF7-E7A67A048952}"/>
          </ac:spMkLst>
        </pc:spChg>
      </pc:sldChg>
      <pc:sldChg chg="addSp delSp modSp add del mod modAnim">
        <pc:chgData name="Najafi, Haideh (LARA)" userId="3b67c657-2fc0-4fd7-a380-776a6968f2a7" providerId="ADAL" clId="{985CCF43-D364-4820-BDE4-3707680B399D}" dt="2025-09-03T15:14:22.693" v="3959" actId="2696"/>
        <pc:sldMkLst>
          <pc:docMk/>
          <pc:sldMk cId="545537970" sldId="9119"/>
        </pc:sldMkLst>
      </pc:sldChg>
      <pc:sldChg chg="modSp add mod modAnim">
        <pc:chgData name="Najafi, Haideh (LARA)" userId="3b67c657-2fc0-4fd7-a380-776a6968f2a7" providerId="ADAL" clId="{985CCF43-D364-4820-BDE4-3707680B399D}" dt="2025-09-10T16:58:45.947" v="13774" actId="14100"/>
        <pc:sldMkLst>
          <pc:docMk/>
          <pc:sldMk cId="1058934398" sldId="9119"/>
        </pc:sldMkLst>
        <pc:spChg chg="mod">
          <ac:chgData name="Najafi, Haideh (LARA)" userId="3b67c657-2fc0-4fd7-a380-776a6968f2a7" providerId="ADAL" clId="{985CCF43-D364-4820-BDE4-3707680B399D}" dt="2025-09-10T16:58:45.947" v="13774" actId="14100"/>
          <ac:spMkLst>
            <pc:docMk/>
            <pc:sldMk cId="1058934398" sldId="9119"/>
            <ac:spMk id="2" creationId="{E1D58F1B-75CB-BC0D-2A10-4CC5C059D547}"/>
          </ac:spMkLst>
        </pc:spChg>
        <pc:spChg chg="mod">
          <ac:chgData name="Najafi, Haideh (LARA)" userId="3b67c657-2fc0-4fd7-a380-776a6968f2a7" providerId="ADAL" clId="{985CCF43-D364-4820-BDE4-3707680B399D}" dt="2025-09-10T16:58:42.875" v="13773" actId="207"/>
          <ac:spMkLst>
            <pc:docMk/>
            <pc:sldMk cId="1058934398" sldId="9119"/>
            <ac:spMk id="3" creationId="{F6BE0B30-6ADF-1C2F-9536-047928A679FD}"/>
          </ac:spMkLst>
        </pc:spChg>
      </pc:sldChg>
      <pc:sldChg chg="modSp add mod modAnim">
        <pc:chgData name="Najafi, Haideh (LARA)" userId="3b67c657-2fc0-4fd7-a380-776a6968f2a7" providerId="ADAL" clId="{985CCF43-D364-4820-BDE4-3707680B399D}" dt="2025-09-10T16:59:00.215" v="13777" actId="14100"/>
        <pc:sldMkLst>
          <pc:docMk/>
          <pc:sldMk cId="2269208440" sldId="9120"/>
        </pc:sldMkLst>
        <pc:spChg chg="mod">
          <ac:chgData name="Najafi, Haideh (LARA)" userId="3b67c657-2fc0-4fd7-a380-776a6968f2a7" providerId="ADAL" clId="{985CCF43-D364-4820-BDE4-3707680B399D}" dt="2025-09-10T16:59:00.215" v="13777" actId="14100"/>
          <ac:spMkLst>
            <pc:docMk/>
            <pc:sldMk cId="2269208440" sldId="9120"/>
            <ac:spMk id="2" creationId="{69325D45-7166-B417-67C0-D3897C24E3E1}"/>
          </ac:spMkLst>
        </pc:spChg>
        <pc:spChg chg="mod">
          <ac:chgData name="Najafi, Haideh (LARA)" userId="3b67c657-2fc0-4fd7-a380-776a6968f2a7" providerId="ADAL" clId="{985CCF43-D364-4820-BDE4-3707680B399D}" dt="2025-09-10T16:58:55.112" v="13776"/>
          <ac:spMkLst>
            <pc:docMk/>
            <pc:sldMk cId="2269208440" sldId="9120"/>
            <ac:spMk id="3" creationId="{FA7ED225-C6AB-D565-2613-CF1D68614AB8}"/>
          </ac:spMkLst>
        </pc:spChg>
      </pc:sldChg>
      <pc:sldChg chg="addSp delSp modSp add del mod modAnim">
        <pc:chgData name="Najafi, Haideh (LARA)" userId="3b67c657-2fc0-4fd7-a380-776a6968f2a7" providerId="ADAL" clId="{985CCF43-D364-4820-BDE4-3707680B399D}" dt="2025-09-03T15:14:22.693" v="3959" actId="2696"/>
        <pc:sldMkLst>
          <pc:docMk/>
          <pc:sldMk cId="3071144209" sldId="9120"/>
        </pc:sldMkLst>
      </pc:sldChg>
      <pc:sldChg chg="modSp add mod modAnim">
        <pc:chgData name="Najafi, Haideh (LARA)" userId="3b67c657-2fc0-4fd7-a380-776a6968f2a7" providerId="ADAL" clId="{985CCF43-D364-4820-BDE4-3707680B399D}" dt="2025-09-10T16:59:16.760" v="13782" actId="14100"/>
        <pc:sldMkLst>
          <pc:docMk/>
          <pc:sldMk cId="1858961683" sldId="9121"/>
        </pc:sldMkLst>
        <pc:spChg chg="mod">
          <ac:chgData name="Najafi, Haideh (LARA)" userId="3b67c657-2fc0-4fd7-a380-776a6968f2a7" providerId="ADAL" clId="{985CCF43-D364-4820-BDE4-3707680B399D}" dt="2025-09-10T16:59:16.760" v="13782" actId="14100"/>
          <ac:spMkLst>
            <pc:docMk/>
            <pc:sldMk cId="1858961683" sldId="9121"/>
            <ac:spMk id="2" creationId="{5C668373-3434-D682-6F0B-47EFA5022D32}"/>
          </ac:spMkLst>
        </pc:spChg>
        <pc:spChg chg="mod">
          <ac:chgData name="Najafi, Haideh (LARA)" userId="3b67c657-2fc0-4fd7-a380-776a6968f2a7" providerId="ADAL" clId="{985CCF43-D364-4820-BDE4-3707680B399D}" dt="2025-09-10T16:59:07.754" v="13779"/>
          <ac:spMkLst>
            <pc:docMk/>
            <pc:sldMk cId="1858961683" sldId="9121"/>
            <ac:spMk id="3" creationId="{DADBB21F-49C0-7AB7-B6F3-F4B51D008763}"/>
          </ac:spMkLst>
        </pc:spChg>
      </pc:sldChg>
      <pc:sldChg chg="addSp delSp modSp add del mod modAnim">
        <pc:chgData name="Najafi, Haideh (LARA)" userId="3b67c657-2fc0-4fd7-a380-776a6968f2a7" providerId="ADAL" clId="{985CCF43-D364-4820-BDE4-3707680B399D}" dt="2025-09-03T15:14:22.693" v="3959" actId="2696"/>
        <pc:sldMkLst>
          <pc:docMk/>
          <pc:sldMk cId="3771068381" sldId="9121"/>
        </pc:sldMkLst>
      </pc:sldChg>
      <pc:sldChg chg="add modAnim">
        <pc:chgData name="Najafi, Haideh (LARA)" userId="3b67c657-2fc0-4fd7-a380-776a6968f2a7" providerId="ADAL" clId="{985CCF43-D364-4820-BDE4-3707680B399D}" dt="2025-09-03T18:44:46.426" v="4707"/>
        <pc:sldMkLst>
          <pc:docMk/>
          <pc:sldMk cId="1137888333" sldId="9122"/>
        </pc:sldMkLst>
      </pc:sldChg>
      <pc:sldChg chg="addSp delSp modSp add del mod delAnim modAnim">
        <pc:chgData name="Najafi, Haideh (LARA)" userId="3b67c657-2fc0-4fd7-a380-776a6968f2a7" providerId="ADAL" clId="{985CCF43-D364-4820-BDE4-3707680B399D}" dt="2025-09-03T15:14:22.693" v="3959" actId="2696"/>
        <pc:sldMkLst>
          <pc:docMk/>
          <pc:sldMk cId="3727787713" sldId="9122"/>
        </pc:sldMkLst>
      </pc:sldChg>
      <pc:sldChg chg="add">
        <pc:chgData name="Najafi, Haideh (LARA)" userId="3b67c657-2fc0-4fd7-a380-776a6968f2a7" providerId="ADAL" clId="{985CCF43-D364-4820-BDE4-3707680B399D}" dt="2025-09-03T15:14:26.855" v="3960"/>
        <pc:sldMkLst>
          <pc:docMk/>
          <pc:sldMk cId="695711162" sldId="9123"/>
        </pc:sldMkLst>
      </pc:sldChg>
      <pc:sldChg chg="modSp add del mod modAnim">
        <pc:chgData name="Najafi, Haideh (LARA)" userId="3b67c657-2fc0-4fd7-a380-776a6968f2a7" providerId="ADAL" clId="{985CCF43-D364-4820-BDE4-3707680B399D}" dt="2025-09-03T15:14:22.693" v="3959" actId="2696"/>
        <pc:sldMkLst>
          <pc:docMk/>
          <pc:sldMk cId="3294584934" sldId="9123"/>
        </pc:sldMkLst>
      </pc:sldChg>
      <pc:sldChg chg="new del ord">
        <pc:chgData name="Najafi, Haideh (LARA)" userId="3b67c657-2fc0-4fd7-a380-776a6968f2a7" providerId="ADAL" clId="{985CCF43-D364-4820-BDE4-3707680B399D}" dt="2025-09-03T17:07:10.827" v="4374" actId="2696"/>
        <pc:sldMkLst>
          <pc:docMk/>
          <pc:sldMk cId="3994964917" sldId="9124"/>
        </pc:sldMkLst>
      </pc:sldChg>
      <pc:sldChg chg="modSp add mod modAnim">
        <pc:chgData name="Najafi, Haideh (LARA)" userId="3b67c657-2fc0-4fd7-a380-776a6968f2a7" providerId="ADAL" clId="{985CCF43-D364-4820-BDE4-3707680B399D}" dt="2025-09-03T18:44:58.182" v="4711"/>
        <pc:sldMkLst>
          <pc:docMk/>
          <pc:sldMk cId="2124146757" sldId="9125"/>
        </pc:sldMkLst>
      </pc:sldChg>
      <pc:sldChg chg="modSp add mod modAnim">
        <pc:chgData name="Najafi, Haideh (LARA)" userId="3b67c657-2fc0-4fd7-a380-776a6968f2a7" providerId="ADAL" clId="{985CCF43-D364-4820-BDE4-3707680B399D}" dt="2025-09-03T18:53:21.303" v="4782"/>
        <pc:sldMkLst>
          <pc:docMk/>
          <pc:sldMk cId="5333935" sldId="9126"/>
        </pc:sldMkLst>
      </pc:sldChg>
      <pc:sldChg chg="addSp delSp modSp add mod modAnim">
        <pc:chgData name="Najafi, Haideh (LARA)" userId="3b67c657-2fc0-4fd7-a380-776a6968f2a7" providerId="ADAL" clId="{985CCF43-D364-4820-BDE4-3707680B399D}" dt="2025-09-10T16:59:34.807" v="13785" actId="14100"/>
        <pc:sldMkLst>
          <pc:docMk/>
          <pc:sldMk cId="898785866" sldId="9127"/>
        </pc:sldMkLst>
        <pc:spChg chg="mod">
          <ac:chgData name="Najafi, Haideh (LARA)" userId="3b67c657-2fc0-4fd7-a380-776a6968f2a7" providerId="ADAL" clId="{985CCF43-D364-4820-BDE4-3707680B399D}" dt="2025-09-10T16:59:34.807" v="13785" actId="14100"/>
          <ac:spMkLst>
            <pc:docMk/>
            <pc:sldMk cId="898785866" sldId="9127"/>
            <ac:spMk id="2" creationId="{BA8CE059-9E44-003B-1D10-885B4E94AF49}"/>
          </ac:spMkLst>
        </pc:spChg>
        <pc:spChg chg="mod">
          <ac:chgData name="Najafi, Haideh (LARA)" userId="3b67c657-2fc0-4fd7-a380-776a6968f2a7" providerId="ADAL" clId="{985CCF43-D364-4820-BDE4-3707680B399D}" dt="2025-09-10T16:59:30.853" v="13784"/>
          <ac:spMkLst>
            <pc:docMk/>
            <pc:sldMk cId="898785866" sldId="9127"/>
            <ac:spMk id="3" creationId="{44659015-2F16-99B2-154B-11946FA93EC5}"/>
          </ac:spMkLst>
        </pc:spChg>
      </pc:sldChg>
      <pc:sldChg chg="addSp delSp modSp add mod modAnim">
        <pc:chgData name="Najafi, Haideh (LARA)" userId="3b67c657-2fc0-4fd7-a380-776a6968f2a7" providerId="ADAL" clId="{985CCF43-D364-4820-BDE4-3707680B399D}" dt="2025-09-10T16:59:48.167" v="13789" actId="1076"/>
        <pc:sldMkLst>
          <pc:docMk/>
          <pc:sldMk cId="1130120790" sldId="9128"/>
        </pc:sldMkLst>
        <pc:spChg chg="mod">
          <ac:chgData name="Najafi, Haideh (LARA)" userId="3b67c657-2fc0-4fd7-a380-776a6968f2a7" providerId="ADAL" clId="{985CCF43-D364-4820-BDE4-3707680B399D}" dt="2025-09-10T16:59:39.601" v="13786" actId="14100"/>
          <ac:spMkLst>
            <pc:docMk/>
            <pc:sldMk cId="1130120790" sldId="9128"/>
            <ac:spMk id="2" creationId="{A7AA7B13-E766-185E-3968-8B90BCD8C0EE}"/>
          </ac:spMkLst>
        </pc:spChg>
        <pc:spChg chg="mod">
          <ac:chgData name="Najafi, Haideh (LARA)" userId="3b67c657-2fc0-4fd7-a380-776a6968f2a7" providerId="ADAL" clId="{985CCF43-D364-4820-BDE4-3707680B399D}" dt="2025-09-10T16:59:48.167" v="13789" actId="1076"/>
          <ac:spMkLst>
            <pc:docMk/>
            <pc:sldMk cId="1130120790" sldId="9128"/>
            <ac:spMk id="3" creationId="{74C63F92-5E4F-309B-F15F-8B025F1013FF}"/>
          </ac:spMkLst>
        </pc:spChg>
      </pc:sldChg>
      <pc:sldChg chg="addSp delSp modSp add mod modAnim">
        <pc:chgData name="Najafi, Haideh (LARA)" userId="3b67c657-2fc0-4fd7-a380-776a6968f2a7" providerId="ADAL" clId="{985CCF43-D364-4820-BDE4-3707680B399D}" dt="2025-09-10T16:59:58.670" v="13792" actId="14100"/>
        <pc:sldMkLst>
          <pc:docMk/>
          <pc:sldMk cId="2798987177" sldId="9129"/>
        </pc:sldMkLst>
        <pc:spChg chg="mod">
          <ac:chgData name="Najafi, Haideh (LARA)" userId="3b67c657-2fc0-4fd7-a380-776a6968f2a7" providerId="ADAL" clId="{985CCF43-D364-4820-BDE4-3707680B399D}" dt="2025-09-10T16:59:58.670" v="13792" actId="14100"/>
          <ac:spMkLst>
            <pc:docMk/>
            <pc:sldMk cId="2798987177" sldId="9129"/>
            <ac:spMk id="2" creationId="{15DB4C64-7161-FF4E-8AD4-58F0D1CBD963}"/>
          </ac:spMkLst>
        </pc:spChg>
        <pc:spChg chg="mod">
          <ac:chgData name="Najafi, Haideh (LARA)" userId="3b67c657-2fc0-4fd7-a380-776a6968f2a7" providerId="ADAL" clId="{985CCF43-D364-4820-BDE4-3707680B399D}" dt="2025-09-10T16:59:54.457" v="13791"/>
          <ac:spMkLst>
            <pc:docMk/>
            <pc:sldMk cId="2798987177" sldId="9129"/>
            <ac:spMk id="3" creationId="{25FD3F12-FED6-1029-48EB-CE798ED27C3C}"/>
          </ac:spMkLst>
        </pc:spChg>
      </pc:sldChg>
      <pc:sldChg chg="addSp delSp modSp add mod delAnim modAnim">
        <pc:chgData name="Najafi, Haideh (LARA)" userId="3b67c657-2fc0-4fd7-a380-776a6968f2a7" providerId="ADAL" clId="{985CCF43-D364-4820-BDE4-3707680B399D}" dt="2025-09-03T18:45:38.397" v="4720"/>
        <pc:sldMkLst>
          <pc:docMk/>
          <pc:sldMk cId="2615277114" sldId="9130"/>
        </pc:sldMkLst>
      </pc:sldChg>
      <pc:sldChg chg="modSp add mod modAnim">
        <pc:chgData name="Najafi, Haideh (LARA)" userId="3b67c657-2fc0-4fd7-a380-776a6968f2a7" providerId="ADAL" clId="{985CCF43-D364-4820-BDE4-3707680B399D}" dt="2025-09-03T18:45:43.408" v="4721"/>
        <pc:sldMkLst>
          <pc:docMk/>
          <pc:sldMk cId="1396839338" sldId="9131"/>
        </pc:sldMkLst>
      </pc:sldChg>
      <pc:sldChg chg="addSp delSp modSp add mod modAnim">
        <pc:chgData name="Najafi, Haideh (LARA)" userId="3b67c657-2fc0-4fd7-a380-776a6968f2a7" providerId="ADAL" clId="{985CCF43-D364-4820-BDE4-3707680B399D}" dt="2025-09-10T17:00:12.822" v="13795" actId="14100"/>
        <pc:sldMkLst>
          <pc:docMk/>
          <pc:sldMk cId="247514535" sldId="9132"/>
        </pc:sldMkLst>
        <pc:spChg chg="mod">
          <ac:chgData name="Najafi, Haideh (LARA)" userId="3b67c657-2fc0-4fd7-a380-776a6968f2a7" providerId="ADAL" clId="{985CCF43-D364-4820-BDE4-3707680B399D}" dt="2025-09-10T17:00:12.822" v="13795" actId="14100"/>
          <ac:spMkLst>
            <pc:docMk/>
            <pc:sldMk cId="247514535" sldId="9132"/>
            <ac:spMk id="2" creationId="{B004A012-E3BE-F94A-B0D4-8AD81B9E0972}"/>
          </ac:spMkLst>
        </pc:spChg>
        <pc:spChg chg="mod">
          <ac:chgData name="Najafi, Haideh (LARA)" userId="3b67c657-2fc0-4fd7-a380-776a6968f2a7" providerId="ADAL" clId="{985CCF43-D364-4820-BDE4-3707680B399D}" dt="2025-09-10T17:00:09.312" v="13794"/>
          <ac:spMkLst>
            <pc:docMk/>
            <pc:sldMk cId="247514535" sldId="9132"/>
            <ac:spMk id="3" creationId="{B458E576-1E55-6869-C326-A2E71D2C8831}"/>
          </ac:spMkLst>
        </pc:spChg>
      </pc:sldChg>
      <pc:sldChg chg="addSp delSp modSp add mod modAnim">
        <pc:chgData name="Najafi, Haideh (LARA)" userId="3b67c657-2fc0-4fd7-a380-776a6968f2a7" providerId="ADAL" clId="{985CCF43-D364-4820-BDE4-3707680B399D}" dt="2025-09-10T17:00:26.991" v="13799" actId="1076"/>
        <pc:sldMkLst>
          <pc:docMk/>
          <pc:sldMk cId="1664453037" sldId="9133"/>
        </pc:sldMkLst>
        <pc:spChg chg="mod">
          <ac:chgData name="Najafi, Haideh (LARA)" userId="3b67c657-2fc0-4fd7-a380-776a6968f2a7" providerId="ADAL" clId="{985CCF43-D364-4820-BDE4-3707680B399D}" dt="2025-09-10T17:00:21.785" v="13798" actId="14100"/>
          <ac:spMkLst>
            <pc:docMk/>
            <pc:sldMk cId="1664453037" sldId="9133"/>
            <ac:spMk id="2" creationId="{76896C9E-A60D-9ADC-4E94-86CBF523AF88}"/>
          </ac:spMkLst>
        </pc:spChg>
        <pc:spChg chg="mod">
          <ac:chgData name="Najafi, Haideh (LARA)" userId="3b67c657-2fc0-4fd7-a380-776a6968f2a7" providerId="ADAL" clId="{985CCF43-D364-4820-BDE4-3707680B399D}" dt="2025-09-10T17:00:26.991" v="13799" actId="1076"/>
          <ac:spMkLst>
            <pc:docMk/>
            <pc:sldMk cId="1664453037" sldId="9133"/>
            <ac:spMk id="3" creationId="{24A9983E-3691-84DB-AA8D-763F7F87F5E6}"/>
          </ac:spMkLst>
        </pc:spChg>
      </pc:sldChg>
      <pc:sldChg chg="addSp delSp modSp add mod modAnim">
        <pc:chgData name="Najafi, Haideh (LARA)" userId="3b67c657-2fc0-4fd7-a380-776a6968f2a7" providerId="ADAL" clId="{985CCF43-D364-4820-BDE4-3707680B399D}" dt="2025-09-10T17:00:55.685" v="13806" actId="1076"/>
        <pc:sldMkLst>
          <pc:docMk/>
          <pc:sldMk cId="564158465" sldId="9134"/>
        </pc:sldMkLst>
        <pc:spChg chg="mod">
          <ac:chgData name="Najafi, Haideh (LARA)" userId="3b67c657-2fc0-4fd7-a380-776a6968f2a7" providerId="ADAL" clId="{985CCF43-D364-4820-BDE4-3707680B399D}" dt="2025-09-10T17:00:55.685" v="13806" actId="1076"/>
          <ac:spMkLst>
            <pc:docMk/>
            <pc:sldMk cId="564158465" sldId="9134"/>
            <ac:spMk id="3" creationId="{CD5F88D8-3C49-A6E6-5F59-891AD0666D32}"/>
          </ac:spMkLst>
        </pc:spChg>
      </pc:sldChg>
      <pc:sldChg chg="addSp delSp modSp add mod delAnim modAnim">
        <pc:chgData name="Najafi, Haideh (LARA)" userId="3b67c657-2fc0-4fd7-a380-776a6968f2a7" providerId="ADAL" clId="{985CCF43-D364-4820-BDE4-3707680B399D}" dt="2025-09-03T18:46:20.314" v="4731"/>
        <pc:sldMkLst>
          <pc:docMk/>
          <pc:sldMk cId="2863347672" sldId="9135"/>
        </pc:sldMkLst>
      </pc:sldChg>
      <pc:sldChg chg="modSp add modAnim">
        <pc:chgData name="Najafi, Haideh (LARA)" userId="3b67c657-2fc0-4fd7-a380-776a6968f2a7" providerId="ADAL" clId="{985CCF43-D364-4820-BDE4-3707680B399D}" dt="2025-09-03T18:46:26.087" v="4732"/>
        <pc:sldMkLst>
          <pc:docMk/>
          <pc:sldMk cId="3760954701" sldId="9136"/>
        </pc:sldMkLst>
      </pc:sldChg>
      <pc:sldChg chg="addSp delSp modSp add mod delAnim modAnim">
        <pc:chgData name="Najafi, Haideh (LARA)" userId="3b67c657-2fc0-4fd7-a380-776a6968f2a7" providerId="ADAL" clId="{985CCF43-D364-4820-BDE4-3707680B399D}" dt="2025-09-03T18:46:45.335" v="4738"/>
        <pc:sldMkLst>
          <pc:docMk/>
          <pc:sldMk cId="1217429499" sldId="9137"/>
        </pc:sldMkLst>
      </pc:sldChg>
      <pc:sldChg chg="modSp add mod modAnim">
        <pc:chgData name="Najafi, Haideh (LARA)" userId="3b67c657-2fc0-4fd7-a380-776a6968f2a7" providerId="ADAL" clId="{985CCF43-D364-4820-BDE4-3707680B399D}" dt="2025-09-03T18:46:57.178" v="4739"/>
        <pc:sldMkLst>
          <pc:docMk/>
          <pc:sldMk cId="199606918" sldId="9138"/>
        </pc:sldMkLst>
      </pc:sldChg>
      <pc:sldChg chg="delSp modSp add mod modAnim">
        <pc:chgData name="Najafi, Haideh (LARA)" userId="3b67c657-2fc0-4fd7-a380-776a6968f2a7" providerId="ADAL" clId="{985CCF43-D364-4820-BDE4-3707680B399D}" dt="2025-09-03T18:47:12.887" v="4745"/>
        <pc:sldMkLst>
          <pc:docMk/>
          <pc:sldMk cId="4006882354" sldId="9139"/>
        </pc:sldMkLst>
      </pc:sldChg>
      <pc:sldChg chg="modSp add mod modAnim">
        <pc:chgData name="Najafi, Haideh (LARA)" userId="3b67c657-2fc0-4fd7-a380-776a6968f2a7" providerId="ADAL" clId="{985CCF43-D364-4820-BDE4-3707680B399D}" dt="2025-09-03T17:20:34.986" v="4555" actId="20577"/>
        <pc:sldMkLst>
          <pc:docMk/>
          <pc:sldMk cId="3960469795" sldId="9140"/>
        </pc:sldMkLst>
      </pc:sldChg>
      <pc:sldChg chg="modSp add mod modAnim">
        <pc:chgData name="Najafi, Haideh (LARA)" userId="3b67c657-2fc0-4fd7-a380-776a6968f2a7" providerId="ADAL" clId="{985CCF43-D364-4820-BDE4-3707680B399D}" dt="2025-09-03T18:47:20.737" v="4746"/>
        <pc:sldMkLst>
          <pc:docMk/>
          <pc:sldMk cId="3889812065" sldId="9141"/>
        </pc:sldMkLst>
      </pc:sldChg>
      <pc:sldChg chg="addSp delSp modSp add mod addAnim delAnim modAnim">
        <pc:chgData name="Najafi, Haideh (LARA)" userId="3b67c657-2fc0-4fd7-a380-776a6968f2a7" providerId="ADAL" clId="{985CCF43-D364-4820-BDE4-3707680B399D}" dt="2025-09-10T17:03:04.242" v="13833" actId="1076"/>
        <pc:sldMkLst>
          <pc:docMk/>
          <pc:sldMk cId="853504648" sldId="9142"/>
        </pc:sldMkLst>
        <pc:spChg chg="mod">
          <ac:chgData name="Najafi, Haideh (LARA)" userId="3b67c657-2fc0-4fd7-a380-776a6968f2a7" providerId="ADAL" clId="{985CCF43-D364-4820-BDE4-3707680B399D}" dt="2025-09-10T17:02:00.522" v="13817" actId="14100"/>
          <ac:spMkLst>
            <pc:docMk/>
            <pc:sldMk cId="853504648" sldId="9142"/>
            <ac:spMk id="2" creationId="{30973830-A2F8-71E5-0429-2285E35DE955}"/>
          </ac:spMkLst>
        </pc:spChg>
        <pc:spChg chg="add del mod">
          <ac:chgData name="Najafi, Haideh (LARA)" userId="3b67c657-2fc0-4fd7-a380-776a6968f2a7" providerId="ADAL" clId="{985CCF43-D364-4820-BDE4-3707680B399D}" dt="2025-09-10T17:02:18.287" v="13821" actId="14100"/>
          <ac:spMkLst>
            <pc:docMk/>
            <pc:sldMk cId="853504648" sldId="9142"/>
            <ac:spMk id="3" creationId="{B7FF58A6-09FB-0397-D955-CEFEEC75FA4F}"/>
          </ac:spMkLst>
        </pc:spChg>
        <pc:spChg chg="add mod">
          <ac:chgData name="Najafi, Haideh (LARA)" userId="3b67c657-2fc0-4fd7-a380-776a6968f2a7" providerId="ADAL" clId="{985CCF43-D364-4820-BDE4-3707680B399D}" dt="2025-09-10T17:02:45.504" v="13829" actId="1076"/>
          <ac:spMkLst>
            <pc:docMk/>
            <pc:sldMk cId="853504648" sldId="9142"/>
            <ac:spMk id="8" creationId="{A9899BFF-2C62-D596-B6EF-FB99AC031BB9}"/>
          </ac:spMkLst>
        </pc:spChg>
        <pc:spChg chg="add mod">
          <ac:chgData name="Najafi, Haideh (LARA)" userId="3b67c657-2fc0-4fd7-a380-776a6968f2a7" providerId="ADAL" clId="{985CCF43-D364-4820-BDE4-3707680B399D}" dt="2025-09-10T17:02:42.598" v="13828" actId="1076"/>
          <ac:spMkLst>
            <pc:docMk/>
            <pc:sldMk cId="853504648" sldId="9142"/>
            <ac:spMk id="16" creationId="{FCE11465-029F-6A79-62B3-D98FF3ED094D}"/>
          </ac:spMkLst>
        </pc:spChg>
        <pc:spChg chg="add mod">
          <ac:chgData name="Najafi, Haideh (LARA)" userId="3b67c657-2fc0-4fd7-a380-776a6968f2a7" providerId="ADAL" clId="{985CCF43-D364-4820-BDE4-3707680B399D}" dt="2025-09-10T17:03:04.242" v="13833" actId="1076"/>
          <ac:spMkLst>
            <pc:docMk/>
            <pc:sldMk cId="853504648" sldId="9142"/>
            <ac:spMk id="17" creationId="{6F4F1652-20E5-E82E-A8D0-AD3471FA265D}"/>
          </ac:spMkLst>
        </pc:spChg>
        <pc:spChg chg="add mod">
          <ac:chgData name="Najafi, Haideh (LARA)" userId="3b67c657-2fc0-4fd7-a380-776a6968f2a7" providerId="ADAL" clId="{985CCF43-D364-4820-BDE4-3707680B399D}" dt="2025-09-10T17:03:01.209" v="13832" actId="1076"/>
          <ac:spMkLst>
            <pc:docMk/>
            <pc:sldMk cId="853504648" sldId="9142"/>
            <ac:spMk id="18" creationId="{BC79763E-D45A-55EB-2021-314AF039F56A}"/>
          </ac:spMkLst>
        </pc:spChg>
        <pc:picChg chg="add mod">
          <ac:chgData name="Najafi, Haideh (LARA)" userId="3b67c657-2fc0-4fd7-a380-776a6968f2a7" providerId="ADAL" clId="{985CCF43-D364-4820-BDE4-3707680B399D}" dt="2025-09-10T17:02:40.234" v="13827" actId="14100"/>
          <ac:picMkLst>
            <pc:docMk/>
            <pc:sldMk cId="853504648" sldId="9142"/>
            <ac:picMk id="4" creationId="{CBAD0035-9E81-89C8-9457-80609991EE56}"/>
          </ac:picMkLst>
        </pc:picChg>
        <pc:picChg chg="add mod">
          <ac:chgData name="Najafi, Haideh (LARA)" userId="3b67c657-2fc0-4fd7-a380-776a6968f2a7" providerId="ADAL" clId="{985CCF43-D364-4820-BDE4-3707680B399D}" dt="2025-09-10T17:02:53.270" v="13831" actId="1076"/>
          <ac:picMkLst>
            <pc:docMk/>
            <pc:sldMk cId="853504648" sldId="9142"/>
            <ac:picMk id="7" creationId="{6F8B2D08-D60B-5DA2-890A-CCABE6315C77}"/>
          </ac:picMkLst>
        </pc:picChg>
      </pc:sldChg>
      <pc:sldChg chg="modSp add mod modAnim">
        <pc:chgData name="Najafi, Haideh (LARA)" userId="3b67c657-2fc0-4fd7-a380-776a6968f2a7" providerId="ADAL" clId="{985CCF43-D364-4820-BDE4-3707680B399D}" dt="2025-09-03T17:20:52.715" v="4562" actId="20577"/>
        <pc:sldMkLst>
          <pc:docMk/>
          <pc:sldMk cId="492671502" sldId="9143"/>
        </pc:sldMkLst>
      </pc:sldChg>
      <pc:sldChg chg="new del ord">
        <pc:chgData name="Najafi, Haideh (LARA)" userId="3b67c657-2fc0-4fd7-a380-776a6968f2a7" providerId="ADAL" clId="{985CCF43-D364-4820-BDE4-3707680B399D}" dt="2025-09-03T17:24:36.734" v="4599" actId="2696"/>
        <pc:sldMkLst>
          <pc:docMk/>
          <pc:sldMk cId="329715998" sldId="9144"/>
        </pc:sldMkLst>
      </pc:sldChg>
      <pc:sldChg chg="modSp add mod modAnim">
        <pc:chgData name="Najafi, Haideh (LARA)" userId="3b67c657-2fc0-4fd7-a380-776a6968f2a7" providerId="ADAL" clId="{985CCF43-D364-4820-BDE4-3707680B399D}" dt="2025-09-03T18:47:52.234" v="4756"/>
        <pc:sldMkLst>
          <pc:docMk/>
          <pc:sldMk cId="2794115963" sldId="9145"/>
        </pc:sldMkLst>
      </pc:sldChg>
      <pc:sldChg chg="modSp add mod modAnim">
        <pc:chgData name="Najafi, Haideh (LARA)" userId="3b67c657-2fc0-4fd7-a380-776a6968f2a7" providerId="ADAL" clId="{985CCF43-D364-4820-BDE4-3707680B399D}" dt="2025-09-03T17:16:24.906" v="4522" actId="179"/>
        <pc:sldMkLst>
          <pc:docMk/>
          <pc:sldMk cId="3766985913" sldId="9146"/>
        </pc:sldMkLst>
      </pc:sldChg>
      <pc:sldChg chg="modSp add mod modAnim">
        <pc:chgData name="Najafi, Haideh (LARA)" userId="3b67c657-2fc0-4fd7-a380-776a6968f2a7" providerId="ADAL" clId="{985CCF43-D364-4820-BDE4-3707680B399D}" dt="2025-09-10T17:03:14.852" v="13834"/>
        <pc:sldMkLst>
          <pc:docMk/>
          <pc:sldMk cId="2859851539" sldId="9147"/>
        </pc:sldMkLst>
        <pc:spChg chg="mod">
          <ac:chgData name="Najafi, Haideh (LARA)" userId="3b67c657-2fc0-4fd7-a380-776a6968f2a7" providerId="ADAL" clId="{985CCF43-D364-4820-BDE4-3707680B399D}" dt="2025-09-10T17:03:14.852" v="13834"/>
          <ac:spMkLst>
            <pc:docMk/>
            <pc:sldMk cId="2859851539" sldId="9147"/>
            <ac:spMk id="3" creationId="{F527857E-37E4-2D64-1A2E-70DAEA774F1D}"/>
          </ac:spMkLst>
        </pc:spChg>
      </pc:sldChg>
      <pc:sldChg chg="modSp add mod modAnim">
        <pc:chgData name="Najafi, Haideh (LARA)" userId="3b67c657-2fc0-4fd7-a380-776a6968f2a7" providerId="ADAL" clId="{985CCF43-D364-4820-BDE4-3707680B399D}" dt="2025-09-03T17:21:19.792" v="4574" actId="20577"/>
        <pc:sldMkLst>
          <pc:docMk/>
          <pc:sldMk cId="3973957949" sldId="9148"/>
        </pc:sldMkLst>
      </pc:sldChg>
      <pc:sldChg chg="add del">
        <pc:chgData name="Najafi, Haideh (LARA)" userId="3b67c657-2fc0-4fd7-a380-776a6968f2a7" providerId="ADAL" clId="{985CCF43-D364-4820-BDE4-3707680B399D}" dt="2025-09-03T17:19:39.199" v="4544" actId="2696"/>
        <pc:sldMkLst>
          <pc:docMk/>
          <pc:sldMk cId="286142951" sldId="9149"/>
        </pc:sldMkLst>
      </pc:sldChg>
      <pc:sldChg chg="modSp add mod modAnim">
        <pc:chgData name="Najafi, Haideh (LARA)" userId="3b67c657-2fc0-4fd7-a380-776a6968f2a7" providerId="ADAL" clId="{985CCF43-D364-4820-BDE4-3707680B399D}" dt="2025-09-10T17:03:24.808" v="13835"/>
        <pc:sldMkLst>
          <pc:docMk/>
          <pc:sldMk cId="620781647" sldId="9149"/>
        </pc:sldMkLst>
        <pc:spChg chg="mod">
          <ac:chgData name="Najafi, Haideh (LARA)" userId="3b67c657-2fc0-4fd7-a380-776a6968f2a7" providerId="ADAL" clId="{985CCF43-D364-4820-BDE4-3707680B399D}" dt="2025-09-10T17:03:24.808" v="13835"/>
          <ac:spMkLst>
            <pc:docMk/>
            <pc:sldMk cId="620781647" sldId="9149"/>
            <ac:spMk id="3" creationId="{E8ECCA76-B0B7-0272-7809-CC6FFB4EA683}"/>
          </ac:spMkLst>
        </pc:spChg>
      </pc:sldChg>
      <pc:sldChg chg="modSp add del modAnim">
        <pc:chgData name="Najafi, Haideh (LARA)" userId="3b67c657-2fc0-4fd7-a380-776a6968f2a7" providerId="ADAL" clId="{985CCF43-D364-4820-BDE4-3707680B399D}" dt="2025-09-03T18:49:21.692" v="4773"/>
        <pc:sldMkLst>
          <pc:docMk/>
          <pc:sldMk cId="3555856227" sldId="9150"/>
        </pc:sldMkLst>
      </pc:sldChg>
      <pc:sldChg chg="add del">
        <pc:chgData name="Najafi, Haideh (LARA)" userId="3b67c657-2fc0-4fd7-a380-776a6968f2a7" providerId="ADAL" clId="{985CCF43-D364-4820-BDE4-3707680B399D}" dt="2025-09-04T13:10:29.750" v="5037" actId="2696"/>
        <pc:sldMkLst>
          <pc:docMk/>
          <pc:sldMk cId="172934268" sldId="9151"/>
        </pc:sldMkLst>
      </pc:sldChg>
      <pc:sldChg chg="modSp add mod modAnim">
        <pc:chgData name="Najafi, Haideh (LARA)" userId="3b67c657-2fc0-4fd7-a380-776a6968f2a7" providerId="ADAL" clId="{985CCF43-D364-4820-BDE4-3707680B399D}" dt="2025-09-10T17:18:23.303" v="13842" actId="404"/>
        <pc:sldMkLst>
          <pc:docMk/>
          <pc:sldMk cId="3449053016" sldId="9151"/>
        </pc:sldMkLst>
        <pc:spChg chg="mod">
          <ac:chgData name="Najafi, Haideh (LARA)" userId="3b67c657-2fc0-4fd7-a380-776a6968f2a7" providerId="ADAL" clId="{985CCF43-D364-4820-BDE4-3707680B399D}" dt="2025-09-10T17:18:23.303" v="13842" actId="404"/>
          <ac:spMkLst>
            <pc:docMk/>
            <pc:sldMk cId="3449053016" sldId="9151"/>
            <ac:spMk id="3" creationId="{1F780299-4417-7C2E-4A1E-8544DC51BD90}"/>
          </ac:spMkLst>
        </pc:spChg>
      </pc:sldChg>
      <pc:sldChg chg="modSp add modAnim">
        <pc:chgData name="Najafi, Haideh (LARA)" userId="3b67c657-2fc0-4fd7-a380-776a6968f2a7" providerId="ADAL" clId="{985CCF43-D364-4820-BDE4-3707680B399D}" dt="2025-09-10T17:20:12.043" v="13867" actId="403"/>
        <pc:sldMkLst>
          <pc:docMk/>
          <pc:sldMk cId="3143355403" sldId="9152"/>
        </pc:sldMkLst>
        <pc:spChg chg="mod">
          <ac:chgData name="Najafi, Haideh (LARA)" userId="3b67c657-2fc0-4fd7-a380-776a6968f2a7" providerId="ADAL" clId="{985CCF43-D364-4820-BDE4-3707680B399D}" dt="2025-09-10T17:20:12.043" v="13867" actId="403"/>
          <ac:spMkLst>
            <pc:docMk/>
            <pc:sldMk cId="3143355403" sldId="9152"/>
            <ac:spMk id="3" creationId="{235DA0B2-2D6B-0A6C-3BC0-3CBDBC69195E}"/>
          </ac:spMkLst>
        </pc:spChg>
      </pc:sldChg>
      <pc:sldChg chg="modSp add del mod modAnim">
        <pc:chgData name="Najafi, Haideh (LARA)" userId="3b67c657-2fc0-4fd7-a380-776a6968f2a7" providerId="ADAL" clId="{985CCF43-D364-4820-BDE4-3707680B399D}" dt="2025-09-10T17:26:10.283" v="13894" actId="2696"/>
        <pc:sldMkLst>
          <pc:docMk/>
          <pc:sldMk cId="550549130" sldId="9153"/>
        </pc:sldMkLst>
        <pc:spChg chg="mod">
          <ac:chgData name="Najafi, Haideh (LARA)" userId="3b67c657-2fc0-4fd7-a380-776a6968f2a7" providerId="ADAL" clId="{985CCF43-D364-4820-BDE4-3707680B399D}" dt="2025-09-10T17:25:16.497" v="13886" actId="14100"/>
          <ac:spMkLst>
            <pc:docMk/>
            <pc:sldMk cId="550549130" sldId="9153"/>
            <ac:spMk id="2" creationId="{7DBCF8F4-B156-0A43-CE6B-0EAF042A1A5D}"/>
          </ac:spMkLst>
        </pc:spChg>
        <pc:spChg chg="mod">
          <ac:chgData name="Najafi, Haideh (LARA)" userId="3b67c657-2fc0-4fd7-a380-776a6968f2a7" providerId="ADAL" clId="{985CCF43-D364-4820-BDE4-3707680B399D}" dt="2025-09-10T17:25:40.134" v="13888" actId="21"/>
          <ac:spMkLst>
            <pc:docMk/>
            <pc:sldMk cId="550549130" sldId="9153"/>
            <ac:spMk id="3" creationId="{E8DFA73B-0066-29A6-DE22-CBF2D8779FF2}"/>
          </ac:spMkLst>
        </pc:spChg>
      </pc:sldChg>
      <pc:sldChg chg="modSp add mod modAnim">
        <pc:chgData name="Najafi, Haideh (LARA)" userId="3b67c657-2fc0-4fd7-a380-776a6968f2a7" providerId="ADAL" clId="{985CCF43-D364-4820-BDE4-3707680B399D}" dt="2025-09-10T17:35:35.494" v="13999"/>
        <pc:sldMkLst>
          <pc:docMk/>
          <pc:sldMk cId="296960841" sldId="9154"/>
        </pc:sldMkLst>
        <pc:spChg chg="mod">
          <ac:chgData name="Najafi, Haideh (LARA)" userId="3b67c657-2fc0-4fd7-a380-776a6968f2a7" providerId="ADAL" clId="{985CCF43-D364-4820-BDE4-3707680B399D}" dt="2025-09-04T15:51:25.015" v="5762" actId="404"/>
          <ac:spMkLst>
            <pc:docMk/>
            <pc:sldMk cId="296960841" sldId="9154"/>
            <ac:spMk id="2" creationId="{65378556-32B1-5CAC-5B4E-50D9E61683D9}"/>
          </ac:spMkLst>
        </pc:spChg>
        <pc:spChg chg="mod">
          <ac:chgData name="Najafi, Haideh (LARA)" userId="3b67c657-2fc0-4fd7-a380-776a6968f2a7" providerId="ADAL" clId="{985CCF43-D364-4820-BDE4-3707680B399D}" dt="2025-09-10T17:35:35.494" v="13999"/>
          <ac:spMkLst>
            <pc:docMk/>
            <pc:sldMk cId="296960841" sldId="9154"/>
            <ac:spMk id="3" creationId="{725FFECA-9CD6-1E63-5A1E-90B0707DE75A}"/>
          </ac:spMkLst>
        </pc:spChg>
      </pc:sldChg>
      <pc:sldChg chg="modSp add mod modAnim">
        <pc:chgData name="Najafi, Haideh (LARA)" userId="3b67c657-2fc0-4fd7-a380-776a6968f2a7" providerId="ADAL" clId="{985CCF43-D364-4820-BDE4-3707680B399D}" dt="2025-09-10T17:37:35.473" v="14033" actId="20577"/>
        <pc:sldMkLst>
          <pc:docMk/>
          <pc:sldMk cId="3285387768" sldId="9155"/>
        </pc:sldMkLst>
        <pc:spChg chg="mod">
          <ac:chgData name="Najafi, Haideh (LARA)" userId="3b67c657-2fc0-4fd7-a380-776a6968f2a7" providerId="ADAL" clId="{985CCF43-D364-4820-BDE4-3707680B399D}" dt="2025-09-04T15:53:34.515" v="5808" actId="20577"/>
          <ac:spMkLst>
            <pc:docMk/>
            <pc:sldMk cId="3285387768" sldId="9155"/>
            <ac:spMk id="2" creationId="{91EBCB81-54A9-9CE3-3ABA-B2EC3FEF69E2}"/>
          </ac:spMkLst>
        </pc:spChg>
        <pc:spChg chg="mod">
          <ac:chgData name="Najafi, Haideh (LARA)" userId="3b67c657-2fc0-4fd7-a380-776a6968f2a7" providerId="ADAL" clId="{985CCF43-D364-4820-BDE4-3707680B399D}" dt="2025-09-10T17:37:35.473" v="14033" actId="20577"/>
          <ac:spMkLst>
            <pc:docMk/>
            <pc:sldMk cId="3285387768" sldId="9155"/>
            <ac:spMk id="3" creationId="{8B4F4B21-A1F6-43DF-63F3-B7FB872DE500}"/>
          </ac:spMkLst>
        </pc:spChg>
      </pc:sldChg>
      <pc:sldChg chg="modSp add del mod modAnim">
        <pc:chgData name="Najafi, Haideh (LARA)" userId="3b67c657-2fc0-4fd7-a380-776a6968f2a7" providerId="ADAL" clId="{985CCF43-D364-4820-BDE4-3707680B399D}" dt="2025-09-04T16:04:46.789" v="6010" actId="2696"/>
        <pc:sldMkLst>
          <pc:docMk/>
          <pc:sldMk cId="3861432882" sldId="9156"/>
        </pc:sldMkLst>
      </pc:sldChg>
      <pc:sldChg chg="modSp add modAnim">
        <pc:chgData name="Najafi, Haideh (LARA)" userId="3b67c657-2fc0-4fd7-a380-776a6968f2a7" providerId="ADAL" clId="{985CCF43-D364-4820-BDE4-3707680B399D}" dt="2025-09-10T17:37:06.452" v="14020" actId="403"/>
        <pc:sldMkLst>
          <pc:docMk/>
          <pc:sldMk cId="277082732" sldId="9157"/>
        </pc:sldMkLst>
        <pc:spChg chg="mod">
          <ac:chgData name="Najafi, Haideh (LARA)" userId="3b67c657-2fc0-4fd7-a380-776a6968f2a7" providerId="ADAL" clId="{985CCF43-D364-4820-BDE4-3707680B399D}" dt="2025-09-10T17:37:06.452" v="14020" actId="403"/>
          <ac:spMkLst>
            <pc:docMk/>
            <pc:sldMk cId="277082732" sldId="9157"/>
            <ac:spMk id="3" creationId="{12C4763D-2247-2F11-CCBB-B9E55EB909E7}"/>
          </ac:spMkLst>
        </pc:spChg>
      </pc:sldChg>
      <pc:sldChg chg="modSp add mod modAnim">
        <pc:chgData name="Najafi, Haideh (LARA)" userId="3b67c657-2fc0-4fd7-a380-776a6968f2a7" providerId="ADAL" clId="{985CCF43-D364-4820-BDE4-3707680B399D}" dt="2025-09-10T17:38:10.090" v="14040" actId="1076"/>
        <pc:sldMkLst>
          <pc:docMk/>
          <pc:sldMk cId="3139312640" sldId="9158"/>
        </pc:sldMkLst>
        <pc:spChg chg="mod">
          <ac:chgData name="Najafi, Haideh (LARA)" userId="3b67c657-2fc0-4fd7-a380-776a6968f2a7" providerId="ADAL" clId="{985CCF43-D364-4820-BDE4-3707680B399D}" dt="2025-09-10T17:38:10.090" v="14040" actId="1076"/>
          <ac:spMkLst>
            <pc:docMk/>
            <pc:sldMk cId="3139312640" sldId="9158"/>
            <ac:spMk id="2" creationId="{ABE01648-B5F9-B96C-9D89-3AE832841B6B}"/>
          </ac:spMkLst>
        </pc:spChg>
        <pc:spChg chg="mod">
          <ac:chgData name="Najafi, Haideh (LARA)" userId="3b67c657-2fc0-4fd7-a380-776a6968f2a7" providerId="ADAL" clId="{985CCF43-D364-4820-BDE4-3707680B399D}" dt="2025-09-10T17:38:06.764" v="14039" actId="179"/>
          <ac:spMkLst>
            <pc:docMk/>
            <pc:sldMk cId="3139312640" sldId="9158"/>
            <ac:spMk id="3" creationId="{19830D41-7D59-AD3D-3685-6F177A31A853}"/>
          </ac:spMkLst>
        </pc:spChg>
      </pc:sldChg>
      <pc:sldChg chg="modSp add del mod modAnim">
        <pc:chgData name="Najafi, Haideh (LARA)" userId="3b67c657-2fc0-4fd7-a380-776a6968f2a7" providerId="ADAL" clId="{985CCF43-D364-4820-BDE4-3707680B399D}" dt="2025-09-04T16:04:06.086" v="6002" actId="2696"/>
        <pc:sldMkLst>
          <pc:docMk/>
          <pc:sldMk cId="862655542" sldId="9159"/>
        </pc:sldMkLst>
      </pc:sldChg>
      <pc:sldChg chg="modSp add modAnim">
        <pc:chgData name="Najafi, Haideh (LARA)" userId="3b67c657-2fc0-4fd7-a380-776a6968f2a7" providerId="ADAL" clId="{985CCF43-D364-4820-BDE4-3707680B399D}" dt="2025-09-04T17:08:28.808" v="6060" actId="400"/>
        <pc:sldMkLst>
          <pc:docMk/>
          <pc:sldMk cId="3421028396" sldId="9159"/>
        </pc:sldMkLst>
      </pc:sldChg>
      <pc:sldChg chg="modSp add modAnim">
        <pc:chgData name="Najafi, Haideh (LARA)" userId="3b67c657-2fc0-4fd7-a380-776a6968f2a7" providerId="ADAL" clId="{985CCF43-D364-4820-BDE4-3707680B399D}" dt="2025-09-04T17:11:38.356" v="6074" actId="400"/>
        <pc:sldMkLst>
          <pc:docMk/>
          <pc:sldMk cId="57474606" sldId="9160"/>
        </pc:sldMkLst>
      </pc:sldChg>
      <pc:sldChg chg="modSp add modAnim">
        <pc:chgData name="Najafi, Haideh (LARA)" userId="3b67c657-2fc0-4fd7-a380-776a6968f2a7" providerId="ADAL" clId="{985CCF43-D364-4820-BDE4-3707680B399D}" dt="2025-09-10T18:13:37.026" v="14117" actId="404"/>
        <pc:sldMkLst>
          <pc:docMk/>
          <pc:sldMk cId="2273798081" sldId="9161"/>
        </pc:sldMkLst>
        <pc:spChg chg="mod">
          <ac:chgData name="Najafi, Haideh (LARA)" userId="3b67c657-2fc0-4fd7-a380-776a6968f2a7" providerId="ADAL" clId="{985CCF43-D364-4820-BDE4-3707680B399D}" dt="2025-09-10T18:13:37.026" v="14117" actId="404"/>
          <ac:spMkLst>
            <pc:docMk/>
            <pc:sldMk cId="2273798081" sldId="9161"/>
            <ac:spMk id="3" creationId="{9A6CBD5B-EEB2-0BDD-2E00-CE79374CF9EA}"/>
          </ac:spMkLst>
        </pc:spChg>
      </pc:sldChg>
      <pc:sldChg chg="modSp add mod modAnim">
        <pc:chgData name="Najafi, Haideh (LARA)" userId="3b67c657-2fc0-4fd7-a380-776a6968f2a7" providerId="ADAL" clId="{985CCF43-D364-4820-BDE4-3707680B399D}" dt="2025-09-10T19:41:18.524" v="14863" actId="207"/>
        <pc:sldMkLst>
          <pc:docMk/>
          <pc:sldMk cId="1832109809" sldId="9162"/>
        </pc:sldMkLst>
        <pc:spChg chg="mod">
          <ac:chgData name="Najafi, Haideh (LARA)" userId="3b67c657-2fc0-4fd7-a380-776a6968f2a7" providerId="ADAL" clId="{985CCF43-D364-4820-BDE4-3707680B399D}" dt="2025-09-04T18:09:36.647" v="6489" actId="20577"/>
          <ac:spMkLst>
            <pc:docMk/>
            <pc:sldMk cId="1832109809" sldId="9162"/>
            <ac:spMk id="2" creationId="{C21A77DD-D959-3883-7E7D-52E7DC4D8831}"/>
          </ac:spMkLst>
        </pc:spChg>
        <pc:spChg chg="mod">
          <ac:chgData name="Najafi, Haideh (LARA)" userId="3b67c657-2fc0-4fd7-a380-776a6968f2a7" providerId="ADAL" clId="{985CCF43-D364-4820-BDE4-3707680B399D}" dt="2025-09-10T19:41:18.524" v="14863" actId="207"/>
          <ac:spMkLst>
            <pc:docMk/>
            <pc:sldMk cId="1832109809" sldId="9162"/>
            <ac:spMk id="3" creationId="{D4585F7E-22D7-506F-A9DA-FA3F055A7050}"/>
          </ac:spMkLst>
        </pc:spChg>
      </pc:sldChg>
      <pc:sldChg chg="modSp add modAnim">
        <pc:chgData name="Najafi, Haideh (LARA)" userId="3b67c657-2fc0-4fd7-a380-776a6968f2a7" providerId="ADAL" clId="{985CCF43-D364-4820-BDE4-3707680B399D}" dt="2025-09-10T19:41:08.545" v="14860" actId="403"/>
        <pc:sldMkLst>
          <pc:docMk/>
          <pc:sldMk cId="3768878234" sldId="9163"/>
        </pc:sldMkLst>
        <pc:spChg chg="mod">
          <ac:chgData name="Najafi, Haideh (LARA)" userId="3b67c657-2fc0-4fd7-a380-776a6968f2a7" providerId="ADAL" clId="{985CCF43-D364-4820-BDE4-3707680B399D}" dt="2025-09-10T19:41:08.545" v="14860" actId="403"/>
          <ac:spMkLst>
            <pc:docMk/>
            <pc:sldMk cId="3768878234" sldId="9163"/>
            <ac:spMk id="10" creationId="{550EFC79-E307-2A44-ADAD-F2260EB4CFC2}"/>
          </ac:spMkLst>
        </pc:spChg>
      </pc:sldChg>
      <pc:sldChg chg="modSp add mod">
        <pc:chgData name="Najafi, Haideh (LARA)" userId="3b67c657-2fc0-4fd7-a380-776a6968f2a7" providerId="ADAL" clId="{985CCF43-D364-4820-BDE4-3707680B399D}" dt="2025-09-04T18:13:49.371" v="6704" actId="6549"/>
        <pc:sldMkLst>
          <pc:docMk/>
          <pc:sldMk cId="58070296" sldId="9164"/>
        </pc:sldMkLst>
      </pc:sldChg>
      <pc:sldChg chg="modSp add modAnim">
        <pc:chgData name="Najafi, Haideh (LARA)" userId="3b67c657-2fc0-4fd7-a380-776a6968f2a7" providerId="ADAL" clId="{985CCF43-D364-4820-BDE4-3707680B399D}" dt="2025-09-04T18:16:38.793" v="6734" actId="255"/>
        <pc:sldMkLst>
          <pc:docMk/>
          <pc:sldMk cId="2737420502" sldId="9165"/>
        </pc:sldMkLst>
      </pc:sldChg>
      <pc:sldChg chg="modSp add mod modAnim">
        <pc:chgData name="Najafi, Haideh (LARA)" userId="3b67c657-2fc0-4fd7-a380-776a6968f2a7" providerId="ADAL" clId="{985CCF43-D364-4820-BDE4-3707680B399D}" dt="2025-09-05T13:55:16.689" v="7370" actId="14100"/>
        <pc:sldMkLst>
          <pc:docMk/>
          <pc:sldMk cId="2799076247" sldId="9166"/>
        </pc:sldMkLst>
        <pc:spChg chg="mod">
          <ac:chgData name="Najafi, Haideh (LARA)" userId="3b67c657-2fc0-4fd7-a380-776a6968f2a7" providerId="ADAL" clId="{985CCF43-D364-4820-BDE4-3707680B399D}" dt="2025-09-04T18:35:30.099" v="6913"/>
          <ac:spMkLst>
            <pc:docMk/>
            <pc:sldMk cId="2799076247" sldId="9166"/>
            <ac:spMk id="2" creationId="{CE09F00D-28A4-369A-BD46-5C3C25C6694C}"/>
          </ac:spMkLst>
        </pc:spChg>
        <pc:spChg chg="mod">
          <ac:chgData name="Najafi, Haideh (LARA)" userId="3b67c657-2fc0-4fd7-a380-776a6968f2a7" providerId="ADAL" clId="{985CCF43-D364-4820-BDE4-3707680B399D}" dt="2025-09-05T13:55:16.689" v="7370" actId="14100"/>
          <ac:spMkLst>
            <pc:docMk/>
            <pc:sldMk cId="2799076247" sldId="9166"/>
            <ac:spMk id="3" creationId="{54C8E2EF-8CA8-5281-6353-08EA3591333B}"/>
          </ac:spMkLst>
        </pc:spChg>
      </pc:sldChg>
      <pc:sldChg chg="modSp add del mod modAnim">
        <pc:chgData name="Najafi, Haideh (LARA)" userId="3b67c657-2fc0-4fd7-a380-776a6968f2a7" providerId="ADAL" clId="{985CCF43-D364-4820-BDE4-3707680B399D}" dt="2025-09-04T18:39:03.510" v="6956" actId="2696"/>
        <pc:sldMkLst>
          <pc:docMk/>
          <pc:sldMk cId="1769663530" sldId="9167"/>
        </pc:sldMkLst>
      </pc:sldChg>
      <pc:sldChg chg="modSp add mod modAnim">
        <pc:chgData name="Najafi, Haideh (LARA)" userId="3b67c657-2fc0-4fd7-a380-776a6968f2a7" providerId="ADAL" clId="{985CCF43-D364-4820-BDE4-3707680B399D}" dt="2025-09-05T14:25:39.171" v="7554" actId="20577"/>
        <pc:sldMkLst>
          <pc:docMk/>
          <pc:sldMk cId="2010511088" sldId="9168"/>
        </pc:sldMkLst>
        <pc:spChg chg="mod">
          <ac:chgData name="Najafi, Haideh (LARA)" userId="3b67c657-2fc0-4fd7-a380-776a6968f2a7" providerId="ADAL" clId="{985CCF43-D364-4820-BDE4-3707680B399D}" dt="2025-09-05T14:25:39.171" v="7554" actId="20577"/>
          <ac:spMkLst>
            <pc:docMk/>
            <pc:sldMk cId="2010511088" sldId="9168"/>
            <ac:spMk id="2" creationId="{67B07A3E-59E5-0722-4EAB-B52F7AEDD323}"/>
          </ac:spMkLst>
        </pc:spChg>
        <pc:spChg chg="mod">
          <ac:chgData name="Najafi, Haideh (LARA)" userId="3b67c657-2fc0-4fd7-a380-776a6968f2a7" providerId="ADAL" clId="{985CCF43-D364-4820-BDE4-3707680B399D}" dt="2025-09-04T18:40:21.185" v="6972" actId="14100"/>
          <ac:spMkLst>
            <pc:docMk/>
            <pc:sldMk cId="2010511088" sldId="9168"/>
            <ac:spMk id="3" creationId="{9A9888A1-AA47-9192-80EC-F7DC26825A6B}"/>
          </ac:spMkLst>
        </pc:spChg>
      </pc:sldChg>
      <pc:sldChg chg="modSp add mod modAnim">
        <pc:chgData name="Najafi, Haideh (LARA)" userId="3b67c657-2fc0-4fd7-a380-776a6968f2a7" providerId="ADAL" clId="{985CCF43-D364-4820-BDE4-3707680B399D}" dt="2025-09-05T14:26:18.099" v="7561"/>
        <pc:sldMkLst>
          <pc:docMk/>
          <pc:sldMk cId="1589537989" sldId="9169"/>
        </pc:sldMkLst>
      </pc:sldChg>
      <pc:sldChg chg="modSp add mod modAnim">
        <pc:chgData name="Najafi, Haideh (LARA)" userId="3b67c657-2fc0-4fd7-a380-776a6968f2a7" providerId="ADAL" clId="{985CCF43-D364-4820-BDE4-3707680B399D}" dt="2025-09-10T19:50:47.379" v="14978" actId="14100"/>
        <pc:sldMkLst>
          <pc:docMk/>
          <pc:sldMk cId="2663561799" sldId="9170"/>
        </pc:sldMkLst>
        <pc:spChg chg="mod">
          <ac:chgData name="Najafi, Haideh (LARA)" userId="3b67c657-2fc0-4fd7-a380-776a6968f2a7" providerId="ADAL" clId="{985CCF43-D364-4820-BDE4-3707680B399D}" dt="2025-09-10T19:50:40.646" v="14976" actId="14100"/>
          <ac:spMkLst>
            <pc:docMk/>
            <pc:sldMk cId="2663561799" sldId="9170"/>
            <ac:spMk id="2" creationId="{7F674346-4DED-ECDC-4AD4-A271E94D8AB0}"/>
          </ac:spMkLst>
        </pc:spChg>
        <pc:spChg chg="mod">
          <ac:chgData name="Najafi, Haideh (LARA)" userId="3b67c657-2fc0-4fd7-a380-776a6968f2a7" providerId="ADAL" clId="{985CCF43-D364-4820-BDE4-3707680B399D}" dt="2025-09-10T19:50:47.379" v="14978" actId="14100"/>
          <ac:spMkLst>
            <pc:docMk/>
            <pc:sldMk cId="2663561799" sldId="9170"/>
            <ac:spMk id="3" creationId="{08341F7C-B238-DC33-3827-9F76E68AB125}"/>
          </ac:spMkLst>
        </pc:spChg>
      </pc:sldChg>
      <pc:sldChg chg="new del">
        <pc:chgData name="Najafi, Haideh (LARA)" userId="3b67c657-2fc0-4fd7-a380-776a6968f2a7" providerId="ADAL" clId="{985CCF43-D364-4820-BDE4-3707680B399D}" dt="2025-09-05T14:45:08.998" v="7746" actId="2696"/>
        <pc:sldMkLst>
          <pc:docMk/>
          <pc:sldMk cId="2251781550" sldId="9171"/>
        </pc:sldMkLst>
      </pc:sldChg>
      <pc:sldChg chg="new del">
        <pc:chgData name="Najafi, Haideh (LARA)" userId="3b67c657-2fc0-4fd7-a380-776a6968f2a7" providerId="ADAL" clId="{985CCF43-D364-4820-BDE4-3707680B399D}" dt="2025-09-05T14:45:06.150" v="7745" actId="2696"/>
        <pc:sldMkLst>
          <pc:docMk/>
          <pc:sldMk cId="1075938928" sldId="9172"/>
        </pc:sldMkLst>
      </pc:sldChg>
      <pc:sldChg chg="modSp add mod modAnim">
        <pc:chgData name="Najafi, Haideh (LARA)" userId="3b67c657-2fc0-4fd7-a380-776a6968f2a7" providerId="ADAL" clId="{985CCF43-D364-4820-BDE4-3707680B399D}" dt="2025-09-10T19:45:30.210" v="14917" actId="1076"/>
        <pc:sldMkLst>
          <pc:docMk/>
          <pc:sldMk cId="1553179523" sldId="9173"/>
        </pc:sldMkLst>
        <pc:spChg chg="mod">
          <ac:chgData name="Najafi, Haideh (LARA)" userId="3b67c657-2fc0-4fd7-a380-776a6968f2a7" providerId="ADAL" clId="{985CCF43-D364-4820-BDE4-3707680B399D}" dt="2025-09-10T19:45:30.210" v="14917" actId="1076"/>
          <ac:spMkLst>
            <pc:docMk/>
            <pc:sldMk cId="1553179523" sldId="9173"/>
            <ac:spMk id="2" creationId="{21C8A29A-3237-5A6B-E63A-52C986A3F980}"/>
          </ac:spMkLst>
        </pc:spChg>
        <pc:spChg chg="mod">
          <ac:chgData name="Najafi, Haideh (LARA)" userId="3b67c657-2fc0-4fd7-a380-776a6968f2a7" providerId="ADAL" clId="{985CCF43-D364-4820-BDE4-3707680B399D}" dt="2025-09-10T19:44:48.980" v="14905" actId="14100"/>
          <ac:spMkLst>
            <pc:docMk/>
            <pc:sldMk cId="1553179523" sldId="9173"/>
            <ac:spMk id="3" creationId="{F2537B7E-85BE-8C67-18AA-0BD4608DB1CF}"/>
          </ac:spMkLst>
        </pc:spChg>
      </pc:sldChg>
      <pc:sldChg chg="modSp add del mod modAnim">
        <pc:chgData name="Najafi, Haideh (LARA)" userId="3b67c657-2fc0-4fd7-a380-776a6968f2a7" providerId="ADAL" clId="{985CCF43-D364-4820-BDE4-3707680B399D}" dt="2025-09-05T13:51:06.476" v="7315" actId="2696"/>
        <pc:sldMkLst>
          <pc:docMk/>
          <pc:sldMk cId="2213872007" sldId="9174"/>
        </pc:sldMkLst>
      </pc:sldChg>
      <pc:sldChg chg="modSp add mod modAnim">
        <pc:chgData name="Najafi, Haideh (LARA)" userId="3b67c657-2fc0-4fd7-a380-776a6968f2a7" providerId="ADAL" clId="{985CCF43-D364-4820-BDE4-3707680B399D}" dt="2025-09-10T19:45:23.185" v="14915" actId="1076"/>
        <pc:sldMkLst>
          <pc:docMk/>
          <pc:sldMk cId="2732694844" sldId="9174"/>
        </pc:sldMkLst>
        <pc:spChg chg="mod">
          <ac:chgData name="Najafi, Haideh (LARA)" userId="3b67c657-2fc0-4fd7-a380-776a6968f2a7" providerId="ADAL" clId="{985CCF43-D364-4820-BDE4-3707680B399D}" dt="2025-09-10T19:45:23.185" v="14915" actId="1076"/>
          <ac:spMkLst>
            <pc:docMk/>
            <pc:sldMk cId="2732694844" sldId="9174"/>
            <ac:spMk id="2" creationId="{E36657FF-EE02-BF30-9073-2E9C4EAD2E67}"/>
          </ac:spMkLst>
        </pc:spChg>
        <pc:spChg chg="mod">
          <ac:chgData name="Najafi, Haideh (LARA)" userId="3b67c657-2fc0-4fd7-a380-776a6968f2a7" providerId="ADAL" clId="{985CCF43-D364-4820-BDE4-3707680B399D}" dt="2025-09-10T19:45:20.386" v="14914" actId="14100"/>
          <ac:spMkLst>
            <pc:docMk/>
            <pc:sldMk cId="2732694844" sldId="9174"/>
            <ac:spMk id="3" creationId="{45682F78-EA15-24B8-6617-E12C47F5B659}"/>
          </ac:spMkLst>
        </pc:spChg>
      </pc:sldChg>
      <pc:sldChg chg="modSp add modAnim">
        <pc:chgData name="Najafi, Haideh (LARA)" userId="3b67c657-2fc0-4fd7-a380-776a6968f2a7" providerId="ADAL" clId="{985CCF43-D364-4820-BDE4-3707680B399D}" dt="2025-09-10T19:46:07.269" v="14928" actId="403"/>
        <pc:sldMkLst>
          <pc:docMk/>
          <pc:sldMk cId="334772932" sldId="9175"/>
        </pc:sldMkLst>
        <pc:spChg chg="mod">
          <ac:chgData name="Najafi, Haideh (LARA)" userId="3b67c657-2fc0-4fd7-a380-776a6968f2a7" providerId="ADAL" clId="{985CCF43-D364-4820-BDE4-3707680B399D}" dt="2025-09-10T19:46:07.269" v="14928" actId="403"/>
          <ac:spMkLst>
            <pc:docMk/>
            <pc:sldMk cId="334772932" sldId="9175"/>
            <ac:spMk id="3" creationId="{24B21566-3E66-7A71-9BED-E7CD08DCB678}"/>
          </ac:spMkLst>
        </pc:spChg>
      </pc:sldChg>
      <pc:sldChg chg="modSp add mod modAnim">
        <pc:chgData name="Najafi, Haideh (LARA)" userId="3b67c657-2fc0-4fd7-a380-776a6968f2a7" providerId="ADAL" clId="{985CCF43-D364-4820-BDE4-3707680B399D}" dt="2025-09-10T19:47:19.685" v="14937" actId="1076"/>
        <pc:sldMkLst>
          <pc:docMk/>
          <pc:sldMk cId="2287096325" sldId="9176"/>
        </pc:sldMkLst>
        <pc:spChg chg="mod">
          <ac:chgData name="Najafi, Haideh (LARA)" userId="3b67c657-2fc0-4fd7-a380-776a6968f2a7" providerId="ADAL" clId="{985CCF43-D364-4820-BDE4-3707680B399D}" dt="2025-09-10T19:47:19.685" v="14937" actId="1076"/>
          <ac:spMkLst>
            <pc:docMk/>
            <pc:sldMk cId="2287096325" sldId="9176"/>
            <ac:spMk id="2" creationId="{8958F88A-F726-3E3F-B456-F469762E470C}"/>
          </ac:spMkLst>
        </pc:spChg>
        <pc:spChg chg="mod">
          <ac:chgData name="Najafi, Haideh (LARA)" userId="3b67c657-2fc0-4fd7-a380-776a6968f2a7" providerId="ADAL" clId="{985CCF43-D364-4820-BDE4-3707680B399D}" dt="2025-09-05T14:21:42.050" v="7530" actId="207"/>
          <ac:spMkLst>
            <pc:docMk/>
            <pc:sldMk cId="2287096325" sldId="9176"/>
            <ac:spMk id="3" creationId="{C9B5672B-E1C4-AF63-349D-C816FC4352DE}"/>
          </ac:spMkLst>
        </pc:spChg>
      </pc:sldChg>
      <pc:sldChg chg="modSp add del modAnim">
        <pc:chgData name="Najafi, Haideh (LARA)" userId="3b67c657-2fc0-4fd7-a380-776a6968f2a7" providerId="ADAL" clId="{985CCF43-D364-4820-BDE4-3707680B399D}" dt="2025-09-05T14:22:39.756" v="7534" actId="2696"/>
        <pc:sldMkLst>
          <pc:docMk/>
          <pc:sldMk cId="1931244347" sldId="9177"/>
        </pc:sldMkLst>
      </pc:sldChg>
      <pc:sldChg chg="modSp add mod modAnim">
        <pc:chgData name="Najafi, Haideh (LARA)" userId="3b67c657-2fc0-4fd7-a380-776a6968f2a7" providerId="ADAL" clId="{985CCF43-D364-4820-BDE4-3707680B399D}" dt="2025-09-10T19:49:02.550" v="14959" actId="14100"/>
        <pc:sldMkLst>
          <pc:docMk/>
          <pc:sldMk cId="4053294946" sldId="9177"/>
        </pc:sldMkLst>
        <pc:spChg chg="mod">
          <ac:chgData name="Najafi, Haideh (LARA)" userId="3b67c657-2fc0-4fd7-a380-776a6968f2a7" providerId="ADAL" clId="{985CCF43-D364-4820-BDE4-3707680B399D}" dt="2025-09-10T19:48:11.912" v="14947" actId="1076"/>
          <ac:spMkLst>
            <pc:docMk/>
            <pc:sldMk cId="4053294946" sldId="9177"/>
            <ac:spMk id="2" creationId="{E1ED21B2-A2E1-6D38-9833-0610ED2F64A3}"/>
          </ac:spMkLst>
        </pc:spChg>
        <pc:spChg chg="mod">
          <ac:chgData name="Najafi, Haideh (LARA)" userId="3b67c657-2fc0-4fd7-a380-776a6968f2a7" providerId="ADAL" clId="{985CCF43-D364-4820-BDE4-3707680B399D}" dt="2025-09-10T19:49:02.550" v="14959" actId="14100"/>
          <ac:spMkLst>
            <pc:docMk/>
            <pc:sldMk cId="4053294946" sldId="9177"/>
            <ac:spMk id="3" creationId="{69F1FA5F-3209-1602-D0F2-AB234673E15E}"/>
          </ac:spMkLst>
        </pc:spChg>
      </pc:sldChg>
      <pc:sldChg chg="modSp add del modAnim">
        <pc:chgData name="Najafi, Haideh (LARA)" userId="3b67c657-2fc0-4fd7-a380-776a6968f2a7" providerId="ADAL" clId="{985CCF43-D364-4820-BDE4-3707680B399D}" dt="2025-09-05T14:42:54.565" v="7728" actId="2696"/>
        <pc:sldMkLst>
          <pc:docMk/>
          <pc:sldMk cId="3846609724" sldId="9178"/>
        </pc:sldMkLst>
      </pc:sldChg>
      <pc:sldChg chg="modSp add del mod modAnim">
        <pc:chgData name="Najafi, Haideh (LARA)" userId="3b67c657-2fc0-4fd7-a380-776a6968f2a7" providerId="ADAL" clId="{985CCF43-D364-4820-BDE4-3707680B399D}" dt="2025-09-05T14:22:27.503" v="7533" actId="2696"/>
        <pc:sldMkLst>
          <pc:docMk/>
          <pc:sldMk cId="4050916826" sldId="9178"/>
        </pc:sldMkLst>
      </pc:sldChg>
      <pc:sldChg chg="modSp add mod modAnim">
        <pc:chgData name="Najafi, Haideh (LARA)" userId="3b67c657-2fc0-4fd7-a380-776a6968f2a7" providerId="ADAL" clId="{985CCF43-D364-4820-BDE4-3707680B399D}" dt="2025-09-10T19:49:28.028" v="14963" actId="404"/>
        <pc:sldMkLst>
          <pc:docMk/>
          <pc:sldMk cId="2769083717" sldId="9179"/>
        </pc:sldMkLst>
        <pc:spChg chg="mod">
          <ac:chgData name="Najafi, Haideh (LARA)" userId="3b67c657-2fc0-4fd7-a380-776a6968f2a7" providerId="ADAL" clId="{985CCF43-D364-4820-BDE4-3707680B399D}" dt="2025-09-10T19:48:16.966" v="14948" actId="1076"/>
          <ac:spMkLst>
            <pc:docMk/>
            <pc:sldMk cId="2769083717" sldId="9179"/>
            <ac:spMk id="2" creationId="{9E9D800A-DE0E-03B1-3E1C-BA58FB2BEBA5}"/>
          </ac:spMkLst>
        </pc:spChg>
        <pc:spChg chg="mod">
          <ac:chgData name="Najafi, Haideh (LARA)" userId="3b67c657-2fc0-4fd7-a380-776a6968f2a7" providerId="ADAL" clId="{985CCF43-D364-4820-BDE4-3707680B399D}" dt="2025-09-10T19:49:28.028" v="14963" actId="404"/>
          <ac:spMkLst>
            <pc:docMk/>
            <pc:sldMk cId="2769083717" sldId="9179"/>
            <ac:spMk id="3" creationId="{12627B79-DB76-BC7B-2A47-94EFDF9702E5}"/>
          </ac:spMkLst>
        </pc:spChg>
      </pc:sldChg>
      <pc:sldChg chg="modSp add modAnim">
        <pc:chgData name="Najafi, Haideh (LARA)" userId="3b67c657-2fc0-4fd7-a380-776a6968f2a7" providerId="ADAL" clId="{985CCF43-D364-4820-BDE4-3707680B399D}" dt="2025-09-05T14:40:07.740" v="7667" actId="6549"/>
        <pc:sldMkLst>
          <pc:docMk/>
          <pc:sldMk cId="275999066" sldId="9180"/>
        </pc:sldMkLst>
      </pc:sldChg>
      <pc:sldChg chg="modSp add modAnim">
        <pc:chgData name="Najafi, Haideh (LARA)" userId="3b67c657-2fc0-4fd7-a380-776a6968f2a7" providerId="ADAL" clId="{985CCF43-D364-4820-BDE4-3707680B399D}" dt="2025-09-05T14:41:41.885" v="7690" actId="6549"/>
        <pc:sldMkLst>
          <pc:docMk/>
          <pc:sldMk cId="301902045" sldId="9181"/>
        </pc:sldMkLst>
      </pc:sldChg>
      <pc:sldChg chg="modSp add modAnim">
        <pc:chgData name="Najafi, Haideh (LARA)" userId="3b67c657-2fc0-4fd7-a380-776a6968f2a7" providerId="ADAL" clId="{985CCF43-D364-4820-BDE4-3707680B399D}" dt="2025-09-05T14:42:34.654" v="7727" actId="404"/>
        <pc:sldMkLst>
          <pc:docMk/>
          <pc:sldMk cId="608497426" sldId="9182"/>
        </pc:sldMkLst>
      </pc:sldChg>
      <pc:sldChg chg="add del">
        <pc:chgData name="Najafi, Haideh (LARA)" userId="3b67c657-2fc0-4fd7-a380-776a6968f2a7" providerId="ADAL" clId="{985CCF43-D364-4820-BDE4-3707680B399D}" dt="2025-09-05T14:41:23.263" v="7688"/>
        <pc:sldMkLst>
          <pc:docMk/>
          <pc:sldMk cId="3237775667" sldId="9182"/>
        </pc:sldMkLst>
      </pc:sldChg>
      <pc:sldChg chg="modSp add mod modAnim">
        <pc:chgData name="Najafi, Haideh (LARA)" userId="3b67c657-2fc0-4fd7-a380-776a6968f2a7" providerId="ADAL" clId="{985CCF43-D364-4820-BDE4-3707680B399D}" dt="2025-09-10T19:50:14.504" v="14971" actId="403"/>
        <pc:sldMkLst>
          <pc:docMk/>
          <pc:sldMk cId="3828508075" sldId="9183"/>
        </pc:sldMkLst>
        <pc:spChg chg="mod">
          <ac:chgData name="Najafi, Haideh (LARA)" userId="3b67c657-2fc0-4fd7-a380-776a6968f2a7" providerId="ADAL" clId="{985CCF43-D364-4820-BDE4-3707680B399D}" dt="2025-09-10T19:50:14.504" v="14971" actId="403"/>
          <ac:spMkLst>
            <pc:docMk/>
            <pc:sldMk cId="3828508075" sldId="9183"/>
            <ac:spMk id="3" creationId="{73494B10-3421-C887-2324-71E8B53636F0}"/>
          </ac:spMkLst>
        </pc:spChg>
      </pc:sldChg>
      <pc:sldChg chg="modSp add modAnim">
        <pc:chgData name="Najafi, Haideh (LARA)" userId="3b67c657-2fc0-4fd7-a380-776a6968f2a7" providerId="ADAL" clId="{985CCF43-D364-4820-BDE4-3707680B399D}" dt="2025-09-05T14:57:16.624" v="8195" actId="6549"/>
        <pc:sldMkLst>
          <pc:docMk/>
          <pc:sldMk cId="1433541830" sldId="9184"/>
        </pc:sldMkLst>
      </pc:sldChg>
      <pc:sldChg chg="modSp add mod modAnim">
        <pc:chgData name="Najafi, Haideh (LARA)" userId="3b67c657-2fc0-4fd7-a380-776a6968f2a7" providerId="ADAL" clId="{985CCF43-D364-4820-BDE4-3707680B399D}" dt="2025-09-05T15:00:08.855" v="8274" actId="404"/>
        <pc:sldMkLst>
          <pc:docMk/>
          <pc:sldMk cId="579630548" sldId="9185"/>
        </pc:sldMkLst>
      </pc:sldChg>
      <pc:sldChg chg="modSp add mod modAnim">
        <pc:chgData name="Najafi, Haideh (LARA)" userId="3b67c657-2fc0-4fd7-a380-776a6968f2a7" providerId="ADAL" clId="{985CCF43-D364-4820-BDE4-3707680B399D}" dt="2025-09-10T19:51:59.540" v="14995" actId="403"/>
        <pc:sldMkLst>
          <pc:docMk/>
          <pc:sldMk cId="1534058686" sldId="9186"/>
        </pc:sldMkLst>
        <pc:spChg chg="mod">
          <ac:chgData name="Najafi, Haideh (LARA)" userId="3b67c657-2fc0-4fd7-a380-776a6968f2a7" providerId="ADAL" clId="{985CCF43-D364-4820-BDE4-3707680B399D}" dt="2025-09-10T19:51:54.642" v="14992"/>
          <ac:spMkLst>
            <pc:docMk/>
            <pc:sldMk cId="1534058686" sldId="9186"/>
            <ac:spMk id="2" creationId="{DB0EC071-24DC-5410-498A-6A8816AF9893}"/>
          </ac:spMkLst>
        </pc:spChg>
        <pc:spChg chg="mod">
          <ac:chgData name="Najafi, Haideh (LARA)" userId="3b67c657-2fc0-4fd7-a380-776a6968f2a7" providerId="ADAL" clId="{985CCF43-D364-4820-BDE4-3707680B399D}" dt="2025-09-10T19:51:59.540" v="14995" actId="403"/>
          <ac:spMkLst>
            <pc:docMk/>
            <pc:sldMk cId="1534058686" sldId="9186"/>
            <ac:spMk id="3" creationId="{1F9C38F5-26B3-DC1F-C38D-8EBE835DE225}"/>
          </ac:spMkLst>
        </pc:spChg>
      </pc:sldChg>
      <pc:sldChg chg="modSp add mod modAnim">
        <pc:chgData name="Najafi, Haideh (LARA)" userId="3b67c657-2fc0-4fd7-a380-776a6968f2a7" providerId="ADAL" clId="{985CCF43-D364-4820-BDE4-3707680B399D}" dt="2025-09-10T19:52:19.746" v="14999"/>
        <pc:sldMkLst>
          <pc:docMk/>
          <pc:sldMk cId="2548591846" sldId="9187"/>
        </pc:sldMkLst>
        <pc:spChg chg="mod">
          <ac:chgData name="Najafi, Haideh (LARA)" userId="3b67c657-2fc0-4fd7-a380-776a6968f2a7" providerId="ADAL" clId="{985CCF43-D364-4820-BDE4-3707680B399D}" dt="2025-09-10T19:52:19.746" v="14999"/>
          <ac:spMkLst>
            <pc:docMk/>
            <pc:sldMk cId="2548591846" sldId="9187"/>
            <ac:spMk id="2" creationId="{D6D04CFE-A5BC-2A52-3376-11804C8219B5}"/>
          </ac:spMkLst>
        </pc:spChg>
        <pc:spChg chg="mod">
          <ac:chgData name="Najafi, Haideh (LARA)" userId="3b67c657-2fc0-4fd7-a380-776a6968f2a7" providerId="ADAL" clId="{985CCF43-D364-4820-BDE4-3707680B399D}" dt="2025-09-10T19:52:11.453" v="14997" actId="14100"/>
          <ac:spMkLst>
            <pc:docMk/>
            <pc:sldMk cId="2548591846" sldId="9187"/>
            <ac:spMk id="3" creationId="{D41D1AC4-C048-D0CC-72AE-F5C1ACB57681}"/>
          </ac:spMkLst>
        </pc:spChg>
      </pc:sldChg>
      <pc:sldChg chg="modSp add del mod modAnim">
        <pc:chgData name="Najafi, Haideh (LARA)" userId="3b67c657-2fc0-4fd7-a380-776a6968f2a7" providerId="ADAL" clId="{985CCF43-D364-4820-BDE4-3707680B399D}" dt="2025-09-05T15:08:58.838" v="8632" actId="2696"/>
        <pc:sldMkLst>
          <pc:docMk/>
          <pc:sldMk cId="1549383647" sldId="9188"/>
        </pc:sldMkLst>
      </pc:sldChg>
      <pc:sldChg chg="modSp add modAnim">
        <pc:chgData name="Najafi, Haideh (LARA)" userId="3b67c657-2fc0-4fd7-a380-776a6968f2a7" providerId="ADAL" clId="{985CCF43-D364-4820-BDE4-3707680B399D}" dt="2025-09-05T15:10:26.024" v="8727" actId="20577"/>
        <pc:sldMkLst>
          <pc:docMk/>
          <pc:sldMk cId="4054302337" sldId="9189"/>
        </pc:sldMkLst>
      </pc:sldChg>
      <pc:sldChg chg="modSp add modAnim">
        <pc:chgData name="Najafi, Haideh (LARA)" userId="3b67c657-2fc0-4fd7-a380-776a6968f2a7" providerId="ADAL" clId="{985CCF43-D364-4820-BDE4-3707680B399D}" dt="2025-09-05T15:09:25.460" v="8639" actId="6549"/>
        <pc:sldMkLst>
          <pc:docMk/>
          <pc:sldMk cId="3154199002" sldId="9190"/>
        </pc:sldMkLst>
      </pc:sldChg>
      <pc:sldChg chg="modSp add mod modAnim">
        <pc:chgData name="Najafi, Haideh (LARA)" userId="3b67c657-2fc0-4fd7-a380-776a6968f2a7" providerId="ADAL" clId="{985CCF43-D364-4820-BDE4-3707680B399D}" dt="2025-09-08T13:04:12.702" v="9302" actId="207"/>
        <pc:sldMkLst>
          <pc:docMk/>
          <pc:sldMk cId="587681450" sldId="9191"/>
        </pc:sldMkLst>
        <pc:spChg chg="mod">
          <ac:chgData name="Najafi, Haideh (LARA)" userId="3b67c657-2fc0-4fd7-a380-776a6968f2a7" providerId="ADAL" clId="{985CCF43-D364-4820-BDE4-3707680B399D}" dt="2025-09-08T13:04:12.702" v="9302" actId="207"/>
          <ac:spMkLst>
            <pc:docMk/>
            <pc:sldMk cId="587681450" sldId="9191"/>
            <ac:spMk id="5" creationId="{4F6C4EEC-4B91-830C-2BA5-135E0037DC07}"/>
          </ac:spMkLst>
        </pc:spChg>
        <pc:spChg chg="mod">
          <ac:chgData name="Najafi, Haideh (LARA)" userId="3b67c657-2fc0-4fd7-a380-776a6968f2a7" providerId="ADAL" clId="{985CCF43-D364-4820-BDE4-3707680B399D}" dt="2025-09-05T15:43:35.538" v="9041" actId="404"/>
          <ac:spMkLst>
            <pc:docMk/>
            <pc:sldMk cId="587681450" sldId="9191"/>
            <ac:spMk id="7" creationId="{50693F43-1DAE-9C60-3410-2C9F2CB5A7A6}"/>
          </ac:spMkLst>
        </pc:spChg>
      </pc:sldChg>
      <pc:sldChg chg="modSp add mod modAnim">
        <pc:chgData name="Najafi, Haideh (LARA)" userId="3b67c657-2fc0-4fd7-a380-776a6968f2a7" providerId="ADAL" clId="{985CCF43-D364-4820-BDE4-3707680B399D}" dt="2025-09-10T18:46:19.473" v="14427" actId="14100"/>
        <pc:sldMkLst>
          <pc:docMk/>
          <pc:sldMk cId="1990329594" sldId="9192"/>
        </pc:sldMkLst>
        <pc:spChg chg="mod">
          <ac:chgData name="Najafi, Haideh (LARA)" userId="3b67c657-2fc0-4fd7-a380-776a6968f2a7" providerId="ADAL" clId="{985CCF43-D364-4820-BDE4-3707680B399D}" dt="2025-09-10T18:45:56.665" v="14422"/>
          <ac:spMkLst>
            <pc:docMk/>
            <pc:sldMk cId="1990329594" sldId="9192"/>
            <ac:spMk id="5" creationId="{46E837EF-4869-826D-DEFB-489A55C5025B}"/>
          </ac:spMkLst>
        </pc:spChg>
        <pc:spChg chg="mod">
          <ac:chgData name="Najafi, Haideh (LARA)" userId="3b67c657-2fc0-4fd7-a380-776a6968f2a7" providerId="ADAL" clId="{985CCF43-D364-4820-BDE4-3707680B399D}" dt="2025-09-10T18:46:19.473" v="14427" actId="14100"/>
          <ac:spMkLst>
            <pc:docMk/>
            <pc:sldMk cId="1990329594" sldId="9192"/>
            <ac:spMk id="7" creationId="{0EC33E31-AC3B-DEEA-2C67-7BFB8B93FAFE}"/>
          </ac:spMkLst>
        </pc:spChg>
      </pc:sldChg>
      <pc:sldChg chg="new del">
        <pc:chgData name="Najafi, Haideh (LARA)" userId="3b67c657-2fc0-4fd7-a380-776a6968f2a7" providerId="ADAL" clId="{985CCF43-D364-4820-BDE4-3707680B399D}" dt="2025-09-08T13:34:07.852" v="9359" actId="2696"/>
        <pc:sldMkLst>
          <pc:docMk/>
          <pc:sldMk cId="170534031" sldId="9193"/>
        </pc:sldMkLst>
      </pc:sldChg>
      <pc:sldChg chg="new del">
        <pc:chgData name="Najafi, Haideh (LARA)" userId="3b67c657-2fc0-4fd7-a380-776a6968f2a7" providerId="ADAL" clId="{985CCF43-D364-4820-BDE4-3707680B399D}" dt="2025-09-08T13:34:04.648" v="9358" actId="2696"/>
        <pc:sldMkLst>
          <pc:docMk/>
          <pc:sldMk cId="3165632957" sldId="9194"/>
        </pc:sldMkLst>
      </pc:sldChg>
      <pc:sldChg chg="modSp add mod modAnim">
        <pc:chgData name="Najafi, Haideh (LARA)" userId="3b67c657-2fc0-4fd7-a380-776a6968f2a7" providerId="ADAL" clId="{985CCF43-D364-4820-BDE4-3707680B399D}" dt="2025-09-10T18:49:01.315" v="14451" actId="14100"/>
        <pc:sldMkLst>
          <pc:docMk/>
          <pc:sldMk cId="2530709138" sldId="9195"/>
        </pc:sldMkLst>
        <pc:spChg chg="mod">
          <ac:chgData name="Najafi, Haideh (LARA)" userId="3b67c657-2fc0-4fd7-a380-776a6968f2a7" providerId="ADAL" clId="{985CCF43-D364-4820-BDE4-3707680B399D}" dt="2025-09-10T18:49:01.315" v="14451" actId="14100"/>
          <ac:spMkLst>
            <pc:docMk/>
            <pc:sldMk cId="2530709138" sldId="9195"/>
            <ac:spMk id="5" creationId="{559EBF89-7141-E4CD-A286-4A0C1671B80A}"/>
          </ac:spMkLst>
        </pc:spChg>
        <pc:spChg chg="mod">
          <ac:chgData name="Najafi, Haideh (LARA)" userId="3b67c657-2fc0-4fd7-a380-776a6968f2a7" providerId="ADAL" clId="{985CCF43-D364-4820-BDE4-3707680B399D}" dt="2025-09-05T17:27:14.344" v="9169" actId="14100"/>
          <ac:spMkLst>
            <pc:docMk/>
            <pc:sldMk cId="2530709138" sldId="9195"/>
            <ac:spMk id="7" creationId="{801A310B-D6B4-934D-E406-9BB392775FA5}"/>
          </ac:spMkLst>
        </pc:spChg>
      </pc:sldChg>
      <pc:sldChg chg="addSp delSp modSp new del mod">
        <pc:chgData name="Najafi, Haideh (LARA)" userId="3b67c657-2fc0-4fd7-a380-776a6968f2a7" providerId="ADAL" clId="{985CCF43-D364-4820-BDE4-3707680B399D}" dt="2025-09-08T14:47:50.173" v="9765" actId="2696"/>
        <pc:sldMkLst>
          <pc:docMk/>
          <pc:sldMk cId="451825309" sldId="9196"/>
        </pc:sldMkLst>
      </pc:sldChg>
      <pc:sldChg chg="new del ord">
        <pc:chgData name="Najafi, Haideh (LARA)" userId="3b67c657-2fc0-4fd7-a380-776a6968f2a7" providerId="ADAL" clId="{985CCF43-D364-4820-BDE4-3707680B399D}" dt="2025-09-08T14:47:50.173" v="9765" actId="2696"/>
        <pc:sldMkLst>
          <pc:docMk/>
          <pc:sldMk cId="3385882895" sldId="9197"/>
        </pc:sldMkLst>
      </pc:sldChg>
      <pc:sldChg chg="modSp add mod modAnim">
        <pc:chgData name="Najafi, Haideh (LARA)" userId="3b67c657-2fc0-4fd7-a380-776a6968f2a7" providerId="ADAL" clId="{985CCF43-D364-4820-BDE4-3707680B399D}" dt="2025-09-10T18:37:10.962" v="14331" actId="403"/>
        <pc:sldMkLst>
          <pc:docMk/>
          <pc:sldMk cId="2190620907" sldId="9198"/>
        </pc:sldMkLst>
        <pc:spChg chg="mod">
          <ac:chgData name="Najafi, Haideh (LARA)" userId="3b67c657-2fc0-4fd7-a380-776a6968f2a7" providerId="ADAL" clId="{985CCF43-D364-4820-BDE4-3707680B399D}" dt="2025-09-10T18:37:10.962" v="14331" actId="403"/>
          <ac:spMkLst>
            <pc:docMk/>
            <pc:sldMk cId="2190620907" sldId="9198"/>
            <ac:spMk id="2" creationId="{BA7AC9EF-D38D-CB13-D020-03FF14E7EAB3}"/>
          </ac:spMkLst>
        </pc:spChg>
      </pc:sldChg>
      <pc:sldChg chg="modSp add">
        <pc:chgData name="Najafi, Haideh (LARA)" userId="3b67c657-2fc0-4fd7-a380-776a6968f2a7" providerId="ADAL" clId="{985CCF43-D364-4820-BDE4-3707680B399D}" dt="2025-09-08T12:32:23.296" v="9294" actId="403"/>
        <pc:sldMkLst>
          <pc:docMk/>
          <pc:sldMk cId="1610685122" sldId="9199"/>
        </pc:sldMkLst>
      </pc:sldChg>
      <pc:sldChg chg="modSp add modAnim">
        <pc:chgData name="Najafi, Haideh (LARA)" userId="3b67c657-2fc0-4fd7-a380-776a6968f2a7" providerId="ADAL" clId="{985CCF43-D364-4820-BDE4-3707680B399D}" dt="2025-09-08T13:26:30.589" v="9313" actId="400"/>
        <pc:sldMkLst>
          <pc:docMk/>
          <pc:sldMk cId="3755117436" sldId="9200"/>
        </pc:sldMkLst>
      </pc:sldChg>
      <pc:sldChg chg="modSp add modAnim">
        <pc:chgData name="Najafi, Haideh (LARA)" userId="3b67c657-2fc0-4fd7-a380-776a6968f2a7" providerId="ADAL" clId="{985CCF43-D364-4820-BDE4-3707680B399D}" dt="2025-09-08T13:31:44.854" v="9330" actId="403"/>
        <pc:sldMkLst>
          <pc:docMk/>
          <pc:sldMk cId="779052011" sldId="9201"/>
        </pc:sldMkLst>
      </pc:sldChg>
      <pc:sldChg chg="modSp add modAnim">
        <pc:chgData name="Najafi, Haideh (LARA)" userId="3b67c657-2fc0-4fd7-a380-776a6968f2a7" providerId="ADAL" clId="{985CCF43-D364-4820-BDE4-3707680B399D}" dt="2025-09-08T13:33:59.944" v="9357" actId="255"/>
        <pc:sldMkLst>
          <pc:docMk/>
          <pc:sldMk cId="2598647897" sldId="9202"/>
        </pc:sldMkLst>
      </pc:sldChg>
      <pc:sldChg chg="addSp modSp add mod modAnim">
        <pc:chgData name="Najafi, Haideh (LARA)" userId="3b67c657-2fc0-4fd7-a380-776a6968f2a7" providerId="ADAL" clId="{985CCF43-D364-4820-BDE4-3707680B399D}" dt="2025-09-10T13:46:18.939" v="13052"/>
        <pc:sldMkLst>
          <pc:docMk/>
          <pc:sldMk cId="1653122228" sldId="9203"/>
        </pc:sldMkLst>
      </pc:sldChg>
      <pc:sldChg chg="add del">
        <pc:chgData name="Najafi, Haideh (LARA)" userId="3b67c657-2fc0-4fd7-a380-776a6968f2a7" providerId="ADAL" clId="{985CCF43-D364-4820-BDE4-3707680B399D}" dt="2025-09-08T14:29:29.770" v="9522" actId="2696"/>
        <pc:sldMkLst>
          <pc:docMk/>
          <pc:sldMk cId="2124760599" sldId="9204"/>
        </pc:sldMkLst>
      </pc:sldChg>
      <pc:sldChg chg="modSp add modAnim">
        <pc:chgData name="Najafi, Haideh (LARA)" userId="3b67c657-2fc0-4fd7-a380-776a6968f2a7" providerId="ADAL" clId="{985CCF43-D364-4820-BDE4-3707680B399D}" dt="2025-09-08T13:47:09.605" v="9406" actId="20577"/>
        <pc:sldMkLst>
          <pc:docMk/>
          <pc:sldMk cId="2550741032" sldId="9205"/>
        </pc:sldMkLst>
      </pc:sldChg>
      <pc:sldChg chg="modSp add modAnim">
        <pc:chgData name="Najafi, Haideh (LARA)" userId="3b67c657-2fc0-4fd7-a380-776a6968f2a7" providerId="ADAL" clId="{985CCF43-D364-4820-BDE4-3707680B399D}" dt="2025-09-08T13:48:08.940" v="9429" actId="207"/>
        <pc:sldMkLst>
          <pc:docMk/>
          <pc:sldMk cId="1009308651" sldId="9206"/>
        </pc:sldMkLst>
      </pc:sldChg>
      <pc:sldChg chg="addSp delSp modSp add mod delAnim modAnim">
        <pc:chgData name="Najafi, Haideh (LARA)" userId="3b67c657-2fc0-4fd7-a380-776a6968f2a7" providerId="ADAL" clId="{985CCF43-D364-4820-BDE4-3707680B399D}" dt="2025-09-10T18:49:31.267" v="14455" actId="1076"/>
        <pc:sldMkLst>
          <pc:docMk/>
          <pc:sldMk cId="3576971308" sldId="9207"/>
        </pc:sldMkLst>
        <pc:spChg chg="mod">
          <ac:chgData name="Najafi, Haideh (LARA)" userId="3b67c657-2fc0-4fd7-a380-776a6968f2a7" providerId="ADAL" clId="{985CCF43-D364-4820-BDE4-3707680B399D}" dt="2025-09-10T18:49:31.267" v="14455" actId="1076"/>
          <ac:spMkLst>
            <pc:docMk/>
            <pc:sldMk cId="3576971308" sldId="9207"/>
            <ac:spMk id="2" creationId="{CA839800-9E63-6A07-D2DE-CDB7261406A0}"/>
          </ac:spMkLst>
        </pc:spChg>
      </pc:sldChg>
      <pc:sldChg chg="modSp add mod modAnim">
        <pc:chgData name="Najafi, Haideh (LARA)" userId="3b67c657-2fc0-4fd7-a380-776a6968f2a7" providerId="ADAL" clId="{985CCF43-D364-4820-BDE4-3707680B399D}" dt="2025-09-08T14:42:29.051" v="9670" actId="20577"/>
        <pc:sldMkLst>
          <pc:docMk/>
          <pc:sldMk cId="2852994172" sldId="9208"/>
        </pc:sldMkLst>
      </pc:sldChg>
      <pc:sldChg chg="modSp add mod modAnim">
        <pc:chgData name="Najafi, Haideh (LARA)" userId="3b67c657-2fc0-4fd7-a380-776a6968f2a7" providerId="ADAL" clId="{985CCF43-D364-4820-BDE4-3707680B399D}" dt="2025-09-08T14:42:32.036" v="9671" actId="20577"/>
        <pc:sldMkLst>
          <pc:docMk/>
          <pc:sldMk cId="323169717" sldId="9209"/>
        </pc:sldMkLst>
      </pc:sldChg>
      <pc:sldChg chg="addSp delSp modSp add mod delAnim modAnim">
        <pc:chgData name="Najafi, Haideh (LARA)" userId="3b67c657-2fc0-4fd7-a380-776a6968f2a7" providerId="ADAL" clId="{985CCF43-D364-4820-BDE4-3707680B399D}" dt="2025-09-10T18:49:43.768" v="14457" actId="14100"/>
        <pc:sldMkLst>
          <pc:docMk/>
          <pc:sldMk cId="1466977923" sldId="9210"/>
        </pc:sldMkLst>
        <pc:spChg chg="mod">
          <ac:chgData name="Najafi, Haideh (LARA)" userId="3b67c657-2fc0-4fd7-a380-776a6968f2a7" providerId="ADAL" clId="{985CCF43-D364-4820-BDE4-3707680B399D}" dt="2025-09-10T18:49:41.128" v="14456" actId="1076"/>
          <ac:spMkLst>
            <pc:docMk/>
            <pc:sldMk cId="1466977923" sldId="9210"/>
            <ac:spMk id="2" creationId="{F163149C-B3F9-0F41-0F59-EEDEFF2999EB}"/>
          </ac:spMkLst>
        </pc:spChg>
        <pc:spChg chg="mod">
          <ac:chgData name="Najafi, Haideh (LARA)" userId="3b67c657-2fc0-4fd7-a380-776a6968f2a7" providerId="ADAL" clId="{985CCF43-D364-4820-BDE4-3707680B399D}" dt="2025-09-10T18:49:43.768" v="14457" actId="14100"/>
          <ac:spMkLst>
            <pc:docMk/>
            <pc:sldMk cId="1466977923" sldId="9210"/>
            <ac:spMk id="3" creationId="{3CD96CB3-D8EB-513E-E43D-33BD0BBCF8CA}"/>
          </ac:spMkLst>
        </pc:spChg>
        <pc:spChg chg="del">
          <ac:chgData name="Najafi, Haideh (LARA)" userId="3b67c657-2fc0-4fd7-a380-776a6968f2a7" providerId="ADAL" clId="{985CCF43-D364-4820-BDE4-3707680B399D}" dt="2025-09-10T13:47:54.803" v="13066" actId="21"/>
          <ac:spMkLst>
            <pc:docMk/>
            <pc:sldMk cId="1466977923" sldId="9210"/>
            <ac:spMk id="8" creationId="{FA3815E9-E729-0EF5-8066-0A74AB6C27B8}"/>
          </ac:spMkLst>
        </pc:spChg>
        <pc:spChg chg="del">
          <ac:chgData name="Najafi, Haideh (LARA)" userId="3b67c657-2fc0-4fd7-a380-776a6968f2a7" providerId="ADAL" clId="{985CCF43-D364-4820-BDE4-3707680B399D}" dt="2025-09-10T13:47:52.801" v="13065" actId="21"/>
          <ac:spMkLst>
            <pc:docMk/>
            <pc:sldMk cId="1466977923" sldId="9210"/>
            <ac:spMk id="9" creationId="{0EABAFB3-8BEC-9E24-4584-ABFBF87FE977}"/>
          </ac:spMkLst>
        </pc:spChg>
        <pc:spChg chg="del">
          <ac:chgData name="Najafi, Haideh (LARA)" userId="3b67c657-2fc0-4fd7-a380-776a6968f2a7" providerId="ADAL" clId="{985CCF43-D364-4820-BDE4-3707680B399D}" dt="2025-09-10T13:47:57.604" v="13067" actId="21"/>
          <ac:spMkLst>
            <pc:docMk/>
            <pc:sldMk cId="1466977923" sldId="9210"/>
            <ac:spMk id="12" creationId="{1C32BA34-6B98-E070-1682-32016F28C0D5}"/>
          </ac:spMkLst>
        </pc:spChg>
        <pc:spChg chg="del">
          <ac:chgData name="Najafi, Haideh (LARA)" userId="3b67c657-2fc0-4fd7-a380-776a6968f2a7" providerId="ADAL" clId="{985CCF43-D364-4820-BDE4-3707680B399D}" dt="2025-09-10T13:47:59.886" v="13068" actId="21"/>
          <ac:spMkLst>
            <pc:docMk/>
            <pc:sldMk cId="1466977923" sldId="9210"/>
            <ac:spMk id="13" creationId="{AABEB323-509D-7CA9-648A-27BCE5D96DB2}"/>
          </ac:spMkLst>
        </pc:spChg>
      </pc:sldChg>
      <pc:sldChg chg="modSp add">
        <pc:chgData name="Najafi, Haideh (LARA)" userId="3b67c657-2fc0-4fd7-a380-776a6968f2a7" providerId="ADAL" clId="{985CCF43-D364-4820-BDE4-3707680B399D}" dt="2025-09-08T14:44:52.611" v="9730" actId="6549"/>
        <pc:sldMkLst>
          <pc:docMk/>
          <pc:sldMk cId="2479789466" sldId="9211"/>
        </pc:sldMkLst>
      </pc:sldChg>
      <pc:sldChg chg="modSp add modAnim">
        <pc:chgData name="Najafi, Haideh (LARA)" userId="3b67c657-2fc0-4fd7-a380-776a6968f2a7" providerId="ADAL" clId="{985CCF43-D364-4820-BDE4-3707680B399D}" dt="2025-09-08T14:45:39.186" v="9749" actId="20577"/>
        <pc:sldMkLst>
          <pc:docMk/>
          <pc:sldMk cId="1432714127" sldId="9212"/>
        </pc:sldMkLst>
      </pc:sldChg>
      <pc:sldChg chg="modSp add mod modAnim">
        <pc:chgData name="Najafi, Haideh (LARA)" userId="3b67c657-2fc0-4fd7-a380-776a6968f2a7" providerId="ADAL" clId="{985CCF43-D364-4820-BDE4-3707680B399D}" dt="2025-09-10T18:53:07.983" v="14484" actId="14100"/>
        <pc:sldMkLst>
          <pc:docMk/>
          <pc:sldMk cId="3223154989" sldId="9213"/>
        </pc:sldMkLst>
        <pc:spChg chg="mod">
          <ac:chgData name="Najafi, Haideh (LARA)" userId="3b67c657-2fc0-4fd7-a380-776a6968f2a7" providerId="ADAL" clId="{985CCF43-D364-4820-BDE4-3707680B399D}" dt="2025-09-10T18:53:07.983" v="14484" actId="14100"/>
          <ac:spMkLst>
            <pc:docMk/>
            <pc:sldMk cId="3223154989" sldId="9213"/>
            <ac:spMk id="7" creationId="{5874770C-5012-6540-6C54-F9A9211CBD88}"/>
          </ac:spMkLst>
        </pc:spChg>
        <pc:spChg chg="mod">
          <ac:chgData name="Najafi, Haideh (LARA)" userId="3b67c657-2fc0-4fd7-a380-776a6968f2a7" providerId="ADAL" clId="{985CCF43-D364-4820-BDE4-3707680B399D}" dt="2025-09-10T18:52:27.886" v="14474" actId="14100"/>
          <ac:spMkLst>
            <pc:docMk/>
            <pc:sldMk cId="3223154989" sldId="9213"/>
            <ac:spMk id="9" creationId="{EFEE7554-6962-C7E0-5973-BFBECA5E5495}"/>
          </ac:spMkLst>
        </pc:spChg>
      </pc:sldChg>
      <pc:sldChg chg="modSp add mod modAnim">
        <pc:chgData name="Najafi, Haideh (LARA)" userId="3b67c657-2fc0-4fd7-a380-776a6968f2a7" providerId="ADAL" clId="{985CCF43-D364-4820-BDE4-3707680B399D}" dt="2025-09-10T18:53:34.486" v="14490" actId="6549"/>
        <pc:sldMkLst>
          <pc:docMk/>
          <pc:sldMk cId="3167077297" sldId="9214"/>
        </pc:sldMkLst>
        <pc:spChg chg="mod">
          <ac:chgData name="Najafi, Haideh (LARA)" userId="3b67c657-2fc0-4fd7-a380-776a6968f2a7" providerId="ADAL" clId="{985CCF43-D364-4820-BDE4-3707680B399D}" dt="2025-09-08T16:57:48.003" v="10009"/>
          <ac:spMkLst>
            <pc:docMk/>
            <pc:sldMk cId="3167077297" sldId="9214"/>
            <ac:spMk id="7" creationId="{A20A9247-322B-35BF-B71B-353C6E573BA4}"/>
          </ac:spMkLst>
        </pc:spChg>
        <pc:spChg chg="mod">
          <ac:chgData name="Najafi, Haideh (LARA)" userId="3b67c657-2fc0-4fd7-a380-776a6968f2a7" providerId="ADAL" clId="{985CCF43-D364-4820-BDE4-3707680B399D}" dt="2025-09-10T18:53:34.486" v="14490" actId="6549"/>
          <ac:spMkLst>
            <pc:docMk/>
            <pc:sldMk cId="3167077297" sldId="9214"/>
            <ac:spMk id="9" creationId="{A8E468F4-DD6D-149B-F9C5-FA0C550762DE}"/>
          </ac:spMkLst>
        </pc:spChg>
      </pc:sldChg>
      <pc:sldChg chg="modSp add modAnim">
        <pc:chgData name="Najafi, Haideh (LARA)" userId="3b67c657-2fc0-4fd7-a380-776a6968f2a7" providerId="ADAL" clId="{985CCF43-D364-4820-BDE4-3707680B399D}" dt="2025-09-08T18:04:03.029" v="10586" actId="403"/>
        <pc:sldMkLst>
          <pc:docMk/>
          <pc:sldMk cId="1118568691" sldId="9215"/>
        </pc:sldMkLst>
      </pc:sldChg>
      <pc:sldChg chg="modSp add mod modAnim">
        <pc:chgData name="Najafi, Haideh (LARA)" userId="3b67c657-2fc0-4fd7-a380-776a6968f2a7" providerId="ADAL" clId="{985CCF43-D364-4820-BDE4-3707680B399D}" dt="2025-09-10T14:36:51.474" v="13126" actId="14100"/>
        <pc:sldMkLst>
          <pc:docMk/>
          <pc:sldMk cId="3290640689" sldId="9216"/>
        </pc:sldMkLst>
        <pc:spChg chg="mod">
          <ac:chgData name="Najafi, Haideh (LARA)" userId="3b67c657-2fc0-4fd7-a380-776a6968f2a7" providerId="ADAL" clId="{985CCF43-D364-4820-BDE4-3707680B399D}" dt="2025-09-10T14:36:51.474" v="13126" actId="14100"/>
          <ac:spMkLst>
            <pc:docMk/>
            <pc:sldMk cId="3290640689" sldId="9216"/>
            <ac:spMk id="3" creationId="{B007B161-FED9-3408-8BEE-383D62B85586}"/>
          </ac:spMkLst>
        </pc:spChg>
      </pc:sldChg>
      <pc:sldChg chg="modSp add mod modAnim">
        <pc:chgData name="Najafi, Haideh (LARA)" userId="3b67c657-2fc0-4fd7-a380-776a6968f2a7" providerId="ADAL" clId="{985CCF43-D364-4820-BDE4-3707680B399D}" dt="2025-09-10T19:22:37.861" v="14655" actId="6549"/>
        <pc:sldMkLst>
          <pc:docMk/>
          <pc:sldMk cId="1367019427" sldId="9217"/>
        </pc:sldMkLst>
        <pc:spChg chg="mod">
          <ac:chgData name="Najafi, Haideh (LARA)" userId="3b67c657-2fc0-4fd7-a380-776a6968f2a7" providerId="ADAL" clId="{985CCF43-D364-4820-BDE4-3707680B399D}" dt="2025-09-10T19:22:37.861" v="14655" actId="6549"/>
          <ac:spMkLst>
            <pc:docMk/>
            <pc:sldMk cId="1367019427" sldId="9217"/>
            <ac:spMk id="2" creationId="{D2A38610-4254-96C7-043C-CD2187E10498}"/>
          </ac:spMkLst>
        </pc:spChg>
        <pc:spChg chg="mod">
          <ac:chgData name="Najafi, Haideh (LARA)" userId="3b67c657-2fc0-4fd7-a380-776a6968f2a7" providerId="ADAL" clId="{985CCF43-D364-4820-BDE4-3707680B399D}" dt="2025-09-10T14:37:16.522" v="13129"/>
          <ac:spMkLst>
            <pc:docMk/>
            <pc:sldMk cId="1367019427" sldId="9217"/>
            <ac:spMk id="3" creationId="{AB921DDA-D053-CDBD-D506-BBEBAD9998E2}"/>
          </ac:spMkLst>
        </pc:spChg>
      </pc:sldChg>
      <pc:sldChg chg="modSp add mod modAnim">
        <pc:chgData name="Najafi, Haideh (LARA)" userId="3b67c657-2fc0-4fd7-a380-776a6968f2a7" providerId="ADAL" clId="{985CCF43-D364-4820-BDE4-3707680B399D}" dt="2025-09-10T19:23:27.550" v="14667" actId="20577"/>
        <pc:sldMkLst>
          <pc:docMk/>
          <pc:sldMk cId="1830974510" sldId="9218"/>
        </pc:sldMkLst>
        <pc:spChg chg="mod">
          <ac:chgData name="Najafi, Haideh (LARA)" userId="3b67c657-2fc0-4fd7-a380-776a6968f2a7" providerId="ADAL" clId="{985CCF43-D364-4820-BDE4-3707680B399D}" dt="2025-09-10T19:23:27.550" v="14667" actId="20577"/>
          <ac:spMkLst>
            <pc:docMk/>
            <pc:sldMk cId="1830974510" sldId="9218"/>
            <ac:spMk id="2" creationId="{16C480A7-F7BF-3171-775C-C226845AFD53}"/>
          </ac:spMkLst>
        </pc:spChg>
        <pc:spChg chg="mod">
          <ac:chgData name="Najafi, Haideh (LARA)" userId="3b67c657-2fc0-4fd7-a380-776a6968f2a7" providerId="ADAL" clId="{985CCF43-D364-4820-BDE4-3707680B399D}" dt="2025-09-10T14:38:07.217" v="13137"/>
          <ac:spMkLst>
            <pc:docMk/>
            <pc:sldMk cId="1830974510" sldId="9218"/>
            <ac:spMk id="3" creationId="{B4EE4027-8E6B-1971-D221-6A1D5DCC725B}"/>
          </ac:spMkLst>
        </pc:spChg>
      </pc:sldChg>
      <pc:sldChg chg="new del">
        <pc:chgData name="Najafi, Haideh (LARA)" userId="3b67c657-2fc0-4fd7-a380-776a6968f2a7" providerId="ADAL" clId="{985CCF43-D364-4820-BDE4-3707680B399D}" dt="2025-09-09T14:47:17.680" v="11399" actId="2696"/>
        <pc:sldMkLst>
          <pc:docMk/>
          <pc:sldMk cId="2795113719" sldId="9219"/>
        </pc:sldMkLst>
      </pc:sldChg>
      <pc:sldChg chg="modSp add ord">
        <pc:chgData name="Najafi, Haideh (LARA)" userId="3b67c657-2fc0-4fd7-a380-776a6968f2a7" providerId="ADAL" clId="{985CCF43-D364-4820-BDE4-3707680B399D}" dt="2025-09-10T14:39:59.019" v="13148"/>
        <pc:sldMkLst>
          <pc:docMk/>
          <pc:sldMk cId="478890959" sldId="9220"/>
        </pc:sldMkLst>
        <pc:spChg chg="mod">
          <ac:chgData name="Najafi, Haideh (LARA)" userId="3b67c657-2fc0-4fd7-a380-776a6968f2a7" providerId="ADAL" clId="{985CCF43-D364-4820-BDE4-3707680B399D}" dt="2025-09-10T14:39:59.019" v="13148"/>
          <ac:spMkLst>
            <pc:docMk/>
            <pc:sldMk cId="478890959" sldId="9220"/>
            <ac:spMk id="3" creationId="{8EB3835C-1731-0EBE-0C3F-290627552209}"/>
          </ac:spMkLst>
        </pc:spChg>
      </pc:sldChg>
      <pc:sldChg chg="modSp add ord modAnim">
        <pc:chgData name="Najafi, Haideh (LARA)" userId="3b67c657-2fc0-4fd7-a380-776a6968f2a7" providerId="ADAL" clId="{985CCF43-D364-4820-BDE4-3707680B399D}" dt="2025-09-09T16:36:41.095" v="11631"/>
        <pc:sldMkLst>
          <pc:docMk/>
          <pc:sldMk cId="2486971426" sldId="9221"/>
        </pc:sldMkLst>
      </pc:sldChg>
      <pc:sldChg chg="modSp add modAnim">
        <pc:chgData name="Najafi, Haideh (LARA)" userId="3b67c657-2fc0-4fd7-a380-776a6968f2a7" providerId="ADAL" clId="{985CCF43-D364-4820-BDE4-3707680B399D}" dt="2025-09-09T13:40:50.483" v="11314" actId="403"/>
        <pc:sldMkLst>
          <pc:docMk/>
          <pc:sldMk cId="3973816400" sldId="9222"/>
        </pc:sldMkLst>
      </pc:sldChg>
      <pc:sldChg chg="modSp add mod">
        <pc:chgData name="Najafi, Haideh (LARA)" userId="3b67c657-2fc0-4fd7-a380-776a6968f2a7" providerId="ADAL" clId="{985CCF43-D364-4820-BDE4-3707680B399D}" dt="2025-09-10T19:20:48.626" v="14640" actId="20577"/>
        <pc:sldMkLst>
          <pc:docMk/>
          <pc:sldMk cId="247903195" sldId="9223"/>
        </pc:sldMkLst>
        <pc:spChg chg="mod">
          <ac:chgData name="Najafi, Haideh (LARA)" userId="3b67c657-2fc0-4fd7-a380-776a6968f2a7" providerId="ADAL" clId="{985CCF43-D364-4820-BDE4-3707680B399D}" dt="2025-09-10T19:20:48.626" v="14640" actId="20577"/>
          <ac:spMkLst>
            <pc:docMk/>
            <pc:sldMk cId="247903195" sldId="9223"/>
            <ac:spMk id="2" creationId="{3AA8D46A-A783-AD73-EB2F-EC376309880C}"/>
          </ac:spMkLst>
        </pc:spChg>
      </pc:sldChg>
      <pc:sldChg chg="modSp add modAnim">
        <pc:chgData name="Najafi, Haideh (LARA)" userId="3b67c657-2fc0-4fd7-a380-776a6968f2a7" providerId="ADAL" clId="{985CCF43-D364-4820-BDE4-3707680B399D}" dt="2025-09-09T13:39:05.082" v="11287" actId="20577"/>
        <pc:sldMkLst>
          <pc:docMk/>
          <pc:sldMk cId="832345031" sldId="9224"/>
        </pc:sldMkLst>
      </pc:sldChg>
      <pc:sldChg chg="modSp add del mod modAnim">
        <pc:chgData name="Najafi, Haideh (LARA)" userId="3b67c657-2fc0-4fd7-a380-776a6968f2a7" providerId="ADAL" clId="{985CCF43-D364-4820-BDE4-3707680B399D}" dt="2025-09-09T13:41:29.307" v="11319" actId="2696"/>
        <pc:sldMkLst>
          <pc:docMk/>
          <pc:sldMk cId="2640720810" sldId="9225"/>
        </pc:sldMkLst>
      </pc:sldChg>
      <pc:sldChg chg="modSp add modAnim">
        <pc:chgData name="Najafi, Haideh (LARA)" userId="3b67c657-2fc0-4fd7-a380-776a6968f2a7" providerId="ADAL" clId="{985CCF43-D364-4820-BDE4-3707680B399D}" dt="2025-09-09T13:41:23.566" v="11318" actId="403"/>
        <pc:sldMkLst>
          <pc:docMk/>
          <pc:sldMk cId="2315712129" sldId="9226"/>
        </pc:sldMkLst>
      </pc:sldChg>
      <pc:sldChg chg="modSp add mod ord modAnim">
        <pc:chgData name="Najafi, Haideh (LARA)" userId="3b67c657-2fc0-4fd7-a380-776a6968f2a7" providerId="ADAL" clId="{985CCF43-D364-4820-BDE4-3707680B399D}" dt="2025-09-09T13:48:00.479" v="11344"/>
        <pc:sldMkLst>
          <pc:docMk/>
          <pc:sldMk cId="3726433171" sldId="9227"/>
        </pc:sldMkLst>
      </pc:sldChg>
      <pc:sldChg chg="modSp add modAnim">
        <pc:chgData name="Najafi, Haideh (LARA)" userId="3b67c657-2fc0-4fd7-a380-776a6968f2a7" providerId="ADAL" clId="{985CCF43-D364-4820-BDE4-3707680B399D}" dt="2025-09-09T14:39:17.685" v="11392"/>
        <pc:sldMkLst>
          <pc:docMk/>
          <pc:sldMk cId="486715162" sldId="9228"/>
        </pc:sldMkLst>
      </pc:sldChg>
      <pc:sldChg chg="modSp add mod modAnim">
        <pc:chgData name="Najafi, Haideh (LARA)" userId="3b67c657-2fc0-4fd7-a380-776a6968f2a7" providerId="ADAL" clId="{985CCF43-D364-4820-BDE4-3707680B399D}" dt="2025-09-10T14:38:30.645" v="13141"/>
        <pc:sldMkLst>
          <pc:docMk/>
          <pc:sldMk cId="3534947999" sldId="9229"/>
        </pc:sldMkLst>
        <pc:spChg chg="mod">
          <ac:chgData name="Najafi, Haideh (LARA)" userId="3b67c657-2fc0-4fd7-a380-776a6968f2a7" providerId="ADAL" clId="{985CCF43-D364-4820-BDE4-3707680B399D}" dt="2025-09-10T14:38:30.645" v="13141"/>
          <ac:spMkLst>
            <pc:docMk/>
            <pc:sldMk cId="3534947999" sldId="9229"/>
            <ac:spMk id="3" creationId="{487CFDF8-6261-9469-0F9E-5D0B0D7A58E2}"/>
          </ac:spMkLst>
        </pc:spChg>
      </pc:sldChg>
      <pc:sldChg chg="add">
        <pc:chgData name="Najafi, Haideh (LARA)" userId="3b67c657-2fc0-4fd7-a380-776a6968f2a7" providerId="ADAL" clId="{985CCF43-D364-4820-BDE4-3707680B399D}" dt="2025-09-09T15:19:00.400" v="11516"/>
        <pc:sldMkLst>
          <pc:docMk/>
          <pc:sldMk cId="2398500917" sldId="9230"/>
        </pc:sldMkLst>
      </pc:sldChg>
      <pc:sldChg chg="modSp add del modAnim">
        <pc:chgData name="Najafi, Haideh (LARA)" userId="3b67c657-2fc0-4fd7-a380-776a6968f2a7" providerId="ADAL" clId="{985CCF43-D364-4820-BDE4-3707680B399D}" dt="2025-09-09T15:18:54.929" v="11515" actId="2696"/>
        <pc:sldMkLst>
          <pc:docMk/>
          <pc:sldMk cId="3611753708" sldId="9230"/>
        </pc:sldMkLst>
      </pc:sldChg>
      <pc:sldChg chg="modSp add modAnim">
        <pc:chgData name="Najafi, Haideh (LARA)" userId="3b67c657-2fc0-4fd7-a380-776a6968f2a7" providerId="ADAL" clId="{985CCF43-D364-4820-BDE4-3707680B399D}" dt="2025-09-09T15:30:41.949" v="11562" actId="6549"/>
        <pc:sldMkLst>
          <pc:docMk/>
          <pc:sldMk cId="3278286557" sldId="9231"/>
        </pc:sldMkLst>
      </pc:sldChg>
      <pc:sldChg chg="modSp add mod modAnim">
        <pc:chgData name="Najafi, Haideh (LARA)" userId="3b67c657-2fc0-4fd7-a380-776a6968f2a7" providerId="ADAL" clId="{985CCF43-D364-4820-BDE4-3707680B399D}" dt="2025-09-09T15:30:28.230" v="11560" actId="21"/>
        <pc:sldMkLst>
          <pc:docMk/>
          <pc:sldMk cId="2636951261" sldId="9232"/>
        </pc:sldMkLst>
      </pc:sldChg>
      <pc:sldChg chg="modSp add mod ord modAnim">
        <pc:chgData name="Najafi, Haideh (LARA)" userId="3b67c657-2fc0-4fd7-a380-776a6968f2a7" providerId="ADAL" clId="{985CCF43-D364-4820-BDE4-3707680B399D}" dt="2025-09-09T16:56:42.181" v="11678" actId="404"/>
        <pc:sldMkLst>
          <pc:docMk/>
          <pc:sldMk cId="1751949934" sldId="9233"/>
        </pc:sldMkLst>
      </pc:sldChg>
      <pc:sldChg chg="modSp add del mod modAnim">
        <pc:chgData name="Najafi, Haideh (LARA)" userId="3b67c657-2fc0-4fd7-a380-776a6968f2a7" providerId="ADAL" clId="{985CCF43-D364-4820-BDE4-3707680B399D}" dt="2025-09-09T16:59:32.755" v="11683" actId="2696"/>
        <pc:sldMkLst>
          <pc:docMk/>
          <pc:sldMk cId="32695133" sldId="9234"/>
        </pc:sldMkLst>
      </pc:sldChg>
      <pc:sldChg chg="modSp add mod ord modAnim">
        <pc:chgData name="Najafi, Haideh (LARA)" userId="3b67c657-2fc0-4fd7-a380-776a6968f2a7" providerId="ADAL" clId="{985CCF43-D364-4820-BDE4-3707680B399D}" dt="2025-09-09T16:57:41.254" v="11681" actId="400"/>
        <pc:sldMkLst>
          <pc:docMk/>
          <pc:sldMk cId="1502565957" sldId="9235"/>
        </pc:sldMkLst>
      </pc:sldChg>
      <pc:sldChg chg="modSp add modAnim">
        <pc:chgData name="Najafi, Haideh (LARA)" userId="3b67c657-2fc0-4fd7-a380-776a6968f2a7" providerId="ADAL" clId="{985CCF43-D364-4820-BDE4-3707680B399D}" dt="2025-09-09T17:04:42.563" v="11713" actId="400"/>
        <pc:sldMkLst>
          <pc:docMk/>
          <pc:sldMk cId="2654252853" sldId="9236"/>
        </pc:sldMkLst>
      </pc:sldChg>
      <pc:sldChg chg="modSp add modAnim">
        <pc:chgData name="Najafi, Haideh (LARA)" userId="3b67c657-2fc0-4fd7-a380-776a6968f2a7" providerId="ADAL" clId="{985CCF43-D364-4820-BDE4-3707680B399D}" dt="2025-09-09T20:18:00.238" v="12087"/>
        <pc:sldMkLst>
          <pc:docMk/>
          <pc:sldMk cId="3737322967" sldId="9237"/>
        </pc:sldMkLst>
      </pc:sldChg>
      <pc:sldChg chg="modSp add modAnim">
        <pc:chgData name="Najafi, Haideh (LARA)" userId="3b67c657-2fc0-4fd7-a380-776a6968f2a7" providerId="ADAL" clId="{985CCF43-D364-4820-BDE4-3707680B399D}" dt="2025-09-09T20:17:50.707" v="12086"/>
        <pc:sldMkLst>
          <pc:docMk/>
          <pc:sldMk cId="66534276" sldId="9238"/>
        </pc:sldMkLst>
      </pc:sldChg>
      <pc:sldChg chg="modSp add mod modAnim">
        <pc:chgData name="Najafi, Haideh (LARA)" userId="3b67c657-2fc0-4fd7-a380-776a6968f2a7" providerId="ADAL" clId="{985CCF43-D364-4820-BDE4-3707680B399D}" dt="2025-09-10T19:24:57.877" v="14671" actId="179"/>
        <pc:sldMkLst>
          <pc:docMk/>
          <pc:sldMk cId="2308111009" sldId="9239"/>
        </pc:sldMkLst>
        <pc:spChg chg="mod">
          <ac:chgData name="Najafi, Haideh (LARA)" userId="3b67c657-2fc0-4fd7-a380-776a6968f2a7" providerId="ADAL" clId="{985CCF43-D364-4820-BDE4-3707680B399D}" dt="2025-09-10T19:24:57.877" v="14671" actId="179"/>
          <ac:spMkLst>
            <pc:docMk/>
            <pc:sldMk cId="2308111009" sldId="9239"/>
            <ac:spMk id="3" creationId="{E1B8CDA9-36B6-EE1F-095A-7BC38D49A75E}"/>
          </ac:spMkLst>
        </pc:spChg>
      </pc:sldChg>
      <pc:sldChg chg="modSp add modAnim">
        <pc:chgData name="Najafi, Haideh (LARA)" userId="3b67c657-2fc0-4fd7-a380-776a6968f2a7" providerId="ADAL" clId="{985CCF43-D364-4820-BDE4-3707680B399D}" dt="2025-09-09T20:15:09.785" v="12064" actId="403"/>
        <pc:sldMkLst>
          <pc:docMk/>
          <pc:sldMk cId="385091962" sldId="9240"/>
        </pc:sldMkLst>
      </pc:sldChg>
      <pc:sldChg chg="modSp add mod">
        <pc:chgData name="Najafi, Haideh (LARA)" userId="3b67c657-2fc0-4fd7-a380-776a6968f2a7" providerId="ADAL" clId="{985CCF43-D364-4820-BDE4-3707680B399D}" dt="2025-09-09T20:29:35.566" v="12115" actId="403"/>
        <pc:sldMkLst>
          <pc:docMk/>
          <pc:sldMk cId="1301440457" sldId="9241"/>
        </pc:sldMkLst>
      </pc:sldChg>
      <pc:sldChg chg="modSp add mod">
        <pc:chgData name="Najafi, Haideh (LARA)" userId="3b67c657-2fc0-4fd7-a380-776a6968f2a7" providerId="ADAL" clId="{985CCF43-D364-4820-BDE4-3707680B399D}" dt="2025-09-09T20:31:32.759" v="12127" actId="400"/>
        <pc:sldMkLst>
          <pc:docMk/>
          <pc:sldMk cId="3844272257" sldId="9242"/>
        </pc:sldMkLst>
      </pc:sldChg>
      <pc:sldChg chg="modSp add modAnim">
        <pc:chgData name="Najafi, Haideh (LARA)" userId="3b67c657-2fc0-4fd7-a380-776a6968f2a7" providerId="ADAL" clId="{985CCF43-D364-4820-BDE4-3707680B399D}" dt="2025-09-09T20:54:54.261" v="12295" actId="404"/>
        <pc:sldMkLst>
          <pc:docMk/>
          <pc:sldMk cId="2627494120" sldId="9243"/>
        </pc:sldMkLst>
      </pc:sldChg>
      <pc:sldChg chg="modSp add del mod">
        <pc:chgData name="Najafi, Haideh (LARA)" userId="3b67c657-2fc0-4fd7-a380-776a6968f2a7" providerId="ADAL" clId="{985CCF43-D364-4820-BDE4-3707680B399D}" dt="2025-09-09T20:35:16.190" v="12183" actId="2696"/>
        <pc:sldMkLst>
          <pc:docMk/>
          <pc:sldMk cId="2982544902" sldId="9243"/>
        </pc:sldMkLst>
      </pc:sldChg>
      <pc:sldChg chg="addSp delSp modSp add mod delAnim">
        <pc:chgData name="Najafi, Haideh (LARA)" userId="3b67c657-2fc0-4fd7-a380-776a6968f2a7" providerId="ADAL" clId="{985CCF43-D364-4820-BDE4-3707680B399D}" dt="2025-09-09T20:58:24.927" v="12334"/>
        <pc:sldMkLst>
          <pc:docMk/>
          <pc:sldMk cId="351830599" sldId="9244"/>
        </pc:sldMkLst>
        <pc:spChg chg="mod">
          <ac:chgData name="Najafi, Haideh (LARA)" userId="3b67c657-2fc0-4fd7-a380-776a6968f2a7" providerId="ADAL" clId="{985CCF43-D364-4820-BDE4-3707680B399D}" dt="2025-09-09T20:58:13.815" v="12332" actId="403"/>
          <ac:spMkLst>
            <pc:docMk/>
            <pc:sldMk cId="351830599" sldId="9244"/>
            <ac:spMk id="5" creationId="{3B285941-48B4-1D5F-F3D4-2700768658D6}"/>
          </ac:spMkLst>
        </pc:spChg>
        <pc:graphicFrameChg chg="mod">
          <ac:chgData name="Najafi, Haideh (LARA)" userId="3b67c657-2fc0-4fd7-a380-776a6968f2a7" providerId="ADAL" clId="{985CCF43-D364-4820-BDE4-3707680B399D}" dt="2025-09-09T20:58:24.927" v="12334"/>
          <ac:graphicFrameMkLst>
            <pc:docMk/>
            <pc:sldMk cId="351830599" sldId="9244"/>
            <ac:graphicFrameMk id="6" creationId="{4D6FCF7E-726D-A18F-8474-694C41A8576A}"/>
          </ac:graphicFrameMkLst>
        </pc:graphicFrameChg>
      </pc:sldChg>
      <pc:sldChg chg="modSp add modAnim">
        <pc:chgData name="Najafi, Haideh (LARA)" userId="3b67c657-2fc0-4fd7-a380-776a6968f2a7" providerId="ADAL" clId="{985CCF43-D364-4820-BDE4-3707680B399D}" dt="2025-09-09T21:24:19.315" v="12467" actId="403"/>
        <pc:sldMkLst>
          <pc:docMk/>
          <pc:sldMk cId="3827659476" sldId="9245"/>
        </pc:sldMkLst>
      </pc:sldChg>
      <pc:sldChg chg="new del">
        <pc:chgData name="Najafi, Haideh (LARA)" userId="3b67c657-2fc0-4fd7-a380-776a6968f2a7" providerId="ADAL" clId="{985CCF43-D364-4820-BDE4-3707680B399D}" dt="2025-09-10T11:50:44.967" v="12764" actId="2696"/>
        <pc:sldMkLst>
          <pc:docMk/>
          <pc:sldMk cId="3282527091" sldId="9246"/>
        </pc:sldMkLst>
      </pc:sldChg>
      <pc:sldChg chg="modSp add modAnim">
        <pc:chgData name="Najafi, Haideh (LARA)" userId="3b67c657-2fc0-4fd7-a380-776a6968f2a7" providerId="ADAL" clId="{985CCF43-D364-4820-BDE4-3707680B399D}" dt="2025-09-10T11:34:05.978" v="12758" actId="313"/>
        <pc:sldMkLst>
          <pc:docMk/>
          <pc:sldMk cId="526963661" sldId="9247"/>
        </pc:sldMkLst>
        <pc:spChg chg="mod">
          <ac:chgData name="Najafi, Haideh (LARA)" userId="3b67c657-2fc0-4fd7-a380-776a6968f2a7" providerId="ADAL" clId="{985CCF43-D364-4820-BDE4-3707680B399D}" dt="2025-09-10T11:34:05.978" v="12758" actId="313"/>
          <ac:spMkLst>
            <pc:docMk/>
            <pc:sldMk cId="526963661" sldId="9247"/>
            <ac:spMk id="3" creationId="{51CF6ECE-9344-C124-56A4-6293CE05427A}"/>
          </ac:spMkLst>
        </pc:spChg>
      </pc:sldChg>
      <pc:sldChg chg="modSp add modAnim">
        <pc:chgData name="Najafi, Haideh (LARA)" userId="3b67c657-2fc0-4fd7-a380-776a6968f2a7" providerId="ADAL" clId="{985CCF43-D364-4820-BDE4-3707680B399D}" dt="2025-09-10T16:51:24.601" v="13717"/>
        <pc:sldMkLst>
          <pc:docMk/>
          <pc:sldMk cId="3358839149" sldId="9248"/>
        </pc:sldMkLst>
        <pc:spChg chg="mod">
          <ac:chgData name="Najafi, Haideh (LARA)" userId="3b67c657-2fc0-4fd7-a380-776a6968f2a7" providerId="ADAL" clId="{985CCF43-D364-4820-BDE4-3707680B399D}" dt="2025-09-10T16:51:24.601" v="13717"/>
          <ac:spMkLst>
            <pc:docMk/>
            <pc:sldMk cId="3358839149" sldId="9248"/>
            <ac:spMk id="3" creationId="{CAB4F73C-97A5-AE8A-F4FF-4CAED905D234}"/>
          </ac:spMkLst>
        </pc:spChg>
      </pc:sldChg>
      <pc:sldChg chg="modSp add mod modAnim">
        <pc:chgData name="Najafi, Haideh (LARA)" userId="3b67c657-2fc0-4fd7-a380-776a6968f2a7" providerId="ADAL" clId="{985CCF43-D364-4820-BDE4-3707680B399D}" dt="2025-09-10T16:52:47.859" v="13732" actId="27636"/>
        <pc:sldMkLst>
          <pc:docMk/>
          <pc:sldMk cId="3406949614" sldId="9249"/>
        </pc:sldMkLst>
        <pc:spChg chg="mod">
          <ac:chgData name="Najafi, Haideh (LARA)" userId="3b67c657-2fc0-4fd7-a380-776a6968f2a7" providerId="ADAL" clId="{985CCF43-D364-4820-BDE4-3707680B399D}" dt="2025-09-10T16:52:47.859" v="13732" actId="27636"/>
          <ac:spMkLst>
            <pc:docMk/>
            <pc:sldMk cId="3406949614" sldId="9249"/>
            <ac:spMk id="3" creationId="{EBC6DC2E-557B-6CEA-CE00-DB3578C274BE}"/>
          </ac:spMkLst>
        </pc:spChg>
      </pc:sldChg>
      <pc:sldChg chg="modSp add modAnim">
        <pc:chgData name="Najafi, Haideh (LARA)" userId="3b67c657-2fc0-4fd7-a380-776a6968f2a7" providerId="ADAL" clId="{985CCF43-D364-4820-BDE4-3707680B399D}" dt="2025-09-10T17:20:06.341" v="13864" actId="20577"/>
        <pc:sldMkLst>
          <pc:docMk/>
          <pc:sldMk cId="3580153787" sldId="9250"/>
        </pc:sldMkLst>
        <pc:spChg chg="mod">
          <ac:chgData name="Najafi, Haideh (LARA)" userId="3b67c657-2fc0-4fd7-a380-776a6968f2a7" providerId="ADAL" clId="{985CCF43-D364-4820-BDE4-3707680B399D}" dt="2025-09-10T17:20:06.341" v="13864" actId="20577"/>
          <ac:spMkLst>
            <pc:docMk/>
            <pc:sldMk cId="3580153787" sldId="9250"/>
            <ac:spMk id="3" creationId="{F7BD3244-D6CA-57BA-7504-A28C77D657BE}"/>
          </ac:spMkLst>
        </pc:spChg>
      </pc:sldChg>
      <pc:sldChg chg="modSp add mod modAnim">
        <pc:chgData name="Najafi, Haideh (LARA)" userId="3b67c657-2fc0-4fd7-a380-776a6968f2a7" providerId="ADAL" clId="{985CCF43-D364-4820-BDE4-3707680B399D}" dt="2025-09-10T17:26:06.739" v="13893" actId="404"/>
        <pc:sldMkLst>
          <pc:docMk/>
          <pc:sldMk cId="2077754464" sldId="9251"/>
        </pc:sldMkLst>
        <pc:spChg chg="mod">
          <ac:chgData name="Najafi, Haideh (LARA)" userId="3b67c657-2fc0-4fd7-a380-776a6968f2a7" providerId="ADAL" clId="{985CCF43-D364-4820-BDE4-3707680B399D}" dt="2025-09-10T17:26:06.739" v="13893" actId="404"/>
          <ac:spMkLst>
            <pc:docMk/>
            <pc:sldMk cId="2077754464" sldId="9251"/>
            <ac:spMk id="2" creationId="{BF7CF6BD-9FD2-F7F9-2A8C-57877308C859}"/>
          </ac:spMkLst>
        </pc:spChg>
        <pc:spChg chg="mod">
          <ac:chgData name="Najafi, Haideh (LARA)" userId="3b67c657-2fc0-4fd7-a380-776a6968f2a7" providerId="ADAL" clId="{985CCF43-D364-4820-BDE4-3707680B399D}" dt="2025-09-10T17:25:48.594" v="13890" actId="403"/>
          <ac:spMkLst>
            <pc:docMk/>
            <pc:sldMk cId="2077754464" sldId="9251"/>
            <ac:spMk id="3" creationId="{932F3855-FF46-0FB6-BB09-C55154DC9FD1}"/>
          </ac:spMkLst>
        </pc:spChg>
      </pc:sldChg>
      <pc:sldChg chg="add del">
        <pc:chgData name="Najafi, Haideh (LARA)" userId="3b67c657-2fc0-4fd7-a380-776a6968f2a7" providerId="ADAL" clId="{985CCF43-D364-4820-BDE4-3707680B399D}" dt="2025-09-10T17:30:48.925" v="13937" actId="2696"/>
        <pc:sldMkLst>
          <pc:docMk/>
          <pc:sldMk cId="183379406" sldId="9252"/>
        </pc:sldMkLst>
      </pc:sldChg>
      <pc:sldChg chg="modSp add mod modAnim">
        <pc:chgData name="Najafi, Haideh (LARA)" userId="3b67c657-2fc0-4fd7-a380-776a6968f2a7" providerId="ADAL" clId="{985CCF43-D364-4820-BDE4-3707680B399D}" dt="2025-09-10T17:31:27" v="13947" actId="20577"/>
        <pc:sldMkLst>
          <pc:docMk/>
          <pc:sldMk cId="3061109288" sldId="9253"/>
        </pc:sldMkLst>
        <pc:spChg chg="mod">
          <ac:chgData name="Najafi, Haideh (LARA)" userId="3b67c657-2fc0-4fd7-a380-776a6968f2a7" providerId="ADAL" clId="{985CCF43-D364-4820-BDE4-3707680B399D}" dt="2025-09-10T17:31:27" v="13947" actId="20577"/>
          <ac:spMkLst>
            <pc:docMk/>
            <pc:sldMk cId="3061109288" sldId="9253"/>
            <ac:spMk id="2" creationId="{CFFB0D24-7908-5C33-E170-B4E114F0CD62}"/>
          </ac:spMkLst>
        </pc:spChg>
        <pc:spChg chg="mod">
          <ac:chgData name="Najafi, Haideh (LARA)" userId="3b67c657-2fc0-4fd7-a380-776a6968f2a7" providerId="ADAL" clId="{985CCF43-D364-4820-BDE4-3707680B399D}" dt="2025-09-10T17:30:44.223" v="13936" actId="403"/>
          <ac:spMkLst>
            <pc:docMk/>
            <pc:sldMk cId="3061109288" sldId="9253"/>
            <ac:spMk id="3" creationId="{EDC736E5-CC7D-0670-CEA7-0CA1E2B85559}"/>
          </ac:spMkLst>
        </pc:spChg>
      </pc:sldChg>
      <pc:sldChg chg="modSp add modAnim">
        <pc:chgData name="Najafi, Haideh (LARA)" userId="3b67c657-2fc0-4fd7-a380-776a6968f2a7" providerId="ADAL" clId="{985CCF43-D364-4820-BDE4-3707680B399D}" dt="2025-09-10T17:34:01.077" v="13978" actId="20577"/>
        <pc:sldMkLst>
          <pc:docMk/>
          <pc:sldMk cId="854285484" sldId="9254"/>
        </pc:sldMkLst>
        <pc:spChg chg="mod">
          <ac:chgData name="Najafi, Haideh (LARA)" userId="3b67c657-2fc0-4fd7-a380-776a6968f2a7" providerId="ADAL" clId="{985CCF43-D364-4820-BDE4-3707680B399D}" dt="2025-09-10T17:34:01.077" v="13978" actId="20577"/>
          <ac:spMkLst>
            <pc:docMk/>
            <pc:sldMk cId="854285484" sldId="9254"/>
            <ac:spMk id="3" creationId="{02730AD6-C6DC-2A20-9166-F884103E0FF3}"/>
          </ac:spMkLst>
        </pc:spChg>
      </pc:sldChg>
      <pc:sldChg chg="add del">
        <pc:chgData name="Najafi, Haideh (LARA)" userId="3b67c657-2fc0-4fd7-a380-776a6968f2a7" providerId="ADAL" clId="{985CCF43-D364-4820-BDE4-3707680B399D}" dt="2025-09-10T17:33:01.824" v="13956"/>
        <pc:sldMkLst>
          <pc:docMk/>
          <pc:sldMk cId="1839443277" sldId="9254"/>
        </pc:sldMkLst>
      </pc:sldChg>
      <pc:sldChg chg="modSp add modAnim">
        <pc:chgData name="Najafi, Haideh (LARA)" userId="3b67c657-2fc0-4fd7-a380-776a6968f2a7" providerId="ADAL" clId="{985CCF43-D364-4820-BDE4-3707680B399D}" dt="2025-09-10T17:34:45.167" v="13985" actId="403"/>
        <pc:sldMkLst>
          <pc:docMk/>
          <pc:sldMk cId="2746755341" sldId="9255"/>
        </pc:sldMkLst>
        <pc:spChg chg="mod">
          <ac:chgData name="Najafi, Haideh (LARA)" userId="3b67c657-2fc0-4fd7-a380-776a6968f2a7" providerId="ADAL" clId="{985CCF43-D364-4820-BDE4-3707680B399D}" dt="2025-09-10T17:34:45.167" v="13985" actId="403"/>
          <ac:spMkLst>
            <pc:docMk/>
            <pc:sldMk cId="2746755341" sldId="9255"/>
            <ac:spMk id="3" creationId="{4B36A32D-7C09-D7CB-33C8-CFA6ACB766F8}"/>
          </ac:spMkLst>
        </pc:spChg>
      </pc:sldChg>
      <pc:sldChg chg="modSp add modAnim">
        <pc:chgData name="Najafi, Haideh (LARA)" userId="3b67c657-2fc0-4fd7-a380-776a6968f2a7" providerId="ADAL" clId="{985CCF43-D364-4820-BDE4-3707680B399D}" dt="2025-09-10T17:36:56.015" v="14017" actId="403"/>
        <pc:sldMkLst>
          <pc:docMk/>
          <pc:sldMk cId="2086082517" sldId="9256"/>
        </pc:sldMkLst>
        <pc:spChg chg="mod">
          <ac:chgData name="Najafi, Haideh (LARA)" userId="3b67c657-2fc0-4fd7-a380-776a6968f2a7" providerId="ADAL" clId="{985CCF43-D364-4820-BDE4-3707680B399D}" dt="2025-09-10T17:36:56.015" v="14017" actId="403"/>
          <ac:spMkLst>
            <pc:docMk/>
            <pc:sldMk cId="2086082517" sldId="9256"/>
            <ac:spMk id="3" creationId="{747955E9-E880-1133-8B3F-F4E64995F56C}"/>
          </ac:spMkLst>
        </pc:spChg>
      </pc:sldChg>
      <pc:sldChg chg="modSp add mod modAnim">
        <pc:chgData name="Najafi, Haideh (LARA)" userId="3b67c657-2fc0-4fd7-a380-776a6968f2a7" providerId="ADAL" clId="{985CCF43-D364-4820-BDE4-3707680B399D}" dt="2025-09-10T18:58:38.120" v="14556" actId="6549"/>
        <pc:sldMkLst>
          <pc:docMk/>
          <pc:sldMk cId="2808004421" sldId="9257"/>
        </pc:sldMkLst>
        <pc:spChg chg="mod">
          <ac:chgData name="Najafi, Haideh (LARA)" userId="3b67c657-2fc0-4fd7-a380-776a6968f2a7" providerId="ADAL" clId="{985CCF43-D364-4820-BDE4-3707680B399D}" dt="2025-09-10T18:57:59.566" v="14546" actId="404"/>
          <ac:spMkLst>
            <pc:docMk/>
            <pc:sldMk cId="2808004421" sldId="9257"/>
            <ac:spMk id="2" creationId="{0FABC68F-49B9-9E94-93B8-82492BBC2102}"/>
          </ac:spMkLst>
        </pc:spChg>
        <pc:spChg chg="mod">
          <ac:chgData name="Najafi, Haideh (LARA)" userId="3b67c657-2fc0-4fd7-a380-776a6968f2a7" providerId="ADAL" clId="{985CCF43-D364-4820-BDE4-3707680B399D}" dt="2025-09-10T18:58:38.120" v="14556" actId="6549"/>
          <ac:spMkLst>
            <pc:docMk/>
            <pc:sldMk cId="2808004421" sldId="9257"/>
            <ac:spMk id="3" creationId="{C236B8C2-12E3-8610-D579-04E5895B9091}"/>
          </ac:spMkLst>
        </pc:spChg>
      </pc:sldChg>
      <pc:sldChg chg="modSp add mod modAnim">
        <pc:chgData name="Najafi, Haideh (LARA)" userId="3b67c657-2fc0-4fd7-a380-776a6968f2a7" providerId="ADAL" clId="{985CCF43-D364-4820-BDE4-3707680B399D}" dt="2025-09-10T19:45:26.132" v="14916" actId="1076"/>
        <pc:sldMkLst>
          <pc:docMk/>
          <pc:sldMk cId="1713228924" sldId="9258"/>
        </pc:sldMkLst>
        <pc:spChg chg="mod">
          <ac:chgData name="Najafi, Haideh (LARA)" userId="3b67c657-2fc0-4fd7-a380-776a6968f2a7" providerId="ADAL" clId="{985CCF43-D364-4820-BDE4-3707680B399D}" dt="2025-09-10T19:45:26.132" v="14916" actId="1076"/>
          <ac:spMkLst>
            <pc:docMk/>
            <pc:sldMk cId="1713228924" sldId="9258"/>
            <ac:spMk id="2" creationId="{EB33C99C-81D1-F2EE-C19B-FC844FDCC6AE}"/>
          </ac:spMkLst>
        </pc:spChg>
        <pc:spChg chg="mod">
          <ac:chgData name="Najafi, Haideh (LARA)" userId="3b67c657-2fc0-4fd7-a380-776a6968f2a7" providerId="ADAL" clId="{985CCF43-D364-4820-BDE4-3707680B399D}" dt="2025-09-10T19:45:01.732" v="14910" actId="403"/>
          <ac:spMkLst>
            <pc:docMk/>
            <pc:sldMk cId="1713228924" sldId="9258"/>
            <ac:spMk id="3" creationId="{1F25C662-49E7-DEE9-E4EB-5DE328705722}"/>
          </ac:spMkLst>
        </pc:spChg>
      </pc:sldChg>
    </pc:docChg>
  </pc:docChgLst>
  <pc:docChgLst>
    <pc:chgData name="Najafi, Haideh (LARA)" userId="3b67c657-2fc0-4fd7-a380-776a6968f2a7" providerId="ADAL" clId="{086912F5-A63C-4DC6-8377-5913CC5D2220}"/>
    <pc:docChg chg="undo custSel addSld delSld modSld">
      <pc:chgData name="Najafi, Haideh (LARA)" userId="3b67c657-2fc0-4fd7-a380-776a6968f2a7" providerId="ADAL" clId="{086912F5-A63C-4DC6-8377-5913CC5D2220}" dt="2025-09-11T19:52:30.253" v="447" actId="20577"/>
      <pc:docMkLst>
        <pc:docMk/>
      </pc:docMkLst>
      <pc:sldChg chg="modSp del mod">
        <pc:chgData name="Najafi, Haideh (LARA)" userId="3b67c657-2fc0-4fd7-a380-776a6968f2a7" providerId="ADAL" clId="{086912F5-A63C-4DC6-8377-5913CC5D2220}" dt="2025-09-11T13:41:28.143" v="419" actId="2696"/>
        <pc:sldMkLst>
          <pc:docMk/>
          <pc:sldMk cId="255459343" sldId="262"/>
        </pc:sldMkLst>
        <pc:spChg chg="mod">
          <ac:chgData name="Najafi, Haideh (LARA)" userId="3b67c657-2fc0-4fd7-a380-776a6968f2a7" providerId="ADAL" clId="{086912F5-A63C-4DC6-8377-5913CC5D2220}" dt="2025-09-11T13:40:44.610" v="418" actId="27636"/>
          <ac:spMkLst>
            <pc:docMk/>
            <pc:sldMk cId="255459343" sldId="262"/>
            <ac:spMk id="3" creationId="{9D716DCB-A859-A080-A264-00D0A7653BEA}"/>
          </ac:spMkLst>
        </pc:spChg>
      </pc:sldChg>
      <pc:sldChg chg="modSp add del mod">
        <pc:chgData name="Najafi, Haideh (LARA)" userId="3b67c657-2fc0-4fd7-a380-776a6968f2a7" providerId="ADAL" clId="{086912F5-A63C-4DC6-8377-5913CC5D2220}" dt="2025-09-11T19:48:07.764" v="428" actId="1076"/>
        <pc:sldMkLst>
          <pc:docMk/>
          <pc:sldMk cId="3024138752" sldId="2466"/>
        </pc:sldMkLst>
        <pc:spChg chg="mod">
          <ac:chgData name="Najafi, Haideh (LARA)" userId="3b67c657-2fc0-4fd7-a380-776a6968f2a7" providerId="ADAL" clId="{086912F5-A63C-4DC6-8377-5913CC5D2220}" dt="2025-09-11T19:48:07.764" v="428" actId="1076"/>
          <ac:spMkLst>
            <pc:docMk/>
            <pc:sldMk cId="3024138752" sldId="2466"/>
            <ac:spMk id="2" creationId="{00000000-0000-0000-0000-000000000000}"/>
          </ac:spMkLst>
        </pc:spChg>
      </pc:sldChg>
      <pc:sldChg chg="modSp add del mod">
        <pc:chgData name="Najafi, Haideh (LARA)" userId="3b67c657-2fc0-4fd7-a380-776a6968f2a7" providerId="ADAL" clId="{086912F5-A63C-4DC6-8377-5913CC5D2220}" dt="2025-09-11T19:49:16.557" v="445" actId="14100"/>
        <pc:sldMkLst>
          <pc:docMk/>
          <pc:sldMk cId="182545794" sldId="2468"/>
        </pc:sldMkLst>
        <pc:spChg chg="mod">
          <ac:chgData name="Najafi, Haideh (LARA)" userId="3b67c657-2fc0-4fd7-a380-776a6968f2a7" providerId="ADAL" clId="{086912F5-A63C-4DC6-8377-5913CC5D2220}" dt="2025-09-11T19:48:14.126" v="429" actId="1076"/>
          <ac:spMkLst>
            <pc:docMk/>
            <pc:sldMk cId="182545794" sldId="2468"/>
            <ac:spMk id="2" creationId="{00000000-0000-0000-0000-000000000000}"/>
          </ac:spMkLst>
        </pc:spChg>
        <pc:spChg chg="mod">
          <ac:chgData name="Najafi, Haideh (LARA)" userId="3b67c657-2fc0-4fd7-a380-776a6968f2a7" providerId="ADAL" clId="{086912F5-A63C-4DC6-8377-5913CC5D2220}" dt="2025-09-11T19:49:16.557" v="445" actId="14100"/>
          <ac:spMkLst>
            <pc:docMk/>
            <pc:sldMk cId="182545794" sldId="2468"/>
            <ac:spMk id="6" creationId="{F7AD93BB-26C0-269E-E1DA-4D79ABBD3201}"/>
          </ac:spMkLst>
        </pc:spChg>
      </pc:sldChg>
      <pc:sldChg chg="modSp add del mod">
        <pc:chgData name="Najafi, Haideh (LARA)" userId="3b67c657-2fc0-4fd7-a380-776a6968f2a7" providerId="ADAL" clId="{086912F5-A63C-4DC6-8377-5913CC5D2220}" dt="2025-09-11T19:49:08.914" v="443" actId="122"/>
        <pc:sldMkLst>
          <pc:docMk/>
          <pc:sldMk cId="3308752124" sldId="2472"/>
        </pc:sldMkLst>
        <pc:spChg chg="mod">
          <ac:chgData name="Najafi, Haideh (LARA)" userId="3b67c657-2fc0-4fd7-a380-776a6968f2a7" providerId="ADAL" clId="{086912F5-A63C-4DC6-8377-5913CC5D2220}" dt="2025-09-11T19:48:47.470" v="436" actId="1076"/>
          <ac:spMkLst>
            <pc:docMk/>
            <pc:sldMk cId="3308752124" sldId="2472"/>
            <ac:spMk id="2" creationId="{00000000-0000-0000-0000-000000000000}"/>
          </ac:spMkLst>
        </pc:spChg>
        <pc:spChg chg="mod">
          <ac:chgData name="Najafi, Haideh (LARA)" userId="3b67c657-2fc0-4fd7-a380-776a6968f2a7" providerId="ADAL" clId="{086912F5-A63C-4DC6-8377-5913CC5D2220}" dt="2025-09-11T19:49:08.914" v="443" actId="122"/>
          <ac:spMkLst>
            <pc:docMk/>
            <pc:sldMk cId="3308752124" sldId="2472"/>
            <ac:spMk id="5" creationId="{3E73C41C-8F06-CA09-CFD8-EC7060C5EBA6}"/>
          </ac:spMkLst>
        </pc:spChg>
      </pc:sldChg>
      <pc:sldChg chg="modSp add del mod">
        <pc:chgData name="Najafi, Haideh (LARA)" userId="3b67c657-2fc0-4fd7-a380-776a6968f2a7" providerId="ADAL" clId="{086912F5-A63C-4DC6-8377-5913CC5D2220}" dt="2025-09-11T19:49:03.684" v="441" actId="122"/>
        <pc:sldMkLst>
          <pc:docMk/>
          <pc:sldMk cId="2916546767" sldId="2544"/>
        </pc:sldMkLst>
        <pc:spChg chg="mod">
          <ac:chgData name="Najafi, Haideh (LARA)" userId="3b67c657-2fc0-4fd7-a380-776a6968f2a7" providerId="ADAL" clId="{086912F5-A63C-4DC6-8377-5913CC5D2220}" dt="2025-09-11T19:48:55.214" v="438" actId="1076"/>
          <ac:spMkLst>
            <pc:docMk/>
            <pc:sldMk cId="2916546767" sldId="2544"/>
            <ac:spMk id="2" creationId="{00000000-0000-0000-0000-000000000000}"/>
          </ac:spMkLst>
        </pc:spChg>
        <pc:spChg chg="mod">
          <ac:chgData name="Najafi, Haideh (LARA)" userId="3b67c657-2fc0-4fd7-a380-776a6968f2a7" providerId="ADAL" clId="{086912F5-A63C-4DC6-8377-5913CC5D2220}" dt="2025-09-11T19:49:03.684" v="441" actId="122"/>
          <ac:spMkLst>
            <pc:docMk/>
            <pc:sldMk cId="2916546767" sldId="2544"/>
            <ac:spMk id="6" creationId="{4A7CAB6D-2292-FE4A-5BD6-A5D7127B2C84}"/>
          </ac:spMkLst>
        </pc:spChg>
      </pc:sldChg>
      <pc:sldChg chg="addSp delSp modSp add del mod">
        <pc:chgData name="Najafi, Haideh (LARA)" userId="3b67c657-2fc0-4fd7-a380-776a6968f2a7" providerId="ADAL" clId="{086912F5-A63C-4DC6-8377-5913CC5D2220}" dt="2025-09-11T19:48:40.172" v="435" actId="1076"/>
        <pc:sldMkLst>
          <pc:docMk/>
          <pc:sldMk cId="2058184272" sldId="4261"/>
        </pc:sldMkLst>
        <pc:spChg chg="mod">
          <ac:chgData name="Najafi, Haideh (LARA)" userId="3b67c657-2fc0-4fd7-a380-776a6968f2a7" providerId="ADAL" clId="{086912F5-A63C-4DC6-8377-5913CC5D2220}" dt="2025-09-11T19:48:40.172" v="435" actId="1076"/>
          <ac:spMkLst>
            <pc:docMk/>
            <pc:sldMk cId="2058184272" sldId="4261"/>
            <ac:spMk id="2" creationId="{00000000-0000-0000-0000-000000000000}"/>
          </ac:spMkLst>
        </pc:spChg>
        <pc:spChg chg="add mod">
          <ac:chgData name="Najafi, Haideh (LARA)" userId="3b67c657-2fc0-4fd7-a380-776a6968f2a7" providerId="ADAL" clId="{086912F5-A63C-4DC6-8377-5913CC5D2220}" dt="2025-09-11T19:48:00" v="425" actId="1076"/>
          <ac:spMkLst>
            <pc:docMk/>
            <pc:sldMk cId="2058184272" sldId="4261"/>
            <ac:spMk id="4" creationId="{56ED528C-D54A-9B86-20F4-6419C5D5BEAD}"/>
          </ac:spMkLst>
        </pc:spChg>
        <pc:spChg chg="del">
          <ac:chgData name="Najafi, Haideh (LARA)" userId="3b67c657-2fc0-4fd7-a380-776a6968f2a7" providerId="ADAL" clId="{086912F5-A63C-4DC6-8377-5913CC5D2220}" dt="2025-09-11T19:47:51.612" v="423" actId="21"/>
          <ac:spMkLst>
            <pc:docMk/>
            <pc:sldMk cId="2058184272" sldId="4261"/>
            <ac:spMk id="6" creationId="{56ED528C-D54A-9B86-20F4-6419C5D5BEAD}"/>
          </ac:spMkLst>
        </pc:spChg>
      </pc:sldChg>
      <pc:sldChg chg="del">
        <pc:chgData name="Najafi, Haideh (LARA)" userId="3b67c657-2fc0-4fd7-a380-776a6968f2a7" providerId="ADAL" clId="{086912F5-A63C-4DC6-8377-5913CC5D2220}" dt="2025-09-11T13:15:53.868" v="55" actId="2696"/>
        <pc:sldMkLst>
          <pc:docMk/>
          <pc:sldMk cId="4066973787" sldId="7822"/>
        </pc:sldMkLst>
      </pc:sldChg>
      <pc:sldChg chg="del">
        <pc:chgData name="Najafi, Haideh (LARA)" userId="3b67c657-2fc0-4fd7-a380-776a6968f2a7" providerId="ADAL" clId="{086912F5-A63C-4DC6-8377-5913CC5D2220}" dt="2025-09-11T13:15:53.868" v="55" actId="2696"/>
        <pc:sldMkLst>
          <pc:docMk/>
          <pc:sldMk cId="3985736265" sldId="7823"/>
        </pc:sldMkLst>
      </pc:sldChg>
      <pc:sldChg chg="del">
        <pc:chgData name="Najafi, Haideh (LARA)" userId="3b67c657-2fc0-4fd7-a380-776a6968f2a7" providerId="ADAL" clId="{086912F5-A63C-4DC6-8377-5913CC5D2220}" dt="2025-09-11T13:15:53.868" v="55" actId="2696"/>
        <pc:sldMkLst>
          <pc:docMk/>
          <pc:sldMk cId="3999448984" sldId="7824"/>
        </pc:sldMkLst>
      </pc:sldChg>
      <pc:sldChg chg="del">
        <pc:chgData name="Najafi, Haideh (LARA)" userId="3b67c657-2fc0-4fd7-a380-776a6968f2a7" providerId="ADAL" clId="{086912F5-A63C-4DC6-8377-5913CC5D2220}" dt="2025-09-11T13:16:00.489" v="56" actId="2696"/>
        <pc:sldMkLst>
          <pc:docMk/>
          <pc:sldMk cId="3047517333" sldId="7851"/>
        </pc:sldMkLst>
      </pc:sldChg>
      <pc:sldChg chg="del">
        <pc:chgData name="Najafi, Haideh (LARA)" userId="3b67c657-2fc0-4fd7-a380-776a6968f2a7" providerId="ADAL" clId="{086912F5-A63C-4DC6-8377-5913CC5D2220}" dt="2025-09-11T13:16:00.489" v="56" actId="2696"/>
        <pc:sldMkLst>
          <pc:docMk/>
          <pc:sldMk cId="4260930108" sldId="7852"/>
        </pc:sldMkLst>
      </pc:sldChg>
      <pc:sldChg chg="del">
        <pc:chgData name="Najafi, Haideh (LARA)" userId="3b67c657-2fc0-4fd7-a380-776a6968f2a7" providerId="ADAL" clId="{086912F5-A63C-4DC6-8377-5913CC5D2220}" dt="2025-09-11T13:16:00.489" v="56" actId="2696"/>
        <pc:sldMkLst>
          <pc:docMk/>
          <pc:sldMk cId="3108697351" sldId="7853"/>
        </pc:sldMkLst>
      </pc:sldChg>
      <pc:sldChg chg="modSp">
        <pc:chgData name="Najafi, Haideh (LARA)" userId="3b67c657-2fc0-4fd7-a380-776a6968f2a7" providerId="ADAL" clId="{086912F5-A63C-4DC6-8377-5913CC5D2220}" dt="2025-09-11T13:16:14.193" v="57" actId="13926"/>
        <pc:sldMkLst>
          <pc:docMk/>
          <pc:sldMk cId="304961416" sldId="7854"/>
        </pc:sldMkLst>
        <pc:spChg chg="mod">
          <ac:chgData name="Najafi, Haideh (LARA)" userId="3b67c657-2fc0-4fd7-a380-776a6968f2a7" providerId="ADAL" clId="{086912F5-A63C-4DC6-8377-5913CC5D2220}" dt="2025-09-11T13:16:14.193" v="57" actId="13926"/>
          <ac:spMkLst>
            <pc:docMk/>
            <pc:sldMk cId="304961416" sldId="7854"/>
            <ac:spMk id="5" creationId="{23CF34E5-BDC2-F3BD-0376-00C079A821AE}"/>
          </ac:spMkLst>
        </pc:spChg>
      </pc:sldChg>
      <pc:sldChg chg="del">
        <pc:chgData name="Najafi, Haideh (LARA)" userId="3b67c657-2fc0-4fd7-a380-776a6968f2a7" providerId="ADAL" clId="{086912F5-A63C-4DC6-8377-5913CC5D2220}" dt="2025-09-11T13:17:21.542" v="68" actId="2696"/>
        <pc:sldMkLst>
          <pc:docMk/>
          <pc:sldMk cId="1460833879" sldId="7855"/>
        </pc:sldMkLst>
      </pc:sldChg>
      <pc:sldChg chg="del">
        <pc:chgData name="Najafi, Haideh (LARA)" userId="3b67c657-2fc0-4fd7-a380-776a6968f2a7" providerId="ADAL" clId="{086912F5-A63C-4DC6-8377-5913CC5D2220}" dt="2025-09-11T13:17:21.542" v="68" actId="2696"/>
        <pc:sldMkLst>
          <pc:docMk/>
          <pc:sldMk cId="1502058813" sldId="7856"/>
        </pc:sldMkLst>
      </pc:sldChg>
      <pc:sldChg chg="del">
        <pc:chgData name="Najafi, Haideh (LARA)" userId="3b67c657-2fc0-4fd7-a380-776a6968f2a7" providerId="ADAL" clId="{086912F5-A63C-4DC6-8377-5913CC5D2220}" dt="2025-09-11T13:17:21.542" v="68" actId="2696"/>
        <pc:sldMkLst>
          <pc:docMk/>
          <pc:sldMk cId="3533851314" sldId="7857"/>
        </pc:sldMkLst>
      </pc:sldChg>
      <pc:sldChg chg="modSp">
        <pc:chgData name="Najafi, Haideh (LARA)" userId="3b67c657-2fc0-4fd7-a380-776a6968f2a7" providerId="ADAL" clId="{086912F5-A63C-4DC6-8377-5913CC5D2220}" dt="2025-09-11T13:16:32.711" v="60" actId="13926"/>
        <pc:sldMkLst>
          <pc:docMk/>
          <pc:sldMk cId="2552187161" sldId="7858"/>
        </pc:sldMkLst>
        <pc:spChg chg="mod">
          <ac:chgData name="Najafi, Haideh (LARA)" userId="3b67c657-2fc0-4fd7-a380-776a6968f2a7" providerId="ADAL" clId="{086912F5-A63C-4DC6-8377-5913CC5D2220}" dt="2025-09-11T13:16:32.711" v="60" actId="13926"/>
          <ac:spMkLst>
            <pc:docMk/>
            <pc:sldMk cId="2552187161" sldId="7858"/>
            <ac:spMk id="5" creationId="{4F36615D-B8C8-8536-DB25-FC578A0F51D5}"/>
          </ac:spMkLst>
        </pc:spChg>
      </pc:sldChg>
      <pc:sldChg chg="modSp">
        <pc:chgData name="Najafi, Haideh (LARA)" userId="3b67c657-2fc0-4fd7-a380-776a6968f2a7" providerId="ADAL" clId="{086912F5-A63C-4DC6-8377-5913CC5D2220}" dt="2025-09-11T13:16:39.246" v="61" actId="13926"/>
        <pc:sldMkLst>
          <pc:docMk/>
          <pc:sldMk cId="1908071465" sldId="7859"/>
        </pc:sldMkLst>
        <pc:spChg chg="mod">
          <ac:chgData name="Najafi, Haideh (LARA)" userId="3b67c657-2fc0-4fd7-a380-776a6968f2a7" providerId="ADAL" clId="{086912F5-A63C-4DC6-8377-5913CC5D2220}" dt="2025-09-11T13:16:39.246" v="61" actId="13926"/>
          <ac:spMkLst>
            <pc:docMk/>
            <pc:sldMk cId="1908071465" sldId="7859"/>
            <ac:spMk id="5" creationId="{AA634CB0-DB4A-54E7-BF02-210614B366D1}"/>
          </ac:spMkLst>
        </pc:spChg>
      </pc:sldChg>
      <pc:sldChg chg="modSp mod modAnim">
        <pc:chgData name="Najafi, Haideh (LARA)" userId="3b67c657-2fc0-4fd7-a380-776a6968f2a7" providerId="ADAL" clId="{086912F5-A63C-4DC6-8377-5913CC5D2220}" dt="2025-09-11T13:17:42.528" v="78" actId="6549"/>
        <pc:sldMkLst>
          <pc:docMk/>
          <pc:sldMk cId="2660069355" sldId="7864"/>
        </pc:sldMkLst>
        <pc:spChg chg="mod">
          <ac:chgData name="Najafi, Haideh (LARA)" userId="3b67c657-2fc0-4fd7-a380-776a6968f2a7" providerId="ADAL" clId="{086912F5-A63C-4DC6-8377-5913CC5D2220}" dt="2025-09-11T13:17:42.528" v="78" actId="6549"/>
          <ac:spMkLst>
            <pc:docMk/>
            <pc:sldMk cId="2660069355" sldId="7864"/>
            <ac:spMk id="5" creationId="{E8384F14-78FD-6920-F9A4-AE479AD7009A}"/>
          </ac:spMkLst>
        </pc:spChg>
      </pc:sldChg>
      <pc:sldChg chg="modSp mod">
        <pc:chgData name="Najafi, Haideh (LARA)" userId="3b67c657-2fc0-4fd7-a380-776a6968f2a7" providerId="ADAL" clId="{086912F5-A63C-4DC6-8377-5913CC5D2220}" dt="2025-09-11T13:18:05.897" v="88" actId="20577"/>
        <pc:sldMkLst>
          <pc:docMk/>
          <pc:sldMk cId="1659976336" sldId="7865"/>
        </pc:sldMkLst>
        <pc:spChg chg="mod">
          <ac:chgData name="Najafi, Haideh (LARA)" userId="3b67c657-2fc0-4fd7-a380-776a6968f2a7" providerId="ADAL" clId="{086912F5-A63C-4DC6-8377-5913CC5D2220}" dt="2025-09-11T13:18:05.897" v="88" actId="20577"/>
          <ac:spMkLst>
            <pc:docMk/>
            <pc:sldMk cId="1659976336" sldId="7865"/>
            <ac:spMk id="5" creationId="{078DC9DA-D11C-DD41-6DD5-AEE292BE1178}"/>
          </ac:spMkLst>
        </pc:spChg>
      </pc:sldChg>
      <pc:sldChg chg="modSp mod">
        <pc:chgData name="Najafi, Haideh (LARA)" userId="3b67c657-2fc0-4fd7-a380-776a6968f2a7" providerId="ADAL" clId="{086912F5-A63C-4DC6-8377-5913CC5D2220}" dt="2025-09-11T13:18:19.993" v="96" actId="6549"/>
        <pc:sldMkLst>
          <pc:docMk/>
          <pc:sldMk cId="335295534" sldId="7866"/>
        </pc:sldMkLst>
        <pc:spChg chg="mod">
          <ac:chgData name="Najafi, Haideh (LARA)" userId="3b67c657-2fc0-4fd7-a380-776a6968f2a7" providerId="ADAL" clId="{086912F5-A63C-4DC6-8377-5913CC5D2220}" dt="2025-09-11T13:18:19.993" v="96" actId="6549"/>
          <ac:spMkLst>
            <pc:docMk/>
            <pc:sldMk cId="335295534" sldId="7866"/>
            <ac:spMk id="5" creationId="{C3055BD2-8885-8060-FC26-C705DDBADD68}"/>
          </ac:spMkLst>
        </pc:spChg>
      </pc:sldChg>
      <pc:sldChg chg="modSp mod">
        <pc:chgData name="Najafi, Haideh (LARA)" userId="3b67c657-2fc0-4fd7-a380-776a6968f2a7" providerId="ADAL" clId="{086912F5-A63C-4DC6-8377-5913CC5D2220}" dt="2025-09-11T13:18:44.050" v="105" actId="6549"/>
        <pc:sldMkLst>
          <pc:docMk/>
          <pc:sldMk cId="493746643" sldId="7867"/>
        </pc:sldMkLst>
        <pc:spChg chg="mod">
          <ac:chgData name="Najafi, Haideh (LARA)" userId="3b67c657-2fc0-4fd7-a380-776a6968f2a7" providerId="ADAL" clId="{086912F5-A63C-4DC6-8377-5913CC5D2220}" dt="2025-09-11T13:18:44.050" v="105" actId="6549"/>
          <ac:spMkLst>
            <pc:docMk/>
            <pc:sldMk cId="493746643" sldId="7867"/>
            <ac:spMk id="5" creationId="{27752608-8946-9D07-60B9-89F4B17B3713}"/>
          </ac:spMkLst>
        </pc:spChg>
      </pc:sldChg>
      <pc:sldChg chg="modSp mod">
        <pc:chgData name="Najafi, Haideh (LARA)" userId="3b67c657-2fc0-4fd7-a380-776a6968f2a7" providerId="ADAL" clId="{086912F5-A63C-4DC6-8377-5913CC5D2220}" dt="2025-09-11T13:19:21.257" v="120" actId="14100"/>
        <pc:sldMkLst>
          <pc:docMk/>
          <pc:sldMk cId="3829884945" sldId="7868"/>
        </pc:sldMkLst>
        <pc:spChg chg="mod">
          <ac:chgData name="Najafi, Haideh (LARA)" userId="3b67c657-2fc0-4fd7-a380-776a6968f2a7" providerId="ADAL" clId="{086912F5-A63C-4DC6-8377-5913CC5D2220}" dt="2025-09-11T13:19:21.257" v="120" actId="14100"/>
          <ac:spMkLst>
            <pc:docMk/>
            <pc:sldMk cId="3829884945" sldId="7868"/>
            <ac:spMk id="5" creationId="{873CFEE5-3800-7128-CE4C-DC559E47C805}"/>
          </ac:spMkLst>
        </pc:spChg>
      </pc:sldChg>
      <pc:sldChg chg="modSp mod">
        <pc:chgData name="Najafi, Haideh (LARA)" userId="3b67c657-2fc0-4fd7-a380-776a6968f2a7" providerId="ADAL" clId="{086912F5-A63C-4DC6-8377-5913CC5D2220}" dt="2025-09-11T13:20:06.442" v="138" actId="27636"/>
        <pc:sldMkLst>
          <pc:docMk/>
          <pc:sldMk cId="781052354" sldId="7869"/>
        </pc:sldMkLst>
        <pc:spChg chg="mod">
          <ac:chgData name="Najafi, Haideh (LARA)" userId="3b67c657-2fc0-4fd7-a380-776a6968f2a7" providerId="ADAL" clId="{086912F5-A63C-4DC6-8377-5913CC5D2220}" dt="2025-09-11T13:20:06.442" v="138" actId="27636"/>
          <ac:spMkLst>
            <pc:docMk/>
            <pc:sldMk cId="781052354" sldId="7869"/>
            <ac:spMk id="5" creationId="{40759CAD-F5F1-7ED8-4BE5-55B398D2A293}"/>
          </ac:spMkLst>
        </pc:spChg>
      </pc:sldChg>
      <pc:sldChg chg="modSp mod">
        <pc:chgData name="Najafi, Haideh (LARA)" userId="3b67c657-2fc0-4fd7-a380-776a6968f2a7" providerId="ADAL" clId="{086912F5-A63C-4DC6-8377-5913CC5D2220}" dt="2025-09-11T13:20:30.083" v="149" actId="14100"/>
        <pc:sldMkLst>
          <pc:docMk/>
          <pc:sldMk cId="3139405688" sldId="7870"/>
        </pc:sldMkLst>
        <pc:spChg chg="mod">
          <ac:chgData name="Najafi, Haideh (LARA)" userId="3b67c657-2fc0-4fd7-a380-776a6968f2a7" providerId="ADAL" clId="{086912F5-A63C-4DC6-8377-5913CC5D2220}" dt="2025-09-11T13:20:30.083" v="149" actId="14100"/>
          <ac:spMkLst>
            <pc:docMk/>
            <pc:sldMk cId="3139405688" sldId="7870"/>
            <ac:spMk id="5" creationId="{6747DB85-F217-D5F6-9582-56B7DFDD4878}"/>
          </ac:spMkLst>
        </pc:spChg>
      </pc:sldChg>
      <pc:sldChg chg="modSp mod">
        <pc:chgData name="Najafi, Haideh (LARA)" userId="3b67c657-2fc0-4fd7-a380-776a6968f2a7" providerId="ADAL" clId="{086912F5-A63C-4DC6-8377-5913CC5D2220}" dt="2025-09-11T13:20:47.648" v="159" actId="14100"/>
        <pc:sldMkLst>
          <pc:docMk/>
          <pc:sldMk cId="1751326825" sldId="7871"/>
        </pc:sldMkLst>
        <pc:spChg chg="mod">
          <ac:chgData name="Najafi, Haideh (LARA)" userId="3b67c657-2fc0-4fd7-a380-776a6968f2a7" providerId="ADAL" clId="{086912F5-A63C-4DC6-8377-5913CC5D2220}" dt="2025-09-11T13:20:47.648" v="159" actId="14100"/>
          <ac:spMkLst>
            <pc:docMk/>
            <pc:sldMk cId="1751326825" sldId="7871"/>
            <ac:spMk id="5" creationId="{A1F530FC-8905-9D81-F50D-827D47B1DD38}"/>
          </ac:spMkLst>
        </pc:spChg>
      </pc:sldChg>
      <pc:sldChg chg="modSp">
        <pc:chgData name="Najafi, Haideh (LARA)" userId="3b67c657-2fc0-4fd7-a380-776a6968f2a7" providerId="ADAL" clId="{086912F5-A63C-4DC6-8377-5913CC5D2220}" dt="2025-09-11T13:21:35.562" v="181" actId="403"/>
        <pc:sldMkLst>
          <pc:docMk/>
          <pc:sldMk cId="4254511837" sldId="7873"/>
        </pc:sldMkLst>
        <pc:spChg chg="mod">
          <ac:chgData name="Najafi, Haideh (LARA)" userId="3b67c657-2fc0-4fd7-a380-776a6968f2a7" providerId="ADAL" clId="{086912F5-A63C-4DC6-8377-5913CC5D2220}" dt="2025-09-11T13:21:35.562" v="181" actId="403"/>
          <ac:spMkLst>
            <pc:docMk/>
            <pc:sldMk cId="4254511837" sldId="7873"/>
            <ac:spMk id="5" creationId="{3394B930-569C-21A1-8C65-C0742A9BE6DF}"/>
          </ac:spMkLst>
        </pc:spChg>
      </pc:sldChg>
      <pc:sldChg chg="modSp mod">
        <pc:chgData name="Najafi, Haideh (LARA)" userId="3b67c657-2fc0-4fd7-a380-776a6968f2a7" providerId="ADAL" clId="{086912F5-A63C-4DC6-8377-5913CC5D2220}" dt="2025-09-11T13:22:09.320" v="193" actId="1076"/>
        <pc:sldMkLst>
          <pc:docMk/>
          <pc:sldMk cId="176635040" sldId="7874"/>
        </pc:sldMkLst>
        <pc:spChg chg="mod">
          <ac:chgData name="Najafi, Haideh (LARA)" userId="3b67c657-2fc0-4fd7-a380-776a6968f2a7" providerId="ADAL" clId="{086912F5-A63C-4DC6-8377-5913CC5D2220}" dt="2025-09-11T13:22:09.320" v="193" actId="1076"/>
          <ac:spMkLst>
            <pc:docMk/>
            <pc:sldMk cId="176635040" sldId="7874"/>
            <ac:spMk id="5" creationId="{9562E96D-A237-1DA0-8D2D-0D3E65DA2D7C}"/>
          </ac:spMkLst>
        </pc:spChg>
        <pc:picChg chg="mod">
          <ac:chgData name="Najafi, Haideh (LARA)" userId="3b67c657-2fc0-4fd7-a380-776a6968f2a7" providerId="ADAL" clId="{086912F5-A63C-4DC6-8377-5913CC5D2220}" dt="2025-09-11T13:22:05.688" v="192" actId="1076"/>
          <ac:picMkLst>
            <pc:docMk/>
            <pc:sldMk cId="176635040" sldId="7874"/>
            <ac:picMk id="8" creationId="{BD84E486-2386-DD58-1CC5-0DC335A875B1}"/>
          </ac:picMkLst>
        </pc:picChg>
      </pc:sldChg>
      <pc:sldChg chg="del">
        <pc:chgData name="Najafi, Haideh (LARA)" userId="3b67c657-2fc0-4fd7-a380-776a6968f2a7" providerId="ADAL" clId="{086912F5-A63C-4DC6-8377-5913CC5D2220}" dt="2025-09-11T13:22:20.074" v="195" actId="2696"/>
        <pc:sldMkLst>
          <pc:docMk/>
          <pc:sldMk cId="99535204" sldId="7878"/>
        </pc:sldMkLst>
      </pc:sldChg>
      <pc:sldChg chg="modSp mod">
        <pc:chgData name="Najafi, Haideh (LARA)" userId="3b67c657-2fc0-4fd7-a380-776a6968f2a7" providerId="ADAL" clId="{086912F5-A63C-4DC6-8377-5913CC5D2220}" dt="2025-09-11T13:22:55.351" v="204" actId="13926"/>
        <pc:sldMkLst>
          <pc:docMk/>
          <pc:sldMk cId="162339101" sldId="7879"/>
        </pc:sldMkLst>
        <pc:spChg chg="mod">
          <ac:chgData name="Najafi, Haideh (LARA)" userId="3b67c657-2fc0-4fd7-a380-776a6968f2a7" providerId="ADAL" clId="{086912F5-A63C-4DC6-8377-5913CC5D2220}" dt="2025-09-11T13:22:55.351" v="204" actId="13926"/>
          <ac:spMkLst>
            <pc:docMk/>
            <pc:sldMk cId="162339101" sldId="7879"/>
            <ac:spMk id="5" creationId="{E6564105-40DA-31D1-0E18-742F92D63B3A}"/>
          </ac:spMkLst>
        </pc:spChg>
        <pc:spChg chg="mod">
          <ac:chgData name="Najafi, Haideh (LARA)" userId="3b67c657-2fc0-4fd7-a380-776a6968f2a7" providerId="ADAL" clId="{086912F5-A63C-4DC6-8377-5913CC5D2220}" dt="2025-09-11T13:22:47.506" v="202" actId="14100"/>
          <ac:spMkLst>
            <pc:docMk/>
            <pc:sldMk cId="162339101" sldId="7879"/>
            <ac:spMk id="7" creationId="{4AC3FCAC-86EF-8663-3D66-0EDBD22757D6}"/>
          </ac:spMkLst>
        </pc:spChg>
      </pc:sldChg>
      <pc:sldChg chg="del">
        <pc:chgData name="Najafi, Haideh (LARA)" userId="3b67c657-2fc0-4fd7-a380-776a6968f2a7" providerId="ADAL" clId="{086912F5-A63C-4DC6-8377-5913CC5D2220}" dt="2025-09-11T13:20:51.905" v="160" actId="2696"/>
        <pc:sldMkLst>
          <pc:docMk/>
          <pc:sldMk cId="1627242648" sldId="7884"/>
        </pc:sldMkLst>
      </pc:sldChg>
      <pc:sldChg chg="del">
        <pc:chgData name="Najafi, Haideh (LARA)" userId="3b67c657-2fc0-4fd7-a380-776a6968f2a7" providerId="ADAL" clId="{086912F5-A63C-4DC6-8377-5913CC5D2220}" dt="2025-09-11T13:18:26.691" v="97" actId="2696"/>
        <pc:sldMkLst>
          <pc:docMk/>
          <pc:sldMk cId="3502472328" sldId="7885"/>
        </pc:sldMkLst>
      </pc:sldChg>
      <pc:sldChg chg="del">
        <pc:chgData name="Najafi, Haideh (LARA)" userId="3b67c657-2fc0-4fd7-a380-776a6968f2a7" providerId="ADAL" clId="{086912F5-A63C-4DC6-8377-5913CC5D2220}" dt="2025-09-11T13:18:49.274" v="106" actId="2696"/>
        <pc:sldMkLst>
          <pc:docMk/>
          <pc:sldMk cId="850656546" sldId="7886"/>
        </pc:sldMkLst>
      </pc:sldChg>
      <pc:sldChg chg="del">
        <pc:chgData name="Najafi, Haideh (LARA)" userId="3b67c657-2fc0-4fd7-a380-776a6968f2a7" providerId="ADAL" clId="{086912F5-A63C-4DC6-8377-5913CC5D2220}" dt="2025-09-11T13:17:51.229" v="79" actId="2696"/>
        <pc:sldMkLst>
          <pc:docMk/>
          <pc:sldMk cId="2490553922" sldId="7887"/>
        </pc:sldMkLst>
      </pc:sldChg>
      <pc:sldChg chg="del">
        <pc:chgData name="Najafi, Haideh (LARA)" userId="3b67c657-2fc0-4fd7-a380-776a6968f2a7" providerId="ADAL" clId="{086912F5-A63C-4DC6-8377-5913CC5D2220}" dt="2025-09-11T13:23:17.875" v="207" actId="2696"/>
        <pc:sldMkLst>
          <pc:docMk/>
          <pc:sldMk cId="1810388616" sldId="7888"/>
        </pc:sldMkLst>
      </pc:sldChg>
      <pc:sldChg chg="modSp">
        <pc:chgData name="Najafi, Haideh (LARA)" userId="3b67c657-2fc0-4fd7-a380-776a6968f2a7" providerId="ADAL" clId="{086912F5-A63C-4DC6-8377-5913CC5D2220}" dt="2025-09-11T13:17:13.574" v="67" actId="13926"/>
        <pc:sldMkLst>
          <pc:docMk/>
          <pc:sldMk cId="3145552110" sldId="7894"/>
        </pc:sldMkLst>
        <pc:spChg chg="mod">
          <ac:chgData name="Najafi, Haideh (LARA)" userId="3b67c657-2fc0-4fd7-a380-776a6968f2a7" providerId="ADAL" clId="{086912F5-A63C-4DC6-8377-5913CC5D2220}" dt="2025-09-11T13:17:13.574" v="67" actId="13926"/>
          <ac:spMkLst>
            <pc:docMk/>
            <pc:sldMk cId="3145552110" sldId="7894"/>
            <ac:spMk id="5" creationId="{AC0F43BB-D538-2E49-2F94-199CFFCEF554}"/>
          </ac:spMkLst>
        </pc:spChg>
      </pc:sldChg>
      <pc:sldChg chg="del">
        <pc:chgData name="Najafi, Haideh (LARA)" userId="3b67c657-2fc0-4fd7-a380-776a6968f2a7" providerId="ADAL" clId="{086912F5-A63C-4DC6-8377-5913CC5D2220}" dt="2025-09-11T13:23:17.875" v="207" actId="2696"/>
        <pc:sldMkLst>
          <pc:docMk/>
          <pc:sldMk cId="3981060063" sldId="7895"/>
        </pc:sldMkLst>
      </pc:sldChg>
      <pc:sldChg chg="del">
        <pc:chgData name="Najafi, Haideh (LARA)" userId="3b67c657-2fc0-4fd7-a380-776a6968f2a7" providerId="ADAL" clId="{086912F5-A63C-4DC6-8377-5913CC5D2220}" dt="2025-09-11T13:23:17.875" v="207" actId="2696"/>
        <pc:sldMkLst>
          <pc:docMk/>
          <pc:sldMk cId="937777771" sldId="7896"/>
        </pc:sldMkLst>
      </pc:sldChg>
      <pc:sldChg chg="del">
        <pc:chgData name="Najafi, Haideh (LARA)" userId="3b67c657-2fc0-4fd7-a380-776a6968f2a7" providerId="ADAL" clId="{086912F5-A63C-4DC6-8377-5913CC5D2220}" dt="2025-09-11T13:23:17.875" v="207" actId="2696"/>
        <pc:sldMkLst>
          <pc:docMk/>
          <pc:sldMk cId="2538659626" sldId="7897"/>
        </pc:sldMkLst>
      </pc:sldChg>
      <pc:sldChg chg="del">
        <pc:chgData name="Najafi, Haideh (LARA)" userId="3b67c657-2fc0-4fd7-a380-776a6968f2a7" providerId="ADAL" clId="{086912F5-A63C-4DC6-8377-5913CC5D2220}" dt="2025-09-11T13:23:29.212" v="210" actId="2696"/>
        <pc:sldMkLst>
          <pc:docMk/>
          <pc:sldMk cId="3175740412" sldId="7904"/>
        </pc:sldMkLst>
      </pc:sldChg>
      <pc:sldChg chg="del">
        <pc:chgData name="Najafi, Haideh (LARA)" userId="3b67c657-2fc0-4fd7-a380-776a6968f2a7" providerId="ADAL" clId="{086912F5-A63C-4DC6-8377-5913CC5D2220}" dt="2025-09-11T13:27:16.296" v="262" actId="2696"/>
        <pc:sldMkLst>
          <pc:docMk/>
          <pc:sldMk cId="1192421661" sldId="7912"/>
        </pc:sldMkLst>
      </pc:sldChg>
      <pc:sldChg chg="del">
        <pc:chgData name="Najafi, Haideh (LARA)" userId="3b67c657-2fc0-4fd7-a380-776a6968f2a7" providerId="ADAL" clId="{086912F5-A63C-4DC6-8377-5913CC5D2220}" dt="2025-09-11T13:27:24.340" v="263" actId="2696"/>
        <pc:sldMkLst>
          <pc:docMk/>
          <pc:sldMk cId="4052365940" sldId="7913"/>
        </pc:sldMkLst>
      </pc:sldChg>
      <pc:sldChg chg="del">
        <pc:chgData name="Najafi, Haideh (LARA)" userId="3b67c657-2fc0-4fd7-a380-776a6968f2a7" providerId="ADAL" clId="{086912F5-A63C-4DC6-8377-5913CC5D2220}" dt="2025-09-11T13:27:24.340" v="263" actId="2696"/>
        <pc:sldMkLst>
          <pc:docMk/>
          <pc:sldMk cId="1164541681" sldId="7914"/>
        </pc:sldMkLst>
      </pc:sldChg>
      <pc:sldChg chg="del">
        <pc:chgData name="Najafi, Haideh (LARA)" userId="3b67c657-2fc0-4fd7-a380-776a6968f2a7" providerId="ADAL" clId="{086912F5-A63C-4DC6-8377-5913CC5D2220}" dt="2025-09-11T13:27:24.340" v="263" actId="2696"/>
        <pc:sldMkLst>
          <pc:docMk/>
          <pc:sldMk cId="67443132" sldId="7915"/>
        </pc:sldMkLst>
      </pc:sldChg>
      <pc:sldChg chg="del">
        <pc:chgData name="Najafi, Haideh (LARA)" userId="3b67c657-2fc0-4fd7-a380-776a6968f2a7" providerId="ADAL" clId="{086912F5-A63C-4DC6-8377-5913CC5D2220}" dt="2025-09-11T13:27:24.340" v="263" actId="2696"/>
        <pc:sldMkLst>
          <pc:docMk/>
          <pc:sldMk cId="3008686834" sldId="7916"/>
        </pc:sldMkLst>
      </pc:sldChg>
      <pc:sldChg chg="del">
        <pc:chgData name="Najafi, Haideh (LARA)" userId="3b67c657-2fc0-4fd7-a380-776a6968f2a7" providerId="ADAL" clId="{086912F5-A63C-4DC6-8377-5913CC5D2220}" dt="2025-09-11T13:27:24.340" v="263" actId="2696"/>
        <pc:sldMkLst>
          <pc:docMk/>
          <pc:sldMk cId="817875694" sldId="7917"/>
        </pc:sldMkLst>
      </pc:sldChg>
      <pc:sldChg chg="del">
        <pc:chgData name="Najafi, Haideh (LARA)" userId="3b67c657-2fc0-4fd7-a380-776a6968f2a7" providerId="ADAL" clId="{086912F5-A63C-4DC6-8377-5913CC5D2220}" dt="2025-09-11T13:27:24.340" v="263" actId="2696"/>
        <pc:sldMkLst>
          <pc:docMk/>
          <pc:sldMk cId="538301150" sldId="7918"/>
        </pc:sldMkLst>
      </pc:sldChg>
      <pc:sldChg chg="del">
        <pc:chgData name="Najafi, Haideh (LARA)" userId="3b67c657-2fc0-4fd7-a380-776a6968f2a7" providerId="ADAL" clId="{086912F5-A63C-4DC6-8377-5913CC5D2220}" dt="2025-09-11T13:27:24.340" v="263" actId="2696"/>
        <pc:sldMkLst>
          <pc:docMk/>
          <pc:sldMk cId="214045725" sldId="7919"/>
        </pc:sldMkLst>
      </pc:sldChg>
      <pc:sldChg chg="del">
        <pc:chgData name="Najafi, Haideh (LARA)" userId="3b67c657-2fc0-4fd7-a380-776a6968f2a7" providerId="ADAL" clId="{086912F5-A63C-4DC6-8377-5913CC5D2220}" dt="2025-09-11T13:27:30.185" v="264" actId="2696"/>
        <pc:sldMkLst>
          <pc:docMk/>
          <pc:sldMk cId="1357458187" sldId="7920"/>
        </pc:sldMkLst>
      </pc:sldChg>
      <pc:sldChg chg="del">
        <pc:chgData name="Najafi, Haideh (LARA)" userId="3b67c657-2fc0-4fd7-a380-776a6968f2a7" providerId="ADAL" clId="{086912F5-A63C-4DC6-8377-5913CC5D2220}" dt="2025-09-11T13:27:30.185" v="264" actId="2696"/>
        <pc:sldMkLst>
          <pc:docMk/>
          <pc:sldMk cId="2948054932" sldId="7921"/>
        </pc:sldMkLst>
      </pc:sldChg>
      <pc:sldChg chg="del">
        <pc:chgData name="Najafi, Haideh (LARA)" userId="3b67c657-2fc0-4fd7-a380-776a6968f2a7" providerId="ADAL" clId="{086912F5-A63C-4DC6-8377-5913CC5D2220}" dt="2025-09-11T13:27:43.501" v="267" actId="2696"/>
        <pc:sldMkLst>
          <pc:docMk/>
          <pc:sldMk cId="475953041" sldId="7927"/>
        </pc:sldMkLst>
      </pc:sldChg>
      <pc:sldChg chg="modSp mod">
        <pc:chgData name="Najafi, Haideh (LARA)" userId="3b67c657-2fc0-4fd7-a380-776a6968f2a7" providerId="ADAL" clId="{086912F5-A63C-4DC6-8377-5913CC5D2220}" dt="2025-09-11T13:28:20.664" v="274" actId="14100"/>
        <pc:sldMkLst>
          <pc:docMk/>
          <pc:sldMk cId="3615285769" sldId="7928"/>
        </pc:sldMkLst>
        <pc:spChg chg="mod">
          <ac:chgData name="Najafi, Haideh (LARA)" userId="3b67c657-2fc0-4fd7-a380-776a6968f2a7" providerId="ADAL" clId="{086912F5-A63C-4DC6-8377-5913CC5D2220}" dt="2025-09-11T13:28:20.664" v="274" actId="14100"/>
          <ac:spMkLst>
            <pc:docMk/>
            <pc:sldMk cId="3615285769" sldId="7928"/>
            <ac:spMk id="9" creationId="{DAD08DDD-267E-2A6B-D445-E31929D1171F}"/>
          </ac:spMkLst>
        </pc:spChg>
      </pc:sldChg>
      <pc:sldChg chg="del">
        <pc:chgData name="Najafi, Haideh (LARA)" userId="3b67c657-2fc0-4fd7-a380-776a6968f2a7" providerId="ADAL" clId="{086912F5-A63C-4DC6-8377-5913CC5D2220}" dt="2025-09-11T13:28:29.343" v="276" actId="2696"/>
        <pc:sldMkLst>
          <pc:docMk/>
          <pc:sldMk cId="1470235932" sldId="7933"/>
        </pc:sldMkLst>
      </pc:sldChg>
      <pc:sldChg chg="del">
        <pc:chgData name="Najafi, Haideh (LARA)" userId="3b67c657-2fc0-4fd7-a380-776a6968f2a7" providerId="ADAL" clId="{086912F5-A63C-4DC6-8377-5913CC5D2220}" dt="2025-09-11T13:28:45.571" v="278" actId="2696"/>
        <pc:sldMkLst>
          <pc:docMk/>
          <pc:sldMk cId="2626915755" sldId="7935"/>
        </pc:sldMkLst>
      </pc:sldChg>
      <pc:sldChg chg="modSp">
        <pc:chgData name="Najafi, Haideh (LARA)" userId="3b67c657-2fc0-4fd7-a380-776a6968f2a7" providerId="ADAL" clId="{086912F5-A63C-4DC6-8377-5913CC5D2220}" dt="2025-09-11T19:52:30.253" v="447" actId="20577"/>
        <pc:sldMkLst>
          <pc:docMk/>
          <pc:sldMk cId="2499344391" sldId="7937"/>
        </pc:sldMkLst>
        <pc:spChg chg="mod">
          <ac:chgData name="Najafi, Haideh (LARA)" userId="3b67c657-2fc0-4fd7-a380-776a6968f2a7" providerId="ADAL" clId="{086912F5-A63C-4DC6-8377-5913CC5D2220}" dt="2025-09-11T19:52:30.253" v="447" actId="20577"/>
          <ac:spMkLst>
            <pc:docMk/>
            <pc:sldMk cId="2499344391" sldId="7937"/>
            <ac:spMk id="9" creationId="{8C19737B-3C6F-69E1-609F-A285FED682BE}"/>
          </ac:spMkLst>
        </pc:spChg>
      </pc:sldChg>
      <pc:sldChg chg="del">
        <pc:chgData name="Najafi, Haideh (LARA)" userId="3b67c657-2fc0-4fd7-a380-776a6968f2a7" providerId="ADAL" clId="{086912F5-A63C-4DC6-8377-5913CC5D2220}" dt="2025-09-11T13:28:45.571" v="278" actId="2696"/>
        <pc:sldMkLst>
          <pc:docMk/>
          <pc:sldMk cId="3737667294" sldId="7938"/>
        </pc:sldMkLst>
      </pc:sldChg>
      <pc:sldChg chg="del">
        <pc:chgData name="Najafi, Haideh (LARA)" userId="3b67c657-2fc0-4fd7-a380-776a6968f2a7" providerId="ADAL" clId="{086912F5-A63C-4DC6-8377-5913CC5D2220}" dt="2025-09-11T13:28:45.571" v="278" actId="2696"/>
        <pc:sldMkLst>
          <pc:docMk/>
          <pc:sldMk cId="2046846631" sldId="7940"/>
        </pc:sldMkLst>
      </pc:sldChg>
      <pc:sldChg chg="del">
        <pc:chgData name="Najafi, Haideh (LARA)" userId="3b67c657-2fc0-4fd7-a380-776a6968f2a7" providerId="ADAL" clId="{086912F5-A63C-4DC6-8377-5913CC5D2220}" dt="2025-09-11T13:28:45.571" v="278" actId="2696"/>
        <pc:sldMkLst>
          <pc:docMk/>
          <pc:sldMk cId="293317916" sldId="7941"/>
        </pc:sldMkLst>
      </pc:sldChg>
      <pc:sldChg chg="del">
        <pc:chgData name="Najafi, Haideh (LARA)" userId="3b67c657-2fc0-4fd7-a380-776a6968f2a7" providerId="ADAL" clId="{086912F5-A63C-4DC6-8377-5913CC5D2220}" dt="2025-09-11T13:28:45.571" v="278" actId="2696"/>
        <pc:sldMkLst>
          <pc:docMk/>
          <pc:sldMk cId="2831242654" sldId="7942"/>
        </pc:sldMkLst>
      </pc:sldChg>
      <pc:sldChg chg="del">
        <pc:chgData name="Najafi, Haideh (LARA)" userId="3b67c657-2fc0-4fd7-a380-776a6968f2a7" providerId="ADAL" clId="{086912F5-A63C-4DC6-8377-5913CC5D2220}" dt="2025-09-11T13:28:45.571" v="278" actId="2696"/>
        <pc:sldMkLst>
          <pc:docMk/>
          <pc:sldMk cId="959000153" sldId="7943"/>
        </pc:sldMkLst>
      </pc:sldChg>
      <pc:sldChg chg="del">
        <pc:chgData name="Najafi, Haideh (LARA)" userId="3b67c657-2fc0-4fd7-a380-776a6968f2a7" providerId="ADAL" clId="{086912F5-A63C-4DC6-8377-5913CC5D2220}" dt="2025-09-11T13:28:45.571" v="278" actId="2696"/>
        <pc:sldMkLst>
          <pc:docMk/>
          <pc:sldMk cId="3281710291" sldId="7944"/>
        </pc:sldMkLst>
      </pc:sldChg>
      <pc:sldChg chg="del">
        <pc:chgData name="Najafi, Haideh (LARA)" userId="3b67c657-2fc0-4fd7-a380-776a6968f2a7" providerId="ADAL" clId="{086912F5-A63C-4DC6-8377-5913CC5D2220}" dt="2025-09-11T13:28:45.571" v="278" actId="2696"/>
        <pc:sldMkLst>
          <pc:docMk/>
          <pc:sldMk cId="2539906641" sldId="7945"/>
        </pc:sldMkLst>
      </pc:sldChg>
      <pc:sldChg chg="del">
        <pc:chgData name="Najafi, Haideh (LARA)" userId="3b67c657-2fc0-4fd7-a380-776a6968f2a7" providerId="ADAL" clId="{086912F5-A63C-4DC6-8377-5913CC5D2220}" dt="2025-09-11T13:28:45.571" v="278" actId="2696"/>
        <pc:sldMkLst>
          <pc:docMk/>
          <pc:sldMk cId="1688427096" sldId="7946"/>
        </pc:sldMkLst>
      </pc:sldChg>
      <pc:sldChg chg="del">
        <pc:chgData name="Najafi, Haideh (LARA)" userId="3b67c657-2fc0-4fd7-a380-776a6968f2a7" providerId="ADAL" clId="{086912F5-A63C-4DC6-8377-5913CC5D2220}" dt="2025-09-11T13:28:45.571" v="278" actId="2696"/>
        <pc:sldMkLst>
          <pc:docMk/>
          <pc:sldMk cId="798498271" sldId="7947"/>
        </pc:sldMkLst>
      </pc:sldChg>
      <pc:sldChg chg="del">
        <pc:chgData name="Najafi, Haideh (LARA)" userId="3b67c657-2fc0-4fd7-a380-776a6968f2a7" providerId="ADAL" clId="{086912F5-A63C-4DC6-8377-5913CC5D2220}" dt="2025-09-11T13:28:51.826" v="279" actId="2696"/>
        <pc:sldMkLst>
          <pc:docMk/>
          <pc:sldMk cId="791459515" sldId="7950"/>
        </pc:sldMkLst>
      </pc:sldChg>
      <pc:sldChg chg="del">
        <pc:chgData name="Najafi, Haideh (LARA)" userId="3b67c657-2fc0-4fd7-a380-776a6968f2a7" providerId="ADAL" clId="{086912F5-A63C-4DC6-8377-5913CC5D2220}" dt="2025-09-11T13:28:51.826" v="279" actId="2696"/>
        <pc:sldMkLst>
          <pc:docMk/>
          <pc:sldMk cId="2582760441" sldId="7952"/>
        </pc:sldMkLst>
      </pc:sldChg>
      <pc:sldChg chg="del">
        <pc:chgData name="Najafi, Haideh (LARA)" userId="3b67c657-2fc0-4fd7-a380-776a6968f2a7" providerId="ADAL" clId="{086912F5-A63C-4DC6-8377-5913CC5D2220}" dt="2025-09-11T13:29:10.617" v="281" actId="2696"/>
        <pc:sldMkLst>
          <pc:docMk/>
          <pc:sldMk cId="2289580269" sldId="7953"/>
        </pc:sldMkLst>
      </pc:sldChg>
      <pc:sldChg chg="del">
        <pc:chgData name="Najafi, Haideh (LARA)" userId="3b67c657-2fc0-4fd7-a380-776a6968f2a7" providerId="ADAL" clId="{086912F5-A63C-4DC6-8377-5913CC5D2220}" dt="2025-09-11T13:29:01.326" v="280" actId="2696"/>
        <pc:sldMkLst>
          <pc:docMk/>
          <pc:sldMk cId="3649533811" sldId="7954"/>
        </pc:sldMkLst>
      </pc:sldChg>
      <pc:sldChg chg="del">
        <pc:chgData name="Najafi, Haideh (LARA)" userId="3b67c657-2fc0-4fd7-a380-776a6968f2a7" providerId="ADAL" clId="{086912F5-A63C-4DC6-8377-5913CC5D2220}" dt="2025-09-11T13:29:01.326" v="280" actId="2696"/>
        <pc:sldMkLst>
          <pc:docMk/>
          <pc:sldMk cId="3362582936" sldId="7956"/>
        </pc:sldMkLst>
      </pc:sldChg>
      <pc:sldChg chg="del">
        <pc:chgData name="Najafi, Haideh (LARA)" userId="3b67c657-2fc0-4fd7-a380-776a6968f2a7" providerId="ADAL" clId="{086912F5-A63C-4DC6-8377-5913CC5D2220}" dt="2025-09-11T13:29:47.149" v="282" actId="2696"/>
        <pc:sldMkLst>
          <pc:docMk/>
          <pc:sldMk cId="2551777261" sldId="7966"/>
        </pc:sldMkLst>
      </pc:sldChg>
      <pc:sldChg chg="del">
        <pc:chgData name="Najafi, Haideh (LARA)" userId="3b67c657-2fc0-4fd7-a380-776a6968f2a7" providerId="ADAL" clId="{086912F5-A63C-4DC6-8377-5913CC5D2220}" dt="2025-09-11T13:29:47.149" v="282" actId="2696"/>
        <pc:sldMkLst>
          <pc:docMk/>
          <pc:sldMk cId="329301728" sldId="7967"/>
        </pc:sldMkLst>
      </pc:sldChg>
      <pc:sldChg chg="del">
        <pc:chgData name="Najafi, Haideh (LARA)" userId="3b67c657-2fc0-4fd7-a380-776a6968f2a7" providerId="ADAL" clId="{086912F5-A63C-4DC6-8377-5913CC5D2220}" dt="2025-09-11T13:29:47.149" v="282" actId="2696"/>
        <pc:sldMkLst>
          <pc:docMk/>
          <pc:sldMk cId="3740420743" sldId="7968"/>
        </pc:sldMkLst>
      </pc:sldChg>
      <pc:sldChg chg="del">
        <pc:chgData name="Najafi, Haideh (LARA)" userId="3b67c657-2fc0-4fd7-a380-776a6968f2a7" providerId="ADAL" clId="{086912F5-A63C-4DC6-8377-5913CC5D2220}" dt="2025-09-11T13:29:47.149" v="282" actId="2696"/>
        <pc:sldMkLst>
          <pc:docMk/>
          <pc:sldMk cId="1440267348" sldId="7969"/>
        </pc:sldMkLst>
      </pc:sldChg>
      <pc:sldChg chg="del">
        <pc:chgData name="Najafi, Haideh (LARA)" userId="3b67c657-2fc0-4fd7-a380-776a6968f2a7" providerId="ADAL" clId="{086912F5-A63C-4DC6-8377-5913CC5D2220}" dt="2025-09-11T13:29:47.149" v="282" actId="2696"/>
        <pc:sldMkLst>
          <pc:docMk/>
          <pc:sldMk cId="4080135709" sldId="7970"/>
        </pc:sldMkLst>
      </pc:sldChg>
      <pc:sldChg chg="del">
        <pc:chgData name="Najafi, Haideh (LARA)" userId="3b67c657-2fc0-4fd7-a380-776a6968f2a7" providerId="ADAL" clId="{086912F5-A63C-4DC6-8377-5913CC5D2220}" dt="2025-09-11T13:29:47.149" v="282" actId="2696"/>
        <pc:sldMkLst>
          <pc:docMk/>
          <pc:sldMk cId="491438836" sldId="7971"/>
        </pc:sldMkLst>
      </pc:sldChg>
      <pc:sldChg chg="del">
        <pc:chgData name="Najafi, Haideh (LARA)" userId="3b67c657-2fc0-4fd7-a380-776a6968f2a7" providerId="ADAL" clId="{086912F5-A63C-4DC6-8377-5913CC5D2220}" dt="2025-09-11T13:29:47.149" v="282" actId="2696"/>
        <pc:sldMkLst>
          <pc:docMk/>
          <pc:sldMk cId="3782997996" sldId="7972"/>
        </pc:sldMkLst>
      </pc:sldChg>
      <pc:sldChg chg="del">
        <pc:chgData name="Najafi, Haideh (LARA)" userId="3b67c657-2fc0-4fd7-a380-776a6968f2a7" providerId="ADAL" clId="{086912F5-A63C-4DC6-8377-5913CC5D2220}" dt="2025-09-11T13:29:47.149" v="282" actId="2696"/>
        <pc:sldMkLst>
          <pc:docMk/>
          <pc:sldMk cId="1895799873" sldId="7973"/>
        </pc:sldMkLst>
      </pc:sldChg>
      <pc:sldChg chg="del">
        <pc:chgData name="Najafi, Haideh (LARA)" userId="3b67c657-2fc0-4fd7-a380-776a6968f2a7" providerId="ADAL" clId="{086912F5-A63C-4DC6-8377-5913CC5D2220}" dt="2025-09-11T13:29:54.260" v="283" actId="2696"/>
        <pc:sldMkLst>
          <pc:docMk/>
          <pc:sldMk cId="4029906378" sldId="7976"/>
        </pc:sldMkLst>
      </pc:sldChg>
      <pc:sldChg chg="del">
        <pc:chgData name="Najafi, Haideh (LARA)" userId="3b67c657-2fc0-4fd7-a380-776a6968f2a7" providerId="ADAL" clId="{086912F5-A63C-4DC6-8377-5913CC5D2220}" dt="2025-09-11T13:29:54.260" v="283" actId="2696"/>
        <pc:sldMkLst>
          <pc:docMk/>
          <pc:sldMk cId="3374456502" sldId="7978"/>
        </pc:sldMkLst>
      </pc:sldChg>
      <pc:sldChg chg="del">
        <pc:chgData name="Najafi, Haideh (LARA)" userId="3b67c657-2fc0-4fd7-a380-776a6968f2a7" providerId="ADAL" clId="{086912F5-A63C-4DC6-8377-5913CC5D2220}" dt="2025-09-11T13:29:54.260" v="283" actId="2696"/>
        <pc:sldMkLst>
          <pc:docMk/>
          <pc:sldMk cId="2248454646" sldId="7979"/>
        </pc:sldMkLst>
      </pc:sldChg>
      <pc:sldChg chg="del">
        <pc:chgData name="Najafi, Haideh (LARA)" userId="3b67c657-2fc0-4fd7-a380-776a6968f2a7" providerId="ADAL" clId="{086912F5-A63C-4DC6-8377-5913CC5D2220}" dt="2025-09-11T13:29:54.260" v="283" actId="2696"/>
        <pc:sldMkLst>
          <pc:docMk/>
          <pc:sldMk cId="1808696056" sldId="7980"/>
        </pc:sldMkLst>
      </pc:sldChg>
      <pc:sldChg chg="del">
        <pc:chgData name="Najafi, Haideh (LARA)" userId="3b67c657-2fc0-4fd7-a380-776a6968f2a7" providerId="ADAL" clId="{086912F5-A63C-4DC6-8377-5913CC5D2220}" dt="2025-09-11T13:29:58.735" v="284" actId="2696"/>
        <pc:sldMkLst>
          <pc:docMk/>
          <pc:sldMk cId="1877097351" sldId="7982"/>
        </pc:sldMkLst>
      </pc:sldChg>
      <pc:sldChg chg="del">
        <pc:chgData name="Najafi, Haideh (LARA)" userId="3b67c657-2fc0-4fd7-a380-776a6968f2a7" providerId="ADAL" clId="{086912F5-A63C-4DC6-8377-5913CC5D2220}" dt="2025-09-11T13:30:07.894" v="285" actId="2696"/>
        <pc:sldMkLst>
          <pc:docMk/>
          <pc:sldMk cId="506395059" sldId="7988"/>
        </pc:sldMkLst>
      </pc:sldChg>
      <pc:sldChg chg="del">
        <pc:chgData name="Najafi, Haideh (LARA)" userId="3b67c657-2fc0-4fd7-a380-776a6968f2a7" providerId="ADAL" clId="{086912F5-A63C-4DC6-8377-5913CC5D2220}" dt="2025-09-11T13:30:07.894" v="285" actId="2696"/>
        <pc:sldMkLst>
          <pc:docMk/>
          <pc:sldMk cId="948004408" sldId="7989"/>
        </pc:sldMkLst>
      </pc:sldChg>
      <pc:sldChg chg="del">
        <pc:chgData name="Najafi, Haideh (LARA)" userId="3b67c657-2fc0-4fd7-a380-776a6968f2a7" providerId="ADAL" clId="{086912F5-A63C-4DC6-8377-5913CC5D2220}" dt="2025-09-11T13:30:13.942" v="286" actId="2696"/>
        <pc:sldMkLst>
          <pc:docMk/>
          <pc:sldMk cId="2534704328" sldId="7991"/>
        </pc:sldMkLst>
      </pc:sldChg>
      <pc:sldChg chg="del">
        <pc:chgData name="Najafi, Haideh (LARA)" userId="3b67c657-2fc0-4fd7-a380-776a6968f2a7" providerId="ADAL" clId="{086912F5-A63C-4DC6-8377-5913CC5D2220}" dt="2025-09-11T13:30:13.942" v="286" actId="2696"/>
        <pc:sldMkLst>
          <pc:docMk/>
          <pc:sldMk cId="1900591740" sldId="7992"/>
        </pc:sldMkLst>
      </pc:sldChg>
      <pc:sldChg chg="del">
        <pc:chgData name="Najafi, Haideh (LARA)" userId="3b67c657-2fc0-4fd7-a380-776a6968f2a7" providerId="ADAL" clId="{086912F5-A63C-4DC6-8377-5913CC5D2220}" dt="2025-09-11T13:33:30.679" v="324" actId="2696"/>
        <pc:sldMkLst>
          <pc:docMk/>
          <pc:sldMk cId="4128200864" sldId="8051"/>
        </pc:sldMkLst>
      </pc:sldChg>
      <pc:sldChg chg="del">
        <pc:chgData name="Najafi, Haideh (LARA)" userId="3b67c657-2fc0-4fd7-a380-776a6968f2a7" providerId="ADAL" clId="{086912F5-A63C-4DC6-8377-5913CC5D2220}" dt="2025-09-11T13:34:17.303" v="332" actId="2696"/>
        <pc:sldMkLst>
          <pc:docMk/>
          <pc:sldMk cId="1203787096" sldId="8096"/>
        </pc:sldMkLst>
      </pc:sldChg>
      <pc:sldChg chg="del">
        <pc:chgData name="Najafi, Haideh (LARA)" userId="3b67c657-2fc0-4fd7-a380-776a6968f2a7" providerId="ADAL" clId="{086912F5-A63C-4DC6-8377-5913CC5D2220}" dt="2025-09-11T13:37:50.083" v="399" actId="2696"/>
        <pc:sldMkLst>
          <pc:docMk/>
          <pc:sldMk cId="3751951261" sldId="8098"/>
        </pc:sldMkLst>
      </pc:sldChg>
      <pc:sldChg chg="del">
        <pc:chgData name="Najafi, Haideh (LARA)" userId="3b67c657-2fc0-4fd7-a380-776a6968f2a7" providerId="ADAL" clId="{086912F5-A63C-4DC6-8377-5913CC5D2220}" dt="2025-09-11T13:31:19.799" v="300" actId="2696"/>
        <pc:sldMkLst>
          <pc:docMk/>
          <pc:sldMk cId="2428934330" sldId="8106"/>
        </pc:sldMkLst>
      </pc:sldChg>
      <pc:sldChg chg="del">
        <pc:chgData name="Najafi, Haideh (LARA)" userId="3b67c657-2fc0-4fd7-a380-776a6968f2a7" providerId="ADAL" clId="{086912F5-A63C-4DC6-8377-5913CC5D2220}" dt="2025-09-11T13:31:19.799" v="300" actId="2696"/>
        <pc:sldMkLst>
          <pc:docMk/>
          <pc:sldMk cId="2585683429" sldId="8110"/>
        </pc:sldMkLst>
      </pc:sldChg>
      <pc:sldChg chg="del">
        <pc:chgData name="Najafi, Haideh (LARA)" userId="3b67c657-2fc0-4fd7-a380-776a6968f2a7" providerId="ADAL" clId="{086912F5-A63C-4DC6-8377-5913CC5D2220}" dt="2025-09-11T13:31:19.799" v="300" actId="2696"/>
        <pc:sldMkLst>
          <pc:docMk/>
          <pc:sldMk cId="3355886650" sldId="8111"/>
        </pc:sldMkLst>
      </pc:sldChg>
      <pc:sldChg chg="modSp">
        <pc:chgData name="Najafi, Haideh (LARA)" userId="3b67c657-2fc0-4fd7-a380-776a6968f2a7" providerId="ADAL" clId="{086912F5-A63C-4DC6-8377-5913CC5D2220}" dt="2025-09-11T13:16:27.912" v="59" actId="13926"/>
        <pc:sldMkLst>
          <pc:docMk/>
          <pc:sldMk cId="897941605" sldId="8415"/>
        </pc:sldMkLst>
        <pc:spChg chg="mod">
          <ac:chgData name="Najafi, Haideh (LARA)" userId="3b67c657-2fc0-4fd7-a380-776a6968f2a7" providerId="ADAL" clId="{086912F5-A63C-4DC6-8377-5913CC5D2220}" dt="2025-09-11T13:16:27.912" v="59" actId="13926"/>
          <ac:spMkLst>
            <pc:docMk/>
            <pc:sldMk cId="897941605" sldId="8415"/>
            <ac:spMk id="5" creationId="{DBDA00AF-98F9-6450-62EC-239680FC791F}"/>
          </ac:spMkLst>
        </pc:spChg>
      </pc:sldChg>
      <pc:sldChg chg="modSp">
        <pc:chgData name="Najafi, Haideh (LARA)" userId="3b67c657-2fc0-4fd7-a380-776a6968f2a7" providerId="ADAL" clId="{086912F5-A63C-4DC6-8377-5913CC5D2220}" dt="2025-09-11T13:22:31.938" v="197" actId="6549"/>
        <pc:sldMkLst>
          <pc:docMk/>
          <pc:sldMk cId="388649366" sldId="8418"/>
        </pc:sldMkLst>
        <pc:spChg chg="mod">
          <ac:chgData name="Najafi, Haideh (LARA)" userId="3b67c657-2fc0-4fd7-a380-776a6968f2a7" providerId="ADAL" clId="{086912F5-A63C-4DC6-8377-5913CC5D2220}" dt="2025-09-11T13:22:31.938" v="197" actId="6549"/>
          <ac:spMkLst>
            <pc:docMk/>
            <pc:sldMk cId="388649366" sldId="8418"/>
            <ac:spMk id="5" creationId="{E60B089D-F31B-2DDE-D606-F29E6651C27B}"/>
          </ac:spMkLst>
        </pc:spChg>
      </pc:sldChg>
      <pc:sldChg chg="del">
        <pc:chgData name="Najafi, Haideh (LARA)" userId="3b67c657-2fc0-4fd7-a380-776a6968f2a7" providerId="ADAL" clId="{086912F5-A63C-4DC6-8377-5913CC5D2220}" dt="2025-09-11T13:23:07.146" v="206" actId="2696"/>
        <pc:sldMkLst>
          <pc:docMk/>
          <pc:sldMk cId="4174462055" sldId="8421"/>
        </pc:sldMkLst>
      </pc:sldChg>
      <pc:sldChg chg="del">
        <pc:chgData name="Najafi, Haideh (LARA)" userId="3b67c657-2fc0-4fd7-a380-776a6968f2a7" providerId="ADAL" clId="{086912F5-A63C-4DC6-8377-5913CC5D2220}" dt="2025-09-11T13:17:51.229" v="79" actId="2696"/>
        <pc:sldMkLst>
          <pc:docMk/>
          <pc:sldMk cId="3837670700" sldId="8424"/>
        </pc:sldMkLst>
      </pc:sldChg>
      <pc:sldChg chg="del">
        <pc:chgData name="Najafi, Haideh (LARA)" userId="3b67c657-2fc0-4fd7-a380-776a6968f2a7" providerId="ADAL" clId="{086912F5-A63C-4DC6-8377-5913CC5D2220}" dt="2025-09-11T13:23:25.659" v="209" actId="2696"/>
        <pc:sldMkLst>
          <pc:docMk/>
          <pc:sldMk cId="3772451034" sldId="8425"/>
        </pc:sldMkLst>
      </pc:sldChg>
      <pc:sldChg chg="del">
        <pc:chgData name="Najafi, Haideh (LARA)" userId="3b67c657-2fc0-4fd7-a380-776a6968f2a7" providerId="ADAL" clId="{086912F5-A63C-4DC6-8377-5913CC5D2220}" dt="2025-09-11T13:17:21.542" v="68" actId="2696"/>
        <pc:sldMkLst>
          <pc:docMk/>
          <pc:sldMk cId="4194153264" sldId="8493"/>
        </pc:sldMkLst>
      </pc:sldChg>
      <pc:sldChg chg="modSp">
        <pc:chgData name="Najafi, Haideh (LARA)" userId="3b67c657-2fc0-4fd7-a380-776a6968f2a7" providerId="ADAL" clId="{086912F5-A63C-4DC6-8377-5913CC5D2220}" dt="2025-09-11T13:17:27.174" v="69" actId="13926"/>
        <pc:sldMkLst>
          <pc:docMk/>
          <pc:sldMk cId="3422429060" sldId="8496"/>
        </pc:sldMkLst>
        <pc:spChg chg="mod">
          <ac:chgData name="Najafi, Haideh (LARA)" userId="3b67c657-2fc0-4fd7-a380-776a6968f2a7" providerId="ADAL" clId="{086912F5-A63C-4DC6-8377-5913CC5D2220}" dt="2025-09-11T13:17:27.174" v="69" actId="13926"/>
          <ac:spMkLst>
            <pc:docMk/>
            <pc:sldMk cId="3422429060" sldId="8496"/>
            <ac:spMk id="5" creationId="{D2115F55-FA2E-E2C1-08FF-716E9A7490B5}"/>
          </ac:spMkLst>
        </pc:spChg>
      </pc:sldChg>
      <pc:sldChg chg="del">
        <pc:chgData name="Najafi, Haideh (LARA)" userId="3b67c657-2fc0-4fd7-a380-776a6968f2a7" providerId="ADAL" clId="{086912F5-A63C-4DC6-8377-5913CC5D2220}" dt="2025-09-11T13:19:25.831" v="121" actId="2696"/>
        <pc:sldMkLst>
          <pc:docMk/>
          <pc:sldMk cId="43113315" sldId="8497"/>
        </pc:sldMkLst>
      </pc:sldChg>
      <pc:sldChg chg="del">
        <pc:chgData name="Najafi, Haideh (LARA)" userId="3b67c657-2fc0-4fd7-a380-776a6968f2a7" providerId="ADAL" clId="{086912F5-A63C-4DC6-8377-5913CC5D2220}" dt="2025-09-11T13:20:58.230" v="162" actId="2696"/>
        <pc:sldMkLst>
          <pc:docMk/>
          <pc:sldMk cId="2315793707" sldId="8498"/>
        </pc:sldMkLst>
      </pc:sldChg>
      <pc:sldChg chg="del">
        <pc:chgData name="Najafi, Haideh (LARA)" userId="3b67c657-2fc0-4fd7-a380-776a6968f2a7" providerId="ADAL" clId="{086912F5-A63C-4DC6-8377-5913CC5D2220}" dt="2025-09-11T13:20:54.352" v="161" actId="2696"/>
        <pc:sldMkLst>
          <pc:docMk/>
          <pc:sldMk cId="3178853689" sldId="8499"/>
        </pc:sldMkLst>
      </pc:sldChg>
      <pc:sldChg chg="del">
        <pc:chgData name="Najafi, Haideh (LARA)" userId="3b67c657-2fc0-4fd7-a380-776a6968f2a7" providerId="ADAL" clId="{086912F5-A63C-4DC6-8377-5913CC5D2220}" dt="2025-09-11T13:22:17.841" v="194" actId="2696"/>
        <pc:sldMkLst>
          <pc:docMk/>
          <pc:sldMk cId="4252182649" sldId="8500"/>
        </pc:sldMkLst>
      </pc:sldChg>
      <pc:sldChg chg="del">
        <pc:chgData name="Najafi, Haideh (LARA)" userId="3b67c657-2fc0-4fd7-a380-776a6968f2a7" providerId="ADAL" clId="{086912F5-A63C-4DC6-8377-5913CC5D2220}" dt="2025-09-11T13:22:25.553" v="196" actId="2696"/>
        <pc:sldMkLst>
          <pc:docMk/>
          <pc:sldMk cId="3311971751" sldId="8501"/>
        </pc:sldMkLst>
      </pc:sldChg>
      <pc:sldChg chg="del">
        <pc:chgData name="Najafi, Haideh (LARA)" userId="3b67c657-2fc0-4fd7-a380-776a6968f2a7" providerId="ADAL" clId="{086912F5-A63C-4DC6-8377-5913CC5D2220}" dt="2025-09-11T13:22:58.859" v="205" actId="2696"/>
        <pc:sldMkLst>
          <pc:docMk/>
          <pc:sldMk cId="798268754" sldId="8502"/>
        </pc:sldMkLst>
      </pc:sldChg>
      <pc:sldChg chg="del">
        <pc:chgData name="Najafi, Haideh (LARA)" userId="3b67c657-2fc0-4fd7-a380-776a6968f2a7" providerId="ADAL" clId="{086912F5-A63C-4DC6-8377-5913CC5D2220}" dt="2025-09-11T13:18:51.546" v="107" actId="2696"/>
        <pc:sldMkLst>
          <pc:docMk/>
          <pc:sldMk cId="3547353422" sldId="8503"/>
        </pc:sldMkLst>
      </pc:sldChg>
      <pc:sldChg chg="del">
        <pc:chgData name="Najafi, Haideh (LARA)" userId="3b67c657-2fc0-4fd7-a380-776a6968f2a7" providerId="ADAL" clId="{086912F5-A63C-4DC6-8377-5913CC5D2220}" dt="2025-09-11T13:23:07.146" v="206" actId="2696"/>
        <pc:sldMkLst>
          <pc:docMk/>
          <pc:sldMk cId="3284605082" sldId="8504"/>
        </pc:sldMkLst>
      </pc:sldChg>
      <pc:sldChg chg="del">
        <pc:chgData name="Najafi, Haideh (LARA)" userId="3b67c657-2fc0-4fd7-a380-776a6968f2a7" providerId="ADAL" clId="{086912F5-A63C-4DC6-8377-5913CC5D2220}" dt="2025-09-11T13:23:07.146" v="206" actId="2696"/>
        <pc:sldMkLst>
          <pc:docMk/>
          <pc:sldMk cId="2179710023" sldId="8506"/>
        </pc:sldMkLst>
      </pc:sldChg>
      <pc:sldChg chg="del">
        <pc:chgData name="Najafi, Haideh (LARA)" userId="3b67c657-2fc0-4fd7-a380-776a6968f2a7" providerId="ADAL" clId="{086912F5-A63C-4DC6-8377-5913CC5D2220}" dt="2025-09-11T13:23:07.146" v="206" actId="2696"/>
        <pc:sldMkLst>
          <pc:docMk/>
          <pc:sldMk cId="3175138842" sldId="8507"/>
        </pc:sldMkLst>
      </pc:sldChg>
      <pc:sldChg chg="del">
        <pc:chgData name="Najafi, Haideh (LARA)" userId="3b67c657-2fc0-4fd7-a380-776a6968f2a7" providerId="ADAL" clId="{086912F5-A63C-4DC6-8377-5913CC5D2220}" dt="2025-09-11T13:23:17.875" v="207" actId="2696"/>
        <pc:sldMkLst>
          <pc:docMk/>
          <pc:sldMk cId="1187320389" sldId="8508"/>
        </pc:sldMkLst>
      </pc:sldChg>
      <pc:sldChg chg="del">
        <pc:chgData name="Najafi, Haideh (LARA)" userId="3b67c657-2fc0-4fd7-a380-776a6968f2a7" providerId="ADAL" clId="{086912F5-A63C-4DC6-8377-5913CC5D2220}" dt="2025-09-11T13:23:17.875" v="207" actId="2696"/>
        <pc:sldMkLst>
          <pc:docMk/>
          <pc:sldMk cId="2250205742" sldId="8509"/>
        </pc:sldMkLst>
      </pc:sldChg>
      <pc:sldChg chg="del">
        <pc:chgData name="Najafi, Haideh (LARA)" userId="3b67c657-2fc0-4fd7-a380-776a6968f2a7" providerId="ADAL" clId="{086912F5-A63C-4DC6-8377-5913CC5D2220}" dt="2025-09-11T13:23:17.875" v="207" actId="2696"/>
        <pc:sldMkLst>
          <pc:docMk/>
          <pc:sldMk cId="2371462036" sldId="8510"/>
        </pc:sldMkLst>
      </pc:sldChg>
      <pc:sldChg chg="del">
        <pc:chgData name="Najafi, Haideh (LARA)" userId="3b67c657-2fc0-4fd7-a380-776a6968f2a7" providerId="ADAL" clId="{086912F5-A63C-4DC6-8377-5913CC5D2220}" dt="2025-09-11T13:23:21.456" v="208" actId="2696"/>
        <pc:sldMkLst>
          <pc:docMk/>
          <pc:sldMk cId="102250329" sldId="8511"/>
        </pc:sldMkLst>
      </pc:sldChg>
      <pc:sldChg chg="del">
        <pc:chgData name="Najafi, Haideh (LARA)" userId="3b67c657-2fc0-4fd7-a380-776a6968f2a7" providerId="ADAL" clId="{086912F5-A63C-4DC6-8377-5913CC5D2220}" dt="2025-09-11T13:27:35.485" v="265" actId="2696"/>
        <pc:sldMkLst>
          <pc:docMk/>
          <pc:sldMk cId="3827516617" sldId="8517"/>
        </pc:sldMkLst>
      </pc:sldChg>
      <pc:sldChg chg="del">
        <pc:chgData name="Najafi, Haideh (LARA)" userId="3b67c657-2fc0-4fd7-a380-776a6968f2a7" providerId="ADAL" clId="{086912F5-A63C-4DC6-8377-5913CC5D2220}" dt="2025-09-11T13:27:39.765" v="266" actId="2696"/>
        <pc:sldMkLst>
          <pc:docMk/>
          <pc:sldMk cId="1038382185" sldId="8519"/>
        </pc:sldMkLst>
      </pc:sldChg>
      <pc:sldChg chg="del">
        <pc:chgData name="Najafi, Haideh (LARA)" userId="3b67c657-2fc0-4fd7-a380-776a6968f2a7" providerId="ADAL" clId="{086912F5-A63C-4DC6-8377-5913CC5D2220}" dt="2025-09-11T13:28:23.497" v="275" actId="2696"/>
        <pc:sldMkLst>
          <pc:docMk/>
          <pc:sldMk cId="2739773349" sldId="8520"/>
        </pc:sldMkLst>
      </pc:sldChg>
      <pc:sldChg chg="del">
        <pc:chgData name="Najafi, Haideh (LARA)" userId="3b67c657-2fc0-4fd7-a380-776a6968f2a7" providerId="ADAL" clId="{086912F5-A63C-4DC6-8377-5913CC5D2220}" dt="2025-09-11T13:28:33.579" v="277" actId="2696"/>
        <pc:sldMkLst>
          <pc:docMk/>
          <pc:sldMk cId="3376058517" sldId="8522"/>
        </pc:sldMkLst>
      </pc:sldChg>
      <pc:sldChg chg="del">
        <pc:chgData name="Najafi, Haideh (LARA)" userId="3b67c657-2fc0-4fd7-a380-776a6968f2a7" providerId="ADAL" clId="{086912F5-A63C-4DC6-8377-5913CC5D2220}" dt="2025-09-11T13:29:47.149" v="282" actId="2696"/>
        <pc:sldMkLst>
          <pc:docMk/>
          <pc:sldMk cId="4215333795" sldId="8529"/>
        </pc:sldMkLst>
      </pc:sldChg>
      <pc:sldChg chg="del">
        <pc:chgData name="Najafi, Haideh (LARA)" userId="3b67c657-2fc0-4fd7-a380-776a6968f2a7" providerId="ADAL" clId="{086912F5-A63C-4DC6-8377-5913CC5D2220}" dt="2025-09-11T13:29:47.149" v="282" actId="2696"/>
        <pc:sldMkLst>
          <pc:docMk/>
          <pc:sldMk cId="1101034893" sldId="8530"/>
        </pc:sldMkLst>
      </pc:sldChg>
      <pc:sldChg chg="del">
        <pc:chgData name="Najafi, Haideh (LARA)" userId="3b67c657-2fc0-4fd7-a380-776a6968f2a7" providerId="ADAL" clId="{086912F5-A63C-4DC6-8377-5913CC5D2220}" dt="2025-09-11T13:29:54.260" v="283" actId="2696"/>
        <pc:sldMkLst>
          <pc:docMk/>
          <pc:sldMk cId="2828186603" sldId="8531"/>
        </pc:sldMkLst>
      </pc:sldChg>
      <pc:sldChg chg="del">
        <pc:chgData name="Najafi, Haideh (LARA)" userId="3b67c657-2fc0-4fd7-a380-776a6968f2a7" providerId="ADAL" clId="{086912F5-A63C-4DC6-8377-5913CC5D2220}" dt="2025-09-11T13:30:07.894" v="285" actId="2696"/>
        <pc:sldMkLst>
          <pc:docMk/>
          <pc:sldMk cId="3880111160" sldId="8536"/>
        </pc:sldMkLst>
      </pc:sldChg>
      <pc:sldChg chg="del">
        <pc:chgData name="Najafi, Haideh (LARA)" userId="3b67c657-2fc0-4fd7-a380-776a6968f2a7" providerId="ADAL" clId="{086912F5-A63C-4DC6-8377-5913CC5D2220}" dt="2025-09-11T13:30:07.894" v="285" actId="2696"/>
        <pc:sldMkLst>
          <pc:docMk/>
          <pc:sldMk cId="3957003373" sldId="8537"/>
        </pc:sldMkLst>
      </pc:sldChg>
      <pc:sldChg chg="del">
        <pc:chgData name="Najafi, Haideh (LARA)" userId="3b67c657-2fc0-4fd7-a380-776a6968f2a7" providerId="ADAL" clId="{086912F5-A63C-4DC6-8377-5913CC5D2220}" dt="2025-09-11T13:31:07.410" v="298" actId="2696"/>
        <pc:sldMkLst>
          <pc:docMk/>
          <pc:sldMk cId="2521546434" sldId="8542"/>
        </pc:sldMkLst>
      </pc:sldChg>
      <pc:sldChg chg="del">
        <pc:chgData name="Najafi, Haideh (LARA)" userId="3b67c657-2fc0-4fd7-a380-776a6968f2a7" providerId="ADAL" clId="{086912F5-A63C-4DC6-8377-5913CC5D2220}" dt="2025-09-11T13:30:38.994" v="291" actId="2696"/>
        <pc:sldMkLst>
          <pc:docMk/>
          <pc:sldMk cId="2662111969" sldId="8549"/>
        </pc:sldMkLst>
      </pc:sldChg>
      <pc:sldChg chg="del">
        <pc:chgData name="Najafi, Haideh (LARA)" userId="3b67c657-2fc0-4fd7-a380-776a6968f2a7" providerId="ADAL" clId="{086912F5-A63C-4DC6-8377-5913CC5D2220}" dt="2025-09-11T13:31:13.035" v="299" actId="2696"/>
        <pc:sldMkLst>
          <pc:docMk/>
          <pc:sldMk cId="1213016736" sldId="8553"/>
        </pc:sldMkLst>
      </pc:sldChg>
      <pc:sldChg chg="del">
        <pc:chgData name="Najafi, Haideh (LARA)" userId="3b67c657-2fc0-4fd7-a380-776a6968f2a7" providerId="ADAL" clId="{086912F5-A63C-4DC6-8377-5913CC5D2220}" dt="2025-09-11T13:31:13.035" v="299" actId="2696"/>
        <pc:sldMkLst>
          <pc:docMk/>
          <pc:sldMk cId="2331603784" sldId="8554"/>
        </pc:sldMkLst>
      </pc:sldChg>
      <pc:sldChg chg="del">
        <pc:chgData name="Najafi, Haideh (LARA)" userId="3b67c657-2fc0-4fd7-a380-776a6968f2a7" providerId="ADAL" clId="{086912F5-A63C-4DC6-8377-5913CC5D2220}" dt="2025-09-11T13:31:19.799" v="300" actId="2696"/>
        <pc:sldMkLst>
          <pc:docMk/>
          <pc:sldMk cId="1537000996" sldId="8555"/>
        </pc:sldMkLst>
      </pc:sldChg>
      <pc:sldChg chg="del">
        <pc:chgData name="Najafi, Haideh (LARA)" userId="3b67c657-2fc0-4fd7-a380-776a6968f2a7" providerId="ADAL" clId="{086912F5-A63C-4DC6-8377-5913CC5D2220}" dt="2025-09-11T13:31:19.799" v="300" actId="2696"/>
        <pc:sldMkLst>
          <pc:docMk/>
          <pc:sldMk cId="1083419534" sldId="8556"/>
        </pc:sldMkLst>
      </pc:sldChg>
      <pc:sldChg chg="del">
        <pc:chgData name="Najafi, Haideh (LARA)" userId="3b67c657-2fc0-4fd7-a380-776a6968f2a7" providerId="ADAL" clId="{086912F5-A63C-4DC6-8377-5913CC5D2220}" dt="2025-09-11T13:31:19.799" v="300" actId="2696"/>
        <pc:sldMkLst>
          <pc:docMk/>
          <pc:sldMk cId="4285359398" sldId="8557"/>
        </pc:sldMkLst>
      </pc:sldChg>
      <pc:sldChg chg="del">
        <pc:chgData name="Najafi, Haideh (LARA)" userId="3b67c657-2fc0-4fd7-a380-776a6968f2a7" providerId="ADAL" clId="{086912F5-A63C-4DC6-8377-5913CC5D2220}" dt="2025-09-11T13:31:34.009" v="303" actId="2696"/>
        <pc:sldMkLst>
          <pc:docMk/>
          <pc:sldMk cId="1946883270" sldId="8560"/>
        </pc:sldMkLst>
      </pc:sldChg>
      <pc:sldChg chg="del">
        <pc:chgData name="Najafi, Haideh (LARA)" userId="3b67c657-2fc0-4fd7-a380-776a6968f2a7" providerId="ADAL" clId="{086912F5-A63C-4DC6-8377-5913CC5D2220}" dt="2025-09-11T13:31:30.146" v="302" actId="2696"/>
        <pc:sldMkLst>
          <pc:docMk/>
          <pc:sldMk cId="2396281267" sldId="8561"/>
        </pc:sldMkLst>
      </pc:sldChg>
      <pc:sldChg chg="del">
        <pc:chgData name="Najafi, Haideh (LARA)" userId="3b67c657-2fc0-4fd7-a380-776a6968f2a7" providerId="ADAL" clId="{086912F5-A63C-4DC6-8377-5913CC5D2220}" dt="2025-09-11T13:31:38.531" v="304" actId="2696"/>
        <pc:sldMkLst>
          <pc:docMk/>
          <pc:sldMk cId="429394088" sldId="8562"/>
        </pc:sldMkLst>
      </pc:sldChg>
      <pc:sldChg chg="del">
        <pc:chgData name="Najafi, Haideh (LARA)" userId="3b67c657-2fc0-4fd7-a380-776a6968f2a7" providerId="ADAL" clId="{086912F5-A63C-4DC6-8377-5913CC5D2220}" dt="2025-09-11T13:31:38.531" v="304" actId="2696"/>
        <pc:sldMkLst>
          <pc:docMk/>
          <pc:sldMk cId="2547906237" sldId="8564"/>
        </pc:sldMkLst>
      </pc:sldChg>
      <pc:sldChg chg="del">
        <pc:chgData name="Najafi, Haideh (LARA)" userId="3b67c657-2fc0-4fd7-a380-776a6968f2a7" providerId="ADAL" clId="{086912F5-A63C-4DC6-8377-5913CC5D2220}" dt="2025-09-11T13:31:42.516" v="305" actId="2696"/>
        <pc:sldMkLst>
          <pc:docMk/>
          <pc:sldMk cId="1473390646" sldId="8566"/>
        </pc:sldMkLst>
      </pc:sldChg>
      <pc:sldChg chg="del">
        <pc:chgData name="Najafi, Haideh (LARA)" userId="3b67c657-2fc0-4fd7-a380-776a6968f2a7" providerId="ADAL" clId="{086912F5-A63C-4DC6-8377-5913CC5D2220}" dt="2025-09-11T13:31:47.272" v="306" actId="2696"/>
        <pc:sldMkLst>
          <pc:docMk/>
          <pc:sldMk cId="3966810661" sldId="8567"/>
        </pc:sldMkLst>
      </pc:sldChg>
      <pc:sldChg chg="del">
        <pc:chgData name="Najafi, Haideh (LARA)" userId="3b67c657-2fc0-4fd7-a380-776a6968f2a7" providerId="ADAL" clId="{086912F5-A63C-4DC6-8377-5913CC5D2220}" dt="2025-09-11T13:31:57.636" v="307" actId="2696"/>
        <pc:sldMkLst>
          <pc:docMk/>
          <pc:sldMk cId="4054670898" sldId="8569"/>
        </pc:sldMkLst>
      </pc:sldChg>
      <pc:sldChg chg="del">
        <pc:chgData name="Najafi, Haideh (LARA)" userId="3b67c657-2fc0-4fd7-a380-776a6968f2a7" providerId="ADAL" clId="{086912F5-A63C-4DC6-8377-5913CC5D2220}" dt="2025-09-11T13:32:02.947" v="308" actId="2696"/>
        <pc:sldMkLst>
          <pc:docMk/>
          <pc:sldMk cId="3589165082" sldId="8573"/>
        </pc:sldMkLst>
      </pc:sldChg>
      <pc:sldChg chg="del">
        <pc:chgData name="Najafi, Haideh (LARA)" userId="3b67c657-2fc0-4fd7-a380-776a6968f2a7" providerId="ADAL" clId="{086912F5-A63C-4DC6-8377-5913CC5D2220}" dt="2025-09-11T13:32:02.947" v="308" actId="2696"/>
        <pc:sldMkLst>
          <pc:docMk/>
          <pc:sldMk cId="1397052034" sldId="8574"/>
        </pc:sldMkLst>
      </pc:sldChg>
      <pc:sldChg chg="del">
        <pc:chgData name="Najafi, Haideh (LARA)" userId="3b67c657-2fc0-4fd7-a380-776a6968f2a7" providerId="ADAL" clId="{086912F5-A63C-4DC6-8377-5913CC5D2220}" dt="2025-09-11T13:32:10.541" v="309" actId="2696"/>
        <pc:sldMkLst>
          <pc:docMk/>
          <pc:sldMk cId="2683087604" sldId="8579"/>
        </pc:sldMkLst>
      </pc:sldChg>
      <pc:sldChg chg="del">
        <pc:chgData name="Najafi, Haideh (LARA)" userId="3b67c657-2fc0-4fd7-a380-776a6968f2a7" providerId="ADAL" clId="{086912F5-A63C-4DC6-8377-5913CC5D2220}" dt="2025-09-11T13:32:19.898" v="310" actId="2696"/>
        <pc:sldMkLst>
          <pc:docMk/>
          <pc:sldMk cId="1130980040" sldId="8580"/>
        </pc:sldMkLst>
      </pc:sldChg>
      <pc:sldChg chg="del">
        <pc:chgData name="Najafi, Haideh (LARA)" userId="3b67c657-2fc0-4fd7-a380-776a6968f2a7" providerId="ADAL" clId="{086912F5-A63C-4DC6-8377-5913CC5D2220}" dt="2025-09-11T13:32:23.574" v="311" actId="2696"/>
        <pc:sldMkLst>
          <pc:docMk/>
          <pc:sldMk cId="535872423" sldId="8583"/>
        </pc:sldMkLst>
      </pc:sldChg>
      <pc:sldChg chg="del">
        <pc:chgData name="Najafi, Haideh (LARA)" userId="3b67c657-2fc0-4fd7-a380-776a6968f2a7" providerId="ADAL" clId="{086912F5-A63C-4DC6-8377-5913CC5D2220}" dt="2025-09-11T13:32:29.344" v="312" actId="2696"/>
        <pc:sldMkLst>
          <pc:docMk/>
          <pc:sldMk cId="2238548267" sldId="8586"/>
        </pc:sldMkLst>
      </pc:sldChg>
      <pc:sldChg chg="del">
        <pc:chgData name="Najafi, Haideh (LARA)" userId="3b67c657-2fc0-4fd7-a380-776a6968f2a7" providerId="ADAL" clId="{086912F5-A63C-4DC6-8377-5913CC5D2220}" dt="2025-09-11T13:32:32.519" v="313" actId="2696"/>
        <pc:sldMkLst>
          <pc:docMk/>
          <pc:sldMk cId="3624511695" sldId="8588"/>
        </pc:sldMkLst>
      </pc:sldChg>
      <pc:sldChg chg="del">
        <pc:chgData name="Najafi, Haideh (LARA)" userId="3b67c657-2fc0-4fd7-a380-776a6968f2a7" providerId="ADAL" clId="{086912F5-A63C-4DC6-8377-5913CC5D2220}" dt="2025-09-11T13:32:45.667" v="314" actId="2696"/>
        <pc:sldMkLst>
          <pc:docMk/>
          <pc:sldMk cId="2854449102" sldId="8589"/>
        </pc:sldMkLst>
      </pc:sldChg>
      <pc:sldChg chg="del">
        <pc:chgData name="Najafi, Haideh (LARA)" userId="3b67c657-2fc0-4fd7-a380-776a6968f2a7" providerId="ADAL" clId="{086912F5-A63C-4DC6-8377-5913CC5D2220}" dt="2025-09-11T13:32:50.407" v="315" actId="2696"/>
        <pc:sldMkLst>
          <pc:docMk/>
          <pc:sldMk cId="1275074100" sldId="8594"/>
        </pc:sldMkLst>
      </pc:sldChg>
      <pc:sldChg chg="del">
        <pc:chgData name="Najafi, Haideh (LARA)" userId="3b67c657-2fc0-4fd7-a380-776a6968f2a7" providerId="ADAL" clId="{086912F5-A63C-4DC6-8377-5913CC5D2220}" dt="2025-09-11T13:32:57.329" v="316" actId="2696"/>
        <pc:sldMkLst>
          <pc:docMk/>
          <pc:sldMk cId="1923344909" sldId="8599"/>
        </pc:sldMkLst>
      </pc:sldChg>
      <pc:sldChg chg="del">
        <pc:chgData name="Najafi, Haideh (LARA)" userId="3b67c657-2fc0-4fd7-a380-776a6968f2a7" providerId="ADAL" clId="{086912F5-A63C-4DC6-8377-5913CC5D2220}" dt="2025-09-11T13:33:03.872" v="317" actId="2696"/>
        <pc:sldMkLst>
          <pc:docMk/>
          <pc:sldMk cId="1091084312" sldId="8601"/>
        </pc:sldMkLst>
      </pc:sldChg>
      <pc:sldChg chg="del">
        <pc:chgData name="Najafi, Haideh (LARA)" userId="3b67c657-2fc0-4fd7-a380-776a6968f2a7" providerId="ADAL" clId="{086912F5-A63C-4DC6-8377-5913CC5D2220}" dt="2025-09-11T13:33:03.872" v="317" actId="2696"/>
        <pc:sldMkLst>
          <pc:docMk/>
          <pc:sldMk cId="2883727262" sldId="8604"/>
        </pc:sldMkLst>
      </pc:sldChg>
      <pc:sldChg chg="del">
        <pc:chgData name="Najafi, Haideh (LARA)" userId="3b67c657-2fc0-4fd7-a380-776a6968f2a7" providerId="ADAL" clId="{086912F5-A63C-4DC6-8377-5913CC5D2220}" dt="2025-09-11T13:33:07.401" v="318" actId="2696"/>
        <pc:sldMkLst>
          <pc:docMk/>
          <pc:sldMk cId="446242424" sldId="8606"/>
        </pc:sldMkLst>
      </pc:sldChg>
      <pc:sldChg chg="del">
        <pc:chgData name="Najafi, Haideh (LARA)" userId="3b67c657-2fc0-4fd7-a380-776a6968f2a7" providerId="ADAL" clId="{086912F5-A63C-4DC6-8377-5913CC5D2220}" dt="2025-09-11T13:33:11.052" v="319" actId="2696"/>
        <pc:sldMkLst>
          <pc:docMk/>
          <pc:sldMk cId="3334531597" sldId="8609"/>
        </pc:sldMkLst>
      </pc:sldChg>
      <pc:sldChg chg="del">
        <pc:chgData name="Najafi, Haideh (LARA)" userId="3b67c657-2fc0-4fd7-a380-776a6968f2a7" providerId="ADAL" clId="{086912F5-A63C-4DC6-8377-5913CC5D2220}" dt="2025-09-11T13:33:14.292" v="320" actId="2696"/>
        <pc:sldMkLst>
          <pc:docMk/>
          <pc:sldMk cId="142581769" sldId="8612"/>
        </pc:sldMkLst>
      </pc:sldChg>
      <pc:sldChg chg="del">
        <pc:chgData name="Najafi, Haideh (LARA)" userId="3b67c657-2fc0-4fd7-a380-776a6968f2a7" providerId="ADAL" clId="{086912F5-A63C-4DC6-8377-5913CC5D2220}" dt="2025-09-11T13:33:17.695" v="321" actId="2696"/>
        <pc:sldMkLst>
          <pc:docMk/>
          <pc:sldMk cId="3127529650" sldId="8614"/>
        </pc:sldMkLst>
      </pc:sldChg>
      <pc:sldChg chg="del">
        <pc:chgData name="Najafi, Haideh (LARA)" userId="3b67c657-2fc0-4fd7-a380-776a6968f2a7" providerId="ADAL" clId="{086912F5-A63C-4DC6-8377-5913CC5D2220}" dt="2025-09-11T13:33:21.211" v="322" actId="2696"/>
        <pc:sldMkLst>
          <pc:docMk/>
          <pc:sldMk cId="1390854435" sldId="8616"/>
        </pc:sldMkLst>
      </pc:sldChg>
      <pc:sldChg chg="del">
        <pc:chgData name="Najafi, Haideh (LARA)" userId="3b67c657-2fc0-4fd7-a380-776a6968f2a7" providerId="ADAL" clId="{086912F5-A63C-4DC6-8377-5913CC5D2220}" dt="2025-09-11T13:33:33.513" v="325" actId="2696"/>
        <pc:sldMkLst>
          <pc:docMk/>
          <pc:sldMk cId="1019271186" sldId="8626"/>
        </pc:sldMkLst>
      </pc:sldChg>
      <pc:sldChg chg="del">
        <pc:chgData name="Najafi, Haideh (LARA)" userId="3b67c657-2fc0-4fd7-a380-776a6968f2a7" providerId="ADAL" clId="{086912F5-A63C-4DC6-8377-5913CC5D2220}" dt="2025-09-11T13:33:49.999" v="326" actId="2696"/>
        <pc:sldMkLst>
          <pc:docMk/>
          <pc:sldMk cId="2309263281" sldId="8627"/>
        </pc:sldMkLst>
      </pc:sldChg>
      <pc:sldChg chg="del">
        <pc:chgData name="Najafi, Haideh (LARA)" userId="3b67c657-2fc0-4fd7-a380-776a6968f2a7" providerId="ADAL" clId="{086912F5-A63C-4DC6-8377-5913CC5D2220}" dt="2025-09-11T13:33:49.999" v="326" actId="2696"/>
        <pc:sldMkLst>
          <pc:docMk/>
          <pc:sldMk cId="2951398268" sldId="8628"/>
        </pc:sldMkLst>
      </pc:sldChg>
      <pc:sldChg chg="del">
        <pc:chgData name="Najafi, Haideh (LARA)" userId="3b67c657-2fc0-4fd7-a380-776a6968f2a7" providerId="ADAL" clId="{086912F5-A63C-4DC6-8377-5913CC5D2220}" dt="2025-09-11T13:33:56.001" v="327" actId="2696"/>
        <pc:sldMkLst>
          <pc:docMk/>
          <pc:sldMk cId="725366877" sldId="8630"/>
        </pc:sldMkLst>
      </pc:sldChg>
      <pc:sldChg chg="del">
        <pc:chgData name="Najafi, Haideh (LARA)" userId="3b67c657-2fc0-4fd7-a380-776a6968f2a7" providerId="ADAL" clId="{086912F5-A63C-4DC6-8377-5913CC5D2220}" dt="2025-09-11T13:33:56.001" v="327" actId="2696"/>
        <pc:sldMkLst>
          <pc:docMk/>
          <pc:sldMk cId="2529407449" sldId="8631"/>
        </pc:sldMkLst>
      </pc:sldChg>
      <pc:sldChg chg="del">
        <pc:chgData name="Najafi, Haideh (LARA)" userId="3b67c657-2fc0-4fd7-a380-776a6968f2a7" providerId="ADAL" clId="{086912F5-A63C-4DC6-8377-5913CC5D2220}" dt="2025-09-11T13:33:56.001" v="327" actId="2696"/>
        <pc:sldMkLst>
          <pc:docMk/>
          <pc:sldMk cId="728005164" sldId="8632"/>
        </pc:sldMkLst>
      </pc:sldChg>
      <pc:sldChg chg="del">
        <pc:chgData name="Najafi, Haideh (LARA)" userId="3b67c657-2fc0-4fd7-a380-776a6968f2a7" providerId="ADAL" clId="{086912F5-A63C-4DC6-8377-5913CC5D2220}" dt="2025-09-11T13:33:59.156" v="328" actId="2696"/>
        <pc:sldMkLst>
          <pc:docMk/>
          <pc:sldMk cId="1440786321" sldId="8635"/>
        </pc:sldMkLst>
      </pc:sldChg>
      <pc:sldChg chg="del">
        <pc:chgData name="Najafi, Haideh (LARA)" userId="3b67c657-2fc0-4fd7-a380-776a6968f2a7" providerId="ADAL" clId="{086912F5-A63C-4DC6-8377-5913CC5D2220}" dt="2025-09-11T13:34:03.955" v="329" actId="2696"/>
        <pc:sldMkLst>
          <pc:docMk/>
          <pc:sldMk cId="3385157319" sldId="8637"/>
        </pc:sldMkLst>
      </pc:sldChg>
      <pc:sldChg chg="del">
        <pc:chgData name="Najafi, Haideh (LARA)" userId="3b67c657-2fc0-4fd7-a380-776a6968f2a7" providerId="ADAL" clId="{086912F5-A63C-4DC6-8377-5913CC5D2220}" dt="2025-09-11T13:34:06.813" v="330" actId="2696"/>
        <pc:sldMkLst>
          <pc:docMk/>
          <pc:sldMk cId="1783854518" sldId="8638"/>
        </pc:sldMkLst>
      </pc:sldChg>
      <pc:sldChg chg="del">
        <pc:chgData name="Najafi, Haideh (LARA)" userId="3b67c657-2fc0-4fd7-a380-776a6968f2a7" providerId="ADAL" clId="{086912F5-A63C-4DC6-8377-5913CC5D2220}" dt="2025-09-11T13:34:11.029" v="331" actId="2696"/>
        <pc:sldMkLst>
          <pc:docMk/>
          <pc:sldMk cId="955987950" sldId="8641"/>
        </pc:sldMkLst>
      </pc:sldChg>
      <pc:sldChg chg="del">
        <pc:chgData name="Najafi, Haideh (LARA)" userId="3b67c657-2fc0-4fd7-a380-776a6968f2a7" providerId="ADAL" clId="{086912F5-A63C-4DC6-8377-5913CC5D2220}" dt="2025-09-11T13:34:11.029" v="331" actId="2696"/>
        <pc:sldMkLst>
          <pc:docMk/>
          <pc:sldMk cId="4252667863" sldId="8642"/>
        </pc:sldMkLst>
      </pc:sldChg>
      <pc:sldChg chg="modSp mod">
        <pc:chgData name="Najafi, Haideh (LARA)" userId="3b67c657-2fc0-4fd7-a380-776a6968f2a7" providerId="ADAL" clId="{086912F5-A63C-4DC6-8377-5913CC5D2220}" dt="2025-09-11T13:34:39.761" v="342" actId="14100"/>
        <pc:sldMkLst>
          <pc:docMk/>
          <pc:sldMk cId="3360823004" sldId="8643"/>
        </pc:sldMkLst>
        <pc:spChg chg="mod">
          <ac:chgData name="Najafi, Haideh (LARA)" userId="3b67c657-2fc0-4fd7-a380-776a6968f2a7" providerId="ADAL" clId="{086912F5-A63C-4DC6-8377-5913CC5D2220}" dt="2025-09-11T13:34:39.761" v="342" actId="14100"/>
          <ac:spMkLst>
            <pc:docMk/>
            <pc:sldMk cId="3360823004" sldId="8643"/>
            <ac:spMk id="3" creationId="{D6141104-C34E-DD3F-E56A-DF7994B46090}"/>
          </ac:spMkLst>
        </pc:spChg>
      </pc:sldChg>
      <pc:sldChg chg="del">
        <pc:chgData name="Najafi, Haideh (LARA)" userId="3b67c657-2fc0-4fd7-a380-776a6968f2a7" providerId="ADAL" clId="{086912F5-A63C-4DC6-8377-5913CC5D2220}" dt="2025-09-11T13:34:20.505" v="333" actId="2696"/>
        <pc:sldMkLst>
          <pc:docMk/>
          <pc:sldMk cId="984109367" sldId="8644"/>
        </pc:sldMkLst>
      </pc:sldChg>
      <pc:sldChg chg="del">
        <pc:chgData name="Najafi, Haideh (LARA)" userId="3b67c657-2fc0-4fd7-a380-776a6968f2a7" providerId="ADAL" clId="{086912F5-A63C-4DC6-8377-5913CC5D2220}" dt="2025-09-11T13:34:42.539" v="343" actId="2696"/>
        <pc:sldMkLst>
          <pc:docMk/>
          <pc:sldMk cId="3997537491" sldId="8646"/>
        </pc:sldMkLst>
      </pc:sldChg>
      <pc:sldChg chg="modSp">
        <pc:chgData name="Najafi, Haideh (LARA)" userId="3b67c657-2fc0-4fd7-a380-776a6968f2a7" providerId="ADAL" clId="{086912F5-A63C-4DC6-8377-5913CC5D2220}" dt="2025-09-11T13:34:47.510" v="344" actId="6549"/>
        <pc:sldMkLst>
          <pc:docMk/>
          <pc:sldMk cId="1264229298" sldId="8647"/>
        </pc:sldMkLst>
        <pc:spChg chg="mod">
          <ac:chgData name="Najafi, Haideh (LARA)" userId="3b67c657-2fc0-4fd7-a380-776a6968f2a7" providerId="ADAL" clId="{086912F5-A63C-4DC6-8377-5913CC5D2220}" dt="2025-09-11T13:34:47.510" v="344" actId="6549"/>
          <ac:spMkLst>
            <pc:docMk/>
            <pc:sldMk cId="1264229298" sldId="8647"/>
            <ac:spMk id="3" creationId="{01EE11C0-1CEF-3707-5182-F6EDBAF4E68F}"/>
          </ac:spMkLst>
        </pc:spChg>
      </pc:sldChg>
      <pc:sldChg chg="modSp mod">
        <pc:chgData name="Najafi, Haideh (LARA)" userId="3b67c657-2fc0-4fd7-a380-776a6968f2a7" providerId="ADAL" clId="{086912F5-A63C-4DC6-8377-5913CC5D2220}" dt="2025-09-11T13:35:27.319" v="359" actId="1076"/>
        <pc:sldMkLst>
          <pc:docMk/>
          <pc:sldMk cId="50246024" sldId="8648"/>
        </pc:sldMkLst>
        <pc:spChg chg="mod">
          <ac:chgData name="Najafi, Haideh (LARA)" userId="3b67c657-2fc0-4fd7-a380-776a6968f2a7" providerId="ADAL" clId="{086912F5-A63C-4DC6-8377-5913CC5D2220}" dt="2025-09-11T13:35:19.511" v="357" actId="14100"/>
          <ac:spMkLst>
            <pc:docMk/>
            <pc:sldMk cId="50246024" sldId="8648"/>
            <ac:spMk id="2" creationId="{67B8EA66-AF5D-822E-0DB3-89648E1CF684}"/>
          </ac:spMkLst>
        </pc:spChg>
        <pc:spChg chg="mod">
          <ac:chgData name="Najafi, Haideh (LARA)" userId="3b67c657-2fc0-4fd7-a380-776a6968f2a7" providerId="ADAL" clId="{086912F5-A63C-4DC6-8377-5913CC5D2220}" dt="2025-09-11T13:35:27.319" v="359" actId="1076"/>
          <ac:spMkLst>
            <pc:docMk/>
            <pc:sldMk cId="50246024" sldId="8648"/>
            <ac:spMk id="3" creationId="{3CFB878B-9F01-47CF-0340-949AE8163B1D}"/>
          </ac:spMkLst>
        </pc:spChg>
      </pc:sldChg>
      <pc:sldChg chg="del">
        <pc:chgData name="Najafi, Haideh (LARA)" userId="3b67c657-2fc0-4fd7-a380-776a6968f2a7" providerId="ADAL" clId="{086912F5-A63C-4DC6-8377-5913CC5D2220}" dt="2025-09-11T13:34:54.175" v="345" actId="2696"/>
        <pc:sldMkLst>
          <pc:docMk/>
          <pc:sldMk cId="3616178896" sldId="8649"/>
        </pc:sldMkLst>
      </pc:sldChg>
      <pc:sldChg chg="modSp mod">
        <pc:chgData name="Najafi, Haideh (LARA)" userId="3b67c657-2fc0-4fd7-a380-776a6968f2a7" providerId="ADAL" clId="{086912F5-A63C-4DC6-8377-5913CC5D2220}" dt="2025-09-11T13:35:38.935" v="362" actId="14100"/>
        <pc:sldMkLst>
          <pc:docMk/>
          <pc:sldMk cId="3090652214" sldId="8650"/>
        </pc:sldMkLst>
        <pc:spChg chg="mod">
          <ac:chgData name="Najafi, Haideh (LARA)" userId="3b67c657-2fc0-4fd7-a380-776a6968f2a7" providerId="ADAL" clId="{086912F5-A63C-4DC6-8377-5913CC5D2220}" dt="2025-09-11T13:35:38.935" v="362" actId="14100"/>
          <ac:spMkLst>
            <pc:docMk/>
            <pc:sldMk cId="3090652214" sldId="8650"/>
            <ac:spMk id="3" creationId="{32ACAEBB-029E-8E32-0F98-C41718548567}"/>
          </ac:spMkLst>
        </pc:spChg>
      </pc:sldChg>
      <pc:sldChg chg="modSp mod">
        <pc:chgData name="Najafi, Haideh (LARA)" userId="3b67c657-2fc0-4fd7-a380-776a6968f2a7" providerId="ADAL" clId="{086912F5-A63C-4DC6-8377-5913CC5D2220}" dt="2025-09-11T13:36:10.414" v="375" actId="1076"/>
        <pc:sldMkLst>
          <pc:docMk/>
          <pc:sldMk cId="3696048533" sldId="8651"/>
        </pc:sldMkLst>
        <pc:spChg chg="mod">
          <ac:chgData name="Najafi, Haideh (LARA)" userId="3b67c657-2fc0-4fd7-a380-776a6968f2a7" providerId="ADAL" clId="{086912F5-A63C-4DC6-8377-5913CC5D2220}" dt="2025-09-11T13:36:02.432" v="372" actId="14100"/>
          <ac:spMkLst>
            <pc:docMk/>
            <pc:sldMk cId="3696048533" sldId="8651"/>
            <ac:spMk id="2" creationId="{5E4FA186-8DCA-FF96-3700-7E67F1106E83}"/>
          </ac:spMkLst>
        </pc:spChg>
        <pc:spChg chg="mod">
          <ac:chgData name="Najafi, Haideh (LARA)" userId="3b67c657-2fc0-4fd7-a380-776a6968f2a7" providerId="ADAL" clId="{086912F5-A63C-4DC6-8377-5913CC5D2220}" dt="2025-09-11T13:36:10.414" v="375" actId="1076"/>
          <ac:spMkLst>
            <pc:docMk/>
            <pc:sldMk cId="3696048533" sldId="8651"/>
            <ac:spMk id="3" creationId="{BEEEEAF4-CA6D-C096-C938-211867C02E41}"/>
          </ac:spMkLst>
        </pc:spChg>
      </pc:sldChg>
      <pc:sldChg chg="del">
        <pc:chgData name="Najafi, Haideh (LARA)" userId="3b67c657-2fc0-4fd7-a380-776a6968f2a7" providerId="ADAL" clId="{086912F5-A63C-4DC6-8377-5913CC5D2220}" dt="2025-09-11T13:36:14.171" v="376" actId="2696"/>
        <pc:sldMkLst>
          <pc:docMk/>
          <pc:sldMk cId="2296886778" sldId="8652"/>
        </pc:sldMkLst>
      </pc:sldChg>
      <pc:sldChg chg="modSp mod">
        <pc:chgData name="Najafi, Haideh (LARA)" userId="3b67c657-2fc0-4fd7-a380-776a6968f2a7" providerId="ADAL" clId="{086912F5-A63C-4DC6-8377-5913CC5D2220}" dt="2025-09-11T13:36:22.760" v="378" actId="1076"/>
        <pc:sldMkLst>
          <pc:docMk/>
          <pc:sldMk cId="2941109579" sldId="8653"/>
        </pc:sldMkLst>
        <pc:spChg chg="mod">
          <ac:chgData name="Najafi, Haideh (LARA)" userId="3b67c657-2fc0-4fd7-a380-776a6968f2a7" providerId="ADAL" clId="{086912F5-A63C-4DC6-8377-5913CC5D2220}" dt="2025-09-11T13:36:22.760" v="378" actId="1076"/>
          <ac:spMkLst>
            <pc:docMk/>
            <pc:sldMk cId="2941109579" sldId="8653"/>
            <ac:spMk id="3" creationId="{07BD1ACE-B8A5-F97E-04FB-524409E269C3}"/>
          </ac:spMkLst>
        </pc:spChg>
      </pc:sldChg>
      <pc:sldChg chg="del">
        <pc:chgData name="Najafi, Haideh (LARA)" userId="3b67c657-2fc0-4fd7-a380-776a6968f2a7" providerId="ADAL" clId="{086912F5-A63C-4DC6-8377-5913CC5D2220}" dt="2025-09-11T13:36:33.325" v="379" actId="2696"/>
        <pc:sldMkLst>
          <pc:docMk/>
          <pc:sldMk cId="397588917" sldId="8655"/>
        </pc:sldMkLst>
      </pc:sldChg>
      <pc:sldChg chg="del">
        <pc:chgData name="Najafi, Haideh (LARA)" userId="3b67c657-2fc0-4fd7-a380-776a6968f2a7" providerId="ADAL" clId="{086912F5-A63C-4DC6-8377-5913CC5D2220}" dt="2025-09-11T13:36:33.325" v="379" actId="2696"/>
        <pc:sldMkLst>
          <pc:docMk/>
          <pc:sldMk cId="2716922868" sldId="8656"/>
        </pc:sldMkLst>
      </pc:sldChg>
      <pc:sldChg chg="del">
        <pc:chgData name="Najafi, Haideh (LARA)" userId="3b67c657-2fc0-4fd7-a380-776a6968f2a7" providerId="ADAL" clId="{086912F5-A63C-4DC6-8377-5913CC5D2220}" dt="2025-09-11T13:36:33.325" v="379" actId="2696"/>
        <pc:sldMkLst>
          <pc:docMk/>
          <pc:sldMk cId="1718986027" sldId="8657"/>
        </pc:sldMkLst>
      </pc:sldChg>
      <pc:sldChg chg="del">
        <pc:chgData name="Najafi, Haideh (LARA)" userId="3b67c657-2fc0-4fd7-a380-776a6968f2a7" providerId="ADAL" clId="{086912F5-A63C-4DC6-8377-5913CC5D2220}" dt="2025-09-11T13:36:33.325" v="379" actId="2696"/>
        <pc:sldMkLst>
          <pc:docMk/>
          <pc:sldMk cId="2532606222" sldId="8659"/>
        </pc:sldMkLst>
      </pc:sldChg>
      <pc:sldChg chg="del">
        <pc:chgData name="Najafi, Haideh (LARA)" userId="3b67c657-2fc0-4fd7-a380-776a6968f2a7" providerId="ADAL" clId="{086912F5-A63C-4DC6-8377-5913CC5D2220}" dt="2025-09-11T13:36:33.325" v="379" actId="2696"/>
        <pc:sldMkLst>
          <pc:docMk/>
          <pc:sldMk cId="124801231" sldId="8660"/>
        </pc:sldMkLst>
      </pc:sldChg>
      <pc:sldChg chg="del">
        <pc:chgData name="Najafi, Haideh (LARA)" userId="3b67c657-2fc0-4fd7-a380-776a6968f2a7" providerId="ADAL" clId="{086912F5-A63C-4DC6-8377-5913CC5D2220}" dt="2025-09-11T13:36:33.325" v="379" actId="2696"/>
        <pc:sldMkLst>
          <pc:docMk/>
          <pc:sldMk cId="2288923249" sldId="8661"/>
        </pc:sldMkLst>
      </pc:sldChg>
      <pc:sldChg chg="del">
        <pc:chgData name="Najafi, Haideh (LARA)" userId="3b67c657-2fc0-4fd7-a380-776a6968f2a7" providerId="ADAL" clId="{086912F5-A63C-4DC6-8377-5913CC5D2220}" dt="2025-09-11T13:36:33.325" v="379" actId="2696"/>
        <pc:sldMkLst>
          <pc:docMk/>
          <pc:sldMk cId="1457671645" sldId="8662"/>
        </pc:sldMkLst>
      </pc:sldChg>
      <pc:sldChg chg="del">
        <pc:chgData name="Najafi, Haideh (LARA)" userId="3b67c657-2fc0-4fd7-a380-776a6968f2a7" providerId="ADAL" clId="{086912F5-A63C-4DC6-8377-5913CC5D2220}" dt="2025-09-11T13:36:39.377" v="380" actId="2696"/>
        <pc:sldMkLst>
          <pc:docMk/>
          <pc:sldMk cId="2647480106" sldId="8663"/>
        </pc:sldMkLst>
      </pc:sldChg>
      <pc:sldChg chg="del">
        <pc:chgData name="Najafi, Haideh (LARA)" userId="3b67c657-2fc0-4fd7-a380-776a6968f2a7" providerId="ADAL" clId="{086912F5-A63C-4DC6-8377-5913CC5D2220}" dt="2025-09-11T13:36:39.377" v="380" actId="2696"/>
        <pc:sldMkLst>
          <pc:docMk/>
          <pc:sldMk cId="2712685244" sldId="8664"/>
        </pc:sldMkLst>
      </pc:sldChg>
      <pc:sldChg chg="del">
        <pc:chgData name="Najafi, Haideh (LARA)" userId="3b67c657-2fc0-4fd7-a380-776a6968f2a7" providerId="ADAL" clId="{086912F5-A63C-4DC6-8377-5913CC5D2220}" dt="2025-09-11T13:36:39.377" v="380" actId="2696"/>
        <pc:sldMkLst>
          <pc:docMk/>
          <pc:sldMk cId="144411642" sldId="8665"/>
        </pc:sldMkLst>
      </pc:sldChg>
      <pc:sldChg chg="del">
        <pc:chgData name="Najafi, Haideh (LARA)" userId="3b67c657-2fc0-4fd7-a380-776a6968f2a7" providerId="ADAL" clId="{086912F5-A63C-4DC6-8377-5913CC5D2220}" dt="2025-09-11T13:36:49.130" v="383" actId="2696"/>
        <pc:sldMkLst>
          <pc:docMk/>
          <pc:sldMk cId="3293173839" sldId="8667"/>
        </pc:sldMkLst>
      </pc:sldChg>
      <pc:sldChg chg="add del">
        <pc:chgData name="Najafi, Haideh (LARA)" userId="3b67c657-2fc0-4fd7-a380-776a6968f2a7" providerId="ADAL" clId="{086912F5-A63C-4DC6-8377-5913CC5D2220}" dt="2025-09-11T13:36:49.130" v="383" actId="2696"/>
        <pc:sldMkLst>
          <pc:docMk/>
          <pc:sldMk cId="1876778374" sldId="8668"/>
        </pc:sldMkLst>
      </pc:sldChg>
      <pc:sldChg chg="del">
        <pc:chgData name="Najafi, Haideh (LARA)" userId="3b67c657-2fc0-4fd7-a380-776a6968f2a7" providerId="ADAL" clId="{086912F5-A63C-4DC6-8377-5913CC5D2220}" dt="2025-09-11T13:37:53.335" v="400" actId="2696"/>
        <pc:sldMkLst>
          <pc:docMk/>
          <pc:sldMk cId="3320047772" sldId="8669"/>
        </pc:sldMkLst>
      </pc:sldChg>
      <pc:sldChg chg="del">
        <pc:chgData name="Najafi, Haideh (LARA)" userId="3b67c657-2fc0-4fd7-a380-776a6968f2a7" providerId="ADAL" clId="{086912F5-A63C-4DC6-8377-5913CC5D2220}" dt="2025-09-11T13:15:53.868" v="55" actId="2696"/>
        <pc:sldMkLst>
          <pc:docMk/>
          <pc:sldMk cId="2440130584" sldId="8765"/>
        </pc:sldMkLst>
      </pc:sldChg>
      <pc:sldChg chg="modSp mod">
        <pc:chgData name="Najafi, Haideh (LARA)" userId="3b67c657-2fc0-4fd7-a380-776a6968f2a7" providerId="ADAL" clId="{086912F5-A63C-4DC6-8377-5913CC5D2220}" dt="2025-09-11T13:17:08.410" v="66" actId="14100"/>
        <pc:sldMkLst>
          <pc:docMk/>
          <pc:sldMk cId="1713545865" sldId="8769"/>
        </pc:sldMkLst>
        <pc:spChg chg="mod">
          <ac:chgData name="Najafi, Haideh (LARA)" userId="3b67c657-2fc0-4fd7-a380-776a6968f2a7" providerId="ADAL" clId="{086912F5-A63C-4DC6-8377-5913CC5D2220}" dt="2025-09-11T13:17:08.410" v="66" actId="14100"/>
          <ac:spMkLst>
            <pc:docMk/>
            <pc:sldMk cId="1713545865" sldId="8769"/>
            <ac:spMk id="5" creationId="{1D64029A-95BF-3016-A748-FE88B8C638EF}"/>
          </ac:spMkLst>
        </pc:spChg>
      </pc:sldChg>
      <pc:sldChg chg="del">
        <pc:chgData name="Najafi, Haideh (LARA)" userId="3b67c657-2fc0-4fd7-a380-776a6968f2a7" providerId="ADAL" clId="{086912F5-A63C-4DC6-8377-5913CC5D2220}" dt="2025-09-11T13:39:13.938" v="416" actId="2696"/>
        <pc:sldMkLst>
          <pc:docMk/>
          <pc:sldMk cId="2512015744" sldId="8787"/>
        </pc:sldMkLst>
      </pc:sldChg>
      <pc:sldChg chg="del">
        <pc:chgData name="Najafi, Haideh (LARA)" userId="3b67c657-2fc0-4fd7-a380-776a6968f2a7" providerId="ADAL" clId="{086912F5-A63C-4DC6-8377-5913CC5D2220}" dt="2025-09-11T13:39:11.140" v="415" actId="2696"/>
        <pc:sldMkLst>
          <pc:docMk/>
          <pc:sldMk cId="2706770240" sldId="8795"/>
        </pc:sldMkLst>
      </pc:sldChg>
      <pc:sldChg chg="del">
        <pc:chgData name="Najafi, Haideh (LARA)" userId="3b67c657-2fc0-4fd7-a380-776a6968f2a7" providerId="ADAL" clId="{086912F5-A63C-4DC6-8377-5913CC5D2220}" dt="2025-09-11T13:13:25.655" v="31" actId="2696"/>
        <pc:sldMkLst>
          <pc:docMk/>
          <pc:sldMk cId="2959794600" sldId="8812"/>
        </pc:sldMkLst>
      </pc:sldChg>
      <pc:sldChg chg="del">
        <pc:chgData name="Najafi, Haideh (LARA)" userId="3b67c657-2fc0-4fd7-a380-776a6968f2a7" providerId="ADAL" clId="{086912F5-A63C-4DC6-8377-5913CC5D2220}" dt="2025-09-11T13:13:25.655" v="31" actId="2696"/>
        <pc:sldMkLst>
          <pc:docMk/>
          <pc:sldMk cId="3952162077" sldId="8813"/>
        </pc:sldMkLst>
      </pc:sldChg>
      <pc:sldChg chg="del">
        <pc:chgData name="Najafi, Haideh (LARA)" userId="3b67c657-2fc0-4fd7-a380-776a6968f2a7" providerId="ADAL" clId="{086912F5-A63C-4DC6-8377-5913CC5D2220}" dt="2025-09-11T13:13:34.220" v="32" actId="47"/>
        <pc:sldMkLst>
          <pc:docMk/>
          <pc:sldMk cId="1111511604" sldId="8816"/>
        </pc:sldMkLst>
      </pc:sldChg>
      <pc:sldChg chg="del">
        <pc:chgData name="Najafi, Haideh (LARA)" userId="3b67c657-2fc0-4fd7-a380-776a6968f2a7" providerId="ADAL" clId="{086912F5-A63C-4DC6-8377-5913CC5D2220}" dt="2025-09-11T13:13:34.220" v="32" actId="47"/>
        <pc:sldMkLst>
          <pc:docMk/>
          <pc:sldMk cId="1212226205" sldId="8817"/>
        </pc:sldMkLst>
      </pc:sldChg>
      <pc:sldChg chg="del">
        <pc:chgData name="Najafi, Haideh (LARA)" userId="3b67c657-2fc0-4fd7-a380-776a6968f2a7" providerId="ADAL" clId="{086912F5-A63C-4DC6-8377-5913CC5D2220}" dt="2025-09-11T13:13:34.220" v="32" actId="47"/>
        <pc:sldMkLst>
          <pc:docMk/>
          <pc:sldMk cId="1304939871" sldId="8818"/>
        </pc:sldMkLst>
      </pc:sldChg>
      <pc:sldChg chg="del">
        <pc:chgData name="Najafi, Haideh (LARA)" userId="3b67c657-2fc0-4fd7-a380-776a6968f2a7" providerId="ADAL" clId="{086912F5-A63C-4DC6-8377-5913CC5D2220}" dt="2025-09-11T13:13:34.220" v="32" actId="47"/>
        <pc:sldMkLst>
          <pc:docMk/>
          <pc:sldMk cId="2954844285" sldId="8819"/>
        </pc:sldMkLst>
      </pc:sldChg>
      <pc:sldChg chg="del">
        <pc:chgData name="Najafi, Haideh (LARA)" userId="3b67c657-2fc0-4fd7-a380-776a6968f2a7" providerId="ADAL" clId="{086912F5-A63C-4DC6-8377-5913CC5D2220}" dt="2025-09-11T13:13:39.523" v="33" actId="2696"/>
        <pc:sldMkLst>
          <pc:docMk/>
          <pc:sldMk cId="1594641760" sldId="8823"/>
        </pc:sldMkLst>
      </pc:sldChg>
      <pc:sldChg chg="del">
        <pc:chgData name="Najafi, Haideh (LARA)" userId="3b67c657-2fc0-4fd7-a380-776a6968f2a7" providerId="ADAL" clId="{086912F5-A63C-4DC6-8377-5913CC5D2220}" dt="2025-09-11T13:13:48.845" v="34" actId="2696"/>
        <pc:sldMkLst>
          <pc:docMk/>
          <pc:sldMk cId="4086609050" sldId="8831"/>
        </pc:sldMkLst>
      </pc:sldChg>
      <pc:sldChg chg="del">
        <pc:chgData name="Najafi, Haideh (LARA)" userId="3b67c657-2fc0-4fd7-a380-776a6968f2a7" providerId="ADAL" clId="{086912F5-A63C-4DC6-8377-5913CC5D2220}" dt="2025-09-11T13:13:56.802" v="35" actId="2696"/>
        <pc:sldMkLst>
          <pc:docMk/>
          <pc:sldMk cId="200471893" sldId="8836"/>
        </pc:sldMkLst>
      </pc:sldChg>
      <pc:sldChg chg="del">
        <pc:chgData name="Najafi, Haideh (LARA)" userId="3b67c657-2fc0-4fd7-a380-776a6968f2a7" providerId="ADAL" clId="{086912F5-A63C-4DC6-8377-5913CC5D2220}" dt="2025-09-11T13:14:01.759" v="36" actId="2696"/>
        <pc:sldMkLst>
          <pc:docMk/>
          <pc:sldMk cId="467875688" sldId="8837"/>
        </pc:sldMkLst>
      </pc:sldChg>
      <pc:sldChg chg="del">
        <pc:chgData name="Najafi, Haideh (LARA)" userId="3b67c657-2fc0-4fd7-a380-776a6968f2a7" providerId="ADAL" clId="{086912F5-A63C-4DC6-8377-5913CC5D2220}" dt="2025-09-11T13:13:56.802" v="35" actId="2696"/>
        <pc:sldMkLst>
          <pc:docMk/>
          <pc:sldMk cId="3418886075" sldId="8839"/>
        </pc:sldMkLst>
      </pc:sldChg>
      <pc:sldChg chg="del">
        <pc:chgData name="Najafi, Haideh (LARA)" userId="3b67c657-2fc0-4fd7-a380-776a6968f2a7" providerId="ADAL" clId="{086912F5-A63C-4DC6-8377-5913CC5D2220}" dt="2025-09-11T13:14:12.437" v="37" actId="2696"/>
        <pc:sldMkLst>
          <pc:docMk/>
          <pc:sldMk cId="1035207396" sldId="8841"/>
        </pc:sldMkLst>
      </pc:sldChg>
      <pc:sldChg chg="del">
        <pc:chgData name="Najafi, Haideh (LARA)" userId="3b67c657-2fc0-4fd7-a380-776a6968f2a7" providerId="ADAL" clId="{086912F5-A63C-4DC6-8377-5913CC5D2220}" dt="2025-09-11T13:14:12.437" v="37" actId="2696"/>
        <pc:sldMkLst>
          <pc:docMk/>
          <pc:sldMk cId="1638912185" sldId="8842"/>
        </pc:sldMkLst>
      </pc:sldChg>
      <pc:sldChg chg="del">
        <pc:chgData name="Najafi, Haideh (LARA)" userId="3b67c657-2fc0-4fd7-a380-776a6968f2a7" providerId="ADAL" clId="{086912F5-A63C-4DC6-8377-5913CC5D2220}" dt="2025-09-11T13:14:12.437" v="37" actId="2696"/>
        <pc:sldMkLst>
          <pc:docMk/>
          <pc:sldMk cId="3695153504" sldId="8843"/>
        </pc:sldMkLst>
      </pc:sldChg>
      <pc:sldChg chg="del">
        <pc:chgData name="Najafi, Haideh (LARA)" userId="3b67c657-2fc0-4fd7-a380-776a6968f2a7" providerId="ADAL" clId="{086912F5-A63C-4DC6-8377-5913CC5D2220}" dt="2025-09-11T13:14:12.437" v="37" actId="2696"/>
        <pc:sldMkLst>
          <pc:docMk/>
          <pc:sldMk cId="2085397958" sldId="8844"/>
        </pc:sldMkLst>
      </pc:sldChg>
      <pc:sldChg chg="del">
        <pc:chgData name="Najafi, Haideh (LARA)" userId="3b67c657-2fc0-4fd7-a380-776a6968f2a7" providerId="ADAL" clId="{086912F5-A63C-4DC6-8377-5913CC5D2220}" dt="2025-09-11T13:14:12.437" v="37" actId="2696"/>
        <pc:sldMkLst>
          <pc:docMk/>
          <pc:sldMk cId="2507172788" sldId="8845"/>
        </pc:sldMkLst>
      </pc:sldChg>
      <pc:sldChg chg="del">
        <pc:chgData name="Najafi, Haideh (LARA)" userId="3b67c657-2fc0-4fd7-a380-776a6968f2a7" providerId="ADAL" clId="{086912F5-A63C-4DC6-8377-5913CC5D2220}" dt="2025-09-11T13:14:12.437" v="37" actId="2696"/>
        <pc:sldMkLst>
          <pc:docMk/>
          <pc:sldMk cId="282355703" sldId="8846"/>
        </pc:sldMkLst>
      </pc:sldChg>
      <pc:sldChg chg="del">
        <pc:chgData name="Najafi, Haideh (LARA)" userId="3b67c657-2fc0-4fd7-a380-776a6968f2a7" providerId="ADAL" clId="{086912F5-A63C-4DC6-8377-5913CC5D2220}" dt="2025-09-11T13:14:12.437" v="37" actId="2696"/>
        <pc:sldMkLst>
          <pc:docMk/>
          <pc:sldMk cId="2156776464" sldId="8847"/>
        </pc:sldMkLst>
      </pc:sldChg>
      <pc:sldChg chg="del">
        <pc:chgData name="Najafi, Haideh (LARA)" userId="3b67c657-2fc0-4fd7-a380-776a6968f2a7" providerId="ADAL" clId="{086912F5-A63C-4DC6-8377-5913CC5D2220}" dt="2025-09-11T13:14:12.437" v="37" actId="2696"/>
        <pc:sldMkLst>
          <pc:docMk/>
          <pc:sldMk cId="662612510" sldId="8848"/>
        </pc:sldMkLst>
      </pc:sldChg>
      <pc:sldChg chg="del">
        <pc:chgData name="Najafi, Haideh (LARA)" userId="3b67c657-2fc0-4fd7-a380-776a6968f2a7" providerId="ADAL" clId="{086912F5-A63C-4DC6-8377-5913CC5D2220}" dt="2025-09-11T13:14:20.645" v="38" actId="2696"/>
        <pc:sldMkLst>
          <pc:docMk/>
          <pc:sldMk cId="3015814491" sldId="8849"/>
        </pc:sldMkLst>
      </pc:sldChg>
      <pc:sldChg chg="del">
        <pc:chgData name="Najafi, Haideh (LARA)" userId="3b67c657-2fc0-4fd7-a380-776a6968f2a7" providerId="ADAL" clId="{086912F5-A63C-4DC6-8377-5913CC5D2220}" dt="2025-09-11T13:14:20.645" v="38" actId="2696"/>
        <pc:sldMkLst>
          <pc:docMk/>
          <pc:sldMk cId="577504129" sldId="8850"/>
        </pc:sldMkLst>
      </pc:sldChg>
      <pc:sldChg chg="del">
        <pc:chgData name="Najafi, Haideh (LARA)" userId="3b67c657-2fc0-4fd7-a380-776a6968f2a7" providerId="ADAL" clId="{086912F5-A63C-4DC6-8377-5913CC5D2220}" dt="2025-09-11T13:14:20.645" v="38" actId="2696"/>
        <pc:sldMkLst>
          <pc:docMk/>
          <pc:sldMk cId="2116118662" sldId="8851"/>
        </pc:sldMkLst>
      </pc:sldChg>
      <pc:sldChg chg="del">
        <pc:chgData name="Najafi, Haideh (LARA)" userId="3b67c657-2fc0-4fd7-a380-776a6968f2a7" providerId="ADAL" clId="{086912F5-A63C-4DC6-8377-5913CC5D2220}" dt="2025-09-11T13:14:20.645" v="38" actId="2696"/>
        <pc:sldMkLst>
          <pc:docMk/>
          <pc:sldMk cId="2377478241" sldId="8852"/>
        </pc:sldMkLst>
      </pc:sldChg>
      <pc:sldChg chg="del">
        <pc:chgData name="Najafi, Haideh (LARA)" userId="3b67c657-2fc0-4fd7-a380-776a6968f2a7" providerId="ADAL" clId="{086912F5-A63C-4DC6-8377-5913CC5D2220}" dt="2025-09-11T13:15:00.016" v="44" actId="2696"/>
        <pc:sldMkLst>
          <pc:docMk/>
          <pc:sldMk cId="2703203085" sldId="8853"/>
        </pc:sldMkLst>
      </pc:sldChg>
      <pc:sldChg chg="del">
        <pc:chgData name="Najafi, Haideh (LARA)" userId="3b67c657-2fc0-4fd7-a380-776a6968f2a7" providerId="ADAL" clId="{086912F5-A63C-4DC6-8377-5913CC5D2220}" dt="2025-09-11T13:14:20.645" v="38" actId="2696"/>
        <pc:sldMkLst>
          <pc:docMk/>
          <pc:sldMk cId="1321729008" sldId="8855"/>
        </pc:sldMkLst>
      </pc:sldChg>
      <pc:sldChg chg="del">
        <pc:chgData name="Najafi, Haideh (LARA)" userId="3b67c657-2fc0-4fd7-a380-776a6968f2a7" providerId="ADAL" clId="{086912F5-A63C-4DC6-8377-5913CC5D2220}" dt="2025-09-11T13:15:02.955" v="45" actId="2696"/>
        <pc:sldMkLst>
          <pc:docMk/>
          <pc:sldMk cId="719585149" sldId="8857"/>
        </pc:sldMkLst>
      </pc:sldChg>
      <pc:sldChg chg="del">
        <pc:chgData name="Najafi, Haideh (LARA)" userId="3b67c657-2fc0-4fd7-a380-776a6968f2a7" providerId="ADAL" clId="{086912F5-A63C-4DC6-8377-5913CC5D2220}" dt="2025-09-11T13:14:32.951" v="39" actId="2696"/>
        <pc:sldMkLst>
          <pc:docMk/>
          <pc:sldMk cId="355043864" sldId="8858"/>
        </pc:sldMkLst>
      </pc:sldChg>
      <pc:sldChg chg="del">
        <pc:chgData name="Najafi, Haideh (LARA)" userId="3b67c657-2fc0-4fd7-a380-776a6968f2a7" providerId="ADAL" clId="{086912F5-A63C-4DC6-8377-5913CC5D2220}" dt="2025-09-11T13:14:32.951" v="39" actId="2696"/>
        <pc:sldMkLst>
          <pc:docMk/>
          <pc:sldMk cId="911734886" sldId="8859"/>
        </pc:sldMkLst>
      </pc:sldChg>
      <pc:sldChg chg="del">
        <pc:chgData name="Najafi, Haideh (LARA)" userId="3b67c657-2fc0-4fd7-a380-776a6968f2a7" providerId="ADAL" clId="{086912F5-A63C-4DC6-8377-5913CC5D2220}" dt="2025-09-11T13:14:32.951" v="39" actId="2696"/>
        <pc:sldMkLst>
          <pc:docMk/>
          <pc:sldMk cId="2754271016" sldId="8860"/>
        </pc:sldMkLst>
      </pc:sldChg>
      <pc:sldChg chg="del">
        <pc:chgData name="Najafi, Haideh (LARA)" userId="3b67c657-2fc0-4fd7-a380-776a6968f2a7" providerId="ADAL" clId="{086912F5-A63C-4DC6-8377-5913CC5D2220}" dt="2025-09-11T13:14:32.951" v="39" actId="2696"/>
        <pc:sldMkLst>
          <pc:docMk/>
          <pc:sldMk cId="3511895167" sldId="8861"/>
        </pc:sldMkLst>
      </pc:sldChg>
      <pc:sldChg chg="del">
        <pc:chgData name="Najafi, Haideh (LARA)" userId="3b67c657-2fc0-4fd7-a380-776a6968f2a7" providerId="ADAL" clId="{086912F5-A63C-4DC6-8377-5913CC5D2220}" dt="2025-09-11T13:14:32.951" v="39" actId="2696"/>
        <pc:sldMkLst>
          <pc:docMk/>
          <pc:sldMk cId="4258375660" sldId="8862"/>
        </pc:sldMkLst>
      </pc:sldChg>
      <pc:sldChg chg="del">
        <pc:chgData name="Najafi, Haideh (LARA)" userId="3b67c657-2fc0-4fd7-a380-776a6968f2a7" providerId="ADAL" clId="{086912F5-A63C-4DC6-8377-5913CC5D2220}" dt="2025-09-11T13:14:32.951" v="39" actId="2696"/>
        <pc:sldMkLst>
          <pc:docMk/>
          <pc:sldMk cId="838827643" sldId="8863"/>
        </pc:sldMkLst>
      </pc:sldChg>
      <pc:sldChg chg="del">
        <pc:chgData name="Najafi, Haideh (LARA)" userId="3b67c657-2fc0-4fd7-a380-776a6968f2a7" providerId="ADAL" clId="{086912F5-A63C-4DC6-8377-5913CC5D2220}" dt="2025-09-11T13:14:32.951" v="39" actId="2696"/>
        <pc:sldMkLst>
          <pc:docMk/>
          <pc:sldMk cId="431367555" sldId="8864"/>
        </pc:sldMkLst>
      </pc:sldChg>
      <pc:sldChg chg="del">
        <pc:chgData name="Najafi, Haideh (LARA)" userId="3b67c657-2fc0-4fd7-a380-776a6968f2a7" providerId="ADAL" clId="{086912F5-A63C-4DC6-8377-5913CC5D2220}" dt="2025-09-11T13:15:00.016" v="44" actId="2696"/>
        <pc:sldMkLst>
          <pc:docMk/>
          <pc:sldMk cId="2852617298" sldId="8865"/>
        </pc:sldMkLst>
      </pc:sldChg>
      <pc:sldChg chg="del">
        <pc:chgData name="Najafi, Haideh (LARA)" userId="3b67c657-2fc0-4fd7-a380-776a6968f2a7" providerId="ADAL" clId="{086912F5-A63C-4DC6-8377-5913CC5D2220}" dt="2025-09-11T13:14:38.264" v="40" actId="2696"/>
        <pc:sldMkLst>
          <pc:docMk/>
          <pc:sldMk cId="2076481495" sldId="8867"/>
        </pc:sldMkLst>
      </pc:sldChg>
      <pc:sldChg chg="modSp">
        <pc:chgData name="Najafi, Haideh (LARA)" userId="3b67c657-2fc0-4fd7-a380-776a6968f2a7" providerId="ADAL" clId="{086912F5-A63C-4DC6-8377-5913CC5D2220}" dt="2025-09-11T13:15:15.662" v="48" actId="20577"/>
        <pc:sldMkLst>
          <pc:docMk/>
          <pc:sldMk cId="2283072275" sldId="8884"/>
        </pc:sldMkLst>
        <pc:spChg chg="mod">
          <ac:chgData name="Najafi, Haideh (LARA)" userId="3b67c657-2fc0-4fd7-a380-776a6968f2a7" providerId="ADAL" clId="{086912F5-A63C-4DC6-8377-5913CC5D2220}" dt="2025-09-11T13:15:15.662" v="48" actId="20577"/>
          <ac:spMkLst>
            <pc:docMk/>
            <pc:sldMk cId="2283072275" sldId="8884"/>
            <ac:spMk id="3" creationId="{E028B898-58E9-9B47-0D1E-7E41076077FC}"/>
          </ac:spMkLst>
        </pc:spChg>
      </pc:sldChg>
      <pc:sldChg chg="modSp mod">
        <pc:chgData name="Najafi, Haideh (LARA)" userId="3b67c657-2fc0-4fd7-a380-776a6968f2a7" providerId="ADAL" clId="{086912F5-A63C-4DC6-8377-5913CC5D2220}" dt="2025-09-11T13:15:31.116" v="52" actId="14100"/>
        <pc:sldMkLst>
          <pc:docMk/>
          <pc:sldMk cId="2074369737" sldId="8886"/>
        </pc:sldMkLst>
        <pc:spChg chg="mod">
          <ac:chgData name="Najafi, Haideh (LARA)" userId="3b67c657-2fc0-4fd7-a380-776a6968f2a7" providerId="ADAL" clId="{086912F5-A63C-4DC6-8377-5913CC5D2220}" dt="2025-09-11T13:15:31.116" v="52" actId="14100"/>
          <ac:spMkLst>
            <pc:docMk/>
            <pc:sldMk cId="2074369737" sldId="8886"/>
            <ac:spMk id="3" creationId="{45816B30-08F3-9F8E-6D13-1F1DF850599B}"/>
          </ac:spMkLst>
        </pc:spChg>
      </pc:sldChg>
      <pc:sldChg chg="del">
        <pc:chgData name="Najafi, Haideh (LARA)" userId="3b67c657-2fc0-4fd7-a380-776a6968f2a7" providerId="ADAL" clId="{086912F5-A63C-4DC6-8377-5913CC5D2220}" dt="2025-09-11T13:15:47.660" v="54" actId="2696"/>
        <pc:sldMkLst>
          <pc:docMk/>
          <pc:sldMk cId="446807721" sldId="8887"/>
        </pc:sldMkLst>
      </pc:sldChg>
      <pc:sldChg chg="del">
        <pc:chgData name="Najafi, Haideh (LARA)" userId="3b67c657-2fc0-4fd7-a380-776a6968f2a7" providerId="ADAL" clId="{086912F5-A63C-4DC6-8377-5913CC5D2220}" dt="2025-09-11T13:15:47.660" v="54" actId="2696"/>
        <pc:sldMkLst>
          <pc:docMk/>
          <pc:sldMk cId="2287824803" sldId="8888"/>
        </pc:sldMkLst>
      </pc:sldChg>
      <pc:sldChg chg="del">
        <pc:chgData name="Najafi, Haideh (LARA)" userId="3b67c657-2fc0-4fd7-a380-776a6968f2a7" providerId="ADAL" clId="{086912F5-A63C-4DC6-8377-5913CC5D2220}" dt="2025-09-11T13:15:47.660" v="54" actId="2696"/>
        <pc:sldMkLst>
          <pc:docMk/>
          <pc:sldMk cId="1174363288" sldId="8889"/>
        </pc:sldMkLst>
      </pc:sldChg>
      <pc:sldChg chg="del">
        <pc:chgData name="Najafi, Haideh (LARA)" userId="3b67c657-2fc0-4fd7-a380-776a6968f2a7" providerId="ADAL" clId="{086912F5-A63C-4DC6-8377-5913CC5D2220}" dt="2025-09-11T13:15:47.660" v="54" actId="2696"/>
        <pc:sldMkLst>
          <pc:docMk/>
          <pc:sldMk cId="2878181839" sldId="8890"/>
        </pc:sldMkLst>
      </pc:sldChg>
      <pc:sldChg chg="modSp">
        <pc:chgData name="Najafi, Haideh (LARA)" userId="3b67c657-2fc0-4fd7-a380-776a6968f2a7" providerId="ADAL" clId="{086912F5-A63C-4DC6-8377-5913CC5D2220}" dt="2025-09-11T13:38:31.287" v="407" actId="404"/>
        <pc:sldMkLst>
          <pc:docMk/>
          <pc:sldMk cId="3128269810" sldId="8894"/>
        </pc:sldMkLst>
        <pc:spChg chg="mod">
          <ac:chgData name="Najafi, Haideh (LARA)" userId="3b67c657-2fc0-4fd7-a380-776a6968f2a7" providerId="ADAL" clId="{086912F5-A63C-4DC6-8377-5913CC5D2220}" dt="2025-09-11T13:38:31.287" v="407" actId="404"/>
          <ac:spMkLst>
            <pc:docMk/>
            <pc:sldMk cId="3128269810" sldId="8894"/>
            <ac:spMk id="2" creationId="{F53A4E31-B984-C8FB-12F1-89F73A94381A}"/>
          </ac:spMkLst>
        </pc:spChg>
      </pc:sldChg>
      <pc:sldChg chg="modSp">
        <pc:chgData name="Najafi, Haideh (LARA)" userId="3b67c657-2fc0-4fd7-a380-776a6968f2a7" providerId="ADAL" clId="{086912F5-A63C-4DC6-8377-5913CC5D2220}" dt="2025-09-11T13:38:02.528" v="403" actId="403"/>
        <pc:sldMkLst>
          <pc:docMk/>
          <pc:sldMk cId="3468544067" sldId="8895"/>
        </pc:sldMkLst>
        <pc:spChg chg="mod">
          <ac:chgData name="Najafi, Haideh (LARA)" userId="3b67c657-2fc0-4fd7-a380-776a6968f2a7" providerId="ADAL" clId="{086912F5-A63C-4DC6-8377-5913CC5D2220}" dt="2025-09-11T13:38:02.528" v="403" actId="403"/>
          <ac:spMkLst>
            <pc:docMk/>
            <pc:sldMk cId="3468544067" sldId="8895"/>
            <ac:spMk id="2" creationId="{FB511AB2-6B4A-045B-67E7-E376B7610557}"/>
          </ac:spMkLst>
        </pc:spChg>
      </pc:sldChg>
      <pc:sldChg chg="add del">
        <pc:chgData name="Najafi, Haideh (LARA)" userId="3b67c657-2fc0-4fd7-a380-776a6968f2a7" providerId="ADAL" clId="{086912F5-A63C-4DC6-8377-5913CC5D2220}" dt="2025-09-11T13:38:25.452" v="406" actId="2696"/>
        <pc:sldMkLst>
          <pc:docMk/>
          <pc:sldMk cId="4023425742" sldId="8899"/>
        </pc:sldMkLst>
      </pc:sldChg>
      <pc:sldChg chg="add del">
        <pc:chgData name="Najafi, Haideh (LARA)" userId="3b67c657-2fc0-4fd7-a380-776a6968f2a7" providerId="ADAL" clId="{086912F5-A63C-4DC6-8377-5913CC5D2220}" dt="2025-09-11T13:38:25.452" v="406" actId="2696"/>
        <pc:sldMkLst>
          <pc:docMk/>
          <pc:sldMk cId="2534912727" sldId="8900"/>
        </pc:sldMkLst>
      </pc:sldChg>
      <pc:sldChg chg="add del">
        <pc:chgData name="Najafi, Haideh (LARA)" userId="3b67c657-2fc0-4fd7-a380-776a6968f2a7" providerId="ADAL" clId="{086912F5-A63C-4DC6-8377-5913CC5D2220}" dt="2025-09-11T13:38:25.452" v="406" actId="2696"/>
        <pc:sldMkLst>
          <pc:docMk/>
          <pc:sldMk cId="951649584" sldId="8901"/>
        </pc:sldMkLst>
      </pc:sldChg>
      <pc:sldChg chg="add">
        <pc:chgData name="Najafi, Haideh (LARA)" userId="3b67c657-2fc0-4fd7-a380-776a6968f2a7" providerId="ADAL" clId="{086912F5-A63C-4DC6-8377-5913CC5D2220}" dt="2025-09-11T13:41:42.660" v="420"/>
        <pc:sldMkLst>
          <pc:docMk/>
          <pc:sldMk cId="2065473210" sldId="8903"/>
        </pc:sldMkLst>
      </pc:sldChg>
      <pc:sldChg chg="del">
        <pc:chgData name="Najafi, Haideh (LARA)" userId="3b67c657-2fc0-4fd7-a380-776a6968f2a7" providerId="ADAL" clId="{086912F5-A63C-4DC6-8377-5913CC5D2220}" dt="2025-09-11T13:38:37.196" v="408" actId="2696"/>
        <pc:sldMkLst>
          <pc:docMk/>
          <pc:sldMk cId="2141045983" sldId="8904"/>
        </pc:sldMkLst>
      </pc:sldChg>
      <pc:sldChg chg="del">
        <pc:chgData name="Najafi, Haideh (LARA)" userId="3b67c657-2fc0-4fd7-a380-776a6968f2a7" providerId="ADAL" clId="{086912F5-A63C-4DC6-8377-5913CC5D2220}" dt="2025-09-11T13:38:41.380" v="409" actId="2696"/>
        <pc:sldMkLst>
          <pc:docMk/>
          <pc:sldMk cId="3163392539" sldId="8906"/>
        </pc:sldMkLst>
      </pc:sldChg>
      <pc:sldChg chg="del">
        <pc:chgData name="Najafi, Haideh (LARA)" userId="3b67c657-2fc0-4fd7-a380-776a6968f2a7" providerId="ADAL" clId="{086912F5-A63C-4DC6-8377-5913CC5D2220}" dt="2025-09-11T13:36:56.051" v="384" actId="2696"/>
        <pc:sldMkLst>
          <pc:docMk/>
          <pc:sldMk cId="51866438" sldId="8920"/>
        </pc:sldMkLst>
      </pc:sldChg>
      <pc:sldChg chg="modSp modAnim">
        <pc:chgData name="Najafi, Haideh (LARA)" userId="3b67c657-2fc0-4fd7-a380-776a6968f2a7" providerId="ADAL" clId="{086912F5-A63C-4DC6-8377-5913CC5D2220}" dt="2025-09-11T13:37:21.809" v="395" actId="403"/>
        <pc:sldMkLst>
          <pc:docMk/>
          <pc:sldMk cId="1913010864" sldId="8926"/>
        </pc:sldMkLst>
        <pc:spChg chg="mod">
          <ac:chgData name="Najafi, Haideh (LARA)" userId="3b67c657-2fc0-4fd7-a380-776a6968f2a7" providerId="ADAL" clId="{086912F5-A63C-4DC6-8377-5913CC5D2220}" dt="2025-09-11T13:37:21.809" v="395" actId="403"/>
          <ac:spMkLst>
            <pc:docMk/>
            <pc:sldMk cId="1913010864" sldId="8926"/>
            <ac:spMk id="3" creationId="{9CFA7944-0B6B-34DD-FA2F-2A408CA84814}"/>
          </ac:spMkLst>
        </pc:spChg>
      </pc:sldChg>
      <pc:sldChg chg="del">
        <pc:chgData name="Najafi, Haideh (LARA)" userId="3b67c657-2fc0-4fd7-a380-776a6968f2a7" providerId="ADAL" clId="{086912F5-A63C-4DC6-8377-5913CC5D2220}" dt="2025-09-11T13:23:42.953" v="211" actId="2696"/>
        <pc:sldMkLst>
          <pc:docMk/>
          <pc:sldMk cId="1274820216" sldId="8937"/>
        </pc:sldMkLst>
      </pc:sldChg>
      <pc:sldChg chg="del">
        <pc:chgData name="Najafi, Haideh (LARA)" userId="3b67c657-2fc0-4fd7-a380-776a6968f2a7" providerId="ADAL" clId="{086912F5-A63C-4DC6-8377-5913CC5D2220}" dt="2025-09-11T13:23:51.215" v="212" actId="2696"/>
        <pc:sldMkLst>
          <pc:docMk/>
          <pc:sldMk cId="3253690170" sldId="8941"/>
        </pc:sldMkLst>
      </pc:sldChg>
      <pc:sldChg chg="del">
        <pc:chgData name="Najafi, Haideh (LARA)" userId="3b67c657-2fc0-4fd7-a380-776a6968f2a7" providerId="ADAL" clId="{086912F5-A63C-4DC6-8377-5913CC5D2220}" dt="2025-09-11T13:23:51.215" v="212" actId="2696"/>
        <pc:sldMkLst>
          <pc:docMk/>
          <pc:sldMk cId="2378393578" sldId="8942"/>
        </pc:sldMkLst>
      </pc:sldChg>
      <pc:sldChg chg="del">
        <pc:chgData name="Najafi, Haideh (LARA)" userId="3b67c657-2fc0-4fd7-a380-776a6968f2a7" providerId="ADAL" clId="{086912F5-A63C-4DC6-8377-5913CC5D2220}" dt="2025-09-11T13:23:51.215" v="212" actId="2696"/>
        <pc:sldMkLst>
          <pc:docMk/>
          <pc:sldMk cId="2049083676" sldId="8943"/>
        </pc:sldMkLst>
      </pc:sldChg>
      <pc:sldChg chg="del">
        <pc:chgData name="Najafi, Haideh (LARA)" userId="3b67c657-2fc0-4fd7-a380-776a6968f2a7" providerId="ADAL" clId="{086912F5-A63C-4DC6-8377-5913CC5D2220}" dt="2025-09-11T13:23:51.215" v="212" actId="2696"/>
        <pc:sldMkLst>
          <pc:docMk/>
          <pc:sldMk cId="1702212000" sldId="8944"/>
        </pc:sldMkLst>
      </pc:sldChg>
      <pc:sldChg chg="del">
        <pc:chgData name="Najafi, Haideh (LARA)" userId="3b67c657-2fc0-4fd7-a380-776a6968f2a7" providerId="ADAL" clId="{086912F5-A63C-4DC6-8377-5913CC5D2220}" dt="2025-09-11T13:24:06.365" v="215" actId="2696"/>
        <pc:sldMkLst>
          <pc:docMk/>
          <pc:sldMk cId="685722508" sldId="8951"/>
        </pc:sldMkLst>
      </pc:sldChg>
      <pc:sldChg chg="del">
        <pc:chgData name="Najafi, Haideh (LARA)" userId="3b67c657-2fc0-4fd7-a380-776a6968f2a7" providerId="ADAL" clId="{086912F5-A63C-4DC6-8377-5913CC5D2220}" dt="2025-09-11T13:13:56.802" v="35" actId="2696"/>
        <pc:sldMkLst>
          <pc:docMk/>
          <pc:sldMk cId="2686657797" sldId="8952"/>
        </pc:sldMkLst>
      </pc:sldChg>
      <pc:sldChg chg="del">
        <pc:chgData name="Najafi, Haideh (LARA)" userId="3b67c657-2fc0-4fd7-a380-776a6968f2a7" providerId="ADAL" clId="{086912F5-A63C-4DC6-8377-5913CC5D2220}" dt="2025-09-11T13:30:42.955" v="292" actId="2696"/>
        <pc:sldMkLst>
          <pc:docMk/>
          <pc:sldMk cId="759441047" sldId="8954"/>
        </pc:sldMkLst>
      </pc:sldChg>
      <pc:sldChg chg="del">
        <pc:chgData name="Najafi, Haideh (LARA)" userId="3b67c657-2fc0-4fd7-a380-776a6968f2a7" providerId="ADAL" clId="{086912F5-A63C-4DC6-8377-5913CC5D2220}" dt="2025-09-11T13:31:47.272" v="306" actId="2696"/>
        <pc:sldMkLst>
          <pc:docMk/>
          <pc:sldMk cId="4210136568" sldId="8958"/>
        </pc:sldMkLst>
      </pc:sldChg>
      <pc:sldChg chg="del">
        <pc:chgData name="Najafi, Haideh (LARA)" userId="3b67c657-2fc0-4fd7-a380-776a6968f2a7" providerId="ADAL" clId="{086912F5-A63C-4DC6-8377-5913CC5D2220}" dt="2025-09-11T13:24:09.507" v="216" actId="2696"/>
        <pc:sldMkLst>
          <pc:docMk/>
          <pc:sldMk cId="3546489124" sldId="8962"/>
        </pc:sldMkLst>
      </pc:sldChg>
      <pc:sldChg chg="del">
        <pc:chgData name="Najafi, Haideh (LARA)" userId="3b67c657-2fc0-4fd7-a380-776a6968f2a7" providerId="ADAL" clId="{086912F5-A63C-4DC6-8377-5913CC5D2220}" dt="2025-09-11T13:24:14.058" v="217" actId="2696"/>
        <pc:sldMkLst>
          <pc:docMk/>
          <pc:sldMk cId="3497853655" sldId="8963"/>
        </pc:sldMkLst>
      </pc:sldChg>
      <pc:sldChg chg="del">
        <pc:chgData name="Najafi, Haideh (LARA)" userId="3b67c657-2fc0-4fd7-a380-776a6968f2a7" providerId="ADAL" clId="{086912F5-A63C-4DC6-8377-5913CC5D2220}" dt="2025-09-11T13:24:35.525" v="220" actId="2696"/>
        <pc:sldMkLst>
          <pc:docMk/>
          <pc:sldMk cId="2762307893" sldId="8967"/>
        </pc:sldMkLst>
      </pc:sldChg>
      <pc:sldChg chg="modSp mod">
        <pc:chgData name="Najafi, Haideh (LARA)" userId="3b67c657-2fc0-4fd7-a380-776a6968f2a7" providerId="ADAL" clId="{086912F5-A63C-4DC6-8377-5913CC5D2220}" dt="2025-09-11T13:25:26.992" v="235" actId="1076"/>
        <pc:sldMkLst>
          <pc:docMk/>
          <pc:sldMk cId="3020535108" sldId="8979"/>
        </pc:sldMkLst>
        <pc:spChg chg="mod">
          <ac:chgData name="Najafi, Haideh (LARA)" userId="3b67c657-2fc0-4fd7-a380-776a6968f2a7" providerId="ADAL" clId="{086912F5-A63C-4DC6-8377-5913CC5D2220}" dt="2025-09-11T13:25:25.353" v="234" actId="14100"/>
          <ac:spMkLst>
            <pc:docMk/>
            <pc:sldMk cId="3020535108" sldId="8979"/>
            <ac:spMk id="5" creationId="{643B1041-9719-DDB7-1B76-69000CB5CF62}"/>
          </ac:spMkLst>
        </pc:spChg>
        <pc:picChg chg="mod">
          <ac:chgData name="Najafi, Haideh (LARA)" userId="3b67c657-2fc0-4fd7-a380-776a6968f2a7" providerId="ADAL" clId="{086912F5-A63C-4DC6-8377-5913CC5D2220}" dt="2025-09-11T13:25:26.992" v="235" actId="1076"/>
          <ac:picMkLst>
            <pc:docMk/>
            <pc:sldMk cId="3020535108" sldId="8979"/>
            <ac:picMk id="3" creationId="{BA46507C-8DDF-4A4C-3BA3-C233AA3399CE}"/>
          </ac:picMkLst>
        </pc:picChg>
      </pc:sldChg>
      <pc:sldChg chg="del">
        <pc:chgData name="Najafi, Haideh (LARA)" userId="3b67c657-2fc0-4fd7-a380-776a6968f2a7" providerId="ADAL" clId="{086912F5-A63C-4DC6-8377-5913CC5D2220}" dt="2025-09-11T13:24:14.058" v="217" actId="2696"/>
        <pc:sldMkLst>
          <pc:docMk/>
          <pc:sldMk cId="1928726151" sldId="8982"/>
        </pc:sldMkLst>
      </pc:sldChg>
      <pc:sldChg chg="del">
        <pc:chgData name="Najafi, Haideh (LARA)" userId="3b67c657-2fc0-4fd7-a380-776a6968f2a7" providerId="ADAL" clId="{086912F5-A63C-4DC6-8377-5913CC5D2220}" dt="2025-09-11T13:24:20.476" v="218" actId="2696"/>
        <pc:sldMkLst>
          <pc:docMk/>
          <pc:sldMk cId="1080349296" sldId="8986"/>
        </pc:sldMkLst>
      </pc:sldChg>
      <pc:sldChg chg="del">
        <pc:chgData name="Najafi, Haideh (LARA)" userId="3b67c657-2fc0-4fd7-a380-776a6968f2a7" providerId="ADAL" clId="{086912F5-A63C-4DC6-8377-5913CC5D2220}" dt="2025-09-11T13:24:26.093" v="219" actId="2696"/>
        <pc:sldMkLst>
          <pc:docMk/>
          <pc:sldMk cId="4198364939" sldId="8987"/>
        </pc:sldMkLst>
      </pc:sldChg>
      <pc:sldChg chg="del">
        <pc:chgData name="Najafi, Haideh (LARA)" userId="3b67c657-2fc0-4fd7-a380-776a6968f2a7" providerId="ADAL" clId="{086912F5-A63C-4DC6-8377-5913CC5D2220}" dt="2025-09-11T13:24:26.093" v="219" actId="2696"/>
        <pc:sldMkLst>
          <pc:docMk/>
          <pc:sldMk cId="1925905962" sldId="8988"/>
        </pc:sldMkLst>
      </pc:sldChg>
      <pc:sldChg chg="del">
        <pc:chgData name="Najafi, Haideh (LARA)" userId="3b67c657-2fc0-4fd7-a380-776a6968f2a7" providerId="ADAL" clId="{086912F5-A63C-4DC6-8377-5913CC5D2220}" dt="2025-09-11T13:24:26.093" v="219" actId="2696"/>
        <pc:sldMkLst>
          <pc:docMk/>
          <pc:sldMk cId="233368405" sldId="8989"/>
        </pc:sldMkLst>
      </pc:sldChg>
      <pc:sldChg chg="del">
        <pc:chgData name="Najafi, Haideh (LARA)" userId="3b67c657-2fc0-4fd7-a380-776a6968f2a7" providerId="ADAL" clId="{086912F5-A63C-4DC6-8377-5913CC5D2220}" dt="2025-09-11T13:24:35.525" v="220" actId="2696"/>
        <pc:sldMkLst>
          <pc:docMk/>
          <pc:sldMk cId="2750426289" sldId="8990"/>
        </pc:sldMkLst>
      </pc:sldChg>
      <pc:sldChg chg="del">
        <pc:chgData name="Najafi, Haideh (LARA)" userId="3b67c657-2fc0-4fd7-a380-776a6968f2a7" providerId="ADAL" clId="{086912F5-A63C-4DC6-8377-5913CC5D2220}" dt="2025-09-11T13:24:47.214" v="222" actId="2696"/>
        <pc:sldMkLst>
          <pc:docMk/>
          <pc:sldMk cId="3959515740" sldId="8991"/>
        </pc:sldMkLst>
      </pc:sldChg>
      <pc:sldChg chg="del">
        <pc:chgData name="Najafi, Haideh (LARA)" userId="3b67c657-2fc0-4fd7-a380-776a6968f2a7" providerId="ADAL" clId="{086912F5-A63C-4DC6-8377-5913CC5D2220}" dt="2025-09-11T13:24:51.866" v="223" actId="2696"/>
        <pc:sldMkLst>
          <pc:docMk/>
          <pc:sldMk cId="3591272318" sldId="8992"/>
        </pc:sldMkLst>
      </pc:sldChg>
      <pc:sldChg chg="del">
        <pc:chgData name="Najafi, Haideh (LARA)" userId="3b67c657-2fc0-4fd7-a380-776a6968f2a7" providerId="ADAL" clId="{086912F5-A63C-4DC6-8377-5913CC5D2220}" dt="2025-09-11T13:24:56.988" v="224" actId="2696"/>
        <pc:sldMkLst>
          <pc:docMk/>
          <pc:sldMk cId="3464214693" sldId="8993"/>
        </pc:sldMkLst>
      </pc:sldChg>
      <pc:sldChg chg="del">
        <pc:chgData name="Najafi, Haideh (LARA)" userId="3b67c657-2fc0-4fd7-a380-776a6968f2a7" providerId="ADAL" clId="{086912F5-A63C-4DC6-8377-5913CC5D2220}" dt="2025-09-11T13:25:36.992" v="236" actId="2696"/>
        <pc:sldMkLst>
          <pc:docMk/>
          <pc:sldMk cId="2243012518" sldId="8998"/>
        </pc:sldMkLst>
      </pc:sldChg>
      <pc:sldChg chg="del">
        <pc:chgData name="Najafi, Haideh (LARA)" userId="3b67c657-2fc0-4fd7-a380-776a6968f2a7" providerId="ADAL" clId="{086912F5-A63C-4DC6-8377-5913CC5D2220}" dt="2025-09-11T13:25:36.992" v="236" actId="2696"/>
        <pc:sldMkLst>
          <pc:docMk/>
          <pc:sldMk cId="2536702969" sldId="8999"/>
        </pc:sldMkLst>
      </pc:sldChg>
      <pc:sldChg chg="modSp mod">
        <pc:chgData name="Najafi, Haideh (LARA)" userId="3b67c657-2fc0-4fd7-a380-776a6968f2a7" providerId="ADAL" clId="{086912F5-A63C-4DC6-8377-5913CC5D2220}" dt="2025-09-11T13:26:04.848" v="244" actId="14100"/>
        <pc:sldMkLst>
          <pc:docMk/>
          <pc:sldMk cId="3777583301" sldId="9001"/>
        </pc:sldMkLst>
        <pc:spChg chg="mod">
          <ac:chgData name="Najafi, Haideh (LARA)" userId="3b67c657-2fc0-4fd7-a380-776a6968f2a7" providerId="ADAL" clId="{086912F5-A63C-4DC6-8377-5913CC5D2220}" dt="2025-09-11T13:26:04.848" v="244" actId="14100"/>
          <ac:spMkLst>
            <pc:docMk/>
            <pc:sldMk cId="3777583301" sldId="9001"/>
            <ac:spMk id="5" creationId="{7BBEF2F9-46A0-F517-24F8-518C87B40A3C}"/>
          </ac:spMkLst>
        </pc:spChg>
      </pc:sldChg>
      <pc:sldChg chg="del">
        <pc:chgData name="Najafi, Haideh (LARA)" userId="3b67c657-2fc0-4fd7-a380-776a6968f2a7" providerId="ADAL" clId="{086912F5-A63C-4DC6-8377-5913CC5D2220}" dt="2025-09-11T13:25:41.300" v="237" actId="2696"/>
        <pc:sldMkLst>
          <pc:docMk/>
          <pc:sldMk cId="2768126889" sldId="9002"/>
        </pc:sldMkLst>
      </pc:sldChg>
      <pc:sldChg chg="del">
        <pc:chgData name="Najafi, Haideh (LARA)" userId="3b67c657-2fc0-4fd7-a380-776a6968f2a7" providerId="ADAL" clId="{086912F5-A63C-4DC6-8377-5913CC5D2220}" dt="2025-09-11T13:26:11.901" v="245" actId="2696"/>
        <pc:sldMkLst>
          <pc:docMk/>
          <pc:sldMk cId="1660593617" sldId="9005"/>
        </pc:sldMkLst>
      </pc:sldChg>
      <pc:sldChg chg="del">
        <pc:chgData name="Najafi, Haideh (LARA)" userId="3b67c657-2fc0-4fd7-a380-776a6968f2a7" providerId="ADAL" clId="{086912F5-A63C-4DC6-8377-5913CC5D2220}" dt="2025-09-11T13:25:54.541" v="239" actId="2696"/>
        <pc:sldMkLst>
          <pc:docMk/>
          <pc:sldMk cId="3773555803" sldId="9007"/>
        </pc:sldMkLst>
      </pc:sldChg>
      <pc:sldChg chg="del">
        <pc:chgData name="Najafi, Haideh (LARA)" userId="3b67c657-2fc0-4fd7-a380-776a6968f2a7" providerId="ADAL" clId="{086912F5-A63C-4DC6-8377-5913CC5D2220}" dt="2025-09-11T13:25:54.541" v="239" actId="2696"/>
        <pc:sldMkLst>
          <pc:docMk/>
          <pc:sldMk cId="1737604205" sldId="9008"/>
        </pc:sldMkLst>
      </pc:sldChg>
      <pc:sldChg chg="del">
        <pc:chgData name="Najafi, Haideh (LARA)" userId="3b67c657-2fc0-4fd7-a380-776a6968f2a7" providerId="ADAL" clId="{086912F5-A63C-4DC6-8377-5913CC5D2220}" dt="2025-09-11T13:25:54.541" v="239" actId="2696"/>
        <pc:sldMkLst>
          <pc:docMk/>
          <pc:sldMk cId="902176819" sldId="9009"/>
        </pc:sldMkLst>
      </pc:sldChg>
      <pc:sldChg chg="modSp">
        <pc:chgData name="Najafi, Haideh (LARA)" userId="3b67c657-2fc0-4fd7-a380-776a6968f2a7" providerId="ADAL" clId="{086912F5-A63C-4DC6-8377-5913CC5D2220}" dt="2025-09-11T13:25:46.107" v="238" actId="6549"/>
        <pc:sldMkLst>
          <pc:docMk/>
          <pc:sldMk cId="1400621457" sldId="9013"/>
        </pc:sldMkLst>
        <pc:spChg chg="mod">
          <ac:chgData name="Najafi, Haideh (LARA)" userId="3b67c657-2fc0-4fd7-a380-776a6968f2a7" providerId="ADAL" clId="{086912F5-A63C-4DC6-8377-5913CC5D2220}" dt="2025-09-11T13:25:46.107" v="238" actId="6549"/>
          <ac:spMkLst>
            <pc:docMk/>
            <pc:sldMk cId="1400621457" sldId="9013"/>
            <ac:spMk id="5" creationId="{CEA50B49-47CE-A0FF-62D4-1E0BBA9B7B1C}"/>
          </ac:spMkLst>
        </pc:spChg>
      </pc:sldChg>
      <pc:sldChg chg="del">
        <pc:chgData name="Najafi, Haideh (LARA)" userId="3b67c657-2fc0-4fd7-a380-776a6968f2a7" providerId="ADAL" clId="{086912F5-A63C-4DC6-8377-5913CC5D2220}" dt="2025-09-11T13:25:54.541" v="239" actId="2696"/>
        <pc:sldMkLst>
          <pc:docMk/>
          <pc:sldMk cId="4109950572" sldId="9014"/>
        </pc:sldMkLst>
      </pc:sldChg>
      <pc:sldChg chg="modSp mod">
        <pc:chgData name="Najafi, Haideh (LARA)" userId="3b67c657-2fc0-4fd7-a380-776a6968f2a7" providerId="ADAL" clId="{086912F5-A63C-4DC6-8377-5913CC5D2220}" dt="2025-09-11T13:26:30.846" v="251" actId="1076"/>
        <pc:sldMkLst>
          <pc:docMk/>
          <pc:sldMk cId="3863490721" sldId="9015"/>
        </pc:sldMkLst>
        <pc:spChg chg="mod">
          <ac:chgData name="Najafi, Haideh (LARA)" userId="3b67c657-2fc0-4fd7-a380-776a6968f2a7" providerId="ADAL" clId="{086912F5-A63C-4DC6-8377-5913CC5D2220}" dt="2025-09-11T13:26:30.846" v="251" actId="1076"/>
          <ac:spMkLst>
            <pc:docMk/>
            <pc:sldMk cId="3863490721" sldId="9015"/>
            <ac:spMk id="5" creationId="{2BD3BC6A-A70A-1D77-27B7-DB809431D492}"/>
          </ac:spMkLst>
        </pc:spChg>
      </pc:sldChg>
      <pc:sldChg chg="del">
        <pc:chgData name="Najafi, Haideh (LARA)" userId="3b67c657-2fc0-4fd7-a380-776a6968f2a7" providerId="ADAL" clId="{086912F5-A63C-4DC6-8377-5913CC5D2220}" dt="2025-09-11T13:26:34.936" v="252" actId="2696"/>
        <pc:sldMkLst>
          <pc:docMk/>
          <pc:sldMk cId="2670366927" sldId="9016"/>
        </pc:sldMkLst>
      </pc:sldChg>
      <pc:sldChg chg="del">
        <pc:chgData name="Najafi, Haideh (LARA)" userId="3b67c657-2fc0-4fd7-a380-776a6968f2a7" providerId="ADAL" clId="{086912F5-A63C-4DC6-8377-5913CC5D2220}" dt="2025-09-11T13:26:59.649" v="260" actId="2696"/>
        <pc:sldMkLst>
          <pc:docMk/>
          <pc:sldMk cId="3160987667" sldId="9017"/>
        </pc:sldMkLst>
      </pc:sldChg>
      <pc:sldChg chg="del">
        <pc:chgData name="Najafi, Haideh (LARA)" userId="3b67c657-2fc0-4fd7-a380-776a6968f2a7" providerId="ADAL" clId="{086912F5-A63C-4DC6-8377-5913CC5D2220}" dt="2025-09-11T13:25:01.310" v="225" actId="2696"/>
        <pc:sldMkLst>
          <pc:docMk/>
          <pc:sldMk cId="2450353167" sldId="9030"/>
        </pc:sldMkLst>
      </pc:sldChg>
      <pc:sldChg chg="del">
        <pc:chgData name="Najafi, Haideh (LARA)" userId="3b67c657-2fc0-4fd7-a380-776a6968f2a7" providerId="ADAL" clId="{086912F5-A63C-4DC6-8377-5913CC5D2220}" dt="2025-09-11T13:41:28.143" v="419" actId="2696"/>
        <pc:sldMkLst>
          <pc:docMk/>
          <pc:sldMk cId="2957271739" sldId="9033"/>
        </pc:sldMkLst>
      </pc:sldChg>
      <pc:sldChg chg="del">
        <pc:chgData name="Najafi, Haideh (LARA)" userId="3b67c657-2fc0-4fd7-a380-776a6968f2a7" providerId="ADAL" clId="{086912F5-A63C-4DC6-8377-5913CC5D2220}" dt="2025-09-11T13:05:57.535" v="0" actId="2696"/>
        <pc:sldMkLst>
          <pc:docMk/>
          <pc:sldMk cId="786736336" sldId="9034"/>
        </pc:sldMkLst>
      </pc:sldChg>
      <pc:sldChg chg="del">
        <pc:chgData name="Najafi, Haideh (LARA)" userId="3b67c657-2fc0-4fd7-a380-776a6968f2a7" providerId="ADAL" clId="{086912F5-A63C-4DC6-8377-5913CC5D2220}" dt="2025-09-11T13:06:06.936" v="2" actId="2696"/>
        <pc:sldMkLst>
          <pc:docMk/>
          <pc:sldMk cId="1045058972" sldId="9035"/>
        </pc:sldMkLst>
      </pc:sldChg>
      <pc:sldChg chg="del">
        <pc:chgData name="Najafi, Haideh (LARA)" userId="3b67c657-2fc0-4fd7-a380-776a6968f2a7" providerId="ADAL" clId="{086912F5-A63C-4DC6-8377-5913CC5D2220}" dt="2025-09-11T13:41:28.143" v="419" actId="2696"/>
        <pc:sldMkLst>
          <pc:docMk/>
          <pc:sldMk cId="1872070626" sldId="9041"/>
        </pc:sldMkLst>
      </pc:sldChg>
      <pc:sldChg chg="modSp del">
        <pc:chgData name="Najafi, Haideh (LARA)" userId="3b67c657-2fc0-4fd7-a380-776a6968f2a7" providerId="ADAL" clId="{086912F5-A63C-4DC6-8377-5913CC5D2220}" dt="2025-09-11T13:41:28.143" v="419" actId="2696"/>
        <pc:sldMkLst>
          <pc:docMk/>
          <pc:sldMk cId="1362363427" sldId="9042"/>
        </pc:sldMkLst>
        <pc:spChg chg="mod">
          <ac:chgData name="Najafi, Haideh (LARA)" userId="3b67c657-2fc0-4fd7-a380-776a6968f2a7" providerId="ADAL" clId="{086912F5-A63C-4DC6-8377-5913CC5D2220}" dt="2025-09-11T13:07:34.487" v="12" actId="404"/>
          <ac:spMkLst>
            <pc:docMk/>
            <pc:sldMk cId="1362363427" sldId="9042"/>
            <ac:spMk id="2" creationId="{A4C7247B-EDFA-83AD-FC29-995493543C6F}"/>
          </ac:spMkLst>
        </pc:spChg>
      </pc:sldChg>
      <pc:sldChg chg="modSp del">
        <pc:chgData name="Najafi, Haideh (LARA)" userId="3b67c657-2fc0-4fd7-a380-776a6968f2a7" providerId="ADAL" clId="{086912F5-A63C-4DC6-8377-5913CC5D2220}" dt="2025-09-11T13:41:28.143" v="419" actId="2696"/>
        <pc:sldMkLst>
          <pc:docMk/>
          <pc:sldMk cId="2212617676" sldId="9046"/>
        </pc:sldMkLst>
        <pc:spChg chg="mod">
          <ac:chgData name="Najafi, Haideh (LARA)" userId="3b67c657-2fc0-4fd7-a380-776a6968f2a7" providerId="ADAL" clId="{086912F5-A63C-4DC6-8377-5913CC5D2220}" dt="2025-09-11T13:08:05.286" v="17" actId="404"/>
          <ac:spMkLst>
            <pc:docMk/>
            <pc:sldMk cId="2212617676" sldId="9046"/>
            <ac:spMk id="2" creationId="{0B335F21-21D3-1144-18A3-6495F098D41D}"/>
          </ac:spMkLst>
        </pc:spChg>
      </pc:sldChg>
      <pc:sldChg chg="del">
        <pc:chgData name="Najafi, Haideh (LARA)" userId="3b67c657-2fc0-4fd7-a380-776a6968f2a7" providerId="ADAL" clId="{086912F5-A63C-4DC6-8377-5913CC5D2220}" dt="2025-09-11T13:08:20.508" v="19" actId="2696"/>
        <pc:sldMkLst>
          <pc:docMk/>
          <pc:sldMk cId="592802442" sldId="9049"/>
        </pc:sldMkLst>
      </pc:sldChg>
      <pc:sldChg chg="del">
        <pc:chgData name="Najafi, Haideh (LARA)" userId="3b67c657-2fc0-4fd7-a380-776a6968f2a7" providerId="ADAL" clId="{086912F5-A63C-4DC6-8377-5913CC5D2220}" dt="2025-09-11T13:05:57.535" v="0" actId="2696"/>
        <pc:sldMkLst>
          <pc:docMk/>
          <pc:sldMk cId="1517411117" sldId="9055"/>
        </pc:sldMkLst>
      </pc:sldChg>
      <pc:sldChg chg="del">
        <pc:chgData name="Najafi, Haideh (LARA)" userId="3b67c657-2fc0-4fd7-a380-776a6968f2a7" providerId="ADAL" clId="{086912F5-A63C-4DC6-8377-5913CC5D2220}" dt="2025-09-11T13:05:57.535" v="0" actId="2696"/>
        <pc:sldMkLst>
          <pc:docMk/>
          <pc:sldMk cId="1915138114" sldId="9056"/>
        </pc:sldMkLst>
      </pc:sldChg>
      <pc:sldChg chg="del">
        <pc:chgData name="Najafi, Haideh (LARA)" userId="3b67c657-2fc0-4fd7-a380-776a6968f2a7" providerId="ADAL" clId="{086912F5-A63C-4DC6-8377-5913CC5D2220}" dt="2025-09-11T13:05:57.535" v="0" actId="2696"/>
        <pc:sldMkLst>
          <pc:docMk/>
          <pc:sldMk cId="1992201659" sldId="9057"/>
        </pc:sldMkLst>
      </pc:sldChg>
      <pc:sldChg chg="del">
        <pc:chgData name="Najafi, Haideh (LARA)" userId="3b67c657-2fc0-4fd7-a380-776a6968f2a7" providerId="ADAL" clId="{086912F5-A63C-4DC6-8377-5913CC5D2220}" dt="2025-09-11T13:41:28.143" v="419" actId="2696"/>
        <pc:sldMkLst>
          <pc:docMk/>
          <pc:sldMk cId="891390884" sldId="9058"/>
        </pc:sldMkLst>
      </pc:sldChg>
      <pc:sldChg chg="del">
        <pc:chgData name="Najafi, Haideh (LARA)" userId="3b67c657-2fc0-4fd7-a380-776a6968f2a7" providerId="ADAL" clId="{086912F5-A63C-4DC6-8377-5913CC5D2220}" dt="2025-09-11T13:41:28.143" v="419" actId="2696"/>
        <pc:sldMkLst>
          <pc:docMk/>
          <pc:sldMk cId="3003341047" sldId="9059"/>
        </pc:sldMkLst>
      </pc:sldChg>
      <pc:sldChg chg="del">
        <pc:chgData name="Najafi, Haideh (LARA)" userId="3b67c657-2fc0-4fd7-a380-776a6968f2a7" providerId="ADAL" clId="{086912F5-A63C-4DC6-8377-5913CC5D2220}" dt="2025-09-11T13:41:28.143" v="419" actId="2696"/>
        <pc:sldMkLst>
          <pc:docMk/>
          <pc:sldMk cId="2094048030" sldId="9060"/>
        </pc:sldMkLst>
      </pc:sldChg>
      <pc:sldChg chg="del">
        <pc:chgData name="Najafi, Haideh (LARA)" userId="3b67c657-2fc0-4fd7-a380-776a6968f2a7" providerId="ADAL" clId="{086912F5-A63C-4DC6-8377-5913CC5D2220}" dt="2025-09-11T13:06:06.936" v="2" actId="2696"/>
        <pc:sldMkLst>
          <pc:docMk/>
          <pc:sldMk cId="598078166" sldId="9063"/>
        </pc:sldMkLst>
      </pc:sldChg>
      <pc:sldChg chg="del">
        <pc:chgData name="Najafi, Haideh (LARA)" userId="3b67c657-2fc0-4fd7-a380-776a6968f2a7" providerId="ADAL" clId="{086912F5-A63C-4DC6-8377-5913CC5D2220}" dt="2025-09-11T13:06:10.779" v="3" actId="2696"/>
        <pc:sldMkLst>
          <pc:docMk/>
          <pc:sldMk cId="70771693" sldId="9064"/>
        </pc:sldMkLst>
      </pc:sldChg>
      <pc:sldChg chg="del">
        <pc:chgData name="Najafi, Haideh (LARA)" userId="3b67c657-2fc0-4fd7-a380-776a6968f2a7" providerId="ADAL" clId="{086912F5-A63C-4DC6-8377-5913CC5D2220}" dt="2025-09-11T13:41:28.143" v="419" actId="2696"/>
        <pc:sldMkLst>
          <pc:docMk/>
          <pc:sldMk cId="1042301062" sldId="9065"/>
        </pc:sldMkLst>
      </pc:sldChg>
      <pc:sldChg chg="del">
        <pc:chgData name="Najafi, Haideh (LARA)" userId="3b67c657-2fc0-4fd7-a380-776a6968f2a7" providerId="ADAL" clId="{086912F5-A63C-4DC6-8377-5913CC5D2220}" dt="2025-09-11T13:41:28.143" v="419" actId="2696"/>
        <pc:sldMkLst>
          <pc:docMk/>
          <pc:sldMk cId="2406950428" sldId="9066"/>
        </pc:sldMkLst>
      </pc:sldChg>
      <pc:sldChg chg="del">
        <pc:chgData name="Najafi, Haideh (LARA)" userId="3b67c657-2fc0-4fd7-a380-776a6968f2a7" providerId="ADAL" clId="{086912F5-A63C-4DC6-8377-5913CC5D2220}" dt="2025-09-11T13:41:28.143" v="419" actId="2696"/>
        <pc:sldMkLst>
          <pc:docMk/>
          <pc:sldMk cId="3164970160" sldId="9067"/>
        </pc:sldMkLst>
      </pc:sldChg>
      <pc:sldChg chg="del">
        <pc:chgData name="Najafi, Haideh (LARA)" userId="3b67c657-2fc0-4fd7-a380-776a6968f2a7" providerId="ADAL" clId="{086912F5-A63C-4DC6-8377-5913CC5D2220}" dt="2025-09-11T13:41:28.143" v="419" actId="2696"/>
        <pc:sldMkLst>
          <pc:docMk/>
          <pc:sldMk cId="3141230199" sldId="9068"/>
        </pc:sldMkLst>
      </pc:sldChg>
      <pc:sldChg chg="del">
        <pc:chgData name="Najafi, Haideh (LARA)" userId="3b67c657-2fc0-4fd7-a380-776a6968f2a7" providerId="ADAL" clId="{086912F5-A63C-4DC6-8377-5913CC5D2220}" dt="2025-09-11T13:41:28.143" v="419" actId="2696"/>
        <pc:sldMkLst>
          <pc:docMk/>
          <pc:sldMk cId="3262428175" sldId="9069"/>
        </pc:sldMkLst>
      </pc:sldChg>
      <pc:sldChg chg="del">
        <pc:chgData name="Najafi, Haideh (LARA)" userId="3b67c657-2fc0-4fd7-a380-776a6968f2a7" providerId="ADAL" clId="{086912F5-A63C-4DC6-8377-5913CC5D2220}" dt="2025-09-11T13:41:28.143" v="419" actId="2696"/>
        <pc:sldMkLst>
          <pc:docMk/>
          <pc:sldMk cId="1638985721" sldId="9070"/>
        </pc:sldMkLst>
      </pc:sldChg>
      <pc:sldChg chg="del">
        <pc:chgData name="Najafi, Haideh (LARA)" userId="3b67c657-2fc0-4fd7-a380-776a6968f2a7" providerId="ADAL" clId="{086912F5-A63C-4DC6-8377-5913CC5D2220}" dt="2025-09-11T13:41:28.143" v="419" actId="2696"/>
        <pc:sldMkLst>
          <pc:docMk/>
          <pc:sldMk cId="1376339617" sldId="9071"/>
        </pc:sldMkLst>
      </pc:sldChg>
      <pc:sldChg chg="del">
        <pc:chgData name="Najafi, Haideh (LARA)" userId="3b67c657-2fc0-4fd7-a380-776a6968f2a7" providerId="ADAL" clId="{086912F5-A63C-4DC6-8377-5913CC5D2220}" dt="2025-09-11T13:41:28.143" v="419" actId="2696"/>
        <pc:sldMkLst>
          <pc:docMk/>
          <pc:sldMk cId="2571427177" sldId="9072"/>
        </pc:sldMkLst>
      </pc:sldChg>
      <pc:sldChg chg="del">
        <pc:chgData name="Najafi, Haideh (LARA)" userId="3b67c657-2fc0-4fd7-a380-776a6968f2a7" providerId="ADAL" clId="{086912F5-A63C-4DC6-8377-5913CC5D2220}" dt="2025-09-11T13:41:28.143" v="419" actId="2696"/>
        <pc:sldMkLst>
          <pc:docMk/>
          <pc:sldMk cId="178481194" sldId="9073"/>
        </pc:sldMkLst>
      </pc:sldChg>
      <pc:sldChg chg="del">
        <pc:chgData name="Najafi, Haideh (LARA)" userId="3b67c657-2fc0-4fd7-a380-776a6968f2a7" providerId="ADAL" clId="{086912F5-A63C-4DC6-8377-5913CC5D2220}" dt="2025-09-11T13:41:28.143" v="419" actId="2696"/>
        <pc:sldMkLst>
          <pc:docMk/>
          <pc:sldMk cId="1906417101" sldId="9074"/>
        </pc:sldMkLst>
      </pc:sldChg>
      <pc:sldChg chg="del">
        <pc:chgData name="Najafi, Haideh (LARA)" userId="3b67c657-2fc0-4fd7-a380-776a6968f2a7" providerId="ADAL" clId="{086912F5-A63C-4DC6-8377-5913CC5D2220}" dt="2025-09-11T13:41:28.143" v="419" actId="2696"/>
        <pc:sldMkLst>
          <pc:docMk/>
          <pc:sldMk cId="4186519123" sldId="9075"/>
        </pc:sldMkLst>
      </pc:sldChg>
      <pc:sldChg chg="del">
        <pc:chgData name="Najafi, Haideh (LARA)" userId="3b67c657-2fc0-4fd7-a380-776a6968f2a7" providerId="ADAL" clId="{086912F5-A63C-4DC6-8377-5913CC5D2220}" dt="2025-09-11T13:41:28.143" v="419" actId="2696"/>
        <pc:sldMkLst>
          <pc:docMk/>
          <pc:sldMk cId="4219635750" sldId="9076"/>
        </pc:sldMkLst>
      </pc:sldChg>
      <pc:sldChg chg="del">
        <pc:chgData name="Najafi, Haideh (LARA)" userId="3b67c657-2fc0-4fd7-a380-776a6968f2a7" providerId="ADAL" clId="{086912F5-A63C-4DC6-8377-5913CC5D2220}" dt="2025-09-11T13:41:28.143" v="419" actId="2696"/>
        <pc:sldMkLst>
          <pc:docMk/>
          <pc:sldMk cId="3553009282" sldId="9077"/>
        </pc:sldMkLst>
      </pc:sldChg>
      <pc:sldChg chg="del">
        <pc:chgData name="Najafi, Haideh (LARA)" userId="3b67c657-2fc0-4fd7-a380-776a6968f2a7" providerId="ADAL" clId="{086912F5-A63C-4DC6-8377-5913CC5D2220}" dt="2025-09-11T13:41:28.143" v="419" actId="2696"/>
        <pc:sldMkLst>
          <pc:docMk/>
          <pc:sldMk cId="3281139925" sldId="9078"/>
        </pc:sldMkLst>
      </pc:sldChg>
      <pc:sldChg chg="del">
        <pc:chgData name="Najafi, Haideh (LARA)" userId="3b67c657-2fc0-4fd7-a380-776a6968f2a7" providerId="ADAL" clId="{086912F5-A63C-4DC6-8377-5913CC5D2220}" dt="2025-09-11T13:41:28.143" v="419" actId="2696"/>
        <pc:sldMkLst>
          <pc:docMk/>
          <pc:sldMk cId="3682781210" sldId="9079"/>
        </pc:sldMkLst>
      </pc:sldChg>
      <pc:sldChg chg="del">
        <pc:chgData name="Najafi, Haideh (LARA)" userId="3b67c657-2fc0-4fd7-a380-776a6968f2a7" providerId="ADAL" clId="{086912F5-A63C-4DC6-8377-5913CC5D2220}" dt="2025-09-11T13:07:06.585" v="9" actId="2696"/>
        <pc:sldMkLst>
          <pc:docMk/>
          <pc:sldMk cId="1662455308" sldId="9080"/>
        </pc:sldMkLst>
      </pc:sldChg>
      <pc:sldChg chg="del">
        <pc:chgData name="Najafi, Haideh (LARA)" userId="3b67c657-2fc0-4fd7-a380-776a6968f2a7" providerId="ADAL" clId="{086912F5-A63C-4DC6-8377-5913CC5D2220}" dt="2025-09-11T13:07:06.585" v="9" actId="2696"/>
        <pc:sldMkLst>
          <pc:docMk/>
          <pc:sldMk cId="1174885014" sldId="9081"/>
        </pc:sldMkLst>
      </pc:sldChg>
      <pc:sldChg chg="del">
        <pc:chgData name="Najafi, Haideh (LARA)" userId="3b67c657-2fc0-4fd7-a380-776a6968f2a7" providerId="ADAL" clId="{086912F5-A63C-4DC6-8377-5913CC5D2220}" dt="2025-09-11T13:07:06.585" v="9" actId="2696"/>
        <pc:sldMkLst>
          <pc:docMk/>
          <pc:sldMk cId="2203390358" sldId="9082"/>
        </pc:sldMkLst>
      </pc:sldChg>
      <pc:sldChg chg="del">
        <pc:chgData name="Najafi, Haideh (LARA)" userId="3b67c657-2fc0-4fd7-a380-776a6968f2a7" providerId="ADAL" clId="{086912F5-A63C-4DC6-8377-5913CC5D2220}" dt="2025-09-11T13:07:06.585" v="9" actId="2696"/>
        <pc:sldMkLst>
          <pc:docMk/>
          <pc:sldMk cId="1093121015" sldId="9083"/>
        </pc:sldMkLst>
      </pc:sldChg>
      <pc:sldChg chg="del">
        <pc:chgData name="Najafi, Haideh (LARA)" userId="3b67c657-2fc0-4fd7-a380-776a6968f2a7" providerId="ADAL" clId="{086912F5-A63C-4DC6-8377-5913CC5D2220}" dt="2025-09-11T13:07:18.642" v="10" actId="2696"/>
        <pc:sldMkLst>
          <pc:docMk/>
          <pc:sldMk cId="3956499652" sldId="9084"/>
        </pc:sldMkLst>
      </pc:sldChg>
      <pc:sldChg chg="del">
        <pc:chgData name="Najafi, Haideh (LARA)" userId="3b67c657-2fc0-4fd7-a380-776a6968f2a7" providerId="ADAL" clId="{086912F5-A63C-4DC6-8377-5913CC5D2220}" dt="2025-09-11T13:07:18.642" v="10" actId="2696"/>
        <pc:sldMkLst>
          <pc:docMk/>
          <pc:sldMk cId="3560465276" sldId="9085"/>
        </pc:sldMkLst>
      </pc:sldChg>
      <pc:sldChg chg="del">
        <pc:chgData name="Najafi, Haideh (LARA)" userId="3b67c657-2fc0-4fd7-a380-776a6968f2a7" providerId="ADAL" clId="{086912F5-A63C-4DC6-8377-5913CC5D2220}" dt="2025-09-11T13:07:28.423" v="11" actId="2696"/>
        <pc:sldMkLst>
          <pc:docMk/>
          <pc:sldMk cId="1893364727" sldId="9086"/>
        </pc:sldMkLst>
      </pc:sldChg>
      <pc:sldChg chg="del">
        <pc:chgData name="Najafi, Haideh (LARA)" userId="3b67c657-2fc0-4fd7-a380-776a6968f2a7" providerId="ADAL" clId="{086912F5-A63C-4DC6-8377-5913CC5D2220}" dt="2025-09-11T13:07:28.423" v="11" actId="2696"/>
        <pc:sldMkLst>
          <pc:docMk/>
          <pc:sldMk cId="3626904096" sldId="9087"/>
        </pc:sldMkLst>
      </pc:sldChg>
      <pc:sldChg chg="del">
        <pc:chgData name="Najafi, Haideh (LARA)" userId="3b67c657-2fc0-4fd7-a380-776a6968f2a7" providerId="ADAL" clId="{086912F5-A63C-4DC6-8377-5913CC5D2220}" dt="2025-09-11T13:07:28.423" v="11" actId="2696"/>
        <pc:sldMkLst>
          <pc:docMk/>
          <pc:sldMk cId="3051966998" sldId="9088"/>
        </pc:sldMkLst>
      </pc:sldChg>
      <pc:sldChg chg="del">
        <pc:chgData name="Najafi, Haideh (LARA)" userId="3b67c657-2fc0-4fd7-a380-776a6968f2a7" providerId="ADAL" clId="{086912F5-A63C-4DC6-8377-5913CC5D2220}" dt="2025-09-11T13:07:28.423" v="11" actId="2696"/>
        <pc:sldMkLst>
          <pc:docMk/>
          <pc:sldMk cId="2972834172" sldId="9089"/>
        </pc:sldMkLst>
      </pc:sldChg>
      <pc:sldChg chg="del">
        <pc:chgData name="Najafi, Haideh (LARA)" userId="3b67c657-2fc0-4fd7-a380-776a6968f2a7" providerId="ADAL" clId="{086912F5-A63C-4DC6-8377-5913CC5D2220}" dt="2025-09-11T13:07:28.423" v="11" actId="2696"/>
        <pc:sldMkLst>
          <pc:docMk/>
          <pc:sldMk cId="678077839" sldId="9090"/>
        </pc:sldMkLst>
      </pc:sldChg>
      <pc:sldChg chg="del">
        <pc:chgData name="Najafi, Haideh (LARA)" userId="3b67c657-2fc0-4fd7-a380-776a6968f2a7" providerId="ADAL" clId="{086912F5-A63C-4DC6-8377-5913CC5D2220}" dt="2025-09-11T13:07:28.423" v="11" actId="2696"/>
        <pc:sldMkLst>
          <pc:docMk/>
          <pc:sldMk cId="1125798082" sldId="9091"/>
        </pc:sldMkLst>
      </pc:sldChg>
      <pc:sldChg chg="del">
        <pc:chgData name="Najafi, Haideh (LARA)" userId="3b67c657-2fc0-4fd7-a380-776a6968f2a7" providerId="ADAL" clId="{086912F5-A63C-4DC6-8377-5913CC5D2220}" dt="2025-09-11T13:06:02.083" v="1" actId="2696"/>
        <pc:sldMkLst>
          <pc:docMk/>
          <pc:sldMk cId="2818746880" sldId="9092"/>
        </pc:sldMkLst>
      </pc:sldChg>
      <pc:sldChg chg="modSp del mod">
        <pc:chgData name="Najafi, Haideh (LARA)" userId="3b67c657-2fc0-4fd7-a380-776a6968f2a7" providerId="ADAL" clId="{086912F5-A63C-4DC6-8377-5913CC5D2220}" dt="2025-09-11T13:41:28.143" v="419" actId="2696"/>
        <pc:sldMkLst>
          <pc:docMk/>
          <pc:sldMk cId="1472273254" sldId="9093"/>
        </pc:sldMkLst>
        <pc:spChg chg="mod">
          <ac:chgData name="Najafi, Haideh (LARA)" userId="3b67c657-2fc0-4fd7-a380-776a6968f2a7" providerId="ADAL" clId="{086912F5-A63C-4DC6-8377-5913CC5D2220}" dt="2025-09-11T13:06:46.998" v="8" actId="1076"/>
          <ac:spMkLst>
            <pc:docMk/>
            <pc:sldMk cId="1472273254" sldId="9093"/>
            <ac:spMk id="3" creationId="{40285071-B690-FD64-C1CA-50B4217DA412}"/>
          </ac:spMkLst>
        </pc:spChg>
      </pc:sldChg>
      <pc:sldChg chg="del">
        <pc:chgData name="Najafi, Haideh (LARA)" userId="3b67c657-2fc0-4fd7-a380-776a6968f2a7" providerId="ADAL" clId="{086912F5-A63C-4DC6-8377-5913CC5D2220}" dt="2025-09-11T13:41:28.143" v="419" actId="2696"/>
        <pc:sldMkLst>
          <pc:docMk/>
          <pc:sldMk cId="1063980315" sldId="9094"/>
        </pc:sldMkLst>
      </pc:sldChg>
      <pc:sldChg chg="del">
        <pc:chgData name="Najafi, Haideh (LARA)" userId="3b67c657-2fc0-4fd7-a380-776a6968f2a7" providerId="ADAL" clId="{086912F5-A63C-4DC6-8377-5913CC5D2220}" dt="2025-09-11T13:07:48.908" v="13" actId="2696"/>
        <pc:sldMkLst>
          <pc:docMk/>
          <pc:sldMk cId="2247377112" sldId="9095"/>
        </pc:sldMkLst>
      </pc:sldChg>
      <pc:sldChg chg="del">
        <pc:chgData name="Najafi, Haideh (LARA)" userId="3b67c657-2fc0-4fd7-a380-776a6968f2a7" providerId="ADAL" clId="{086912F5-A63C-4DC6-8377-5913CC5D2220}" dt="2025-09-11T13:07:48.908" v="13" actId="2696"/>
        <pc:sldMkLst>
          <pc:docMk/>
          <pc:sldMk cId="2872513024" sldId="9097"/>
        </pc:sldMkLst>
      </pc:sldChg>
      <pc:sldChg chg="del">
        <pc:chgData name="Najafi, Haideh (LARA)" userId="3b67c657-2fc0-4fd7-a380-776a6968f2a7" providerId="ADAL" clId="{086912F5-A63C-4DC6-8377-5913CC5D2220}" dt="2025-09-11T13:07:48.908" v="13" actId="2696"/>
        <pc:sldMkLst>
          <pc:docMk/>
          <pc:sldMk cId="2782245542" sldId="9098"/>
        </pc:sldMkLst>
      </pc:sldChg>
      <pc:sldChg chg="del">
        <pc:chgData name="Najafi, Haideh (LARA)" userId="3b67c657-2fc0-4fd7-a380-776a6968f2a7" providerId="ADAL" clId="{086912F5-A63C-4DC6-8377-5913CC5D2220}" dt="2025-09-11T13:07:55.941" v="15" actId="2696"/>
        <pc:sldMkLst>
          <pc:docMk/>
          <pc:sldMk cId="3947939266" sldId="9099"/>
        </pc:sldMkLst>
      </pc:sldChg>
      <pc:sldChg chg="del">
        <pc:chgData name="Najafi, Haideh (LARA)" userId="3b67c657-2fc0-4fd7-a380-776a6968f2a7" providerId="ADAL" clId="{086912F5-A63C-4DC6-8377-5913CC5D2220}" dt="2025-09-11T13:41:28.143" v="419" actId="2696"/>
        <pc:sldMkLst>
          <pc:docMk/>
          <pc:sldMk cId="4187273751" sldId="9100"/>
        </pc:sldMkLst>
      </pc:sldChg>
      <pc:sldChg chg="del">
        <pc:chgData name="Najafi, Haideh (LARA)" userId="3b67c657-2fc0-4fd7-a380-776a6968f2a7" providerId="ADAL" clId="{086912F5-A63C-4DC6-8377-5913CC5D2220}" dt="2025-09-11T13:07:55.941" v="15" actId="2696"/>
        <pc:sldMkLst>
          <pc:docMk/>
          <pc:sldMk cId="438821886" sldId="9101"/>
        </pc:sldMkLst>
      </pc:sldChg>
      <pc:sldChg chg="del">
        <pc:chgData name="Najafi, Haideh (LARA)" userId="3b67c657-2fc0-4fd7-a380-776a6968f2a7" providerId="ADAL" clId="{086912F5-A63C-4DC6-8377-5913CC5D2220}" dt="2025-09-11T13:41:28.143" v="419" actId="2696"/>
        <pc:sldMkLst>
          <pc:docMk/>
          <pc:sldMk cId="1215938415" sldId="9102"/>
        </pc:sldMkLst>
      </pc:sldChg>
      <pc:sldChg chg="del">
        <pc:chgData name="Najafi, Haideh (LARA)" userId="3b67c657-2fc0-4fd7-a380-776a6968f2a7" providerId="ADAL" clId="{086912F5-A63C-4DC6-8377-5913CC5D2220}" dt="2025-09-11T13:41:28.143" v="419" actId="2696"/>
        <pc:sldMkLst>
          <pc:docMk/>
          <pc:sldMk cId="3818184533" sldId="9103"/>
        </pc:sldMkLst>
      </pc:sldChg>
      <pc:sldChg chg="del">
        <pc:chgData name="Najafi, Haideh (LARA)" userId="3b67c657-2fc0-4fd7-a380-776a6968f2a7" providerId="ADAL" clId="{086912F5-A63C-4DC6-8377-5913CC5D2220}" dt="2025-09-11T13:08:00.667" v="16" actId="2696"/>
        <pc:sldMkLst>
          <pc:docMk/>
          <pc:sldMk cId="880526601" sldId="9104"/>
        </pc:sldMkLst>
      </pc:sldChg>
      <pc:sldChg chg="del">
        <pc:chgData name="Najafi, Haideh (LARA)" userId="3b67c657-2fc0-4fd7-a380-776a6968f2a7" providerId="ADAL" clId="{086912F5-A63C-4DC6-8377-5913CC5D2220}" dt="2025-09-11T13:08:00.667" v="16" actId="2696"/>
        <pc:sldMkLst>
          <pc:docMk/>
          <pc:sldMk cId="1082166386" sldId="9105"/>
        </pc:sldMkLst>
      </pc:sldChg>
      <pc:sldChg chg="del">
        <pc:chgData name="Najafi, Haideh (LARA)" userId="3b67c657-2fc0-4fd7-a380-776a6968f2a7" providerId="ADAL" clId="{086912F5-A63C-4DC6-8377-5913CC5D2220}" dt="2025-09-11T13:08:16.189" v="18" actId="2696"/>
        <pc:sldMkLst>
          <pc:docMk/>
          <pc:sldMk cId="3601840920" sldId="9106"/>
        </pc:sldMkLst>
      </pc:sldChg>
      <pc:sldChg chg="del">
        <pc:chgData name="Najafi, Haideh (LARA)" userId="3b67c657-2fc0-4fd7-a380-776a6968f2a7" providerId="ADAL" clId="{086912F5-A63C-4DC6-8377-5913CC5D2220}" dt="2025-09-11T13:08:16.189" v="18" actId="2696"/>
        <pc:sldMkLst>
          <pc:docMk/>
          <pc:sldMk cId="2883178901" sldId="9107"/>
        </pc:sldMkLst>
      </pc:sldChg>
      <pc:sldChg chg="del">
        <pc:chgData name="Najafi, Haideh (LARA)" userId="3b67c657-2fc0-4fd7-a380-776a6968f2a7" providerId="ADAL" clId="{086912F5-A63C-4DC6-8377-5913CC5D2220}" dt="2025-09-11T13:08:16.189" v="18" actId="2696"/>
        <pc:sldMkLst>
          <pc:docMk/>
          <pc:sldMk cId="516633719" sldId="9108"/>
        </pc:sldMkLst>
      </pc:sldChg>
      <pc:sldChg chg="del">
        <pc:chgData name="Najafi, Haideh (LARA)" userId="3b67c657-2fc0-4fd7-a380-776a6968f2a7" providerId="ADAL" clId="{086912F5-A63C-4DC6-8377-5913CC5D2220}" dt="2025-09-11T13:41:28.143" v="419" actId="2696"/>
        <pc:sldMkLst>
          <pc:docMk/>
          <pc:sldMk cId="1993428807" sldId="9109"/>
        </pc:sldMkLst>
      </pc:sldChg>
      <pc:sldChg chg="del">
        <pc:chgData name="Najafi, Haideh (LARA)" userId="3b67c657-2fc0-4fd7-a380-776a6968f2a7" providerId="ADAL" clId="{086912F5-A63C-4DC6-8377-5913CC5D2220}" dt="2025-09-11T13:08:20.508" v="19" actId="2696"/>
        <pc:sldMkLst>
          <pc:docMk/>
          <pc:sldMk cId="3394540443" sldId="9111"/>
        </pc:sldMkLst>
      </pc:sldChg>
      <pc:sldChg chg="del">
        <pc:chgData name="Najafi, Haideh (LARA)" userId="3b67c657-2fc0-4fd7-a380-776a6968f2a7" providerId="ADAL" clId="{086912F5-A63C-4DC6-8377-5913CC5D2220}" dt="2025-09-11T13:41:28.143" v="419" actId="2696"/>
        <pc:sldMkLst>
          <pc:docMk/>
          <pc:sldMk cId="461223353" sldId="9113"/>
        </pc:sldMkLst>
      </pc:sldChg>
      <pc:sldChg chg="del">
        <pc:chgData name="Najafi, Haideh (LARA)" userId="3b67c657-2fc0-4fd7-a380-776a6968f2a7" providerId="ADAL" clId="{086912F5-A63C-4DC6-8377-5913CC5D2220}" dt="2025-09-11T13:41:28.143" v="419" actId="2696"/>
        <pc:sldMkLst>
          <pc:docMk/>
          <pc:sldMk cId="124691583" sldId="9114"/>
        </pc:sldMkLst>
      </pc:sldChg>
      <pc:sldChg chg="del">
        <pc:chgData name="Najafi, Haideh (LARA)" userId="3b67c657-2fc0-4fd7-a380-776a6968f2a7" providerId="ADAL" clId="{086912F5-A63C-4DC6-8377-5913CC5D2220}" dt="2025-09-11T13:41:28.143" v="419" actId="2696"/>
        <pc:sldMkLst>
          <pc:docMk/>
          <pc:sldMk cId="657451489" sldId="9115"/>
        </pc:sldMkLst>
      </pc:sldChg>
      <pc:sldChg chg="del">
        <pc:chgData name="Najafi, Haideh (LARA)" userId="3b67c657-2fc0-4fd7-a380-776a6968f2a7" providerId="ADAL" clId="{086912F5-A63C-4DC6-8377-5913CC5D2220}" dt="2025-09-11T13:41:28.143" v="419" actId="2696"/>
        <pc:sldMkLst>
          <pc:docMk/>
          <pc:sldMk cId="2515027234" sldId="9116"/>
        </pc:sldMkLst>
      </pc:sldChg>
      <pc:sldChg chg="del">
        <pc:chgData name="Najafi, Haideh (LARA)" userId="3b67c657-2fc0-4fd7-a380-776a6968f2a7" providerId="ADAL" clId="{086912F5-A63C-4DC6-8377-5913CC5D2220}" dt="2025-09-11T13:41:28.143" v="419" actId="2696"/>
        <pc:sldMkLst>
          <pc:docMk/>
          <pc:sldMk cId="3976710379" sldId="9117"/>
        </pc:sldMkLst>
      </pc:sldChg>
      <pc:sldChg chg="del">
        <pc:chgData name="Najafi, Haideh (LARA)" userId="3b67c657-2fc0-4fd7-a380-776a6968f2a7" providerId="ADAL" clId="{086912F5-A63C-4DC6-8377-5913CC5D2220}" dt="2025-09-11T13:41:28.143" v="419" actId="2696"/>
        <pc:sldMkLst>
          <pc:docMk/>
          <pc:sldMk cId="2638821456" sldId="9118"/>
        </pc:sldMkLst>
      </pc:sldChg>
      <pc:sldChg chg="del">
        <pc:chgData name="Najafi, Haideh (LARA)" userId="3b67c657-2fc0-4fd7-a380-776a6968f2a7" providerId="ADAL" clId="{086912F5-A63C-4DC6-8377-5913CC5D2220}" dt="2025-09-11T13:41:28.143" v="419" actId="2696"/>
        <pc:sldMkLst>
          <pc:docMk/>
          <pc:sldMk cId="1058934398" sldId="9119"/>
        </pc:sldMkLst>
      </pc:sldChg>
      <pc:sldChg chg="del">
        <pc:chgData name="Najafi, Haideh (LARA)" userId="3b67c657-2fc0-4fd7-a380-776a6968f2a7" providerId="ADAL" clId="{086912F5-A63C-4DC6-8377-5913CC5D2220}" dt="2025-09-11T13:41:28.143" v="419" actId="2696"/>
        <pc:sldMkLst>
          <pc:docMk/>
          <pc:sldMk cId="2269208440" sldId="9120"/>
        </pc:sldMkLst>
      </pc:sldChg>
      <pc:sldChg chg="del">
        <pc:chgData name="Najafi, Haideh (LARA)" userId="3b67c657-2fc0-4fd7-a380-776a6968f2a7" providerId="ADAL" clId="{086912F5-A63C-4DC6-8377-5913CC5D2220}" dt="2025-09-11T13:41:28.143" v="419" actId="2696"/>
        <pc:sldMkLst>
          <pc:docMk/>
          <pc:sldMk cId="1858961683" sldId="9121"/>
        </pc:sldMkLst>
      </pc:sldChg>
      <pc:sldChg chg="del">
        <pc:chgData name="Najafi, Haideh (LARA)" userId="3b67c657-2fc0-4fd7-a380-776a6968f2a7" providerId="ADAL" clId="{086912F5-A63C-4DC6-8377-5913CC5D2220}" dt="2025-09-11T13:08:35.749" v="20" actId="2696"/>
        <pc:sldMkLst>
          <pc:docMk/>
          <pc:sldMk cId="1137888333" sldId="9122"/>
        </pc:sldMkLst>
      </pc:sldChg>
      <pc:sldChg chg="del">
        <pc:chgData name="Najafi, Haideh (LARA)" userId="3b67c657-2fc0-4fd7-a380-776a6968f2a7" providerId="ADAL" clId="{086912F5-A63C-4DC6-8377-5913CC5D2220}" dt="2025-09-11T13:08:35.749" v="20" actId="2696"/>
        <pc:sldMkLst>
          <pc:docMk/>
          <pc:sldMk cId="695711162" sldId="9123"/>
        </pc:sldMkLst>
      </pc:sldChg>
      <pc:sldChg chg="del">
        <pc:chgData name="Najafi, Haideh (LARA)" userId="3b67c657-2fc0-4fd7-a380-776a6968f2a7" providerId="ADAL" clId="{086912F5-A63C-4DC6-8377-5913CC5D2220}" dt="2025-09-11T13:08:35.749" v="20" actId="2696"/>
        <pc:sldMkLst>
          <pc:docMk/>
          <pc:sldMk cId="2124146757" sldId="9125"/>
        </pc:sldMkLst>
      </pc:sldChg>
      <pc:sldChg chg="del">
        <pc:chgData name="Najafi, Haideh (LARA)" userId="3b67c657-2fc0-4fd7-a380-776a6968f2a7" providerId="ADAL" clId="{086912F5-A63C-4DC6-8377-5913CC5D2220}" dt="2025-09-11T13:08:35.749" v="20" actId="2696"/>
        <pc:sldMkLst>
          <pc:docMk/>
          <pc:sldMk cId="5333935" sldId="9126"/>
        </pc:sldMkLst>
      </pc:sldChg>
      <pc:sldChg chg="del">
        <pc:chgData name="Najafi, Haideh (LARA)" userId="3b67c657-2fc0-4fd7-a380-776a6968f2a7" providerId="ADAL" clId="{086912F5-A63C-4DC6-8377-5913CC5D2220}" dt="2025-09-11T13:41:28.143" v="419" actId="2696"/>
        <pc:sldMkLst>
          <pc:docMk/>
          <pc:sldMk cId="898785866" sldId="9127"/>
        </pc:sldMkLst>
      </pc:sldChg>
      <pc:sldChg chg="del">
        <pc:chgData name="Najafi, Haideh (LARA)" userId="3b67c657-2fc0-4fd7-a380-776a6968f2a7" providerId="ADAL" clId="{086912F5-A63C-4DC6-8377-5913CC5D2220}" dt="2025-09-11T13:41:28.143" v="419" actId="2696"/>
        <pc:sldMkLst>
          <pc:docMk/>
          <pc:sldMk cId="1130120790" sldId="9128"/>
        </pc:sldMkLst>
      </pc:sldChg>
      <pc:sldChg chg="del">
        <pc:chgData name="Najafi, Haideh (LARA)" userId="3b67c657-2fc0-4fd7-a380-776a6968f2a7" providerId="ADAL" clId="{086912F5-A63C-4DC6-8377-5913CC5D2220}" dt="2025-09-11T13:41:28.143" v="419" actId="2696"/>
        <pc:sldMkLst>
          <pc:docMk/>
          <pc:sldMk cId="2798987177" sldId="9129"/>
        </pc:sldMkLst>
      </pc:sldChg>
      <pc:sldChg chg="del">
        <pc:chgData name="Najafi, Haideh (LARA)" userId="3b67c657-2fc0-4fd7-a380-776a6968f2a7" providerId="ADAL" clId="{086912F5-A63C-4DC6-8377-5913CC5D2220}" dt="2025-09-11T13:08:45.128" v="21" actId="2696"/>
        <pc:sldMkLst>
          <pc:docMk/>
          <pc:sldMk cId="2615277114" sldId="9130"/>
        </pc:sldMkLst>
      </pc:sldChg>
      <pc:sldChg chg="del">
        <pc:chgData name="Najafi, Haideh (LARA)" userId="3b67c657-2fc0-4fd7-a380-776a6968f2a7" providerId="ADAL" clId="{086912F5-A63C-4DC6-8377-5913CC5D2220}" dt="2025-09-11T13:08:45.128" v="21" actId="2696"/>
        <pc:sldMkLst>
          <pc:docMk/>
          <pc:sldMk cId="1396839338" sldId="9131"/>
        </pc:sldMkLst>
      </pc:sldChg>
      <pc:sldChg chg="del">
        <pc:chgData name="Najafi, Haideh (LARA)" userId="3b67c657-2fc0-4fd7-a380-776a6968f2a7" providerId="ADAL" clId="{086912F5-A63C-4DC6-8377-5913CC5D2220}" dt="2025-09-11T13:41:28.143" v="419" actId="2696"/>
        <pc:sldMkLst>
          <pc:docMk/>
          <pc:sldMk cId="247514535" sldId="9132"/>
        </pc:sldMkLst>
      </pc:sldChg>
      <pc:sldChg chg="del">
        <pc:chgData name="Najafi, Haideh (LARA)" userId="3b67c657-2fc0-4fd7-a380-776a6968f2a7" providerId="ADAL" clId="{086912F5-A63C-4DC6-8377-5913CC5D2220}" dt="2025-09-11T13:41:28.143" v="419" actId="2696"/>
        <pc:sldMkLst>
          <pc:docMk/>
          <pc:sldMk cId="1664453037" sldId="9133"/>
        </pc:sldMkLst>
      </pc:sldChg>
      <pc:sldChg chg="del">
        <pc:chgData name="Najafi, Haideh (LARA)" userId="3b67c657-2fc0-4fd7-a380-776a6968f2a7" providerId="ADAL" clId="{086912F5-A63C-4DC6-8377-5913CC5D2220}" dt="2025-09-11T13:41:28.143" v="419" actId="2696"/>
        <pc:sldMkLst>
          <pc:docMk/>
          <pc:sldMk cId="564158465" sldId="9134"/>
        </pc:sldMkLst>
      </pc:sldChg>
      <pc:sldChg chg="del">
        <pc:chgData name="Najafi, Haideh (LARA)" userId="3b67c657-2fc0-4fd7-a380-776a6968f2a7" providerId="ADAL" clId="{086912F5-A63C-4DC6-8377-5913CC5D2220}" dt="2025-09-11T13:09:07.716" v="22" actId="2696"/>
        <pc:sldMkLst>
          <pc:docMk/>
          <pc:sldMk cId="2863347672" sldId="9135"/>
        </pc:sldMkLst>
      </pc:sldChg>
      <pc:sldChg chg="del">
        <pc:chgData name="Najafi, Haideh (LARA)" userId="3b67c657-2fc0-4fd7-a380-776a6968f2a7" providerId="ADAL" clId="{086912F5-A63C-4DC6-8377-5913CC5D2220}" dt="2025-09-11T13:09:07.716" v="22" actId="2696"/>
        <pc:sldMkLst>
          <pc:docMk/>
          <pc:sldMk cId="3760954701" sldId="9136"/>
        </pc:sldMkLst>
      </pc:sldChg>
      <pc:sldChg chg="del">
        <pc:chgData name="Najafi, Haideh (LARA)" userId="3b67c657-2fc0-4fd7-a380-776a6968f2a7" providerId="ADAL" clId="{086912F5-A63C-4DC6-8377-5913CC5D2220}" dt="2025-09-11T13:09:07.716" v="22" actId="2696"/>
        <pc:sldMkLst>
          <pc:docMk/>
          <pc:sldMk cId="1217429499" sldId="9137"/>
        </pc:sldMkLst>
      </pc:sldChg>
      <pc:sldChg chg="del">
        <pc:chgData name="Najafi, Haideh (LARA)" userId="3b67c657-2fc0-4fd7-a380-776a6968f2a7" providerId="ADAL" clId="{086912F5-A63C-4DC6-8377-5913CC5D2220}" dt="2025-09-11T13:09:07.716" v="22" actId="2696"/>
        <pc:sldMkLst>
          <pc:docMk/>
          <pc:sldMk cId="199606918" sldId="9138"/>
        </pc:sldMkLst>
      </pc:sldChg>
      <pc:sldChg chg="del">
        <pc:chgData name="Najafi, Haideh (LARA)" userId="3b67c657-2fc0-4fd7-a380-776a6968f2a7" providerId="ADAL" clId="{086912F5-A63C-4DC6-8377-5913CC5D2220}" dt="2025-09-11T13:09:07.716" v="22" actId="2696"/>
        <pc:sldMkLst>
          <pc:docMk/>
          <pc:sldMk cId="4006882354" sldId="9139"/>
        </pc:sldMkLst>
      </pc:sldChg>
      <pc:sldChg chg="del">
        <pc:chgData name="Najafi, Haideh (LARA)" userId="3b67c657-2fc0-4fd7-a380-776a6968f2a7" providerId="ADAL" clId="{086912F5-A63C-4DC6-8377-5913CC5D2220}" dt="2025-09-11T13:09:07.716" v="22" actId="2696"/>
        <pc:sldMkLst>
          <pc:docMk/>
          <pc:sldMk cId="3960469795" sldId="9140"/>
        </pc:sldMkLst>
      </pc:sldChg>
      <pc:sldChg chg="del">
        <pc:chgData name="Najafi, Haideh (LARA)" userId="3b67c657-2fc0-4fd7-a380-776a6968f2a7" providerId="ADAL" clId="{086912F5-A63C-4DC6-8377-5913CC5D2220}" dt="2025-09-11T13:09:07.716" v="22" actId="2696"/>
        <pc:sldMkLst>
          <pc:docMk/>
          <pc:sldMk cId="3889812065" sldId="9141"/>
        </pc:sldMkLst>
      </pc:sldChg>
      <pc:sldChg chg="modSp del mod">
        <pc:chgData name="Najafi, Haideh (LARA)" userId="3b67c657-2fc0-4fd7-a380-776a6968f2a7" providerId="ADAL" clId="{086912F5-A63C-4DC6-8377-5913CC5D2220}" dt="2025-09-11T13:41:28.143" v="419" actId="2696"/>
        <pc:sldMkLst>
          <pc:docMk/>
          <pc:sldMk cId="853504648" sldId="9142"/>
        </pc:sldMkLst>
        <pc:spChg chg="mod">
          <ac:chgData name="Najafi, Haideh (LARA)" userId="3b67c657-2fc0-4fd7-a380-776a6968f2a7" providerId="ADAL" clId="{086912F5-A63C-4DC6-8377-5913CC5D2220}" dt="2025-09-11T13:09:12.533" v="23" actId="6549"/>
          <ac:spMkLst>
            <pc:docMk/>
            <pc:sldMk cId="853504648" sldId="9142"/>
            <ac:spMk id="2" creationId="{30973830-A2F8-71E5-0429-2285E35DE955}"/>
          </ac:spMkLst>
        </pc:spChg>
      </pc:sldChg>
      <pc:sldChg chg="del">
        <pc:chgData name="Najafi, Haideh (LARA)" userId="3b67c657-2fc0-4fd7-a380-776a6968f2a7" providerId="ADAL" clId="{086912F5-A63C-4DC6-8377-5913CC5D2220}" dt="2025-09-11T13:09:25.438" v="24" actId="2696"/>
        <pc:sldMkLst>
          <pc:docMk/>
          <pc:sldMk cId="492671502" sldId="9143"/>
        </pc:sldMkLst>
      </pc:sldChg>
      <pc:sldChg chg="del">
        <pc:chgData name="Najafi, Haideh (LARA)" userId="3b67c657-2fc0-4fd7-a380-776a6968f2a7" providerId="ADAL" clId="{086912F5-A63C-4DC6-8377-5913CC5D2220}" dt="2025-09-11T13:09:25.438" v="24" actId="2696"/>
        <pc:sldMkLst>
          <pc:docMk/>
          <pc:sldMk cId="2794115963" sldId="9145"/>
        </pc:sldMkLst>
      </pc:sldChg>
      <pc:sldChg chg="del">
        <pc:chgData name="Najafi, Haideh (LARA)" userId="3b67c657-2fc0-4fd7-a380-776a6968f2a7" providerId="ADAL" clId="{086912F5-A63C-4DC6-8377-5913CC5D2220}" dt="2025-09-11T13:09:25.438" v="24" actId="2696"/>
        <pc:sldMkLst>
          <pc:docMk/>
          <pc:sldMk cId="3766985913" sldId="9146"/>
        </pc:sldMkLst>
      </pc:sldChg>
      <pc:sldChg chg="modSp del mod">
        <pc:chgData name="Najafi, Haideh (LARA)" userId="3b67c657-2fc0-4fd7-a380-776a6968f2a7" providerId="ADAL" clId="{086912F5-A63C-4DC6-8377-5913CC5D2220}" dt="2025-09-11T13:41:28.143" v="419" actId="2696"/>
        <pc:sldMkLst>
          <pc:docMk/>
          <pc:sldMk cId="2859851539" sldId="9147"/>
        </pc:sldMkLst>
        <pc:spChg chg="mod">
          <ac:chgData name="Najafi, Haideh (LARA)" userId="3b67c657-2fc0-4fd7-a380-776a6968f2a7" providerId="ADAL" clId="{086912F5-A63C-4DC6-8377-5913CC5D2220}" dt="2025-09-11T13:09:37.758" v="25" actId="6549"/>
          <ac:spMkLst>
            <pc:docMk/>
            <pc:sldMk cId="2859851539" sldId="9147"/>
            <ac:spMk id="2" creationId="{BF796887-9292-A76E-5FA7-508D30AB185D}"/>
          </ac:spMkLst>
        </pc:spChg>
      </pc:sldChg>
      <pc:sldChg chg="del">
        <pc:chgData name="Najafi, Haideh (LARA)" userId="3b67c657-2fc0-4fd7-a380-776a6968f2a7" providerId="ADAL" clId="{086912F5-A63C-4DC6-8377-5913CC5D2220}" dt="2025-09-11T13:09:43.498" v="26" actId="2696"/>
        <pc:sldMkLst>
          <pc:docMk/>
          <pc:sldMk cId="3973957949" sldId="9148"/>
        </pc:sldMkLst>
      </pc:sldChg>
      <pc:sldChg chg="modSp del mod">
        <pc:chgData name="Najafi, Haideh (LARA)" userId="3b67c657-2fc0-4fd7-a380-776a6968f2a7" providerId="ADAL" clId="{086912F5-A63C-4DC6-8377-5913CC5D2220}" dt="2025-09-11T13:41:28.143" v="419" actId="2696"/>
        <pc:sldMkLst>
          <pc:docMk/>
          <pc:sldMk cId="620781647" sldId="9149"/>
        </pc:sldMkLst>
        <pc:spChg chg="mod">
          <ac:chgData name="Najafi, Haideh (LARA)" userId="3b67c657-2fc0-4fd7-a380-776a6968f2a7" providerId="ADAL" clId="{086912F5-A63C-4DC6-8377-5913CC5D2220}" dt="2025-09-11T13:11:10.889" v="30" actId="20577"/>
          <ac:spMkLst>
            <pc:docMk/>
            <pc:sldMk cId="620781647" sldId="9149"/>
            <ac:spMk id="2" creationId="{96082C6F-8CEA-1A36-C21B-D9DA52373AFF}"/>
          </ac:spMkLst>
        </pc:spChg>
      </pc:sldChg>
      <pc:sldChg chg="del">
        <pc:chgData name="Najafi, Haideh (LARA)" userId="3b67c657-2fc0-4fd7-a380-776a6968f2a7" providerId="ADAL" clId="{086912F5-A63C-4DC6-8377-5913CC5D2220}" dt="2025-09-11T13:09:49.325" v="27" actId="2696"/>
        <pc:sldMkLst>
          <pc:docMk/>
          <pc:sldMk cId="3555856227" sldId="9150"/>
        </pc:sldMkLst>
      </pc:sldChg>
      <pc:sldChg chg="del">
        <pc:chgData name="Najafi, Haideh (LARA)" userId="3b67c657-2fc0-4fd7-a380-776a6968f2a7" providerId="ADAL" clId="{086912F5-A63C-4DC6-8377-5913CC5D2220}" dt="2025-09-11T13:13:48.845" v="34" actId="2696"/>
        <pc:sldMkLst>
          <pc:docMk/>
          <pc:sldMk cId="3143355403" sldId="9152"/>
        </pc:sldMkLst>
      </pc:sldChg>
      <pc:sldChg chg="del">
        <pc:chgData name="Najafi, Haideh (LARA)" userId="3b67c657-2fc0-4fd7-a380-776a6968f2a7" providerId="ADAL" clId="{086912F5-A63C-4DC6-8377-5913CC5D2220}" dt="2025-09-11T13:14:32.951" v="39" actId="2696"/>
        <pc:sldMkLst>
          <pc:docMk/>
          <pc:sldMk cId="277082732" sldId="9157"/>
        </pc:sldMkLst>
      </pc:sldChg>
      <pc:sldChg chg="modSp mod">
        <pc:chgData name="Najafi, Haideh (LARA)" userId="3b67c657-2fc0-4fd7-a380-776a6968f2a7" providerId="ADAL" clId="{086912F5-A63C-4DC6-8377-5913CC5D2220}" dt="2025-09-11T13:14:54.169" v="43" actId="14100"/>
        <pc:sldMkLst>
          <pc:docMk/>
          <pc:sldMk cId="3139312640" sldId="9158"/>
        </pc:sldMkLst>
        <pc:spChg chg="mod">
          <ac:chgData name="Najafi, Haideh (LARA)" userId="3b67c657-2fc0-4fd7-a380-776a6968f2a7" providerId="ADAL" clId="{086912F5-A63C-4DC6-8377-5913CC5D2220}" dt="2025-09-11T13:14:54.169" v="43" actId="14100"/>
          <ac:spMkLst>
            <pc:docMk/>
            <pc:sldMk cId="3139312640" sldId="9158"/>
            <ac:spMk id="3" creationId="{19830D41-7D59-AD3D-3685-6F177A31A853}"/>
          </ac:spMkLst>
        </pc:spChg>
      </pc:sldChg>
      <pc:sldChg chg="del">
        <pc:chgData name="Najafi, Haideh (LARA)" userId="3b67c657-2fc0-4fd7-a380-776a6968f2a7" providerId="ADAL" clId="{086912F5-A63C-4DC6-8377-5913CC5D2220}" dt="2025-09-11T13:15:06.600" v="46" actId="2696"/>
        <pc:sldMkLst>
          <pc:docMk/>
          <pc:sldMk cId="3421028396" sldId="9159"/>
        </pc:sldMkLst>
      </pc:sldChg>
      <pc:sldChg chg="del">
        <pc:chgData name="Najafi, Haideh (LARA)" userId="3b67c657-2fc0-4fd7-a380-776a6968f2a7" providerId="ADAL" clId="{086912F5-A63C-4DC6-8377-5913CC5D2220}" dt="2025-09-11T13:15:19.686" v="49" actId="2696"/>
        <pc:sldMkLst>
          <pc:docMk/>
          <pc:sldMk cId="57474606" sldId="9160"/>
        </pc:sldMkLst>
      </pc:sldChg>
      <pc:sldChg chg="del">
        <pc:chgData name="Najafi, Haideh (LARA)" userId="3b67c657-2fc0-4fd7-a380-776a6968f2a7" providerId="ADAL" clId="{086912F5-A63C-4DC6-8377-5913CC5D2220}" dt="2025-09-11T13:15:34.558" v="53" actId="2696"/>
        <pc:sldMkLst>
          <pc:docMk/>
          <pc:sldMk cId="2273798081" sldId="9161"/>
        </pc:sldMkLst>
      </pc:sldChg>
      <pc:sldChg chg="del">
        <pc:chgData name="Najafi, Haideh (LARA)" userId="3b67c657-2fc0-4fd7-a380-776a6968f2a7" providerId="ADAL" clId="{086912F5-A63C-4DC6-8377-5913CC5D2220}" dt="2025-09-11T13:37:32.837" v="396" actId="2696"/>
        <pc:sldMkLst>
          <pc:docMk/>
          <pc:sldMk cId="3768878234" sldId="9163"/>
        </pc:sldMkLst>
      </pc:sldChg>
      <pc:sldChg chg="del">
        <pc:chgData name="Najafi, Haideh (LARA)" userId="3b67c657-2fc0-4fd7-a380-776a6968f2a7" providerId="ADAL" clId="{086912F5-A63C-4DC6-8377-5913CC5D2220}" dt="2025-09-11T13:37:42.100" v="397" actId="2696"/>
        <pc:sldMkLst>
          <pc:docMk/>
          <pc:sldMk cId="58070296" sldId="9164"/>
        </pc:sldMkLst>
      </pc:sldChg>
      <pc:sldChg chg="del">
        <pc:chgData name="Najafi, Haideh (LARA)" userId="3b67c657-2fc0-4fd7-a380-776a6968f2a7" providerId="ADAL" clId="{086912F5-A63C-4DC6-8377-5913CC5D2220}" dt="2025-09-11T13:37:45.804" v="398" actId="2696"/>
        <pc:sldMkLst>
          <pc:docMk/>
          <pc:sldMk cId="2737420502" sldId="9165"/>
        </pc:sldMkLst>
      </pc:sldChg>
      <pc:sldChg chg="del">
        <pc:chgData name="Najafi, Haideh (LARA)" userId="3b67c657-2fc0-4fd7-a380-776a6968f2a7" providerId="ADAL" clId="{086912F5-A63C-4DC6-8377-5913CC5D2220}" dt="2025-09-11T13:38:46.845" v="410" actId="2696"/>
        <pc:sldMkLst>
          <pc:docMk/>
          <pc:sldMk cId="1589537989" sldId="9169"/>
        </pc:sldMkLst>
      </pc:sldChg>
      <pc:sldChg chg="del">
        <pc:chgData name="Najafi, Haideh (LARA)" userId="3b67c657-2fc0-4fd7-a380-776a6968f2a7" providerId="ADAL" clId="{086912F5-A63C-4DC6-8377-5913CC5D2220}" dt="2025-09-11T13:38:37.196" v="408" actId="2696"/>
        <pc:sldMkLst>
          <pc:docMk/>
          <pc:sldMk cId="334772932" sldId="9175"/>
        </pc:sldMkLst>
      </pc:sldChg>
      <pc:sldChg chg="del">
        <pc:chgData name="Najafi, Haideh (LARA)" userId="3b67c657-2fc0-4fd7-a380-776a6968f2a7" providerId="ADAL" clId="{086912F5-A63C-4DC6-8377-5913CC5D2220}" dt="2025-09-11T13:38:53.272" v="411" actId="2696"/>
        <pc:sldMkLst>
          <pc:docMk/>
          <pc:sldMk cId="275999066" sldId="9180"/>
        </pc:sldMkLst>
      </pc:sldChg>
      <pc:sldChg chg="del">
        <pc:chgData name="Najafi, Haideh (LARA)" userId="3b67c657-2fc0-4fd7-a380-776a6968f2a7" providerId="ADAL" clId="{086912F5-A63C-4DC6-8377-5913CC5D2220}" dt="2025-09-11T13:38:53.272" v="411" actId="2696"/>
        <pc:sldMkLst>
          <pc:docMk/>
          <pc:sldMk cId="301902045" sldId="9181"/>
        </pc:sldMkLst>
      </pc:sldChg>
      <pc:sldChg chg="del">
        <pc:chgData name="Najafi, Haideh (LARA)" userId="3b67c657-2fc0-4fd7-a380-776a6968f2a7" providerId="ADAL" clId="{086912F5-A63C-4DC6-8377-5913CC5D2220}" dt="2025-09-11T13:38:53.272" v="411" actId="2696"/>
        <pc:sldMkLst>
          <pc:docMk/>
          <pc:sldMk cId="608497426" sldId="9182"/>
        </pc:sldMkLst>
      </pc:sldChg>
      <pc:sldChg chg="del">
        <pc:chgData name="Najafi, Haideh (LARA)" userId="3b67c657-2fc0-4fd7-a380-776a6968f2a7" providerId="ADAL" clId="{086912F5-A63C-4DC6-8377-5913CC5D2220}" dt="2025-09-11T13:38:56.792" v="412" actId="2696"/>
        <pc:sldMkLst>
          <pc:docMk/>
          <pc:sldMk cId="3828508075" sldId="9183"/>
        </pc:sldMkLst>
      </pc:sldChg>
      <pc:sldChg chg="del">
        <pc:chgData name="Najafi, Haideh (LARA)" userId="3b67c657-2fc0-4fd7-a380-776a6968f2a7" providerId="ADAL" clId="{086912F5-A63C-4DC6-8377-5913CC5D2220}" dt="2025-09-11T13:39:02.471" v="413" actId="2696"/>
        <pc:sldMkLst>
          <pc:docMk/>
          <pc:sldMk cId="1433541830" sldId="9184"/>
        </pc:sldMkLst>
      </pc:sldChg>
      <pc:sldChg chg="del">
        <pc:chgData name="Najafi, Haideh (LARA)" userId="3b67c657-2fc0-4fd7-a380-776a6968f2a7" providerId="ADAL" clId="{086912F5-A63C-4DC6-8377-5913CC5D2220}" dt="2025-09-11T13:39:02.471" v="413" actId="2696"/>
        <pc:sldMkLst>
          <pc:docMk/>
          <pc:sldMk cId="579630548" sldId="9185"/>
        </pc:sldMkLst>
      </pc:sldChg>
      <pc:sldChg chg="del">
        <pc:chgData name="Najafi, Haideh (LARA)" userId="3b67c657-2fc0-4fd7-a380-776a6968f2a7" providerId="ADAL" clId="{086912F5-A63C-4DC6-8377-5913CC5D2220}" dt="2025-09-11T13:39:07.365" v="414" actId="2696"/>
        <pc:sldMkLst>
          <pc:docMk/>
          <pc:sldMk cId="4054302337" sldId="9189"/>
        </pc:sldMkLst>
      </pc:sldChg>
      <pc:sldChg chg="del">
        <pc:chgData name="Najafi, Haideh (LARA)" userId="3b67c657-2fc0-4fd7-a380-776a6968f2a7" providerId="ADAL" clId="{086912F5-A63C-4DC6-8377-5913CC5D2220}" dt="2025-09-11T13:39:07.365" v="414" actId="2696"/>
        <pc:sldMkLst>
          <pc:docMk/>
          <pc:sldMk cId="3154199002" sldId="9190"/>
        </pc:sldMkLst>
      </pc:sldChg>
      <pc:sldChg chg="modSp">
        <pc:chgData name="Najafi, Haideh (LARA)" userId="3b67c657-2fc0-4fd7-a380-776a6968f2a7" providerId="ADAL" clId="{086912F5-A63C-4DC6-8377-5913CC5D2220}" dt="2025-09-11T13:24:43.434" v="221" actId="6549"/>
        <pc:sldMkLst>
          <pc:docMk/>
          <pc:sldMk cId="587681450" sldId="9191"/>
        </pc:sldMkLst>
        <pc:spChg chg="mod">
          <ac:chgData name="Najafi, Haideh (LARA)" userId="3b67c657-2fc0-4fd7-a380-776a6968f2a7" providerId="ADAL" clId="{086912F5-A63C-4DC6-8377-5913CC5D2220}" dt="2025-09-11T13:24:43.434" v="221" actId="6549"/>
          <ac:spMkLst>
            <pc:docMk/>
            <pc:sldMk cId="587681450" sldId="9191"/>
            <ac:spMk id="5" creationId="{4F6C4EEC-4B91-830C-2BA5-135E0037DC07}"/>
          </ac:spMkLst>
        </pc:spChg>
      </pc:sldChg>
      <pc:sldChg chg="modSp mod">
        <pc:chgData name="Najafi, Haideh (LARA)" userId="3b67c657-2fc0-4fd7-a380-776a6968f2a7" providerId="ADAL" clId="{086912F5-A63C-4DC6-8377-5913CC5D2220}" dt="2025-09-11T13:26:56.129" v="259" actId="14100"/>
        <pc:sldMkLst>
          <pc:docMk/>
          <pc:sldMk cId="2530709138" sldId="9195"/>
        </pc:sldMkLst>
        <pc:spChg chg="mod">
          <ac:chgData name="Najafi, Haideh (LARA)" userId="3b67c657-2fc0-4fd7-a380-776a6968f2a7" providerId="ADAL" clId="{086912F5-A63C-4DC6-8377-5913CC5D2220}" dt="2025-09-11T13:26:56.129" v="259" actId="14100"/>
          <ac:spMkLst>
            <pc:docMk/>
            <pc:sldMk cId="2530709138" sldId="9195"/>
            <ac:spMk id="5" creationId="{559EBF89-7141-E4CD-A286-4A0C1671B80A}"/>
          </ac:spMkLst>
        </pc:spChg>
      </pc:sldChg>
      <pc:sldChg chg="del">
        <pc:chgData name="Najafi, Haideh (LARA)" userId="3b67c657-2fc0-4fd7-a380-776a6968f2a7" providerId="ADAL" clId="{086912F5-A63C-4DC6-8377-5913CC5D2220}" dt="2025-09-11T13:23:56.450" v="213" actId="2696"/>
        <pc:sldMkLst>
          <pc:docMk/>
          <pc:sldMk cId="2190620907" sldId="9198"/>
        </pc:sldMkLst>
      </pc:sldChg>
      <pc:sldChg chg="del">
        <pc:chgData name="Najafi, Haideh (LARA)" userId="3b67c657-2fc0-4fd7-a380-776a6968f2a7" providerId="ADAL" clId="{086912F5-A63C-4DC6-8377-5913CC5D2220}" dt="2025-09-11T13:24:00.333" v="214" actId="2696"/>
        <pc:sldMkLst>
          <pc:docMk/>
          <pc:sldMk cId="1610685122" sldId="9199"/>
        </pc:sldMkLst>
      </pc:sldChg>
      <pc:sldChg chg="del">
        <pc:chgData name="Najafi, Haideh (LARA)" userId="3b67c657-2fc0-4fd7-a380-776a6968f2a7" providerId="ADAL" clId="{086912F5-A63C-4DC6-8377-5913CC5D2220}" dt="2025-09-11T13:25:36.992" v="236" actId="2696"/>
        <pc:sldMkLst>
          <pc:docMk/>
          <pc:sldMk cId="3755117436" sldId="9200"/>
        </pc:sldMkLst>
      </pc:sldChg>
      <pc:sldChg chg="del">
        <pc:chgData name="Najafi, Haideh (LARA)" userId="3b67c657-2fc0-4fd7-a380-776a6968f2a7" providerId="ADAL" clId="{086912F5-A63C-4DC6-8377-5913CC5D2220}" dt="2025-09-11T13:25:54.541" v="239" actId="2696"/>
        <pc:sldMkLst>
          <pc:docMk/>
          <pc:sldMk cId="779052011" sldId="9201"/>
        </pc:sldMkLst>
      </pc:sldChg>
      <pc:sldChg chg="del">
        <pc:chgData name="Najafi, Haideh (LARA)" userId="3b67c657-2fc0-4fd7-a380-776a6968f2a7" providerId="ADAL" clId="{086912F5-A63C-4DC6-8377-5913CC5D2220}" dt="2025-09-11T13:26:11.901" v="245" actId="2696"/>
        <pc:sldMkLst>
          <pc:docMk/>
          <pc:sldMk cId="2598647897" sldId="9202"/>
        </pc:sldMkLst>
      </pc:sldChg>
      <pc:sldChg chg="del">
        <pc:chgData name="Najafi, Haideh (LARA)" userId="3b67c657-2fc0-4fd7-a380-776a6968f2a7" providerId="ADAL" clId="{086912F5-A63C-4DC6-8377-5913CC5D2220}" dt="2025-09-11T13:27:11.876" v="261" actId="2696"/>
        <pc:sldMkLst>
          <pc:docMk/>
          <pc:sldMk cId="1653122228" sldId="9203"/>
        </pc:sldMkLst>
      </pc:sldChg>
      <pc:sldChg chg="del">
        <pc:chgData name="Najafi, Haideh (LARA)" userId="3b67c657-2fc0-4fd7-a380-776a6968f2a7" providerId="ADAL" clId="{086912F5-A63C-4DC6-8377-5913CC5D2220}" dt="2025-09-11T13:27:11.876" v="261" actId="2696"/>
        <pc:sldMkLst>
          <pc:docMk/>
          <pc:sldMk cId="2550741032" sldId="9205"/>
        </pc:sldMkLst>
      </pc:sldChg>
      <pc:sldChg chg="del">
        <pc:chgData name="Najafi, Haideh (LARA)" userId="3b67c657-2fc0-4fd7-a380-776a6968f2a7" providerId="ADAL" clId="{086912F5-A63C-4DC6-8377-5913CC5D2220}" dt="2025-09-11T13:27:11.876" v="261" actId="2696"/>
        <pc:sldMkLst>
          <pc:docMk/>
          <pc:sldMk cId="1009308651" sldId="9206"/>
        </pc:sldMkLst>
      </pc:sldChg>
      <pc:sldChg chg="del">
        <pc:chgData name="Najafi, Haideh (LARA)" userId="3b67c657-2fc0-4fd7-a380-776a6968f2a7" providerId="ADAL" clId="{086912F5-A63C-4DC6-8377-5913CC5D2220}" dt="2025-09-11T13:27:11.876" v="261" actId="2696"/>
        <pc:sldMkLst>
          <pc:docMk/>
          <pc:sldMk cId="3576971308" sldId="9207"/>
        </pc:sldMkLst>
      </pc:sldChg>
      <pc:sldChg chg="del">
        <pc:chgData name="Najafi, Haideh (LARA)" userId="3b67c657-2fc0-4fd7-a380-776a6968f2a7" providerId="ADAL" clId="{086912F5-A63C-4DC6-8377-5913CC5D2220}" dt="2025-09-11T13:27:11.876" v="261" actId="2696"/>
        <pc:sldMkLst>
          <pc:docMk/>
          <pc:sldMk cId="2852994172" sldId="9208"/>
        </pc:sldMkLst>
      </pc:sldChg>
      <pc:sldChg chg="del">
        <pc:chgData name="Najafi, Haideh (LARA)" userId="3b67c657-2fc0-4fd7-a380-776a6968f2a7" providerId="ADAL" clId="{086912F5-A63C-4DC6-8377-5913CC5D2220}" dt="2025-09-11T13:27:11.876" v="261" actId="2696"/>
        <pc:sldMkLst>
          <pc:docMk/>
          <pc:sldMk cId="323169717" sldId="9209"/>
        </pc:sldMkLst>
      </pc:sldChg>
      <pc:sldChg chg="del">
        <pc:chgData name="Najafi, Haideh (LARA)" userId="3b67c657-2fc0-4fd7-a380-776a6968f2a7" providerId="ADAL" clId="{086912F5-A63C-4DC6-8377-5913CC5D2220}" dt="2025-09-11T13:27:11.876" v="261" actId="2696"/>
        <pc:sldMkLst>
          <pc:docMk/>
          <pc:sldMk cId="1466977923" sldId="9210"/>
        </pc:sldMkLst>
      </pc:sldChg>
      <pc:sldChg chg="del">
        <pc:chgData name="Najafi, Haideh (LARA)" userId="3b67c657-2fc0-4fd7-a380-776a6968f2a7" providerId="ADAL" clId="{086912F5-A63C-4DC6-8377-5913CC5D2220}" dt="2025-09-11T13:27:11.876" v="261" actId="2696"/>
        <pc:sldMkLst>
          <pc:docMk/>
          <pc:sldMk cId="2479789466" sldId="9211"/>
        </pc:sldMkLst>
      </pc:sldChg>
      <pc:sldChg chg="del">
        <pc:chgData name="Najafi, Haideh (LARA)" userId="3b67c657-2fc0-4fd7-a380-776a6968f2a7" providerId="ADAL" clId="{086912F5-A63C-4DC6-8377-5913CC5D2220}" dt="2025-09-11T13:27:11.876" v="261" actId="2696"/>
        <pc:sldMkLst>
          <pc:docMk/>
          <pc:sldMk cId="1432714127" sldId="9212"/>
        </pc:sldMkLst>
      </pc:sldChg>
      <pc:sldChg chg="modSp mod">
        <pc:chgData name="Najafi, Haideh (LARA)" userId="3b67c657-2fc0-4fd7-a380-776a6968f2a7" providerId="ADAL" clId="{086912F5-A63C-4DC6-8377-5913CC5D2220}" dt="2025-09-11T13:27:58.528" v="270" actId="14100"/>
        <pc:sldMkLst>
          <pc:docMk/>
          <pc:sldMk cId="3223154989" sldId="9213"/>
        </pc:sldMkLst>
        <pc:spChg chg="mod">
          <ac:chgData name="Najafi, Haideh (LARA)" userId="3b67c657-2fc0-4fd7-a380-776a6968f2a7" providerId="ADAL" clId="{086912F5-A63C-4DC6-8377-5913CC5D2220}" dt="2025-09-11T13:27:58.528" v="270" actId="14100"/>
          <ac:spMkLst>
            <pc:docMk/>
            <pc:sldMk cId="3223154989" sldId="9213"/>
            <ac:spMk id="9" creationId="{EFEE7554-6962-C7E0-5973-BFBECA5E5495}"/>
          </ac:spMkLst>
        </pc:spChg>
      </pc:sldChg>
      <pc:sldChg chg="del">
        <pc:chgData name="Najafi, Haideh (LARA)" userId="3b67c657-2fc0-4fd7-a380-776a6968f2a7" providerId="ADAL" clId="{086912F5-A63C-4DC6-8377-5913CC5D2220}" dt="2025-09-11T13:29:58.735" v="284" actId="2696"/>
        <pc:sldMkLst>
          <pc:docMk/>
          <pc:sldMk cId="1118568691" sldId="9215"/>
        </pc:sldMkLst>
      </pc:sldChg>
      <pc:sldChg chg="del">
        <pc:chgData name="Najafi, Haideh (LARA)" userId="3b67c657-2fc0-4fd7-a380-776a6968f2a7" providerId="ADAL" clId="{086912F5-A63C-4DC6-8377-5913CC5D2220}" dt="2025-09-11T13:30:50.413" v="294" actId="2696"/>
        <pc:sldMkLst>
          <pc:docMk/>
          <pc:sldMk cId="2486971426" sldId="9221"/>
        </pc:sldMkLst>
      </pc:sldChg>
      <pc:sldChg chg="del">
        <pc:chgData name="Najafi, Haideh (LARA)" userId="3b67c657-2fc0-4fd7-a380-776a6968f2a7" providerId="ADAL" clId="{086912F5-A63C-4DC6-8377-5913CC5D2220}" dt="2025-09-11T13:30:20.085" v="287" actId="2696"/>
        <pc:sldMkLst>
          <pc:docMk/>
          <pc:sldMk cId="3973816400" sldId="9222"/>
        </pc:sldMkLst>
      </pc:sldChg>
      <pc:sldChg chg="del">
        <pc:chgData name="Najafi, Haideh (LARA)" userId="3b67c657-2fc0-4fd7-a380-776a6968f2a7" providerId="ADAL" clId="{086912F5-A63C-4DC6-8377-5913CC5D2220}" dt="2025-09-11T13:30:20.085" v="287" actId="2696"/>
        <pc:sldMkLst>
          <pc:docMk/>
          <pc:sldMk cId="832345031" sldId="9224"/>
        </pc:sldMkLst>
      </pc:sldChg>
      <pc:sldChg chg="del">
        <pc:chgData name="Najafi, Haideh (LARA)" userId="3b67c657-2fc0-4fd7-a380-776a6968f2a7" providerId="ADAL" clId="{086912F5-A63C-4DC6-8377-5913CC5D2220}" dt="2025-09-11T13:30:20.085" v="287" actId="2696"/>
        <pc:sldMkLst>
          <pc:docMk/>
          <pc:sldMk cId="2315712129" sldId="9226"/>
        </pc:sldMkLst>
      </pc:sldChg>
      <pc:sldChg chg="del">
        <pc:chgData name="Najafi, Haideh (LARA)" userId="3b67c657-2fc0-4fd7-a380-776a6968f2a7" providerId="ADAL" clId="{086912F5-A63C-4DC6-8377-5913CC5D2220}" dt="2025-09-11T13:30:24.481" v="288" actId="2696"/>
        <pc:sldMkLst>
          <pc:docMk/>
          <pc:sldMk cId="3726433171" sldId="9227"/>
        </pc:sldMkLst>
      </pc:sldChg>
      <pc:sldChg chg="del">
        <pc:chgData name="Najafi, Haideh (LARA)" userId="3b67c657-2fc0-4fd7-a380-776a6968f2a7" providerId="ADAL" clId="{086912F5-A63C-4DC6-8377-5913CC5D2220}" dt="2025-09-11T13:30:28.793" v="289" actId="2696"/>
        <pc:sldMkLst>
          <pc:docMk/>
          <pc:sldMk cId="486715162" sldId="9228"/>
        </pc:sldMkLst>
      </pc:sldChg>
      <pc:sldChg chg="del">
        <pc:chgData name="Najafi, Haideh (LARA)" userId="3b67c657-2fc0-4fd7-a380-776a6968f2a7" providerId="ADAL" clId="{086912F5-A63C-4DC6-8377-5913CC5D2220}" dt="2025-09-11T13:30:35.914" v="290" actId="2696"/>
        <pc:sldMkLst>
          <pc:docMk/>
          <pc:sldMk cId="2398500917" sldId="9230"/>
        </pc:sldMkLst>
      </pc:sldChg>
      <pc:sldChg chg="del">
        <pc:chgData name="Najafi, Haideh (LARA)" userId="3b67c657-2fc0-4fd7-a380-776a6968f2a7" providerId="ADAL" clId="{086912F5-A63C-4DC6-8377-5913CC5D2220}" dt="2025-09-11T13:30:46.887" v="293" actId="2696"/>
        <pc:sldMkLst>
          <pc:docMk/>
          <pc:sldMk cId="3278286557" sldId="9231"/>
        </pc:sldMkLst>
      </pc:sldChg>
      <pc:sldChg chg="del">
        <pc:chgData name="Najafi, Haideh (LARA)" userId="3b67c657-2fc0-4fd7-a380-776a6968f2a7" providerId="ADAL" clId="{086912F5-A63C-4DC6-8377-5913CC5D2220}" dt="2025-09-11T13:30:46.887" v="293" actId="2696"/>
        <pc:sldMkLst>
          <pc:docMk/>
          <pc:sldMk cId="2636951261" sldId="9232"/>
        </pc:sldMkLst>
      </pc:sldChg>
      <pc:sldChg chg="del">
        <pc:chgData name="Najafi, Haideh (LARA)" userId="3b67c657-2fc0-4fd7-a380-776a6968f2a7" providerId="ADAL" clId="{086912F5-A63C-4DC6-8377-5913CC5D2220}" dt="2025-09-11T13:30:54.975" v="295" actId="2696"/>
        <pc:sldMkLst>
          <pc:docMk/>
          <pc:sldMk cId="1751949934" sldId="9233"/>
        </pc:sldMkLst>
      </pc:sldChg>
      <pc:sldChg chg="del">
        <pc:chgData name="Najafi, Haideh (LARA)" userId="3b67c657-2fc0-4fd7-a380-776a6968f2a7" providerId="ADAL" clId="{086912F5-A63C-4DC6-8377-5913CC5D2220}" dt="2025-09-11T13:30:54.975" v="295" actId="2696"/>
        <pc:sldMkLst>
          <pc:docMk/>
          <pc:sldMk cId="1502565957" sldId="9235"/>
        </pc:sldMkLst>
      </pc:sldChg>
      <pc:sldChg chg="del">
        <pc:chgData name="Najafi, Haideh (LARA)" userId="3b67c657-2fc0-4fd7-a380-776a6968f2a7" providerId="ADAL" clId="{086912F5-A63C-4DC6-8377-5913CC5D2220}" dt="2025-09-11T13:30:58.989" v="296" actId="2696"/>
        <pc:sldMkLst>
          <pc:docMk/>
          <pc:sldMk cId="2654252853" sldId="9236"/>
        </pc:sldMkLst>
      </pc:sldChg>
      <pc:sldChg chg="del">
        <pc:chgData name="Najafi, Haideh (LARA)" userId="3b67c657-2fc0-4fd7-a380-776a6968f2a7" providerId="ADAL" clId="{086912F5-A63C-4DC6-8377-5913CC5D2220}" dt="2025-09-11T13:30:58.989" v="296" actId="2696"/>
        <pc:sldMkLst>
          <pc:docMk/>
          <pc:sldMk cId="3737322967" sldId="9237"/>
        </pc:sldMkLst>
      </pc:sldChg>
      <pc:sldChg chg="del">
        <pc:chgData name="Najafi, Haideh (LARA)" userId="3b67c657-2fc0-4fd7-a380-776a6968f2a7" providerId="ADAL" clId="{086912F5-A63C-4DC6-8377-5913CC5D2220}" dt="2025-09-11T13:31:02.247" v="297" actId="2696"/>
        <pc:sldMkLst>
          <pc:docMk/>
          <pc:sldMk cId="66534276" sldId="9238"/>
        </pc:sldMkLst>
      </pc:sldChg>
      <pc:sldChg chg="del">
        <pc:chgData name="Najafi, Haideh (LARA)" userId="3b67c657-2fc0-4fd7-a380-776a6968f2a7" providerId="ADAL" clId="{086912F5-A63C-4DC6-8377-5913CC5D2220}" dt="2025-09-11T13:31:07.410" v="298" actId="2696"/>
        <pc:sldMkLst>
          <pc:docMk/>
          <pc:sldMk cId="385091962" sldId="9240"/>
        </pc:sldMkLst>
      </pc:sldChg>
      <pc:sldChg chg="del">
        <pc:chgData name="Najafi, Haideh (LARA)" userId="3b67c657-2fc0-4fd7-a380-776a6968f2a7" providerId="ADAL" clId="{086912F5-A63C-4DC6-8377-5913CC5D2220}" dt="2025-09-11T13:31:25.016" v="301" actId="2696"/>
        <pc:sldMkLst>
          <pc:docMk/>
          <pc:sldMk cId="1301440457" sldId="9241"/>
        </pc:sldMkLst>
      </pc:sldChg>
      <pc:sldChg chg="del">
        <pc:chgData name="Najafi, Haideh (LARA)" userId="3b67c657-2fc0-4fd7-a380-776a6968f2a7" providerId="ADAL" clId="{086912F5-A63C-4DC6-8377-5913CC5D2220}" dt="2025-09-11T13:31:25.016" v="301" actId="2696"/>
        <pc:sldMkLst>
          <pc:docMk/>
          <pc:sldMk cId="3844272257" sldId="9242"/>
        </pc:sldMkLst>
      </pc:sldChg>
      <pc:sldChg chg="del">
        <pc:chgData name="Najafi, Haideh (LARA)" userId="3b67c657-2fc0-4fd7-a380-776a6968f2a7" providerId="ADAL" clId="{086912F5-A63C-4DC6-8377-5913CC5D2220}" dt="2025-09-11T13:31:47.272" v="306" actId="2696"/>
        <pc:sldMkLst>
          <pc:docMk/>
          <pc:sldMk cId="2627494120" sldId="9243"/>
        </pc:sldMkLst>
      </pc:sldChg>
      <pc:sldChg chg="del">
        <pc:chgData name="Najafi, Haideh (LARA)" userId="3b67c657-2fc0-4fd7-a380-776a6968f2a7" providerId="ADAL" clId="{086912F5-A63C-4DC6-8377-5913CC5D2220}" dt="2025-09-11T13:34:03.955" v="329" actId="2696"/>
        <pc:sldMkLst>
          <pc:docMk/>
          <pc:sldMk cId="3827659476" sldId="9245"/>
        </pc:sldMkLst>
      </pc:sldChg>
      <pc:sldChg chg="del">
        <pc:chgData name="Najafi, Haideh (LARA)" userId="3b67c657-2fc0-4fd7-a380-776a6968f2a7" providerId="ADAL" clId="{086912F5-A63C-4DC6-8377-5913CC5D2220}" dt="2025-09-11T13:33:27.129" v="323" actId="2696"/>
        <pc:sldMkLst>
          <pc:docMk/>
          <pc:sldMk cId="526963661" sldId="9247"/>
        </pc:sldMkLst>
      </pc:sldChg>
      <pc:sldChg chg="del">
        <pc:chgData name="Najafi, Haideh (LARA)" userId="3b67c657-2fc0-4fd7-a380-776a6968f2a7" providerId="ADAL" clId="{086912F5-A63C-4DC6-8377-5913CC5D2220}" dt="2025-09-11T13:07:51.838" v="14" actId="2696"/>
        <pc:sldMkLst>
          <pc:docMk/>
          <pc:sldMk cId="3358839149" sldId="9248"/>
        </pc:sldMkLst>
      </pc:sldChg>
      <pc:sldChg chg="del">
        <pc:chgData name="Najafi, Haideh (LARA)" userId="3b67c657-2fc0-4fd7-a380-776a6968f2a7" providerId="ADAL" clId="{086912F5-A63C-4DC6-8377-5913CC5D2220}" dt="2025-09-11T13:08:16.189" v="18" actId="2696"/>
        <pc:sldMkLst>
          <pc:docMk/>
          <pc:sldMk cId="3406949614" sldId="9249"/>
        </pc:sldMkLst>
      </pc:sldChg>
      <pc:sldChg chg="del">
        <pc:chgData name="Najafi, Haideh (LARA)" userId="3b67c657-2fc0-4fd7-a380-776a6968f2a7" providerId="ADAL" clId="{086912F5-A63C-4DC6-8377-5913CC5D2220}" dt="2025-09-11T13:13:48.845" v="34" actId="2696"/>
        <pc:sldMkLst>
          <pc:docMk/>
          <pc:sldMk cId="3580153787" sldId="9250"/>
        </pc:sldMkLst>
      </pc:sldChg>
      <pc:sldChg chg="del">
        <pc:chgData name="Najafi, Haideh (LARA)" userId="3b67c657-2fc0-4fd7-a380-776a6968f2a7" providerId="ADAL" clId="{086912F5-A63C-4DC6-8377-5913CC5D2220}" dt="2025-09-11T13:14:01.759" v="36" actId="2696"/>
        <pc:sldMkLst>
          <pc:docMk/>
          <pc:sldMk cId="2077754464" sldId="9251"/>
        </pc:sldMkLst>
      </pc:sldChg>
      <pc:sldChg chg="del">
        <pc:chgData name="Najafi, Haideh (LARA)" userId="3b67c657-2fc0-4fd7-a380-776a6968f2a7" providerId="ADAL" clId="{086912F5-A63C-4DC6-8377-5913CC5D2220}" dt="2025-09-11T13:14:12.437" v="37" actId="2696"/>
        <pc:sldMkLst>
          <pc:docMk/>
          <pc:sldMk cId="3061109288" sldId="9253"/>
        </pc:sldMkLst>
      </pc:sldChg>
      <pc:sldChg chg="del">
        <pc:chgData name="Najafi, Haideh (LARA)" userId="3b67c657-2fc0-4fd7-a380-776a6968f2a7" providerId="ADAL" clId="{086912F5-A63C-4DC6-8377-5913CC5D2220}" dt="2025-09-11T13:14:12.437" v="37" actId="2696"/>
        <pc:sldMkLst>
          <pc:docMk/>
          <pc:sldMk cId="854285484" sldId="9254"/>
        </pc:sldMkLst>
      </pc:sldChg>
      <pc:sldChg chg="del">
        <pc:chgData name="Najafi, Haideh (LARA)" userId="3b67c657-2fc0-4fd7-a380-776a6968f2a7" providerId="ADAL" clId="{086912F5-A63C-4DC6-8377-5913CC5D2220}" dt="2025-09-11T13:14:20.645" v="38" actId="2696"/>
        <pc:sldMkLst>
          <pc:docMk/>
          <pc:sldMk cId="2746755341" sldId="9255"/>
        </pc:sldMkLst>
      </pc:sldChg>
      <pc:sldChg chg="del">
        <pc:chgData name="Najafi, Haideh (LARA)" userId="3b67c657-2fc0-4fd7-a380-776a6968f2a7" providerId="ADAL" clId="{086912F5-A63C-4DC6-8377-5913CC5D2220}" dt="2025-09-11T13:14:32.951" v="39" actId="2696"/>
        <pc:sldMkLst>
          <pc:docMk/>
          <pc:sldMk cId="2086082517" sldId="9256"/>
        </pc:sldMkLst>
      </pc:sldChg>
      <pc:sldChg chg="del">
        <pc:chgData name="Najafi, Haideh (LARA)" userId="3b67c657-2fc0-4fd7-a380-776a6968f2a7" providerId="ADAL" clId="{086912F5-A63C-4DC6-8377-5913CC5D2220}" dt="2025-09-11T13:29:01.326" v="280" actId="2696"/>
        <pc:sldMkLst>
          <pc:docMk/>
          <pc:sldMk cId="2808004421" sldId="9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2D7BA-3260-4329-A580-40ADA71BE40D}" type="datetimeFigureOut">
              <a:rPr lang="en-US" smtClean="0"/>
              <a:t>09/11/2025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70A18-6F76-4373-B553-A711972FD44C}" type="slidenum">
              <a:rPr lang="en-US" smtClean="0"/>
              <a:t>‹#›</a:t>
            </a:fld>
            <a:endParaRPr lang="en-US"/>
          </a:p>
        </p:txBody>
      </p:sp>
    </p:spTree>
    <p:extLst>
      <p:ext uri="{BB962C8B-B14F-4D97-AF65-F5344CB8AC3E}">
        <p14:creationId xmlns:p14="http://schemas.microsoft.com/office/powerpoint/2010/main" val="26261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AA9A08B-AA20-4F39-80A3-FFBBD354E04E}" type="datetimeFigureOut">
              <a:rPr lang="en-US" smtClean="0"/>
              <a:t>09/11/2025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384567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A9A08B-AA20-4F39-80A3-FFBBD354E04E}" type="datetimeFigureOut">
              <a:rPr lang="en-US" smtClean="0"/>
              <a:t>09/11/2025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70286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AA9A08B-AA20-4F39-80A3-FFBBD354E04E}" type="datetimeFigureOut">
              <a:rPr lang="en-US" smtClean="0"/>
              <a:t>09/11/2025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66542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AA9A08B-AA20-4F39-80A3-FFBBD354E04E}" type="datetimeFigureOut">
              <a:rPr lang="en-US" smtClean="0"/>
              <a:t>09/11/2025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358196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9A08B-AA20-4F39-80A3-FFBBD354E04E}" type="datetimeFigureOut">
              <a:rPr lang="en-US" smtClean="0"/>
              <a:t>09/11/2025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1007051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AA9A08B-AA20-4F39-80A3-FFBBD354E04E}" type="datetimeFigureOut">
              <a:rPr lang="en-US" smtClean="0"/>
              <a:t>09/11/2025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2485745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AA9A08B-AA20-4F39-80A3-FFBBD354E04E}" type="datetimeFigureOut">
              <a:rPr lang="en-US" smtClean="0"/>
              <a:t>09/11/2025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1379087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AA9A08B-AA20-4F39-80A3-FFBBD354E04E}" type="datetimeFigureOut">
              <a:rPr lang="en-US" smtClean="0"/>
              <a:t>09/11/2025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1368137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AA9A08B-AA20-4F39-80A3-FFBBD354E04E}" type="datetimeFigureOut">
              <a:rPr lang="en-US" smtClean="0"/>
              <a:t>09/11/2025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340537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9A08B-AA20-4F39-80A3-FFBBD354E04E}" type="datetimeFigureOut">
              <a:rPr lang="en-US" smtClean="0"/>
              <a:t>09/11/2025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298818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9A08B-AA20-4F39-80A3-FFBBD354E04E}" type="datetimeFigureOut">
              <a:rPr lang="en-US" smtClean="0"/>
              <a:t>09/11/2025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259758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A9A08B-AA20-4F39-80A3-FFBBD354E04E}" type="datetimeFigureOut">
              <a:rPr lang="en-US" smtClean="0"/>
              <a:t>09/11/2025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61178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A9A08B-AA20-4F39-80A3-FFBBD354E04E}" type="datetimeFigureOut">
              <a:rPr lang="en-US" smtClean="0"/>
              <a:t>09/11/2025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309878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A9A08B-AA20-4F39-80A3-FFBBD354E04E}" type="datetimeFigureOut">
              <a:rPr lang="en-US" smtClean="0"/>
              <a:t>09/11/2025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294499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9A08B-AA20-4F39-80A3-FFBBD354E04E}" type="datetimeFigureOut">
              <a:rPr lang="en-US" smtClean="0"/>
              <a:t>09/11/2025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338814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A9A08B-AA20-4F39-80A3-FFBBD354E04E}" type="datetimeFigureOut">
              <a:rPr lang="en-US" smtClean="0"/>
              <a:t>09/11/2025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318106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A9A08B-AA20-4F39-80A3-FFBBD354E04E}" type="datetimeFigureOut">
              <a:rPr lang="en-US" smtClean="0"/>
              <a:t>09/11/2025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D03CFE4-38E6-45B5-AB11-79A19D719E7C}" type="slidenum">
              <a:rPr lang="en-US" smtClean="0"/>
              <a:t>‹#›</a:t>
            </a:fld>
            <a:endParaRPr lang="en-US"/>
          </a:p>
        </p:txBody>
      </p:sp>
    </p:spTree>
    <p:extLst>
      <p:ext uri="{BB962C8B-B14F-4D97-AF65-F5344CB8AC3E}">
        <p14:creationId xmlns:p14="http://schemas.microsoft.com/office/powerpoint/2010/main" val="110444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AA9A08B-AA20-4F39-80A3-FFBBD354E04E}" type="datetimeFigureOut">
              <a:rPr lang="en-US" smtClean="0"/>
              <a:t>09/11/2025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D03CFE4-38E6-45B5-AB11-79A19D719E7C}" type="slidenum">
              <a:rPr lang="en-US" smtClean="0"/>
              <a:t>‹#›</a:t>
            </a:fld>
            <a:endParaRPr lang="en-US"/>
          </a:p>
        </p:txBody>
      </p:sp>
    </p:spTree>
    <p:extLst>
      <p:ext uri="{BB962C8B-B14F-4D97-AF65-F5344CB8AC3E}">
        <p14:creationId xmlns:p14="http://schemas.microsoft.com/office/powerpoint/2010/main" val="2281596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jafih@michigan.gov"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www.cdc.gov/covid/vaccines/stay-up-to-date.html"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hyperlink" Target="https://www.cms.gov/medicare/quality/nursing-home-improvement/residentassessment-instrument-manual" TargetMode="Externa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hyperlink" Target="https://www.medicaid.gov/medicaid/long-term-services-supports/institutional-long-term-care/preadmission-screening-and-resident-revie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hyperlink" Target="https://qtso.cms.gov/providers/nursing-home-mdsswing-bed-providers/reference-manuals" TargetMode="Externa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hyperlink" Target="https://www.cms.gov/Quality-Initiatives-Patient-Assessment-Instruments/NursingHomeQualityInits/Skilled-Nursing-Facility-Quality-Reporting-Program/SNF-Quality-Reporting-Program-Overview"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hyperlink" Target="https://www.cms.gov/medicare/quality-initiatives-Patient-Assessment/NursingHomeQualityInits/MDS30RAIManual" TargetMode="External"/><Relationship Id="rId2" Type="http://schemas.openxmlformats.org/officeDocument/2006/relationships/hyperlink" Target="https://www.cms.gov/medicare/quality/nursing-home-improvement/minimum-data-set-technical-information" TargetMode="Externa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hyperlink" Target="mailto:ClemmonsC1@michigan.gov" TargetMode="External"/><Relationship Id="rId2" Type="http://schemas.openxmlformats.org/officeDocument/2006/relationships/hyperlink" Target="mailto:EhrhardtL@michigan.gov" TargetMode="External"/><Relationship Id="rId1" Type="http://schemas.openxmlformats.org/officeDocument/2006/relationships/slideLayout" Target="../slideLayouts/slideLayout2.xml"/><Relationship Id="rId4" Type="http://schemas.openxmlformats.org/officeDocument/2006/relationships/hyperlink" Target="mailto:NajafiH@michigan.gov" TargetMode="Externa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globalrph.com/drugs/a/"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D783-9880-3578-7E25-466BE36E2FB8}"/>
              </a:ext>
            </a:extLst>
          </p:cNvPr>
          <p:cNvSpPr>
            <a:spLocks noGrp="1"/>
          </p:cNvSpPr>
          <p:nvPr>
            <p:ph type="ctrTitle"/>
          </p:nvPr>
        </p:nvSpPr>
        <p:spPr>
          <a:xfrm>
            <a:off x="1023937" y="1077425"/>
            <a:ext cx="10144125" cy="2822940"/>
          </a:xfrm>
          <a:blipFill>
            <a:blip r:embed="rId2"/>
            <a:tile tx="0" ty="0" sx="100000" sy="100000" flip="none" algn="tl"/>
          </a:blipFill>
          <a:ln w="38100">
            <a:solidFill>
              <a:schemeClr val="tx1"/>
            </a:solidFill>
          </a:ln>
          <a:effectLst>
            <a:glow rad="228600">
              <a:srgbClr val="C00000"/>
            </a:glow>
          </a:effectLst>
        </p:spPr>
        <p:txBody>
          <a:bodyPr anchor="ctr">
            <a:noAutofit/>
          </a:bodyPr>
          <a:lstStyle/>
          <a:p>
            <a:pPr algn="ctr"/>
            <a:br>
              <a:rPr lang="en-US" sz="6600" b="1" i="1" spc="-300" dirty="0">
                <a:solidFill>
                  <a:schemeClr val="tx1"/>
                </a:solidFill>
                <a:latin typeface="Times New Roman" panose="02020603050405020304" pitchFamily="18" charset="0"/>
                <a:cs typeface="Times New Roman" panose="02020603050405020304" pitchFamily="18" charset="0"/>
              </a:rPr>
            </a:br>
            <a:r>
              <a:rPr lang="en-US" sz="6600" b="1" i="1" spc="-300" dirty="0">
                <a:solidFill>
                  <a:schemeClr val="tx1"/>
                </a:solidFill>
                <a:latin typeface="Times New Roman" panose="02020603050405020304" pitchFamily="18" charset="0"/>
                <a:cs typeface="Times New Roman" panose="02020603050405020304" pitchFamily="18" charset="0"/>
              </a:rPr>
              <a:t>MDS Item Set Version 1.20.1</a:t>
            </a:r>
            <a:br>
              <a:rPr lang="en-US" sz="6600" b="1" i="1" spc="-300" dirty="0">
                <a:solidFill>
                  <a:schemeClr val="tx1"/>
                </a:solidFill>
                <a:latin typeface="Times New Roman" panose="02020603050405020304" pitchFamily="18" charset="0"/>
                <a:cs typeface="Times New Roman" panose="02020603050405020304" pitchFamily="18" charset="0"/>
              </a:rPr>
            </a:br>
            <a:endParaRPr lang="en-US" sz="6600" b="1" i="1" cap="none" spc="-3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8ADD27-D64F-7479-1481-2CEB59D0F378}"/>
              </a:ext>
            </a:extLst>
          </p:cNvPr>
          <p:cNvSpPr>
            <a:spLocks noGrp="1"/>
          </p:cNvSpPr>
          <p:nvPr>
            <p:ph type="subTitle" idx="1"/>
          </p:nvPr>
        </p:nvSpPr>
        <p:spPr>
          <a:xfrm>
            <a:off x="1760135" y="4511370"/>
            <a:ext cx="8852598" cy="1565580"/>
          </a:xfrm>
          <a:solidFill>
            <a:schemeClr val="bg1"/>
          </a:solidFill>
          <a:ln>
            <a:solidFill>
              <a:schemeClr val="bg1"/>
            </a:solidFill>
          </a:ln>
          <a:effectLst>
            <a:glow rad="127000">
              <a:srgbClr val="C00000"/>
            </a:glow>
          </a:effectLst>
        </p:spPr>
        <p:txBody>
          <a:bodyPr/>
          <a:lstStyle/>
          <a:p>
            <a:pPr marL="45720" algn="ctr">
              <a:spcBef>
                <a:spcPts val="0"/>
              </a:spcBef>
            </a:pPr>
            <a:r>
              <a:rPr lang="en-US" sz="2400" i="1" spc="-150" dirty="0">
                <a:solidFill>
                  <a:schemeClr val="tx1"/>
                </a:solidFill>
                <a:latin typeface="Times New Roman" panose="02020603050405020304" pitchFamily="18" charset="0"/>
                <a:cs typeface="Times New Roman" panose="02020603050405020304" pitchFamily="18" charset="0"/>
              </a:rPr>
              <a:t>S</a:t>
            </a:r>
            <a:r>
              <a:rPr lang="en-US" sz="2400" i="1" cap="none" spc="-150" dirty="0">
                <a:solidFill>
                  <a:schemeClr val="tx1"/>
                </a:solidFill>
                <a:latin typeface="Times New Roman" panose="02020603050405020304" pitchFamily="18" charset="0"/>
                <a:cs typeface="Times New Roman" panose="02020603050405020304" pitchFamily="18" charset="0"/>
              </a:rPr>
              <a:t>eptember</a:t>
            </a:r>
            <a:r>
              <a:rPr lang="en-US" sz="2400" i="1" spc="-150" dirty="0">
                <a:solidFill>
                  <a:schemeClr val="tx1"/>
                </a:solidFill>
                <a:latin typeface="Times New Roman" panose="02020603050405020304" pitchFamily="18" charset="0"/>
                <a:cs typeface="Times New Roman" panose="02020603050405020304" pitchFamily="18" charset="0"/>
              </a:rPr>
              <a:t> 25, 2025</a:t>
            </a:r>
          </a:p>
          <a:p>
            <a:pPr marL="45720" algn="ctr">
              <a:spcBef>
                <a:spcPts val="0"/>
              </a:spcBef>
            </a:pPr>
            <a:r>
              <a:rPr lang="en-US" sz="2400" i="1" spc="-150" dirty="0">
                <a:solidFill>
                  <a:schemeClr val="tx1"/>
                </a:solidFill>
                <a:latin typeface="Times New Roman" panose="02020603050405020304" pitchFamily="18" charset="0"/>
                <a:cs typeface="Times New Roman" panose="02020603050405020304" pitchFamily="18" charset="0"/>
              </a:rPr>
              <a:t>H</a:t>
            </a:r>
            <a:r>
              <a:rPr lang="en-US" sz="2400" i="1" cap="none" spc="-150" dirty="0">
                <a:solidFill>
                  <a:schemeClr val="tx1"/>
                </a:solidFill>
                <a:latin typeface="Times New Roman" panose="02020603050405020304" pitchFamily="18" charset="0"/>
                <a:cs typeface="Times New Roman" panose="02020603050405020304" pitchFamily="18" charset="0"/>
              </a:rPr>
              <a:t>aideh</a:t>
            </a:r>
            <a:r>
              <a:rPr lang="en-US" sz="2400" i="1" spc="-150" dirty="0">
                <a:solidFill>
                  <a:schemeClr val="tx1"/>
                </a:solidFill>
                <a:latin typeface="Times New Roman" panose="02020603050405020304" pitchFamily="18" charset="0"/>
                <a:cs typeface="Times New Roman" panose="02020603050405020304" pitchFamily="18" charset="0"/>
              </a:rPr>
              <a:t> N</a:t>
            </a:r>
            <a:r>
              <a:rPr lang="en-US" sz="2400" i="1" cap="none" spc="-150" dirty="0">
                <a:solidFill>
                  <a:schemeClr val="tx1"/>
                </a:solidFill>
                <a:latin typeface="Times New Roman" panose="02020603050405020304" pitchFamily="18" charset="0"/>
                <a:cs typeface="Times New Roman" panose="02020603050405020304" pitchFamily="18" charset="0"/>
              </a:rPr>
              <a:t>ajafi</a:t>
            </a:r>
            <a:r>
              <a:rPr lang="en-US" sz="2400" i="1" spc="-150" dirty="0">
                <a:solidFill>
                  <a:schemeClr val="tx1"/>
                </a:solidFill>
                <a:latin typeface="Times New Roman" panose="02020603050405020304" pitchFamily="18" charset="0"/>
                <a:cs typeface="Times New Roman" panose="02020603050405020304" pitchFamily="18" charset="0"/>
              </a:rPr>
              <a:t>, BSN, RN, MSED, EDS</a:t>
            </a:r>
          </a:p>
          <a:p>
            <a:pPr marL="45720" algn="ctr">
              <a:spcBef>
                <a:spcPts val="0"/>
              </a:spcBef>
            </a:pPr>
            <a:r>
              <a:rPr lang="en-US" sz="2400" i="1" spc="-150" dirty="0">
                <a:solidFill>
                  <a:schemeClr val="tx1"/>
                </a:solidFill>
                <a:latin typeface="Times New Roman" panose="02020603050405020304" pitchFamily="18" charset="0"/>
                <a:cs typeface="Times New Roman" panose="02020603050405020304" pitchFamily="18" charset="0"/>
              </a:rPr>
              <a:t>RAI/MDS </a:t>
            </a:r>
            <a:r>
              <a:rPr lang="en-US" sz="2400" i="1" cap="none" spc="-150" dirty="0">
                <a:solidFill>
                  <a:schemeClr val="tx1"/>
                </a:solidFill>
                <a:latin typeface="Times New Roman" panose="02020603050405020304" pitchFamily="18" charset="0"/>
                <a:cs typeface="Times New Roman" panose="02020603050405020304" pitchFamily="18" charset="0"/>
              </a:rPr>
              <a:t>and</a:t>
            </a:r>
            <a:r>
              <a:rPr lang="en-US" sz="2400" i="1" spc="-150" dirty="0">
                <a:solidFill>
                  <a:schemeClr val="tx1"/>
                </a:solidFill>
                <a:latin typeface="Times New Roman" panose="02020603050405020304" pitchFamily="18" charset="0"/>
                <a:cs typeface="Times New Roman" panose="02020603050405020304" pitchFamily="18" charset="0"/>
              </a:rPr>
              <a:t> OASIS E</a:t>
            </a:r>
            <a:r>
              <a:rPr lang="en-US" sz="2400" i="1" cap="none" spc="-150" dirty="0">
                <a:solidFill>
                  <a:schemeClr val="tx1"/>
                </a:solidFill>
                <a:latin typeface="Times New Roman" panose="02020603050405020304" pitchFamily="18" charset="0"/>
                <a:cs typeface="Times New Roman" panose="02020603050405020304" pitchFamily="18" charset="0"/>
              </a:rPr>
              <a:t>ducational</a:t>
            </a:r>
            <a:r>
              <a:rPr lang="en-US" sz="2400" i="1" spc="-150" dirty="0">
                <a:solidFill>
                  <a:schemeClr val="tx1"/>
                </a:solidFill>
                <a:latin typeface="Times New Roman" panose="02020603050405020304" pitchFamily="18" charset="0"/>
                <a:cs typeface="Times New Roman" panose="02020603050405020304" pitchFamily="18" charset="0"/>
              </a:rPr>
              <a:t> C</a:t>
            </a:r>
            <a:r>
              <a:rPr lang="en-US" sz="2400" i="1" cap="none" spc="-150" dirty="0">
                <a:solidFill>
                  <a:schemeClr val="tx1"/>
                </a:solidFill>
                <a:latin typeface="Times New Roman" panose="02020603050405020304" pitchFamily="18" charset="0"/>
                <a:cs typeface="Times New Roman" panose="02020603050405020304" pitchFamily="18" charset="0"/>
              </a:rPr>
              <a:t>oordinator</a:t>
            </a:r>
            <a:endParaRPr lang="en-US" sz="2400" i="1" spc="-150" dirty="0">
              <a:solidFill>
                <a:schemeClr val="tx1"/>
              </a:solidFill>
              <a:latin typeface="Times New Roman" panose="02020603050405020304" pitchFamily="18" charset="0"/>
              <a:cs typeface="Times New Roman" panose="02020603050405020304" pitchFamily="18" charset="0"/>
            </a:endParaRPr>
          </a:p>
          <a:p>
            <a:pPr marL="45720" algn="ctr">
              <a:spcBef>
                <a:spcPts val="0"/>
              </a:spcBef>
            </a:pPr>
            <a:r>
              <a:rPr lang="en-US" sz="2400" i="1" spc="-150" dirty="0">
                <a:solidFill>
                  <a:schemeClr val="tx1"/>
                </a:solidFill>
                <a:latin typeface="Times New Roman" panose="02020603050405020304" pitchFamily="18" charset="0"/>
                <a:cs typeface="Times New Roman" panose="02020603050405020304" pitchFamily="18" charset="0"/>
              </a:rPr>
              <a:t>E-</a:t>
            </a:r>
            <a:r>
              <a:rPr lang="en-US" sz="2400" i="1" cap="none" spc="-150" dirty="0">
                <a:solidFill>
                  <a:schemeClr val="tx1"/>
                </a:solidFill>
                <a:latin typeface="Times New Roman" panose="02020603050405020304" pitchFamily="18" charset="0"/>
                <a:cs typeface="Times New Roman" panose="02020603050405020304" pitchFamily="18" charset="0"/>
              </a:rPr>
              <a:t>mail</a:t>
            </a:r>
            <a:r>
              <a:rPr lang="en-US" sz="2400" i="1" spc="-150" dirty="0">
                <a:solidFill>
                  <a:schemeClr val="tx1"/>
                </a:solidFill>
                <a:latin typeface="Times New Roman" panose="02020603050405020304" pitchFamily="18" charset="0"/>
                <a:cs typeface="Times New Roman" panose="02020603050405020304" pitchFamily="18" charset="0"/>
              </a:rPr>
              <a:t>: </a:t>
            </a:r>
            <a:r>
              <a:rPr lang="en-US" sz="2400" i="1" u="sng" cap="none" spc="-15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najafih@michigan.gov</a:t>
            </a:r>
            <a:endParaRPr lang="en-US" sz="2400" i="1" u="sng" cap="none" spc="-15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81D194A-5ABE-5E05-C149-6F0E3BF4E0F8}"/>
              </a:ext>
            </a:extLst>
          </p:cNvPr>
          <p:cNvSpPr>
            <a:spLocks noGrp="1"/>
          </p:cNvSpPr>
          <p:nvPr>
            <p:ph type="sldNum" sz="quarter" idx="12"/>
          </p:nvPr>
        </p:nvSpPr>
        <p:spPr>
          <a:xfrm>
            <a:off x="10420141" y="101295"/>
            <a:ext cx="747921" cy="365125"/>
          </a:xfrm>
          <a:solidFill>
            <a:schemeClr val="tx1"/>
          </a:solidFill>
        </p:spPr>
        <p:txBody>
          <a:body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7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0C17-7AB1-9A34-F4AB-3C8922041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3D1640-45CE-CF87-BF66-D0630FBE36E0}"/>
              </a:ext>
            </a:extLst>
          </p:cNvPr>
          <p:cNvSpPr>
            <a:spLocks noGrp="1"/>
          </p:cNvSpPr>
          <p:nvPr>
            <p:ph type="title"/>
          </p:nvPr>
        </p:nvSpPr>
        <p:spPr>
          <a:xfrm>
            <a:off x="808074" y="895350"/>
            <a:ext cx="10664456" cy="904875"/>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K0300&amp; K0310 (cont.)</a:t>
            </a:r>
            <a:endParaRPr lang="en-US" sz="66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764219-A544-F5E3-E585-CE66F7C3438E}"/>
              </a:ext>
            </a:extLst>
          </p:cNvPr>
          <p:cNvSpPr>
            <a:spLocks noGrp="1"/>
          </p:cNvSpPr>
          <p:nvPr>
            <p:ph idx="1"/>
          </p:nvPr>
        </p:nvSpPr>
        <p:spPr>
          <a:xfrm>
            <a:off x="763772" y="2362200"/>
            <a:ext cx="10664456" cy="3924300"/>
          </a:xfrm>
        </p:spPr>
        <p:txBody>
          <a:bodyPr anchor="t">
            <a:noAutofit/>
          </a:bodyPr>
          <a:lstStyle/>
          <a:p>
            <a:pPr>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At a point closest to 30 days preceding the current weight. </a:t>
            </a:r>
          </a:p>
          <a:p>
            <a:pPr>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At a point closest to 180 days preceding the current weight.</a:t>
            </a:r>
          </a:p>
        </p:txBody>
      </p:sp>
      <p:sp>
        <p:nvSpPr>
          <p:cNvPr id="4" name="Slide Number Placeholder 3">
            <a:extLst>
              <a:ext uri="{FF2B5EF4-FFF2-40B4-BE49-F238E27FC236}">
                <a16:creationId xmlns:a16="http://schemas.microsoft.com/office/drawing/2014/main" id="{DA41FAAE-C5B0-1E5C-EE83-518DC5CFE9CE}"/>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56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057AA-2643-FA05-9D73-9A86A57647E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1076A8-1724-2DB9-CC5E-2D91BD77DCDE}"/>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E6368E0-878D-FACA-430E-92CF52F08460}"/>
              </a:ext>
            </a:extLst>
          </p:cNvPr>
          <p:cNvSpPr>
            <a:spLocks noGrp="1"/>
          </p:cNvSpPr>
          <p:nvPr>
            <p:ph type="title"/>
          </p:nvPr>
        </p:nvSpPr>
        <p:spPr>
          <a:xfrm>
            <a:off x="679011" y="843756"/>
            <a:ext cx="10700504" cy="931737"/>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O0110F1- Invasive Mechanical Ventilator </a:t>
            </a:r>
            <a:r>
              <a:rPr lang="en-US" sz="4400" b="1" i="1" spc="-300" dirty="0">
                <a:solidFill>
                  <a:schemeClr val="tx1"/>
                </a:solidFill>
                <a:latin typeface="Times New Roman" panose="02020603050405020304" pitchFamily="18" charset="0"/>
                <a:cs typeface="Times New Roman" panose="02020603050405020304" pitchFamily="18" charset="0"/>
              </a:rPr>
              <a:t>(cont.)</a:t>
            </a:r>
          </a:p>
        </p:txBody>
      </p:sp>
      <p:sp>
        <p:nvSpPr>
          <p:cNvPr id="5" name="Content Placeholder 4">
            <a:extLst>
              <a:ext uri="{FF2B5EF4-FFF2-40B4-BE49-F238E27FC236}">
                <a16:creationId xmlns:a16="http://schemas.microsoft.com/office/drawing/2014/main" id="{2B893A1F-67DB-B0FF-0FA6-44FD0FD3EAE2}"/>
              </a:ext>
            </a:extLst>
          </p:cNvPr>
          <p:cNvSpPr>
            <a:spLocks noGrp="1"/>
          </p:cNvSpPr>
          <p:nvPr>
            <p:ph idx="1"/>
          </p:nvPr>
        </p:nvSpPr>
        <p:spPr>
          <a:xfrm>
            <a:off x="441064" y="2302136"/>
            <a:ext cx="11317044" cy="4555863"/>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any type of electrically or pneumatically powered closed-system mechanical ventilator support device</a:t>
            </a:r>
          </a:p>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for a resident who has been weaned off of a respirator or ventilator in the last 14 days or is currently being weaned off a respirator or ventilator. </a:t>
            </a:r>
          </a:p>
        </p:txBody>
      </p:sp>
    </p:spTree>
    <p:extLst>
      <p:ext uri="{BB962C8B-B14F-4D97-AF65-F5344CB8AC3E}">
        <p14:creationId xmlns:p14="http://schemas.microsoft.com/office/powerpoint/2010/main" val="192174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96456-7C61-1D7B-B747-A28315217F5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48572A-E1A8-4DE8-13BA-814FF89425DA}"/>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0693F43-1DAE-9C60-3410-2C9F2CB5A7A6}"/>
              </a:ext>
            </a:extLst>
          </p:cNvPr>
          <p:cNvSpPr>
            <a:spLocks noGrp="1"/>
          </p:cNvSpPr>
          <p:nvPr>
            <p:ph type="title"/>
          </p:nvPr>
        </p:nvSpPr>
        <p:spPr>
          <a:xfrm>
            <a:off x="838200" y="834232"/>
            <a:ext cx="10268164" cy="813594"/>
          </a:xfrm>
          <a:solidFill>
            <a:srgbClr val="00B050"/>
          </a:solidFill>
          <a:ln>
            <a:solidFill>
              <a:schemeClr val="tx1"/>
            </a:solidFill>
          </a:ln>
          <a:effectLst>
            <a:glow rad="127000">
              <a:schemeClr val="bg1"/>
            </a:glow>
          </a:effectLst>
        </p:spPr>
        <p:txBody>
          <a:bodyP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O0110F1- Invasive Mechanical Ventilator(cont.)</a:t>
            </a:r>
          </a:p>
        </p:txBody>
      </p:sp>
      <p:sp>
        <p:nvSpPr>
          <p:cNvPr id="5" name="Content Placeholder 4">
            <a:extLst>
              <a:ext uri="{FF2B5EF4-FFF2-40B4-BE49-F238E27FC236}">
                <a16:creationId xmlns:a16="http://schemas.microsoft.com/office/drawing/2014/main" id="{4F6C4EEC-4B91-830C-2BA5-135E0037DC07}"/>
              </a:ext>
            </a:extLst>
          </p:cNvPr>
          <p:cNvSpPr>
            <a:spLocks noGrp="1"/>
          </p:cNvSpPr>
          <p:nvPr>
            <p:ph idx="1"/>
          </p:nvPr>
        </p:nvSpPr>
        <p:spPr>
          <a:xfrm>
            <a:off x="441064" y="2183802"/>
            <a:ext cx="11230983" cy="4674198"/>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if resident is receiving closed-system ventilation include those residents who are receiving ventilation via an endotracheal tube or tracheostomy. </a:t>
            </a:r>
          </a:p>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Do not code this item when the ventilator or respirator is used only as a substitute for BiPAP or CPAP.</a:t>
            </a:r>
          </a:p>
        </p:txBody>
      </p:sp>
    </p:spTree>
    <p:extLst>
      <p:ext uri="{BB962C8B-B14F-4D97-AF65-F5344CB8AC3E}">
        <p14:creationId xmlns:p14="http://schemas.microsoft.com/office/powerpoint/2010/main" val="58768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CD09B-3AC2-F6C4-1D7C-ADACB2B5D3F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F3CCA6-D4D8-8E26-F7C5-2D7F30ACF846}"/>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4A287A8A-4A75-5C74-D818-539386D990D8}"/>
              </a:ext>
            </a:extLst>
          </p:cNvPr>
          <p:cNvSpPr>
            <a:spLocks noGrp="1"/>
          </p:cNvSpPr>
          <p:nvPr>
            <p:ph type="title"/>
          </p:nvPr>
        </p:nvSpPr>
        <p:spPr>
          <a:xfrm>
            <a:off x="677903" y="853041"/>
            <a:ext cx="10700504" cy="803482"/>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O0110G1- Non- Invasive Mechanical Ventilator</a:t>
            </a:r>
          </a:p>
        </p:txBody>
      </p:sp>
      <p:pic>
        <p:nvPicPr>
          <p:cNvPr id="6" name="Picture 5">
            <a:extLst>
              <a:ext uri="{FF2B5EF4-FFF2-40B4-BE49-F238E27FC236}">
                <a16:creationId xmlns:a16="http://schemas.microsoft.com/office/drawing/2014/main" id="{54A38689-62AC-3F1E-9705-7F51965ED85E}"/>
              </a:ext>
            </a:extLst>
          </p:cNvPr>
          <p:cNvPicPr>
            <a:picLocks noChangeAspect="1"/>
          </p:cNvPicPr>
          <p:nvPr/>
        </p:nvPicPr>
        <p:blipFill>
          <a:blip r:embed="rId2"/>
          <a:stretch>
            <a:fillRect/>
          </a:stretch>
        </p:blipFill>
        <p:spPr>
          <a:xfrm>
            <a:off x="549666" y="2411730"/>
            <a:ext cx="11166083" cy="3840479"/>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5793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EF73D-46E1-23FE-63E6-6B059660438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193680-0914-A4F3-A4C1-1E4219B8FD55}"/>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E60358A-DA3B-335D-3EEC-4B1951D3E2C8}"/>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4000" b="1" i="1" spc="-300" dirty="0">
                <a:solidFill>
                  <a:schemeClr val="tx1"/>
                </a:solidFill>
                <a:latin typeface="Times New Roman" panose="02020603050405020304" pitchFamily="18" charset="0"/>
                <a:cs typeface="Times New Roman" panose="02020603050405020304" pitchFamily="18" charset="0"/>
              </a:rPr>
              <a:t>O0110G1- Non- Invasive Mechanical Ventilator (cont.)</a:t>
            </a:r>
          </a:p>
        </p:txBody>
      </p:sp>
      <p:sp>
        <p:nvSpPr>
          <p:cNvPr id="5" name="Content Placeholder 4">
            <a:extLst>
              <a:ext uri="{FF2B5EF4-FFF2-40B4-BE49-F238E27FC236}">
                <a16:creationId xmlns:a16="http://schemas.microsoft.com/office/drawing/2014/main" id="{C6BE58EE-FF78-3C27-D3C6-845DBC4585D8}"/>
              </a:ext>
            </a:extLst>
          </p:cNvPr>
          <p:cNvSpPr>
            <a:spLocks noGrp="1"/>
          </p:cNvSpPr>
          <p:nvPr>
            <p:ph idx="1"/>
          </p:nvPr>
        </p:nvSpPr>
        <p:spPr>
          <a:xfrm>
            <a:off x="521654" y="2154726"/>
            <a:ext cx="11148690" cy="4703274"/>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any type of BiPAP (O0110G2) or CPAP (O0110G3) respiratory support devices that prevent airways from closing. </a:t>
            </a:r>
          </a:p>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if a ventilator or respirator is being used as a substitute for BiPAP/CPAP. </a:t>
            </a:r>
          </a:p>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if the resident places or removes their own BiPAP/CPAP mask/device. </a:t>
            </a:r>
          </a:p>
        </p:txBody>
      </p:sp>
    </p:spTree>
    <p:extLst>
      <p:ext uri="{BB962C8B-B14F-4D97-AF65-F5344CB8AC3E}">
        <p14:creationId xmlns:p14="http://schemas.microsoft.com/office/powerpoint/2010/main" val="18356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2D2D7-C5D1-697A-8132-607D6D0BD50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1BE150-F3B5-E8FD-3282-207E13BF4138}"/>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B640AAE-D3DC-4CED-A80D-77A75B9CA595}"/>
              </a:ext>
            </a:extLst>
          </p:cNvPr>
          <p:cNvSpPr>
            <a:spLocks noGrp="1"/>
          </p:cNvSpPr>
          <p:nvPr>
            <p:ph type="title"/>
          </p:nvPr>
        </p:nvSpPr>
        <p:spPr>
          <a:xfrm>
            <a:off x="812485" y="873304"/>
            <a:ext cx="10567029" cy="879778"/>
          </a:xfrm>
          <a:solidFill>
            <a:srgbClr val="00B050"/>
          </a:solidFill>
          <a:ln>
            <a:solidFill>
              <a:schemeClr val="tx1"/>
            </a:solidFill>
          </a:ln>
          <a:effectLst>
            <a:glow rad="127000">
              <a:schemeClr val="bg1"/>
            </a:glow>
          </a:effectLst>
        </p:spPr>
        <p:txBody>
          <a:bodyPr>
            <a:noAutofit/>
          </a:bodyPr>
          <a:lstStyle/>
          <a:p>
            <a:pPr algn="ctr"/>
            <a:r>
              <a:rPr lang="en-US" sz="4000" b="1" i="1" spc="-300" dirty="0">
                <a:solidFill>
                  <a:schemeClr val="tx1"/>
                </a:solidFill>
                <a:latin typeface="Times New Roman" panose="02020603050405020304" pitchFamily="18" charset="0"/>
                <a:cs typeface="Times New Roman" panose="02020603050405020304" pitchFamily="18" charset="0"/>
              </a:rPr>
              <a:t>O0110H-O: Other Treatment, Procedure &amp; Programs</a:t>
            </a:r>
          </a:p>
        </p:txBody>
      </p:sp>
      <p:pic>
        <p:nvPicPr>
          <p:cNvPr id="3" name="Picture 2">
            <a:extLst>
              <a:ext uri="{FF2B5EF4-FFF2-40B4-BE49-F238E27FC236}">
                <a16:creationId xmlns:a16="http://schemas.microsoft.com/office/drawing/2014/main" id="{576C63FD-3E95-81B3-7510-1F0B2A287C83}"/>
              </a:ext>
            </a:extLst>
          </p:cNvPr>
          <p:cNvPicPr>
            <a:picLocks noChangeAspect="1"/>
          </p:cNvPicPr>
          <p:nvPr/>
        </p:nvPicPr>
        <p:blipFill>
          <a:blip r:embed="rId2"/>
          <a:stretch>
            <a:fillRect/>
          </a:stretch>
        </p:blipFill>
        <p:spPr>
          <a:xfrm>
            <a:off x="547996" y="2400300"/>
            <a:ext cx="11096005" cy="4234416"/>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321438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30A6A-CDF5-322A-E6F3-390B43ABBAA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3A8A67-FB2E-13C5-FA03-4027AA6B3093}"/>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B4DAEA1-B315-C97E-4E9B-67B30F141D54}"/>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O0110H1- IV Medications</a:t>
            </a:r>
          </a:p>
        </p:txBody>
      </p:sp>
      <p:pic>
        <p:nvPicPr>
          <p:cNvPr id="2" name="Picture 1">
            <a:extLst>
              <a:ext uri="{FF2B5EF4-FFF2-40B4-BE49-F238E27FC236}">
                <a16:creationId xmlns:a16="http://schemas.microsoft.com/office/drawing/2014/main" id="{1FA17BA3-4A08-76CC-799F-777CE2E667C0}"/>
              </a:ext>
            </a:extLst>
          </p:cNvPr>
          <p:cNvPicPr>
            <a:picLocks noChangeAspect="1"/>
          </p:cNvPicPr>
          <p:nvPr/>
        </p:nvPicPr>
        <p:blipFill>
          <a:blip r:embed="rId2"/>
          <a:stretch>
            <a:fillRect/>
          </a:stretch>
        </p:blipFill>
        <p:spPr>
          <a:xfrm>
            <a:off x="539334" y="2408845"/>
            <a:ext cx="11113332" cy="4236503"/>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51946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80A85-EEB3-D558-D120-D26781D987C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106F2B-E6DA-7067-EE83-88590A62D97B}"/>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25FD2E9-9A95-63B2-1176-2C8FE6C05AA3}"/>
              </a:ext>
            </a:extLst>
          </p:cNvPr>
          <p:cNvSpPr>
            <a:spLocks noGrp="1"/>
          </p:cNvSpPr>
          <p:nvPr>
            <p:ph type="title"/>
          </p:nvPr>
        </p:nvSpPr>
        <p:spPr>
          <a:xfrm>
            <a:off x="981075" y="817590"/>
            <a:ext cx="9988864"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O0110H1- IV Medications (cont.)</a:t>
            </a:r>
          </a:p>
        </p:txBody>
      </p:sp>
      <p:sp>
        <p:nvSpPr>
          <p:cNvPr id="5" name="Content Placeholder 4">
            <a:extLst>
              <a:ext uri="{FF2B5EF4-FFF2-40B4-BE49-F238E27FC236}">
                <a16:creationId xmlns:a16="http://schemas.microsoft.com/office/drawing/2014/main" id="{6AC0BCF5-D0B0-6058-35DF-8538F37AE5E9}"/>
              </a:ext>
            </a:extLst>
          </p:cNvPr>
          <p:cNvSpPr>
            <a:spLocks noGrp="1"/>
          </p:cNvSpPr>
          <p:nvPr>
            <p:ph idx="1"/>
          </p:nvPr>
        </p:nvSpPr>
        <p:spPr>
          <a:xfrm>
            <a:off x="597854" y="2400299"/>
            <a:ext cx="11148690" cy="4238625"/>
          </a:xfrm>
          <a:solidFill>
            <a:schemeClr val="bg1"/>
          </a:solidFill>
        </p:spPr>
        <p:txBody>
          <a:bodyPr>
            <a:noAutofit/>
          </a:bodyPr>
          <a:lstStyle/>
          <a:p>
            <a:pPr marL="515938" indent="-515938">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any drug or biological given by;</a:t>
            </a:r>
          </a:p>
          <a:p>
            <a:pPr marL="1430338" lvl="1" indent="-342900">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Intravenous push, </a:t>
            </a:r>
          </a:p>
          <a:p>
            <a:pPr marL="1430338">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Epidural pump, or </a:t>
            </a:r>
          </a:p>
          <a:p>
            <a:pPr marL="1430338">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Drip through a central or peripheral port.</a:t>
            </a:r>
          </a:p>
          <a:p>
            <a:pPr marL="569913" indent="-569913">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epidural, intrathecal, and baclofen pumps. </a:t>
            </a:r>
            <a:endParaRPr lang="en-US" sz="48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8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anim calcmode="lin" valueType="num">
                                      <p:cBhvr>
                                        <p:cTn id="1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1000"/>
                                        <p:tgtEl>
                                          <p:spTgt spid="5">
                                            <p:txEl>
                                              <p:pRg st="4" end="4"/>
                                            </p:txEl>
                                          </p:spTgt>
                                        </p:tgtEl>
                                      </p:cBhvr>
                                    </p:animEffect>
                                    <p:anim calcmode="lin" valueType="num">
                                      <p:cBhvr>
                                        <p:cTn id="3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064B2-E7BF-9888-BF10-B78FE2F1147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64EA86-7F2B-3801-44C2-03614B6ED87B}"/>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2F18F9F-0742-501A-1921-FA18EEA2F030}"/>
              </a:ext>
            </a:extLst>
          </p:cNvPr>
          <p:cNvSpPr>
            <a:spLocks noGrp="1"/>
          </p:cNvSpPr>
          <p:nvPr>
            <p:ph type="title"/>
          </p:nvPr>
        </p:nvSpPr>
        <p:spPr>
          <a:xfrm>
            <a:off x="895350" y="798539"/>
            <a:ext cx="10325100" cy="1077885"/>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O0110H1- IV Medications (cont.)</a:t>
            </a:r>
          </a:p>
        </p:txBody>
      </p:sp>
      <p:sp>
        <p:nvSpPr>
          <p:cNvPr id="5" name="Content Placeholder 4">
            <a:extLst>
              <a:ext uri="{FF2B5EF4-FFF2-40B4-BE49-F238E27FC236}">
                <a16:creationId xmlns:a16="http://schemas.microsoft.com/office/drawing/2014/main" id="{4E2FBE1A-31AA-C88A-565A-A8AF3A897543}"/>
              </a:ext>
            </a:extLst>
          </p:cNvPr>
          <p:cNvSpPr>
            <a:spLocks noGrp="1"/>
          </p:cNvSpPr>
          <p:nvPr>
            <p:ph idx="1"/>
          </p:nvPr>
        </p:nvSpPr>
        <p:spPr>
          <a:xfrm>
            <a:off x="559399" y="2381250"/>
            <a:ext cx="11177194" cy="4344989"/>
          </a:xfrm>
          <a:solidFill>
            <a:schemeClr val="bg1"/>
          </a:solidFill>
        </p:spPr>
        <p:txBody>
          <a:bodyPr>
            <a:noAutofit/>
          </a:bodyPr>
          <a:lstStyle/>
          <a:p>
            <a:pPr>
              <a:spcBef>
                <a:spcPts val="0"/>
              </a:spcBef>
              <a:buSzPct val="100000"/>
              <a:buFont typeface="Wingdings" panose="05000000000000000000" pitchFamily="2" charset="2"/>
              <a:buChar char="§"/>
            </a:pPr>
            <a:r>
              <a:rPr lang="en-US" sz="44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O0110H2, Vasoactive medications </a:t>
            </a:r>
            <a:r>
              <a:rPr lang="en-US" sz="4400" spc="-150" dirty="0">
                <a:solidFill>
                  <a:schemeClr val="tx1"/>
                </a:solidFill>
                <a:latin typeface="Times New Roman" panose="02020603050405020304" pitchFamily="18" charset="0"/>
                <a:cs typeface="Times New Roman" panose="02020603050405020304" pitchFamily="18" charset="0"/>
              </a:rPr>
              <a:t>when:</a:t>
            </a:r>
          </a:p>
          <a:p>
            <a:pPr marL="1031875">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At least one of the IV medications was an IV vasoactive medication. </a:t>
            </a:r>
          </a:p>
          <a:p>
            <a:pPr>
              <a:spcBef>
                <a:spcPts val="0"/>
              </a:spcBef>
              <a:buSzPct val="100000"/>
              <a:buFont typeface="Wingdings" panose="05000000000000000000" pitchFamily="2" charset="2"/>
              <a:buChar char="§"/>
            </a:pPr>
            <a:r>
              <a:rPr lang="en-US" sz="44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O0110H3, Antibiotics</a:t>
            </a:r>
            <a:r>
              <a:rPr lang="en-US" sz="44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spc="-150" dirty="0">
                <a:solidFill>
                  <a:schemeClr val="tx1"/>
                </a:solidFill>
                <a:latin typeface="Times New Roman" panose="02020603050405020304" pitchFamily="18" charset="0"/>
                <a:cs typeface="Times New Roman" panose="02020603050405020304" pitchFamily="18" charset="0"/>
              </a:rPr>
              <a:t>when:</a:t>
            </a:r>
          </a:p>
          <a:p>
            <a:pPr marL="1031875">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At least one of the IV medications was an IV antibiotic. </a:t>
            </a:r>
          </a:p>
        </p:txBody>
      </p:sp>
    </p:spTree>
    <p:extLst>
      <p:ext uri="{BB962C8B-B14F-4D97-AF65-F5344CB8AC3E}">
        <p14:creationId xmlns:p14="http://schemas.microsoft.com/office/powerpoint/2010/main" val="115665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ABD09-B73A-A0FF-58A3-88EF3E7712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92C50C-E63E-EE44-7637-96BDD22CF4E0}"/>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0EC33E31-AC3B-DEEA-2C67-7BFB8B93FAFE}"/>
              </a:ext>
            </a:extLst>
          </p:cNvPr>
          <p:cNvSpPr>
            <a:spLocks noGrp="1"/>
          </p:cNvSpPr>
          <p:nvPr>
            <p:ph type="title"/>
          </p:nvPr>
        </p:nvSpPr>
        <p:spPr>
          <a:xfrm>
            <a:off x="923925" y="846165"/>
            <a:ext cx="10274614"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O0110H1- IV Medications (cont.)</a:t>
            </a:r>
          </a:p>
        </p:txBody>
      </p:sp>
      <p:sp>
        <p:nvSpPr>
          <p:cNvPr id="5" name="Content Placeholder 4">
            <a:extLst>
              <a:ext uri="{FF2B5EF4-FFF2-40B4-BE49-F238E27FC236}">
                <a16:creationId xmlns:a16="http://schemas.microsoft.com/office/drawing/2014/main" id="{46E837EF-4869-826D-DEFB-489A55C5025B}"/>
              </a:ext>
            </a:extLst>
          </p:cNvPr>
          <p:cNvSpPr>
            <a:spLocks noGrp="1"/>
          </p:cNvSpPr>
          <p:nvPr>
            <p:ph idx="1"/>
          </p:nvPr>
        </p:nvSpPr>
        <p:spPr>
          <a:xfrm>
            <a:off x="521655" y="2409825"/>
            <a:ext cx="11148690" cy="4316414"/>
          </a:xfrm>
          <a:solidFill>
            <a:schemeClr val="bg1"/>
          </a:solidFill>
        </p:spPr>
        <p:txBody>
          <a:bodyPr>
            <a:noAutofit/>
          </a:bodyPr>
          <a:lstStyle/>
          <a:p>
            <a:pPr>
              <a:spcBef>
                <a:spcPts val="0"/>
              </a:spcBef>
              <a:buSzPct val="100000"/>
              <a:buFont typeface="Wingdings" panose="05000000000000000000" pitchFamily="2" charset="2"/>
              <a:buChar char="§"/>
            </a:pPr>
            <a:r>
              <a:rPr lang="en-US" sz="44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O0110H4, Anticoagulation </a:t>
            </a:r>
            <a:r>
              <a:rPr lang="en-US" sz="4400" spc="-150" dirty="0">
                <a:solidFill>
                  <a:schemeClr val="tx1"/>
                </a:solidFill>
                <a:latin typeface="Times New Roman" panose="02020603050405020304" pitchFamily="18" charset="0"/>
                <a:cs typeface="Times New Roman" panose="02020603050405020304" pitchFamily="18" charset="0"/>
              </a:rPr>
              <a:t>when:</a:t>
            </a:r>
          </a:p>
          <a:p>
            <a:pPr marL="1031875">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At least one of the IV medications was an IV anticoagulant. </a:t>
            </a:r>
          </a:p>
          <a:p>
            <a:pPr marL="2055813" indent="-400050">
              <a:spcBef>
                <a:spcPts val="0"/>
              </a:spcBef>
              <a:buSzPct val="100000"/>
              <a:buFont typeface="Arial" panose="020B0604020202020204" pitchFamily="34" charset="0"/>
              <a:buChar char="•"/>
            </a:pPr>
            <a:r>
              <a:rPr lang="en-US" sz="4400" spc="-150" dirty="0">
                <a:solidFill>
                  <a:schemeClr val="tx1"/>
                </a:solidFill>
                <a:latin typeface="Times New Roman" panose="02020603050405020304" pitchFamily="18" charset="0"/>
                <a:cs typeface="Times New Roman" panose="02020603050405020304" pitchFamily="18" charset="0"/>
              </a:rPr>
              <a:t>Do not include subcutaneous administration of anticoagulant medications. </a:t>
            </a:r>
          </a:p>
        </p:txBody>
      </p:sp>
    </p:spTree>
    <p:extLst>
      <p:ext uri="{BB962C8B-B14F-4D97-AF65-F5344CB8AC3E}">
        <p14:creationId xmlns:p14="http://schemas.microsoft.com/office/powerpoint/2010/main" val="19903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BB13-1A63-0AC8-D5E4-23F6C982884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570637-8E7D-3CE1-303F-9317F8CE679B}"/>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109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B1EDB557-A6B6-70ED-68BE-77BD15070D3D}"/>
              </a:ext>
            </a:extLst>
          </p:cNvPr>
          <p:cNvSpPr>
            <a:spLocks noGrp="1"/>
          </p:cNvSpPr>
          <p:nvPr>
            <p:ph type="title"/>
          </p:nvPr>
        </p:nvSpPr>
        <p:spPr>
          <a:xfrm>
            <a:off x="812485" y="942029"/>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O0110H1- IV Medications (cont.)</a:t>
            </a:r>
          </a:p>
        </p:txBody>
      </p:sp>
      <p:sp>
        <p:nvSpPr>
          <p:cNvPr id="5" name="Content Placeholder 4">
            <a:extLst>
              <a:ext uri="{FF2B5EF4-FFF2-40B4-BE49-F238E27FC236}">
                <a16:creationId xmlns:a16="http://schemas.microsoft.com/office/drawing/2014/main" id="{BFCD6F41-C2BD-988F-EF37-D16D85784156}"/>
              </a:ext>
            </a:extLst>
          </p:cNvPr>
          <p:cNvSpPr>
            <a:spLocks noGrp="1"/>
          </p:cNvSpPr>
          <p:nvPr>
            <p:ph idx="1"/>
          </p:nvPr>
        </p:nvSpPr>
        <p:spPr>
          <a:xfrm>
            <a:off x="521655" y="2266950"/>
            <a:ext cx="11148690" cy="4459289"/>
          </a:xfrm>
          <a:solidFill>
            <a:schemeClr val="bg1"/>
          </a:solidFill>
        </p:spPr>
        <p:txBody>
          <a:bodyPr>
            <a:noAutofit/>
          </a:bodyPr>
          <a:lstStyle/>
          <a:p>
            <a:pPr>
              <a:spcBef>
                <a:spcPts val="0"/>
              </a:spcBef>
              <a:buSzPct val="100000"/>
              <a:buFont typeface="Wingdings" panose="05000000000000000000" pitchFamily="2" charset="2"/>
              <a:buChar char="§"/>
            </a:pPr>
            <a:r>
              <a:rPr lang="en-US" sz="40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O0110H10, Other </a:t>
            </a:r>
            <a:r>
              <a:rPr lang="en-US" sz="4000" spc="-150" dirty="0">
                <a:solidFill>
                  <a:schemeClr val="tx1"/>
                </a:solidFill>
                <a:latin typeface="Times New Roman" panose="02020603050405020304" pitchFamily="18" charset="0"/>
                <a:cs typeface="Times New Roman" panose="02020603050405020304" pitchFamily="18" charset="0"/>
              </a:rPr>
              <a:t>when at least one of the IV medications was not:</a:t>
            </a:r>
          </a:p>
          <a:p>
            <a:pPr marL="1203325">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IV vasoactive medication. </a:t>
            </a:r>
          </a:p>
          <a:p>
            <a:pPr marL="1203325">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IV antibiotic.</a:t>
            </a:r>
          </a:p>
          <a:p>
            <a:pPr marL="1203325">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IV anticoagulant.</a:t>
            </a:r>
          </a:p>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 Examples include IV analgesics (e.g., morphine) and IV diuretics (e.g., furosemide). </a:t>
            </a:r>
          </a:p>
        </p:txBody>
      </p:sp>
    </p:spTree>
    <p:extLst>
      <p:ext uri="{BB962C8B-B14F-4D97-AF65-F5344CB8AC3E}">
        <p14:creationId xmlns:p14="http://schemas.microsoft.com/office/powerpoint/2010/main" val="42645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7CE6A-5D60-D130-C95C-DFB71117F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66E95-55DA-DED9-0868-3ADA8A748657}"/>
              </a:ext>
            </a:extLst>
          </p:cNvPr>
          <p:cNvSpPr>
            <a:spLocks noGrp="1"/>
          </p:cNvSpPr>
          <p:nvPr>
            <p:ph type="title"/>
          </p:nvPr>
        </p:nvSpPr>
        <p:spPr>
          <a:xfrm>
            <a:off x="808074" y="723900"/>
            <a:ext cx="10664456" cy="904875"/>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K0300&amp; K0310 (cont.)</a:t>
            </a:r>
            <a:endParaRPr lang="en-US" sz="66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780299-4417-7C2E-4A1E-8544DC51BD90}"/>
              </a:ext>
            </a:extLst>
          </p:cNvPr>
          <p:cNvSpPr>
            <a:spLocks noGrp="1"/>
          </p:cNvSpPr>
          <p:nvPr>
            <p:ph idx="1"/>
          </p:nvPr>
        </p:nvSpPr>
        <p:spPr>
          <a:xfrm>
            <a:off x="685800" y="2305050"/>
            <a:ext cx="10786730" cy="4552950"/>
          </a:xfrm>
        </p:spPr>
        <p:txBody>
          <a:bodyPr anchor="t">
            <a:noAutofit/>
          </a:bodyPr>
          <a:lstStyle/>
          <a:p>
            <a:pPr>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resident’s weight captured closest to these two time points are the only two weights considered for these items, but </a:t>
            </a:r>
            <a:r>
              <a:rPr lang="en-US" sz="4400" spc="-150" dirty="0">
                <a:solidFill>
                  <a:schemeClr val="tx1"/>
                </a:solidFill>
                <a:latin typeface="Times New Roman" panose="02020603050405020304" pitchFamily="18" charset="0"/>
                <a:cs typeface="Times New Roman" panose="02020603050405020304" pitchFamily="18" charset="0"/>
              </a:rPr>
              <a:t>the resident’s weight should be monitored on a continual basis and weight loss and/or weight gain assessed and addressed on the care plan as necessary.</a:t>
            </a:r>
          </a:p>
        </p:txBody>
      </p:sp>
      <p:sp>
        <p:nvSpPr>
          <p:cNvPr id="4" name="Slide Number Placeholder 3">
            <a:extLst>
              <a:ext uri="{FF2B5EF4-FFF2-40B4-BE49-F238E27FC236}">
                <a16:creationId xmlns:a16="http://schemas.microsoft.com/office/drawing/2014/main" id="{8AE7A55C-655D-F179-8BDE-22E3E589B4AD}"/>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0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C83C6-C3C7-A388-3661-F1E02390040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5EED16-9008-59DE-3EC9-8CB04D529E15}"/>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9879D58-4C22-B33A-4DF1-0692D0D999AF}"/>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O0110H1- IV Medications (cont.)</a:t>
            </a:r>
          </a:p>
        </p:txBody>
      </p:sp>
      <p:sp>
        <p:nvSpPr>
          <p:cNvPr id="5" name="Content Placeholder 4">
            <a:extLst>
              <a:ext uri="{FF2B5EF4-FFF2-40B4-BE49-F238E27FC236}">
                <a16:creationId xmlns:a16="http://schemas.microsoft.com/office/drawing/2014/main" id="{6EEFF0BB-511B-E2C3-978F-EA05266763FD}"/>
              </a:ext>
            </a:extLst>
          </p:cNvPr>
          <p:cNvSpPr>
            <a:spLocks noGrp="1"/>
          </p:cNvSpPr>
          <p:nvPr>
            <p:ph idx="1"/>
          </p:nvPr>
        </p:nvSpPr>
        <p:spPr>
          <a:xfrm>
            <a:off x="539334" y="2228850"/>
            <a:ext cx="11148690" cy="4629150"/>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 code:</a:t>
            </a:r>
          </a:p>
          <a:p>
            <a:pPr marL="9144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Flushes to keep an IV access port patent, </a:t>
            </a:r>
          </a:p>
          <a:p>
            <a:pPr marL="9144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IV fluids without medication here. </a:t>
            </a:r>
          </a:p>
          <a:p>
            <a:pPr marL="9144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Subcutaneous pumps. </a:t>
            </a:r>
          </a:p>
          <a:p>
            <a:pPr marL="9144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IV medications of any kind that were administered during dialysis or chemotherapy. </a:t>
            </a:r>
          </a:p>
          <a:p>
            <a:pPr marL="9144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Lactated Ringers given IV. </a:t>
            </a:r>
            <a:endParaRPr lang="en-US" sz="20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66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1000"/>
                                        <p:tgtEl>
                                          <p:spTgt spid="5">
                                            <p:txEl>
                                              <p:pRg st="5" end="5"/>
                                            </p:txEl>
                                          </p:spTgt>
                                        </p:tgtEl>
                                      </p:cBhvr>
                                    </p:animEffect>
                                    <p:anim calcmode="lin" valueType="num">
                                      <p:cBhvr>
                                        <p:cTn id="4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A0F4F-AE01-08DB-29EF-90C58158B0A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2F1FB7-0D66-1EDB-AC58-E97F40C208DF}"/>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63D27ECA-3059-58E7-E6AF-8C56991A155E}"/>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O0110I1- Transfusions </a:t>
            </a:r>
          </a:p>
        </p:txBody>
      </p:sp>
      <p:sp>
        <p:nvSpPr>
          <p:cNvPr id="5" name="Content Placeholder 4">
            <a:extLst>
              <a:ext uri="{FF2B5EF4-FFF2-40B4-BE49-F238E27FC236}">
                <a16:creationId xmlns:a16="http://schemas.microsoft.com/office/drawing/2014/main" id="{643B1041-9719-DDB7-1B76-69000CB5CF62}"/>
              </a:ext>
            </a:extLst>
          </p:cNvPr>
          <p:cNvSpPr>
            <a:spLocks noGrp="1"/>
          </p:cNvSpPr>
          <p:nvPr>
            <p:ph idx="1"/>
          </p:nvPr>
        </p:nvSpPr>
        <p:spPr>
          <a:xfrm>
            <a:off x="651850" y="4505325"/>
            <a:ext cx="10809837" cy="2352675"/>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Code transfusions of blood or any blood products,</a:t>
            </a:r>
            <a:r>
              <a:rPr lang="en-US" sz="3600" spc="-150" dirty="0">
                <a:solidFill>
                  <a:srgbClr val="00B0F0"/>
                </a:solidFill>
                <a:latin typeface="Times New Roman" panose="02020603050405020304" pitchFamily="18" charset="0"/>
                <a:cs typeface="Times New Roman" panose="02020603050405020304" pitchFamily="18" charset="0"/>
              </a:rPr>
              <a:t> </a:t>
            </a:r>
            <a:r>
              <a:rPr lang="en-US" sz="3600" spc="-150" dirty="0">
                <a:solidFill>
                  <a:schemeClr val="tx1"/>
                </a:solidFill>
                <a:latin typeface="Times New Roman" panose="02020603050405020304" pitchFamily="18" charset="0"/>
                <a:cs typeface="Times New Roman" panose="02020603050405020304" pitchFamily="18" charset="0"/>
              </a:rPr>
              <a:t>that are administered directly into the bloodstream in this item. </a:t>
            </a:r>
          </a:p>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Do not include transfusions that were administered during dialysis or chemotherapy.</a:t>
            </a:r>
          </a:p>
        </p:txBody>
      </p:sp>
      <p:pic>
        <p:nvPicPr>
          <p:cNvPr id="3" name="Picture 2">
            <a:extLst>
              <a:ext uri="{FF2B5EF4-FFF2-40B4-BE49-F238E27FC236}">
                <a16:creationId xmlns:a16="http://schemas.microsoft.com/office/drawing/2014/main" id="{BA46507C-8DDF-4A4C-3BA3-C233AA3399CE}"/>
              </a:ext>
            </a:extLst>
          </p:cNvPr>
          <p:cNvPicPr>
            <a:picLocks noChangeAspect="1"/>
          </p:cNvPicPr>
          <p:nvPr/>
        </p:nvPicPr>
        <p:blipFill>
          <a:blip r:embed="rId2"/>
          <a:stretch>
            <a:fillRect/>
          </a:stretch>
        </p:blipFill>
        <p:spPr>
          <a:xfrm>
            <a:off x="651850" y="2352675"/>
            <a:ext cx="11065229" cy="2057400"/>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302053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FBF1-E852-E71A-8B6B-3F4815210C2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C6F8D5-BCD8-EE0F-55D7-D46E0212EBF0}"/>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5B4F2DE-0CF6-6269-0DFD-70E7A3C469B8}"/>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O0110J1- Dialysis </a:t>
            </a:r>
          </a:p>
        </p:txBody>
      </p:sp>
      <p:pic>
        <p:nvPicPr>
          <p:cNvPr id="47" name="Picture 46">
            <a:extLst>
              <a:ext uri="{FF2B5EF4-FFF2-40B4-BE49-F238E27FC236}">
                <a16:creationId xmlns:a16="http://schemas.microsoft.com/office/drawing/2014/main" id="{01E28C43-4732-B630-336B-35165E14AD2F}"/>
              </a:ext>
            </a:extLst>
          </p:cNvPr>
          <p:cNvPicPr>
            <a:picLocks noChangeAspect="1"/>
          </p:cNvPicPr>
          <p:nvPr/>
        </p:nvPicPr>
        <p:blipFill>
          <a:blip r:embed="rId2"/>
          <a:stretch>
            <a:fillRect/>
          </a:stretch>
        </p:blipFill>
        <p:spPr>
          <a:xfrm>
            <a:off x="595424" y="2404919"/>
            <a:ext cx="10940902" cy="4102207"/>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3661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F3529-98B4-F29F-278F-9A3E44FB863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5D5830-20B6-FD32-847A-8AFD0DC7D535}"/>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734DF19-AD0C-6D89-A3DE-C6A2824031C6}"/>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O0110J1- Dialysis (cont.) </a:t>
            </a:r>
          </a:p>
        </p:txBody>
      </p:sp>
      <p:sp>
        <p:nvSpPr>
          <p:cNvPr id="5" name="Content Placeholder 4">
            <a:extLst>
              <a:ext uri="{FF2B5EF4-FFF2-40B4-BE49-F238E27FC236}">
                <a16:creationId xmlns:a16="http://schemas.microsoft.com/office/drawing/2014/main" id="{576D88FA-3224-25ED-AD1F-BFBCBE7FE318}"/>
              </a:ext>
            </a:extLst>
          </p:cNvPr>
          <p:cNvSpPr>
            <a:spLocks noGrp="1"/>
          </p:cNvSpPr>
          <p:nvPr>
            <p:ph idx="1"/>
          </p:nvPr>
        </p:nvSpPr>
        <p:spPr>
          <a:xfrm>
            <a:off x="539334" y="2299580"/>
            <a:ext cx="11148690" cy="4558420"/>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Code peritoneal (O0110J3) or renal dialysis (O0110J2) which occurs at the nursing home or at another facility.</a:t>
            </a:r>
          </a:p>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Code treatments of </a:t>
            </a:r>
          </a:p>
          <a:p>
            <a:pPr marL="1031875">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hemofiltration, </a:t>
            </a:r>
          </a:p>
          <a:p>
            <a:pPr marL="1031875">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Slow Continuous Ultrafiltration (SCUF), </a:t>
            </a:r>
          </a:p>
          <a:p>
            <a:pPr marL="1031875">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Continuous Arteriovenous Hemofiltration (CAVH), and </a:t>
            </a:r>
          </a:p>
          <a:p>
            <a:pPr marL="1031875">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Continuous Ambulatory Peritoneal Dialysis (CAPD).</a:t>
            </a:r>
          </a:p>
          <a:p>
            <a:pPr marL="461963" indent="-461963">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Code if the resident performs their own dialysis. </a:t>
            </a:r>
          </a:p>
        </p:txBody>
      </p:sp>
    </p:spTree>
    <p:extLst>
      <p:ext uri="{BB962C8B-B14F-4D97-AF65-F5344CB8AC3E}">
        <p14:creationId xmlns:p14="http://schemas.microsoft.com/office/powerpoint/2010/main" val="37159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1000"/>
                                        <p:tgtEl>
                                          <p:spTgt spid="5">
                                            <p:txEl>
                                              <p:pRg st="5" end="5"/>
                                            </p:txEl>
                                          </p:spTgt>
                                        </p:tgtEl>
                                      </p:cBhvr>
                                    </p:animEffect>
                                    <p:anim calcmode="lin" valueType="num">
                                      <p:cBhvr>
                                        <p:cTn id="4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fade">
                                      <p:cBhvr>
                                        <p:cTn id="53" dur="1000"/>
                                        <p:tgtEl>
                                          <p:spTgt spid="5">
                                            <p:txEl>
                                              <p:pRg st="6" end="6"/>
                                            </p:txEl>
                                          </p:spTgt>
                                        </p:tgtEl>
                                      </p:cBhvr>
                                    </p:animEffect>
                                    <p:anim calcmode="lin" valueType="num">
                                      <p:cBhvr>
                                        <p:cTn id="5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76C31-D93C-2376-B758-40C500F4A0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B7CF7B-6E30-C98B-CD10-87C86E2D87C9}"/>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1174A0E-27E1-568A-2AAC-9477EE7E71BD}"/>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O0110J1- Dialysis (cont.) </a:t>
            </a:r>
          </a:p>
        </p:txBody>
      </p:sp>
      <p:sp>
        <p:nvSpPr>
          <p:cNvPr id="5" name="Content Placeholder 4">
            <a:extLst>
              <a:ext uri="{FF2B5EF4-FFF2-40B4-BE49-F238E27FC236}">
                <a16:creationId xmlns:a16="http://schemas.microsoft.com/office/drawing/2014/main" id="{F28CFD71-694B-2509-631B-4114CF22FFBB}"/>
              </a:ext>
            </a:extLst>
          </p:cNvPr>
          <p:cNvSpPr>
            <a:spLocks noGrp="1"/>
          </p:cNvSpPr>
          <p:nvPr>
            <p:ph idx="1"/>
          </p:nvPr>
        </p:nvSpPr>
        <p:spPr>
          <a:xfrm>
            <a:off x="539334" y="2299580"/>
            <a:ext cx="11148690" cy="4141959"/>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O0110J2, Hemodialysis when the dialysis was hemodialysis.</a:t>
            </a:r>
          </a:p>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O0110J3, Peritoneal dialysis Check when the dialysis was peritoneal dialysis. </a:t>
            </a:r>
          </a:p>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Do not code IVs, IV medication, and blood transfusions administered during dialysis.</a:t>
            </a:r>
          </a:p>
          <a:p>
            <a:pPr marL="457200" indent="-457200">
              <a:spcBef>
                <a:spcPts val="0"/>
              </a:spcBef>
              <a:buSzPct val="100000"/>
              <a:buFont typeface="Wingdings" panose="05000000000000000000" pitchFamily="2" charset="2"/>
              <a:buChar char="§"/>
            </a:pPr>
            <a:endParaRPr lang="en-US" sz="36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9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F59C7-F9FE-2086-1596-5001F0C12FF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2EE3BA-A04D-193A-C159-03581575D8C7}"/>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AB95826-B4D0-26BE-F19E-2481F59E40DF}"/>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O0110K1- Hospice care </a:t>
            </a:r>
          </a:p>
        </p:txBody>
      </p:sp>
      <p:pic>
        <p:nvPicPr>
          <p:cNvPr id="9" name="Picture 8">
            <a:extLst>
              <a:ext uri="{FF2B5EF4-FFF2-40B4-BE49-F238E27FC236}">
                <a16:creationId xmlns:a16="http://schemas.microsoft.com/office/drawing/2014/main" id="{C0803DDB-6DE6-2DAB-0AA4-09D8995B9EEE}"/>
              </a:ext>
            </a:extLst>
          </p:cNvPr>
          <p:cNvPicPr>
            <a:picLocks noChangeAspect="1"/>
          </p:cNvPicPr>
          <p:nvPr/>
        </p:nvPicPr>
        <p:blipFill>
          <a:blip r:embed="rId2"/>
          <a:stretch>
            <a:fillRect/>
          </a:stretch>
        </p:blipFill>
        <p:spPr>
          <a:xfrm>
            <a:off x="620231" y="2432639"/>
            <a:ext cx="10951535" cy="3757902"/>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269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2C3C3-76CD-BCCE-D573-40A1872C9A6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C546B9-7D5E-81D0-238A-3C650C491F97}"/>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37C0C228-B13A-7446-15BB-ED778CFC11D6}"/>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O0110K1- Hospice care (cont.) </a:t>
            </a:r>
          </a:p>
        </p:txBody>
      </p:sp>
      <p:sp>
        <p:nvSpPr>
          <p:cNvPr id="5" name="Content Placeholder 4">
            <a:extLst>
              <a:ext uri="{FF2B5EF4-FFF2-40B4-BE49-F238E27FC236}">
                <a16:creationId xmlns:a16="http://schemas.microsoft.com/office/drawing/2014/main" id="{919B8198-1F9B-9167-8CF8-FD4150B2E54F}"/>
              </a:ext>
            </a:extLst>
          </p:cNvPr>
          <p:cNvSpPr>
            <a:spLocks noGrp="1"/>
          </p:cNvSpPr>
          <p:nvPr>
            <p:ph idx="1"/>
          </p:nvPr>
        </p:nvSpPr>
        <p:spPr>
          <a:xfrm>
            <a:off x="539334" y="2227152"/>
            <a:ext cx="11148690" cy="4630848"/>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Code residents identified as being in a hospice program for terminally ill persons where an array of services is provided for the palliation and management of terminal illness and related conditions.</a:t>
            </a:r>
          </a:p>
          <a:p>
            <a:pPr marL="457200" indent="-45720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The hospice must be licensed by the state as a hospice provider and/or certified under the Medicare program as a hospice provider. </a:t>
            </a:r>
          </a:p>
        </p:txBody>
      </p:sp>
    </p:spTree>
    <p:extLst>
      <p:ext uri="{BB962C8B-B14F-4D97-AF65-F5344CB8AC3E}">
        <p14:creationId xmlns:p14="http://schemas.microsoft.com/office/powerpoint/2010/main" val="49703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CC2C7-C954-1681-CD21-0B61CABABEA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A89EE4-43B8-3358-1FC1-B87B6027CB2D}"/>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7BACB43-D2A7-949B-1798-711F521290AF}"/>
              </a:ext>
            </a:extLst>
          </p:cNvPr>
          <p:cNvSpPr>
            <a:spLocks noGrp="1"/>
          </p:cNvSpPr>
          <p:nvPr>
            <p:ph type="title"/>
          </p:nvPr>
        </p:nvSpPr>
        <p:spPr>
          <a:xfrm>
            <a:off x="933450" y="790574"/>
            <a:ext cx="10186863" cy="947313"/>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O0110M1- Isolation</a:t>
            </a:r>
          </a:p>
        </p:txBody>
      </p:sp>
      <p:sp>
        <p:nvSpPr>
          <p:cNvPr id="5" name="Content Placeholder 4">
            <a:extLst>
              <a:ext uri="{FF2B5EF4-FFF2-40B4-BE49-F238E27FC236}">
                <a16:creationId xmlns:a16="http://schemas.microsoft.com/office/drawing/2014/main" id="{0E722957-9093-8981-C1AC-447BAAD7A158}"/>
              </a:ext>
            </a:extLst>
          </p:cNvPr>
          <p:cNvSpPr>
            <a:spLocks noGrp="1"/>
          </p:cNvSpPr>
          <p:nvPr>
            <p:ph idx="1"/>
          </p:nvPr>
        </p:nvSpPr>
        <p:spPr>
          <a:xfrm>
            <a:off x="553284" y="5057521"/>
            <a:ext cx="11134739" cy="1800477"/>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Code only when the resident requires;</a:t>
            </a:r>
          </a:p>
          <a:p>
            <a:pPr marL="1312863">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Transmission-based precautions, and </a:t>
            </a:r>
          </a:p>
          <a:p>
            <a:pPr marL="1312863">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Single room isolation (alone in a separate room).</a:t>
            </a:r>
          </a:p>
        </p:txBody>
      </p:sp>
      <p:pic>
        <p:nvPicPr>
          <p:cNvPr id="3" name="Picture 2">
            <a:extLst>
              <a:ext uri="{FF2B5EF4-FFF2-40B4-BE49-F238E27FC236}">
                <a16:creationId xmlns:a16="http://schemas.microsoft.com/office/drawing/2014/main" id="{562C24F8-06D0-FED7-E73B-81D0D3975D1F}"/>
              </a:ext>
            </a:extLst>
          </p:cNvPr>
          <p:cNvPicPr>
            <a:picLocks noChangeAspect="1"/>
          </p:cNvPicPr>
          <p:nvPr/>
        </p:nvPicPr>
        <p:blipFill>
          <a:blip r:embed="rId2"/>
          <a:stretch>
            <a:fillRect/>
          </a:stretch>
        </p:blipFill>
        <p:spPr>
          <a:xfrm>
            <a:off x="553284" y="2252315"/>
            <a:ext cx="11027121" cy="2677298"/>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7410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D0F9-0A44-8882-D533-150B0D35418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D2E95D-7E9E-F384-AEBC-B4E867ACB75E}"/>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63BDA8D-127E-9011-A6D7-32C04E47B002}"/>
              </a:ext>
            </a:extLst>
          </p:cNvPr>
          <p:cNvSpPr>
            <a:spLocks noGrp="1"/>
          </p:cNvSpPr>
          <p:nvPr>
            <p:ph type="title"/>
          </p:nvPr>
        </p:nvSpPr>
        <p:spPr>
          <a:xfrm>
            <a:off x="812485" y="762000"/>
            <a:ext cx="10567029" cy="928263"/>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O0110M1- Isolation (cont.)</a:t>
            </a:r>
          </a:p>
        </p:txBody>
      </p:sp>
      <p:sp>
        <p:nvSpPr>
          <p:cNvPr id="5" name="Content Placeholder 4">
            <a:extLst>
              <a:ext uri="{FF2B5EF4-FFF2-40B4-BE49-F238E27FC236}">
                <a16:creationId xmlns:a16="http://schemas.microsoft.com/office/drawing/2014/main" id="{A1316C20-68F6-FC07-6398-52F6F1E29652}"/>
              </a:ext>
            </a:extLst>
          </p:cNvPr>
          <p:cNvSpPr>
            <a:spLocks noGrp="1"/>
          </p:cNvSpPr>
          <p:nvPr>
            <p:ph idx="1"/>
          </p:nvPr>
        </p:nvSpPr>
        <p:spPr>
          <a:xfrm>
            <a:off x="539334" y="2227152"/>
            <a:ext cx="11148690" cy="4630848"/>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Code for “single room isolation” only when </a:t>
            </a:r>
            <a:r>
              <a:rPr lang="en-US" sz="3600" b="1" u="sng" spc="-150" dirty="0">
                <a:solidFill>
                  <a:schemeClr val="tx1"/>
                </a:solidFill>
                <a:latin typeface="Times New Roman" panose="02020603050405020304" pitchFamily="18" charset="0"/>
                <a:cs typeface="Times New Roman" panose="02020603050405020304" pitchFamily="18" charset="0"/>
              </a:rPr>
              <a:t>all </a:t>
            </a:r>
            <a:r>
              <a:rPr lang="en-US" sz="3600" spc="-150" dirty="0">
                <a:solidFill>
                  <a:schemeClr val="tx1"/>
                </a:solidFill>
                <a:latin typeface="Times New Roman" panose="02020603050405020304" pitchFamily="18" charset="0"/>
                <a:cs typeface="Times New Roman" panose="02020603050405020304" pitchFamily="18" charset="0"/>
              </a:rPr>
              <a:t>of the following conditions are met:</a:t>
            </a:r>
          </a:p>
          <a:p>
            <a:pPr marL="1141413" indent="-398463">
              <a:spcBef>
                <a:spcPts val="0"/>
              </a:spcBef>
              <a:buSzPct val="100000"/>
              <a:buFont typeface="+mj-lt"/>
              <a:buAutoNum type="arabicPeriod"/>
            </a:pPr>
            <a:r>
              <a:rPr lang="en-US" sz="3600" spc="-150" dirty="0">
                <a:solidFill>
                  <a:schemeClr val="tx1"/>
                </a:solidFill>
                <a:latin typeface="Times New Roman" panose="02020603050405020304" pitchFamily="18" charset="0"/>
                <a:cs typeface="Times New Roman" panose="02020603050405020304" pitchFamily="18" charset="0"/>
              </a:rPr>
              <a:t>The resident has active infection with highly transmissible or epidemiologically significant pathogens. </a:t>
            </a:r>
          </a:p>
          <a:p>
            <a:pPr marL="1141413" indent="-398463">
              <a:spcBef>
                <a:spcPts val="0"/>
              </a:spcBef>
              <a:buSzPct val="100000"/>
              <a:buFont typeface="+mj-lt"/>
              <a:buAutoNum type="arabicPeriod"/>
            </a:pPr>
            <a:r>
              <a:rPr lang="en-US" sz="3600" spc="-150" dirty="0">
                <a:solidFill>
                  <a:schemeClr val="tx1"/>
                </a:solidFill>
                <a:latin typeface="Times New Roman" panose="02020603050405020304" pitchFamily="18" charset="0"/>
                <a:cs typeface="Times New Roman" panose="02020603050405020304" pitchFamily="18" charset="0"/>
              </a:rPr>
              <a:t>Precautions are over and above standard precautions. </a:t>
            </a:r>
          </a:p>
          <a:p>
            <a:pPr marL="1141413" indent="-398463">
              <a:spcBef>
                <a:spcPts val="0"/>
              </a:spcBef>
              <a:buSzPct val="100000"/>
              <a:buFont typeface="+mj-lt"/>
              <a:buAutoNum type="arabicPeriod"/>
            </a:pPr>
            <a:r>
              <a:rPr lang="en-US" sz="3600" spc="-150" dirty="0">
                <a:solidFill>
                  <a:schemeClr val="tx1"/>
                </a:solidFill>
                <a:latin typeface="Times New Roman" panose="02020603050405020304" pitchFamily="18" charset="0"/>
                <a:cs typeface="Times New Roman" panose="02020603050405020304" pitchFamily="18" charset="0"/>
              </a:rPr>
              <a:t>The resident is in a room alone because of active infection and cannot have a roommate. </a:t>
            </a:r>
          </a:p>
          <a:p>
            <a:pPr marL="1141413" indent="-398463">
              <a:spcBef>
                <a:spcPts val="0"/>
              </a:spcBef>
              <a:buSzPct val="100000"/>
              <a:buFont typeface="+mj-lt"/>
              <a:buAutoNum type="arabicPeriod"/>
            </a:pPr>
            <a:r>
              <a:rPr lang="en-US" sz="3600" spc="-150" dirty="0">
                <a:solidFill>
                  <a:schemeClr val="tx1"/>
                </a:solidFill>
                <a:latin typeface="Times New Roman" panose="02020603050405020304" pitchFamily="18" charset="0"/>
                <a:cs typeface="Times New Roman" panose="02020603050405020304" pitchFamily="18" charset="0"/>
              </a:rPr>
              <a:t>The resident must remain in their room. </a:t>
            </a:r>
            <a:endParaRPr lang="en-US" sz="28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15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9EBF6-182C-C4AD-7D22-181C5FD5B61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6EF6F3-3051-8B25-8C91-BF1AFAF2426C}"/>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119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9B93C838-4B0F-D5F0-9E74-98E625D018CE}"/>
              </a:ext>
            </a:extLst>
          </p:cNvPr>
          <p:cNvSpPr>
            <a:spLocks noGrp="1"/>
          </p:cNvSpPr>
          <p:nvPr>
            <p:ph type="title"/>
          </p:nvPr>
        </p:nvSpPr>
        <p:spPr>
          <a:xfrm>
            <a:off x="812485" y="733740"/>
            <a:ext cx="10567029" cy="856936"/>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O0110M1- Isolation (cont.)</a:t>
            </a:r>
          </a:p>
        </p:txBody>
      </p:sp>
      <p:sp>
        <p:nvSpPr>
          <p:cNvPr id="5" name="Content Placeholder 4">
            <a:extLst>
              <a:ext uri="{FF2B5EF4-FFF2-40B4-BE49-F238E27FC236}">
                <a16:creationId xmlns:a16="http://schemas.microsoft.com/office/drawing/2014/main" id="{CEA50B49-47CE-A0FF-62D4-1E0BBA9B7B1C}"/>
              </a:ext>
            </a:extLst>
          </p:cNvPr>
          <p:cNvSpPr>
            <a:spLocks noGrp="1"/>
          </p:cNvSpPr>
          <p:nvPr>
            <p:ph idx="1"/>
          </p:nvPr>
        </p:nvSpPr>
        <p:spPr>
          <a:xfrm>
            <a:off x="230824" y="2323652"/>
            <a:ext cx="11465876" cy="4534348"/>
          </a:xfrm>
          <a:solidFill>
            <a:schemeClr val="bg1"/>
          </a:solidFill>
        </p:spPr>
        <p:txBody>
          <a:bodyPr>
            <a:noAutofit/>
          </a:bodyPr>
          <a:lstStyle/>
          <a:p>
            <a:pPr marL="461963" indent="-461963">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If you are transporting a resident who meets the criteria for single room isolation to another healthcare setting to receive medically needed services when your facility does not or cannot provide, follow CDC guidelines for transport of patients with communicable disease, and you may still code O0110M for single room isolation since it is still being maintained while the resident is in the facility. </a:t>
            </a:r>
          </a:p>
          <a:p>
            <a:pPr marL="1141413" indent="-398463">
              <a:spcBef>
                <a:spcPts val="0"/>
              </a:spcBef>
              <a:buSzPct val="100000"/>
              <a:buFont typeface="+mj-lt"/>
              <a:buAutoNum type="arabicPeriod"/>
            </a:pPr>
            <a:endParaRPr lang="en-US" sz="28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62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C8786-30AF-E46E-CBD7-CC29F2EBC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87F45-9E6A-EFD8-B380-8DB48D72DEDF}"/>
              </a:ext>
            </a:extLst>
          </p:cNvPr>
          <p:cNvSpPr>
            <a:spLocks noGrp="1"/>
          </p:cNvSpPr>
          <p:nvPr>
            <p:ph type="title"/>
          </p:nvPr>
        </p:nvSpPr>
        <p:spPr>
          <a:xfrm>
            <a:off x="808074" y="723900"/>
            <a:ext cx="10664456" cy="914400"/>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K0300&amp; K0310- New Admission</a:t>
            </a:r>
            <a:endParaRPr lang="en-US" sz="66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5FC2AE-3EE3-7C4F-674F-9157A4E7A4E3}"/>
              </a:ext>
            </a:extLst>
          </p:cNvPr>
          <p:cNvSpPr>
            <a:spLocks noGrp="1"/>
          </p:cNvSpPr>
          <p:nvPr>
            <p:ph idx="1"/>
          </p:nvPr>
        </p:nvSpPr>
        <p:spPr>
          <a:xfrm>
            <a:off x="808074" y="2352674"/>
            <a:ext cx="10879101" cy="4505325"/>
          </a:xfrm>
        </p:spPr>
        <p:txBody>
          <a:bodyPr anchor="t">
            <a:noAutofit/>
          </a:bodyPr>
          <a:lstStyle/>
          <a:p>
            <a:pPr marL="404813" lvl="1" indent="-404813">
              <a:spcBef>
                <a:spcPts val="0"/>
              </a:spcBef>
              <a:buSzPct val="100000"/>
              <a:buFont typeface="Wingdings" panose="05000000000000000000" pitchFamily="2" charset="2"/>
              <a:buChar char="§"/>
            </a:pPr>
            <a:r>
              <a:rPr lang="en-US" sz="44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 New Admission </a:t>
            </a:r>
          </a:p>
          <a:p>
            <a:pPr marL="966788" lvl="1" indent="-455613">
              <a:spcBef>
                <a:spcPts val="0"/>
              </a:spcBef>
              <a:buClr>
                <a:srgbClr val="C00000"/>
              </a:buClr>
              <a:buSzPct val="100000"/>
              <a:buFont typeface="+mj-lt"/>
              <a:buAutoNum type="arabicPeriod"/>
            </a:pPr>
            <a:r>
              <a:rPr lang="en-US" sz="4000" spc="-150" dirty="0">
                <a:solidFill>
                  <a:schemeClr val="tx1"/>
                </a:solidFill>
                <a:latin typeface="Times New Roman" panose="02020603050405020304" pitchFamily="18" charset="0"/>
                <a:cs typeface="Times New Roman" panose="02020603050405020304" pitchFamily="18" charset="0"/>
              </a:rPr>
              <a:t>Ask the resident, family, or significant other about weight loss/weight gain over the past 30 and 180 days.</a:t>
            </a:r>
          </a:p>
          <a:p>
            <a:pPr marL="966788" lvl="1" indent="-455613">
              <a:spcBef>
                <a:spcPts val="0"/>
              </a:spcBef>
              <a:buClr>
                <a:srgbClr val="C00000"/>
              </a:buClr>
              <a:buSzPct val="100000"/>
              <a:buFont typeface="+mj-lt"/>
              <a:buAutoNum type="arabicPeriod"/>
            </a:pPr>
            <a:r>
              <a:rPr lang="en-US" sz="4000" spc="-150" dirty="0">
                <a:solidFill>
                  <a:schemeClr val="tx1"/>
                </a:solidFill>
                <a:latin typeface="Times New Roman" panose="02020603050405020304" pitchFamily="18" charset="0"/>
                <a:cs typeface="Times New Roman" panose="02020603050405020304" pitchFamily="18" charset="0"/>
              </a:rPr>
              <a:t>Consult the resident’s physician, review transfer documentation, and compare with admission weight. </a:t>
            </a:r>
          </a:p>
        </p:txBody>
      </p:sp>
      <p:sp>
        <p:nvSpPr>
          <p:cNvPr id="4" name="Slide Number Placeholder 3">
            <a:extLst>
              <a:ext uri="{FF2B5EF4-FFF2-40B4-BE49-F238E27FC236}">
                <a16:creationId xmlns:a16="http://schemas.microsoft.com/office/drawing/2014/main" id="{9CDD34D0-DB00-19AE-352A-A8CEDDC3BC05}"/>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2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C59FA-837D-BAFF-5911-CD80D2453B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22FEDF-0E77-3D28-752B-253220D09CA7}"/>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0E7A31D-8523-63B2-2097-4F1797057C17}"/>
              </a:ext>
            </a:extLst>
          </p:cNvPr>
          <p:cNvSpPr>
            <a:spLocks noGrp="1"/>
          </p:cNvSpPr>
          <p:nvPr>
            <p:ph type="title"/>
          </p:nvPr>
        </p:nvSpPr>
        <p:spPr>
          <a:xfrm>
            <a:off x="812485" y="701093"/>
            <a:ext cx="10567029" cy="1061613"/>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O0110M1- Isolation (cont.)</a:t>
            </a:r>
          </a:p>
        </p:txBody>
      </p:sp>
      <p:sp>
        <p:nvSpPr>
          <p:cNvPr id="5" name="Content Placeholder 4">
            <a:extLst>
              <a:ext uri="{FF2B5EF4-FFF2-40B4-BE49-F238E27FC236}">
                <a16:creationId xmlns:a16="http://schemas.microsoft.com/office/drawing/2014/main" id="{7BBEF2F9-46A0-F517-24F8-518C87B40A3C}"/>
              </a:ext>
            </a:extLst>
          </p:cNvPr>
          <p:cNvSpPr>
            <a:spLocks noGrp="1"/>
          </p:cNvSpPr>
          <p:nvPr>
            <p:ph idx="1"/>
          </p:nvPr>
        </p:nvSpPr>
        <p:spPr>
          <a:xfrm>
            <a:off x="404812" y="2352675"/>
            <a:ext cx="11382374" cy="4505324"/>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Do not code this item if:</a:t>
            </a:r>
          </a:p>
          <a:p>
            <a:pPr marL="1085850">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The resident only has a history of infectious disease.</a:t>
            </a:r>
            <a:r>
              <a:rPr lang="en-US" sz="4400" spc="-150" dirty="0">
                <a:solidFill>
                  <a:srgbClr val="00B0F0"/>
                </a:solidFill>
                <a:latin typeface="Times New Roman" panose="02020603050405020304" pitchFamily="18" charset="0"/>
                <a:cs typeface="Times New Roman" panose="02020603050405020304" pitchFamily="18" charset="0"/>
              </a:rPr>
              <a:t> </a:t>
            </a:r>
          </a:p>
          <a:p>
            <a:pPr marL="1085850">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The precautions are standard precautions, because these types of precautions apply to everyone. </a:t>
            </a:r>
          </a:p>
        </p:txBody>
      </p:sp>
    </p:spTree>
    <p:extLst>
      <p:ext uri="{BB962C8B-B14F-4D97-AF65-F5344CB8AC3E}">
        <p14:creationId xmlns:p14="http://schemas.microsoft.com/office/powerpoint/2010/main" val="377758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1AB64-3EFD-4749-E346-DFAB61141FC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C81E92-A4F1-ED09-D381-0FA106D0450C}"/>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CBF3D7FC-D87F-0E09-0079-F617160F7BC4}"/>
              </a:ext>
            </a:extLst>
          </p:cNvPr>
          <p:cNvSpPr>
            <a:spLocks noGrp="1"/>
          </p:cNvSpPr>
          <p:nvPr>
            <p:ph type="title"/>
          </p:nvPr>
        </p:nvSpPr>
        <p:spPr>
          <a:xfrm>
            <a:off x="1057274" y="731791"/>
            <a:ext cx="10049089" cy="104114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O0110O1- IV Access</a:t>
            </a:r>
          </a:p>
        </p:txBody>
      </p:sp>
      <p:pic>
        <p:nvPicPr>
          <p:cNvPr id="49" name="Content Placeholder 48">
            <a:extLst>
              <a:ext uri="{FF2B5EF4-FFF2-40B4-BE49-F238E27FC236}">
                <a16:creationId xmlns:a16="http://schemas.microsoft.com/office/drawing/2014/main" id="{97BD86E3-A244-09D8-3717-11479122BA22}"/>
              </a:ext>
            </a:extLst>
          </p:cNvPr>
          <p:cNvPicPr>
            <a:picLocks noGrp="1" noChangeAspect="1"/>
          </p:cNvPicPr>
          <p:nvPr>
            <p:ph idx="1"/>
          </p:nvPr>
        </p:nvPicPr>
        <p:blipFill>
          <a:blip r:embed="rId2"/>
          <a:stretch>
            <a:fillRect/>
          </a:stretch>
        </p:blipFill>
        <p:spPr>
          <a:xfrm>
            <a:off x="630729" y="2381681"/>
            <a:ext cx="11001290" cy="3923426"/>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390784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999D-C2B6-4815-4EBB-8B517BE3095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E81553-894F-03F2-2F81-70903B02E84A}"/>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5D3E1AB-263A-B924-D679-2EEFB663E06D}"/>
              </a:ext>
            </a:extLst>
          </p:cNvPr>
          <p:cNvSpPr>
            <a:spLocks noGrp="1"/>
          </p:cNvSpPr>
          <p:nvPr>
            <p:ph type="title"/>
          </p:nvPr>
        </p:nvSpPr>
        <p:spPr>
          <a:xfrm>
            <a:off x="990600" y="731791"/>
            <a:ext cx="10239376" cy="104114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O0110O1- IV Access (cont.)</a:t>
            </a:r>
          </a:p>
        </p:txBody>
      </p:sp>
      <p:sp>
        <p:nvSpPr>
          <p:cNvPr id="5" name="Content Placeholder 4">
            <a:extLst>
              <a:ext uri="{FF2B5EF4-FFF2-40B4-BE49-F238E27FC236}">
                <a16:creationId xmlns:a16="http://schemas.microsoft.com/office/drawing/2014/main" id="{2BD3BC6A-A70A-1D77-27B7-DB809431D492}"/>
              </a:ext>
            </a:extLst>
          </p:cNvPr>
          <p:cNvSpPr>
            <a:spLocks noGrp="1"/>
          </p:cNvSpPr>
          <p:nvPr>
            <p:ph idx="1"/>
          </p:nvPr>
        </p:nvSpPr>
        <p:spPr>
          <a:xfrm>
            <a:off x="914399" y="2419349"/>
            <a:ext cx="10363201" cy="3943349"/>
          </a:xfrm>
          <a:solidFill>
            <a:schemeClr val="bg1"/>
          </a:solidFill>
        </p:spPr>
        <p:txBody>
          <a:bodyPr>
            <a:noAutofit/>
          </a:bodyPr>
          <a:lstStyle/>
          <a:p>
            <a:pPr marL="344488" indent="-344488">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IV access, which refers to a catheter inserted into a vein for a variety of clinical reasons.</a:t>
            </a:r>
          </a:p>
          <a:p>
            <a:pPr marL="344488" indent="-344488">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O0110O2, Peripheral when IV access was peripheral access and remains peripheral. </a:t>
            </a:r>
          </a:p>
        </p:txBody>
      </p:sp>
    </p:spTree>
    <p:extLst>
      <p:ext uri="{BB962C8B-B14F-4D97-AF65-F5344CB8AC3E}">
        <p14:creationId xmlns:p14="http://schemas.microsoft.com/office/powerpoint/2010/main" val="38634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A6869-F1EE-E72A-D00D-6FB221A64E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199EC7-0F13-7BB2-E5B4-A9B002920613}"/>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01A310B-D6B4-934D-E406-9BB392775FA5}"/>
              </a:ext>
            </a:extLst>
          </p:cNvPr>
          <p:cNvSpPr>
            <a:spLocks noGrp="1"/>
          </p:cNvSpPr>
          <p:nvPr>
            <p:ph type="title"/>
          </p:nvPr>
        </p:nvSpPr>
        <p:spPr>
          <a:xfrm>
            <a:off x="812485" y="731791"/>
            <a:ext cx="10567029" cy="916034"/>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O0110O1- IV Access (cont.)</a:t>
            </a:r>
          </a:p>
        </p:txBody>
      </p:sp>
      <p:sp>
        <p:nvSpPr>
          <p:cNvPr id="5" name="Content Placeholder 4">
            <a:extLst>
              <a:ext uri="{FF2B5EF4-FFF2-40B4-BE49-F238E27FC236}">
                <a16:creationId xmlns:a16="http://schemas.microsoft.com/office/drawing/2014/main" id="{559EBF89-7141-E4CD-A286-4A0C1671B80A}"/>
              </a:ext>
            </a:extLst>
          </p:cNvPr>
          <p:cNvSpPr>
            <a:spLocks noGrp="1"/>
          </p:cNvSpPr>
          <p:nvPr>
            <p:ph idx="1"/>
          </p:nvPr>
        </p:nvSpPr>
        <p:spPr>
          <a:xfrm>
            <a:off x="812485" y="2305050"/>
            <a:ext cx="10567029" cy="4552949"/>
          </a:xfrm>
          <a:solidFill>
            <a:schemeClr val="bg1"/>
          </a:solidFill>
        </p:spPr>
        <p:txBody>
          <a:bodyPr>
            <a:noAutofit/>
          </a:bodyPr>
          <a:lstStyle/>
          <a:p>
            <a:pPr marL="344488" indent="-344488">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O0110O3, Midline when IV access was midline access.</a:t>
            </a:r>
          </a:p>
          <a:p>
            <a:pPr marL="344488" indent="-344488">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O0110O4, Central, when IV access was centrally located.</a:t>
            </a:r>
            <a:endParaRPr lang="en-US" sz="4400" spc="-150" dirty="0">
              <a:solidFill>
                <a:srgbClr val="00B0F0"/>
              </a:solidFill>
              <a:latin typeface="Times New Roman" panose="02020603050405020304" pitchFamily="18" charset="0"/>
              <a:cs typeface="Times New Roman" panose="02020603050405020304" pitchFamily="18" charset="0"/>
            </a:endParaRPr>
          </a:p>
          <a:p>
            <a:pPr marL="344488" indent="-344488">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Do not code arteriovenous (AV) fistula in this item.</a:t>
            </a:r>
          </a:p>
          <a:p>
            <a:pPr marL="344488" indent="-344488">
              <a:spcBef>
                <a:spcPts val="0"/>
              </a:spcBef>
              <a:buSzPct val="100000"/>
              <a:buFont typeface="Wingdings" panose="05000000000000000000" pitchFamily="2" charset="2"/>
              <a:buChar char="§"/>
            </a:pPr>
            <a:endParaRPr lang="en-US" sz="3600" spc="-15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7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70C9-3D38-3418-79C7-9F0E8768F0B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E34DB7-0B9C-6B8C-4F48-D2276B5BE4BA}"/>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801F83E-F594-FBBD-B3C9-F1331E74B994}"/>
              </a:ext>
            </a:extLst>
          </p:cNvPr>
          <p:cNvSpPr>
            <a:spLocks noGrp="1"/>
          </p:cNvSpPr>
          <p:nvPr>
            <p:ph type="title"/>
          </p:nvPr>
        </p:nvSpPr>
        <p:spPr>
          <a:xfrm>
            <a:off x="812485" y="731791"/>
            <a:ext cx="10567029" cy="104114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O0110Z1- None of above</a:t>
            </a:r>
          </a:p>
        </p:txBody>
      </p:sp>
      <p:sp>
        <p:nvSpPr>
          <p:cNvPr id="5" name="Content Placeholder 4">
            <a:extLst>
              <a:ext uri="{FF2B5EF4-FFF2-40B4-BE49-F238E27FC236}">
                <a16:creationId xmlns:a16="http://schemas.microsoft.com/office/drawing/2014/main" id="{DCBDB742-EEDB-83C0-8716-06235460BFFB}"/>
              </a:ext>
            </a:extLst>
          </p:cNvPr>
          <p:cNvSpPr>
            <a:spLocks noGrp="1"/>
          </p:cNvSpPr>
          <p:nvPr>
            <p:ph idx="1"/>
          </p:nvPr>
        </p:nvSpPr>
        <p:spPr>
          <a:xfrm>
            <a:off x="521654" y="4819651"/>
            <a:ext cx="11148690" cy="2038348"/>
          </a:xfrm>
          <a:solidFill>
            <a:schemeClr val="bg1"/>
          </a:solidFill>
        </p:spPr>
        <p:txBody>
          <a:bodyPr>
            <a:noAutofit/>
          </a:bodyPr>
          <a:lstStyle/>
          <a:p>
            <a:pPr marL="344488" indent="-344488">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Code O0110Z1, if:</a:t>
            </a:r>
          </a:p>
          <a:p>
            <a:pPr marL="862013">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None of the above treatments, procedures, or programs were received or performed by the resident.</a:t>
            </a:r>
          </a:p>
        </p:txBody>
      </p:sp>
      <p:pic>
        <p:nvPicPr>
          <p:cNvPr id="2" name="Picture 1">
            <a:extLst>
              <a:ext uri="{FF2B5EF4-FFF2-40B4-BE49-F238E27FC236}">
                <a16:creationId xmlns:a16="http://schemas.microsoft.com/office/drawing/2014/main" id="{754EA845-16A2-99F5-826D-80701B4BB8F6}"/>
              </a:ext>
            </a:extLst>
          </p:cNvPr>
          <p:cNvPicPr>
            <a:picLocks noChangeAspect="1"/>
          </p:cNvPicPr>
          <p:nvPr/>
        </p:nvPicPr>
        <p:blipFill>
          <a:blip r:embed="rId2"/>
          <a:stretch>
            <a:fillRect/>
          </a:stretch>
        </p:blipFill>
        <p:spPr>
          <a:xfrm>
            <a:off x="521654" y="2361978"/>
            <a:ext cx="10978837" cy="2275368"/>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17896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BB18A-1A8F-B2CA-5F34-292038FD9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A6344-1C90-2630-6CD3-F22B58828DB4}"/>
              </a:ext>
            </a:extLst>
          </p:cNvPr>
          <p:cNvSpPr>
            <a:spLocks noGrp="1"/>
          </p:cNvSpPr>
          <p:nvPr>
            <p:ph type="title"/>
          </p:nvPr>
        </p:nvSpPr>
        <p:spPr>
          <a:xfrm>
            <a:off x="264857" y="981655"/>
            <a:ext cx="11052074" cy="5270642"/>
          </a:xfrm>
          <a:blipFill>
            <a:blip r:embed="rId2"/>
            <a:tile tx="0" ty="0" sx="100000" sy="100000" flip="none" algn="tl"/>
          </a:blipFill>
          <a:ln w="76200" cmpd="dbl">
            <a:solidFill>
              <a:schemeClr val="accent1">
                <a:lumMod val="50000"/>
                <a:alpha val="37000"/>
              </a:schemeClr>
            </a:solidFill>
            <a:prstDash val="dashDot"/>
          </a:ln>
          <a:effectLst>
            <a:glow rad="3175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latin typeface="Times New Roman" panose="02020603050405020304" pitchFamily="18" charset="0"/>
                <a:cs typeface="Times New Roman" panose="02020603050405020304" pitchFamily="18" charset="0"/>
              </a:rPr>
              <a:t>O0250</a:t>
            </a:r>
            <a:br>
              <a:rPr lang="en-US" sz="9600" b="1" i="1" spc="-300" dirty="0">
                <a:solidFill>
                  <a:schemeClr val="tx1"/>
                </a:solidFill>
                <a:latin typeface="Times New Roman" panose="02020603050405020304" pitchFamily="18" charset="0"/>
                <a:cs typeface="Times New Roman" panose="02020603050405020304" pitchFamily="18" charset="0"/>
              </a:rPr>
            </a:br>
            <a:r>
              <a:rPr lang="en-US" sz="7200" b="1" i="1" spc="-300" dirty="0">
                <a:solidFill>
                  <a:schemeClr val="tx1"/>
                </a:solidFill>
                <a:latin typeface="Times New Roman" panose="02020603050405020304" pitchFamily="18" charset="0"/>
                <a:cs typeface="Times New Roman" panose="02020603050405020304" pitchFamily="18" charset="0"/>
              </a:rPr>
              <a:t>Influenza Vaccine</a:t>
            </a:r>
            <a:endParaRPr lang="en-US" sz="96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F252721A-B806-B59E-BC17-272DDBA3E1A9}"/>
              </a:ext>
            </a:extLst>
          </p:cNvPr>
          <p:cNvSpPr txBox="1">
            <a:spLocks/>
          </p:cNvSpPr>
          <p:nvPr/>
        </p:nvSpPr>
        <p:spPr bwMode="gray">
          <a:xfrm>
            <a:off x="10423233" y="101295"/>
            <a:ext cx="69300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0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584CB-8A06-C54F-E477-6B1EEC9E2F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B6B3D0-479D-25AD-4294-A8DB3A77D165}"/>
              </a:ext>
            </a:extLst>
          </p:cNvPr>
          <p:cNvSpPr txBox="1">
            <a:spLocks/>
          </p:cNvSpPr>
          <p:nvPr/>
        </p:nvSpPr>
        <p:spPr bwMode="gray">
          <a:xfrm>
            <a:off x="10448818" y="131761"/>
            <a:ext cx="65754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A8F2515-DDD7-4EB8-45E9-4295A0EAAE23}"/>
              </a:ext>
            </a:extLst>
          </p:cNvPr>
          <p:cNvSpPr>
            <a:spLocks noGrp="1"/>
          </p:cNvSpPr>
          <p:nvPr>
            <p:ph type="title"/>
          </p:nvPr>
        </p:nvSpPr>
        <p:spPr>
          <a:xfrm>
            <a:off x="1091596" y="736943"/>
            <a:ext cx="10282135" cy="1011175"/>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 Influenza Vaccine</a:t>
            </a:r>
          </a:p>
        </p:txBody>
      </p:sp>
      <p:pic>
        <p:nvPicPr>
          <p:cNvPr id="3" name="Picture 2">
            <a:extLst>
              <a:ext uri="{FF2B5EF4-FFF2-40B4-BE49-F238E27FC236}">
                <a16:creationId xmlns:a16="http://schemas.microsoft.com/office/drawing/2014/main" id="{60B3A9A9-8695-7F9B-1747-BFFE3AD67142}"/>
              </a:ext>
            </a:extLst>
          </p:cNvPr>
          <p:cNvPicPr>
            <a:picLocks noChangeAspect="1"/>
          </p:cNvPicPr>
          <p:nvPr/>
        </p:nvPicPr>
        <p:blipFill>
          <a:blip r:embed="rId2"/>
          <a:stretch>
            <a:fillRect/>
          </a:stretch>
        </p:blipFill>
        <p:spPr>
          <a:xfrm>
            <a:off x="562332" y="2393051"/>
            <a:ext cx="11071949" cy="4250940"/>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74789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5ECA2-54F2-0061-5C64-6884D482A3E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32FA63-B1D5-0324-F6E1-75BF820D4A56}"/>
              </a:ext>
            </a:extLst>
          </p:cNvPr>
          <p:cNvSpPr txBox="1">
            <a:spLocks/>
          </p:cNvSpPr>
          <p:nvPr/>
        </p:nvSpPr>
        <p:spPr bwMode="gray">
          <a:xfrm>
            <a:off x="10425953" y="131761"/>
            <a:ext cx="681318"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F436B10-D2D8-F752-AF5B-1B8D0F08D78C}"/>
              </a:ext>
            </a:extLst>
          </p:cNvPr>
          <p:cNvSpPr>
            <a:spLocks noGrp="1"/>
          </p:cNvSpPr>
          <p:nvPr>
            <p:ph type="title"/>
          </p:nvPr>
        </p:nvSpPr>
        <p:spPr>
          <a:xfrm>
            <a:off x="1128806" y="757985"/>
            <a:ext cx="10283825" cy="954274"/>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 Influenza Vaccine (cont.)</a:t>
            </a:r>
          </a:p>
        </p:txBody>
      </p:sp>
      <p:sp>
        <p:nvSpPr>
          <p:cNvPr id="9" name="Content Placeholder 8">
            <a:extLst>
              <a:ext uri="{FF2B5EF4-FFF2-40B4-BE49-F238E27FC236}">
                <a16:creationId xmlns:a16="http://schemas.microsoft.com/office/drawing/2014/main" id="{CB1637A0-E7F7-37F9-A88A-E73E8F031AD4}"/>
              </a:ext>
            </a:extLst>
          </p:cNvPr>
          <p:cNvSpPr>
            <a:spLocks noGrp="1"/>
          </p:cNvSpPr>
          <p:nvPr>
            <p:ph idx="1"/>
          </p:nvPr>
        </p:nvSpPr>
        <p:spPr>
          <a:xfrm>
            <a:off x="440579" y="2324100"/>
            <a:ext cx="11265646" cy="4533900"/>
          </a:xfrm>
        </p:spPr>
        <p:txBody>
          <a:bodyPr>
            <a:normAutofit/>
          </a:bodyPr>
          <a:lstStyle/>
          <a:p>
            <a:pPr marL="457200" indent="-396875">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For information regarding Influenza Vaccine Safety Monitoring and Vaccine Safety Activities of the CDC visit:</a:t>
            </a:r>
          </a:p>
          <a:p>
            <a:pPr marL="60325" indent="0">
              <a:spcBef>
                <a:spcPts val="0"/>
              </a:spcBef>
              <a:buSzPct val="100000"/>
              <a:buNone/>
            </a:pPr>
            <a:endParaRPr lang="en-US" sz="4400" spc="-150" dirty="0">
              <a:solidFill>
                <a:schemeClr val="tx1"/>
              </a:solidFill>
              <a:latin typeface="Times New Roman" panose="02020603050405020304" pitchFamily="18" charset="0"/>
              <a:cs typeface="Times New Roman" panose="02020603050405020304" pitchFamily="18" charset="0"/>
            </a:endParaRPr>
          </a:p>
          <a:p>
            <a:pPr marL="60325" indent="0" algn="ctr">
              <a:spcBef>
                <a:spcPts val="0"/>
              </a:spcBef>
              <a:buSzPct val="100000"/>
              <a:buNone/>
            </a:pPr>
            <a:r>
              <a:rPr lang="en-US" sz="4800" b="1" i="1" spc="-150" dirty="0">
                <a:solidFill>
                  <a:srgbClr val="00B050"/>
                </a:solidFill>
                <a:latin typeface="Times New Roman" panose="02020603050405020304" pitchFamily="18" charset="0"/>
                <a:cs typeface="Times New Roman" panose="02020603050405020304" pitchFamily="18" charset="0"/>
              </a:rPr>
              <a:t>https://www.cdc.gov/vaccine-safety-systems/</a:t>
            </a:r>
          </a:p>
        </p:txBody>
      </p:sp>
    </p:spTree>
    <p:extLst>
      <p:ext uri="{BB962C8B-B14F-4D97-AF65-F5344CB8AC3E}">
        <p14:creationId xmlns:p14="http://schemas.microsoft.com/office/powerpoint/2010/main" val="341547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48442-C352-FC98-B307-60EB5EB997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1E37DA-3108-3A19-E6CB-A990584201F8}"/>
              </a:ext>
            </a:extLst>
          </p:cNvPr>
          <p:cNvSpPr txBox="1">
            <a:spLocks/>
          </p:cNvSpPr>
          <p:nvPr/>
        </p:nvSpPr>
        <p:spPr bwMode="gray">
          <a:xfrm>
            <a:off x="10425953" y="131761"/>
            <a:ext cx="681318"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9AB326ED-CA83-DFAD-80E0-3EC51CFE6C00}"/>
              </a:ext>
            </a:extLst>
          </p:cNvPr>
          <p:cNvSpPr>
            <a:spLocks noGrp="1"/>
          </p:cNvSpPr>
          <p:nvPr>
            <p:ph type="title"/>
          </p:nvPr>
        </p:nvSpPr>
        <p:spPr>
          <a:xfrm>
            <a:off x="825136" y="744312"/>
            <a:ext cx="10595899" cy="96794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O0250A</a:t>
            </a:r>
          </a:p>
        </p:txBody>
      </p:sp>
      <p:pic>
        <p:nvPicPr>
          <p:cNvPr id="6" name="Content Placeholder 5">
            <a:extLst>
              <a:ext uri="{FF2B5EF4-FFF2-40B4-BE49-F238E27FC236}">
                <a16:creationId xmlns:a16="http://schemas.microsoft.com/office/drawing/2014/main" id="{3C561535-DDFE-E834-FEEE-2647D4C73CBE}"/>
              </a:ext>
            </a:extLst>
          </p:cNvPr>
          <p:cNvPicPr>
            <a:picLocks noGrp="1" noChangeAspect="1"/>
          </p:cNvPicPr>
          <p:nvPr>
            <p:ph idx="1"/>
          </p:nvPr>
        </p:nvPicPr>
        <p:blipFill>
          <a:blip r:embed="rId2"/>
          <a:stretch>
            <a:fillRect/>
          </a:stretch>
        </p:blipFill>
        <p:spPr>
          <a:xfrm>
            <a:off x="637063" y="2645915"/>
            <a:ext cx="10917873" cy="2811910"/>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7829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0B93A-B75A-85E3-0DDA-C352EDD0FD1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8AF7E9-F64C-9F99-AB97-7C15E554E611}"/>
              </a:ext>
            </a:extLst>
          </p:cNvPr>
          <p:cNvSpPr txBox="1">
            <a:spLocks/>
          </p:cNvSpPr>
          <p:nvPr/>
        </p:nvSpPr>
        <p:spPr bwMode="gray">
          <a:xfrm>
            <a:off x="10443883" y="131761"/>
            <a:ext cx="699246"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129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9157A91-8A8C-23A7-D66A-66EBF1C30C71}"/>
              </a:ext>
            </a:extLst>
          </p:cNvPr>
          <p:cNvSpPr>
            <a:spLocks noGrp="1"/>
          </p:cNvSpPr>
          <p:nvPr>
            <p:ph type="title"/>
          </p:nvPr>
        </p:nvSpPr>
        <p:spPr>
          <a:xfrm>
            <a:off x="824379" y="830962"/>
            <a:ext cx="10543241"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O0250A (cont.)</a:t>
            </a:r>
          </a:p>
        </p:txBody>
      </p:sp>
      <p:sp>
        <p:nvSpPr>
          <p:cNvPr id="9" name="Content Placeholder 8">
            <a:extLst>
              <a:ext uri="{FF2B5EF4-FFF2-40B4-BE49-F238E27FC236}">
                <a16:creationId xmlns:a16="http://schemas.microsoft.com/office/drawing/2014/main" id="{0FCDE59F-823D-4F54-C226-A58124CB2F5A}"/>
              </a:ext>
            </a:extLst>
          </p:cNvPr>
          <p:cNvSpPr>
            <a:spLocks noGrp="1"/>
          </p:cNvSpPr>
          <p:nvPr>
            <p:ph idx="1"/>
          </p:nvPr>
        </p:nvSpPr>
        <p:spPr>
          <a:xfrm>
            <a:off x="463177" y="2324100"/>
            <a:ext cx="11265646" cy="4533899"/>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3600" b="1" i="1" spc="-150" dirty="0">
                <a:solidFill>
                  <a:schemeClr val="tx1"/>
                </a:solidFill>
                <a:latin typeface="Times New Roman" panose="02020603050405020304" pitchFamily="18" charset="0"/>
                <a:cs typeface="Times New Roman" panose="02020603050405020304" pitchFamily="18" charset="0"/>
              </a:rPr>
              <a:t>O0250A, Did the resident receive the influenza vaccine in this facility for this year’s influenza vaccination season? </a:t>
            </a:r>
          </a:p>
          <a:p>
            <a:pPr marL="1255713" indent="-338138">
              <a:spcBef>
                <a:spcPts val="0"/>
              </a:spcBef>
              <a:buSzPct val="125000"/>
              <a:buFont typeface="Times New Roman" panose="02020603050405020304" pitchFamily="18" charset="0"/>
              <a:buChar char="-"/>
            </a:pPr>
            <a:r>
              <a:rPr lang="en-US" sz="36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0, no;</a:t>
            </a:r>
            <a:r>
              <a:rPr lang="en-US" sz="36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if:</a:t>
            </a:r>
          </a:p>
          <a:p>
            <a:pPr marL="1944688" indent="-401638">
              <a:spcBef>
                <a:spcPts val="0"/>
              </a:spcBef>
              <a:buSzPct val="10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The resident </a:t>
            </a:r>
            <a:r>
              <a:rPr lang="en-US" sz="3600" b="1" spc="-150" dirty="0">
                <a:solidFill>
                  <a:schemeClr val="tx1"/>
                </a:solidFill>
                <a:latin typeface="Times New Roman" panose="02020603050405020304" pitchFamily="18" charset="0"/>
                <a:cs typeface="Times New Roman" panose="02020603050405020304" pitchFamily="18" charset="0"/>
              </a:rPr>
              <a:t>did NOT receive the influenza vaccine </a:t>
            </a:r>
            <a:r>
              <a:rPr lang="en-US" sz="3600" b="1" i="1" spc="-150" dirty="0">
                <a:solidFill>
                  <a:schemeClr val="tx1"/>
                </a:solidFill>
                <a:latin typeface="Times New Roman" panose="02020603050405020304" pitchFamily="18" charset="0"/>
                <a:cs typeface="Times New Roman" panose="02020603050405020304" pitchFamily="18" charset="0"/>
              </a:rPr>
              <a:t>in this facility </a:t>
            </a:r>
            <a:r>
              <a:rPr lang="en-US" sz="3600" spc="-150" dirty="0">
                <a:solidFill>
                  <a:schemeClr val="tx1"/>
                </a:solidFill>
                <a:latin typeface="Times New Roman" panose="02020603050405020304" pitchFamily="18" charset="0"/>
                <a:cs typeface="Times New Roman" panose="02020603050405020304" pitchFamily="18" charset="0"/>
              </a:rPr>
              <a:t>during this year’s influenza vaccination season. </a:t>
            </a:r>
          </a:p>
          <a:p>
            <a:pPr marL="1944688" indent="-401638">
              <a:spcBef>
                <a:spcPts val="0"/>
              </a:spcBef>
              <a:buSzPct val="10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If influenza vaccine not received, state reason (O0250C). </a:t>
            </a:r>
          </a:p>
        </p:txBody>
      </p:sp>
    </p:spTree>
    <p:extLst>
      <p:ext uri="{BB962C8B-B14F-4D97-AF65-F5344CB8AC3E}">
        <p14:creationId xmlns:p14="http://schemas.microsoft.com/office/powerpoint/2010/main" val="363477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00FB8-7296-1972-2AD5-C5FF2CA28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09D14-69AC-6CDF-0A12-DEBA917F3D43}"/>
              </a:ext>
            </a:extLst>
          </p:cNvPr>
          <p:cNvSpPr>
            <a:spLocks noGrp="1"/>
          </p:cNvSpPr>
          <p:nvPr>
            <p:ph type="title"/>
          </p:nvPr>
        </p:nvSpPr>
        <p:spPr>
          <a:xfrm>
            <a:off x="808074" y="723900"/>
            <a:ext cx="10664456" cy="876300"/>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K0300 &amp; K0310- New Admission (cont.)</a:t>
            </a:r>
            <a:endParaRPr lang="en-US" sz="60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9B964D-430E-B88B-4C6C-A84D297F8DDE}"/>
              </a:ext>
            </a:extLst>
          </p:cNvPr>
          <p:cNvSpPr>
            <a:spLocks noGrp="1"/>
          </p:cNvSpPr>
          <p:nvPr>
            <p:ph idx="1"/>
          </p:nvPr>
        </p:nvSpPr>
        <p:spPr>
          <a:xfrm>
            <a:off x="350874" y="2352675"/>
            <a:ext cx="11536325" cy="4505324"/>
          </a:xfrm>
        </p:spPr>
        <p:txBody>
          <a:bodyPr anchor="t">
            <a:noAutofit/>
          </a:bodyPr>
          <a:lstStyle/>
          <a:p>
            <a:pPr marL="571500" lvl="1" indent="-571500">
              <a:spcBef>
                <a:spcPts val="0"/>
              </a:spcBef>
              <a:buClr>
                <a:srgbClr val="C00000"/>
              </a:buClr>
              <a:buSzPct val="100000"/>
              <a:buFont typeface="Wingdings" panose="05000000000000000000" pitchFamily="2" charset="2"/>
              <a:buChar char="§"/>
            </a:pPr>
            <a:r>
              <a:rPr lang="en-US" sz="40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 New Admission (cont.) </a:t>
            </a:r>
          </a:p>
          <a:p>
            <a:pPr marL="1084263" lvl="1" indent="-573088">
              <a:spcBef>
                <a:spcPts val="0"/>
              </a:spcBef>
              <a:buClr>
                <a:srgbClr val="C00000"/>
              </a:buClr>
              <a:buSzPct val="100000"/>
              <a:buFont typeface="+mj-lt"/>
              <a:buAutoNum type="arabicPeriod" startAt="3"/>
            </a:pPr>
            <a:r>
              <a:rPr lang="en-US" sz="4000" spc="-150" dirty="0">
                <a:solidFill>
                  <a:schemeClr val="tx1"/>
                </a:solidFill>
                <a:latin typeface="Times New Roman" panose="02020603050405020304" pitchFamily="18" charset="0"/>
                <a:cs typeface="Times New Roman" panose="02020603050405020304" pitchFamily="18" charset="0"/>
              </a:rPr>
              <a:t>If the admission weight is less than/more than the previous weight, calculate the percentage of weight loss/gain. </a:t>
            </a:r>
          </a:p>
          <a:p>
            <a:pPr marL="1084263" lvl="1" indent="-573088">
              <a:spcBef>
                <a:spcPts val="0"/>
              </a:spcBef>
              <a:buClr>
                <a:srgbClr val="C00000"/>
              </a:buClr>
              <a:buSzPct val="100000"/>
              <a:buFont typeface="+mj-lt"/>
              <a:buAutoNum type="arabicPeriod" startAt="3"/>
            </a:pPr>
            <a:r>
              <a:rPr lang="en-US" sz="4000" spc="-150" dirty="0">
                <a:solidFill>
                  <a:schemeClr val="tx1"/>
                </a:solidFill>
                <a:latin typeface="Times New Roman" panose="02020603050405020304" pitchFamily="18" charset="0"/>
                <a:cs typeface="Times New Roman" panose="02020603050405020304" pitchFamily="18" charset="0"/>
              </a:rPr>
              <a:t>Complete the same process to determine and calculate weight loss/gain comparing the admission weight to the weight 30 and 180 days ago. </a:t>
            </a:r>
            <a:endParaRPr lang="en-US" sz="32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AA97DB-2148-589B-4501-10728BB0902C}"/>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40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C88E3-2ECD-62BC-A61E-85A26751951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F8D604-C390-60B1-BAA8-A4AF816DF7B3}"/>
              </a:ext>
            </a:extLst>
          </p:cNvPr>
          <p:cNvSpPr txBox="1">
            <a:spLocks/>
          </p:cNvSpPr>
          <p:nvPr/>
        </p:nvSpPr>
        <p:spPr bwMode="gray">
          <a:xfrm>
            <a:off x="10452847" y="131761"/>
            <a:ext cx="663388"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00D595F9-487F-B4FF-01F1-E98A41F5E225}"/>
              </a:ext>
            </a:extLst>
          </p:cNvPr>
          <p:cNvSpPr>
            <a:spLocks noGrp="1"/>
          </p:cNvSpPr>
          <p:nvPr>
            <p:ph type="title"/>
          </p:nvPr>
        </p:nvSpPr>
        <p:spPr>
          <a:xfrm>
            <a:off x="923365" y="686268"/>
            <a:ext cx="10525125"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O0250A (cont.)</a:t>
            </a:r>
          </a:p>
        </p:txBody>
      </p:sp>
      <p:sp>
        <p:nvSpPr>
          <p:cNvPr id="9" name="Content Placeholder 8">
            <a:extLst>
              <a:ext uri="{FF2B5EF4-FFF2-40B4-BE49-F238E27FC236}">
                <a16:creationId xmlns:a16="http://schemas.microsoft.com/office/drawing/2014/main" id="{79B82C6A-06F4-E26C-EF5A-32272FB7C0EA}"/>
              </a:ext>
            </a:extLst>
          </p:cNvPr>
          <p:cNvSpPr>
            <a:spLocks noGrp="1"/>
          </p:cNvSpPr>
          <p:nvPr>
            <p:ph idx="1"/>
          </p:nvPr>
        </p:nvSpPr>
        <p:spPr>
          <a:xfrm>
            <a:off x="463177" y="2457449"/>
            <a:ext cx="11265646" cy="4400549"/>
          </a:xfrm>
          <a:solidFill>
            <a:schemeClr val="bg1"/>
          </a:solidFill>
        </p:spPr>
        <p:txBody>
          <a:bodyPr>
            <a:normAutofit/>
          </a:bodyPr>
          <a:lstStyle/>
          <a:p>
            <a:pPr marL="1084263" indent="-338138">
              <a:buSzPct val="125000"/>
              <a:buFont typeface="Times New Roman" panose="02020603050405020304" pitchFamily="18" charset="0"/>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1, yes; </a:t>
            </a:r>
            <a:r>
              <a:rPr lang="en-US" sz="40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a:t>
            </a:r>
            <a:r>
              <a:rPr lang="en-US" sz="4000"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1487488" indent="-285750">
              <a:buSzPct val="100000"/>
              <a:buFont typeface="Arial" panose="020B0604020202020204" pitchFamily="34" charset="0"/>
              <a:buChar char="•"/>
              <a:tabLst>
                <a:tab pos="1425575" algn="l"/>
              </a:tabLst>
            </a:pPr>
            <a:r>
              <a:rPr lang="en-US" sz="4000" spc="-150" dirty="0">
                <a:solidFill>
                  <a:schemeClr val="tx1"/>
                </a:solidFill>
                <a:latin typeface="Times New Roman" panose="02020603050405020304" pitchFamily="18" charset="0"/>
                <a:cs typeface="Times New Roman" panose="02020603050405020304" pitchFamily="18" charset="0"/>
              </a:rPr>
              <a:t>The resident </a:t>
            </a:r>
            <a:r>
              <a:rPr lang="en-US" sz="4000" b="1" spc="-150" dirty="0">
                <a:solidFill>
                  <a:schemeClr val="tx1"/>
                </a:solidFill>
                <a:latin typeface="Times New Roman" panose="02020603050405020304" pitchFamily="18" charset="0"/>
                <a:cs typeface="Times New Roman" panose="02020603050405020304" pitchFamily="18" charset="0"/>
              </a:rPr>
              <a:t>did receive the influenza vaccine </a:t>
            </a:r>
            <a:r>
              <a:rPr lang="en-US" sz="4000" b="1" i="1" spc="-150" dirty="0">
                <a:solidFill>
                  <a:schemeClr val="tx1"/>
                </a:solidFill>
                <a:latin typeface="Times New Roman" panose="02020603050405020304" pitchFamily="18" charset="0"/>
                <a:cs typeface="Times New Roman" panose="02020603050405020304" pitchFamily="18" charset="0"/>
              </a:rPr>
              <a:t>in this facility </a:t>
            </a:r>
            <a:r>
              <a:rPr lang="en-US" sz="4000" spc="-150" dirty="0">
                <a:solidFill>
                  <a:schemeClr val="tx1"/>
                </a:solidFill>
                <a:latin typeface="Times New Roman" panose="02020603050405020304" pitchFamily="18" charset="0"/>
                <a:cs typeface="Times New Roman" panose="02020603050405020304" pitchFamily="18" charset="0"/>
              </a:rPr>
              <a:t>during this year’s influenza season. </a:t>
            </a:r>
          </a:p>
          <a:p>
            <a:pPr marL="1487488" indent="-285750">
              <a:buSzPct val="100000"/>
              <a:buFont typeface="Arial" panose="020B0604020202020204" pitchFamily="34" charset="0"/>
              <a:buChar char="•"/>
              <a:tabLst>
                <a:tab pos="1425575" algn="l"/>
              </a:tabLst>
            </a:pPr>
            <a:r>
              <a:rPr lang="en-US" sz="4000" spc="-150" dirty="0">
                <a:solidFill>
                  <a:schemeClr val="tx1"/>
                </a:solidFill>
                <a:latin typeface="Times New Roman" panose="02020603050405020304" pitchFamily="18" charset="0"/>
                <a:cs typeface="Times New Roman" panose="02020603050405020304" pitchFamily="18" charset="0"/>
              </a:rPr>
              <a:t>Continue to Date influenza vaccine received (O0250B)</a:t>
            </a:r>
          </a:p>
        </p:txBody>
      </p:sp>
    </p:spTree>
    <p:extLst>
      <p:ext uri="{BB962C8B-B14F-4D97-AF65-F5344CB8AC3E}">
        <p14:creationId xmlns:p14="http://schemas.microsoft.com/office/powerpoint/2010/main" val="10590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1C4B4-9C11-62DA-FA25-FD52AB5CF6A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B08432-42B6-82E8-627C-0120626A8B6C}"/>
              </a:ext>
            </a:extLst>
          </p:cNvPr>
          <p:cNvSpPr txBox="1">
            <a:spLocks/>
          </p:cNvSpPr>
          <p:nvPr/>
        </p:nvSpPr>
        <p:spPr bwMode="gray">
          <a:xfrm>
            <a:off x="10434919" y="131761"/>
            <a:ext cx="6723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EB6B858-8469-7AA1-54F4-5B2DA5D05011}"/>
              </a:ext>
            </a:extLst>
          </p:cNvPr>
          <p:cNvSpPr>
            <a:spLocks noGrp="1"/>
          </p:cNvSpPr>
          <p:nvPr>
            <p:ph type="title"/>
          </p:nvPr>
        </p:nvSpPr>
        <p:spPr>
          <a:xfrm>
            <a:off x="806824" y="867426"/>
            <a:ext cx="10540013" cy="907586"/>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O0250B-Date Influenza Vaccine received</a:t>
            </a:r>
          </a:p>
        </p:txBody>
      </p:sp>
      <p:pic>
        <p:nvPicPr>
          <p:cNvPr id="11" name="Picture 10">
            <a:extLst>
              <a:ext uri="{FF2B5EF4-FFF2-40B4-BE49-F238E27FC236}">
                <a16:creationId xmlns:a16="http://schemas.microsoft.com/office/drawing/2014/main" id="{AB42C384-B534-7FF6-6A79-817211BCE379}"/>
              </a:ext>
            </a:extLst>
          </p:cNvPr>
          <p:cNvPicPr>
            <a:picLocks noChangeAspect="1"/>
          </p:cNvPicPr>
          <p:nvPr/>
        </p:nvPicPr>
        <p:blipFill>
          <a:blip r:embed="rId2"/>
          <a:stretch>
            <a:fillRect/>
          </a:stretch>
        </p:blipFill>
        <p:spPr>
          <a:xfrm>
            <a:off x="704394" y="2609302"/>
            <a:ext cx="10736239" cy="2717609"/>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0180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B3017-9AF3-1BE4-E02D-ADB2421AB8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BC3265-1A78-D17E-8D65-A82D1997E1E3}"/>
              </a:ext>
            </a:extLst>
          </p:cNvPr>
          <p:cNvSpPr txBox="1">
            <a:spLocks/>
          </p:cNvSpPr>
          <p:nvPr/>
        </p:nvSpPr>
        <p:spPr bwMode="gray">
          <a:xfrm>
            <a:off x="10408025" y="131761"/>
            <a:ext cx="726140"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337ECF0-F979-6F6F-AE72-70AB7B8F8633}"/>
              </a:ext>
            </a:extLst>
          </p:cNvPr>
          <p:cNvSpPr>
            <a:spLocks noGrp="1"/>
          </p:cNvSpPr>
          <p:nvPr>
            <p:ph type="title"/>
          </p:nvPr>
        </p:nvSpPr>
        <p:spPr>
          <a:xfrm>
            <a:off x="766202" y="740056"/>
            <a:ext cx="10659596" cy="1097709"/>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O0250B-Date Influenza Vaccine received (cont.)</a:t>
            </a:r>
          </a:p>
        </p:txBody>
      </p:sp>
      <p:sp>
        <p:nvSpPr>
          <p:cNvPr id="9" name="Content Placeholder 8">
            <a:extLst>
              <a:ext uri="{FF2B5EF4-FFF2-40B4-BE49-F238E27FC236}">
                <a16:creationId xmlns:a16="http://schemas.microsoft.com/office/drawing/2014/main" id="{A66E39EA-532F-B6C3-2D68-622DD0CB83FE}"/>
              </a:ext>
            </a:extLst>
          </p:cNvPr>
          <p:cNvSpPr>
            <a:spLocks noGrp="1"/>
          </p:cNvSpPr>
          <p:nvPr>
            <p:ph idx="1"/>
          </p:nvPr>
        </p:nvSpPr>
        <p:spPr>
          <a:xfrm>
            <a:off x="463177" y="2152650"/>
            <a:ext cx="11265646" cy="3105150"/>
          </a:xfrm>
        </p:spPr>
        <p:txBody>
          <a:bodyPr>
            <a:noAutofit/>
          </a:bodyPr>
          <a:lstStyle/>
          <a:p>
            <a:pPr>
              <a:buSzPct val="100000"/>
              <a:buFont typeface="Wingdings" panose="05000000000000000000" pitchFamily="2" charset="2"/>
              <a:buChar char="§"/>
            </a:pPr>
            <a:r>
              <a:rPr lang="en-US" sz="40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O0250B, Date influenza vaccine received:</a:t>
            </a:r>
          </a:p>
          <a:p>
            <a:pPr marL="969963" indent="-4572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Enter the date that the influenza vaccine was received.</a:t>
            </a:r>
          </a:p>
          <a:p>
            <a:pPr marL="969963" indent="-4572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Do not leave any boxes blank. </a:t>
            </a:r>
          </a:p>
          <a:p>
            <a:pPr marL="969963" indent="-4572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If the month contains only a single digit, fill in the first box of the month with a “0”. </a:t>
            </a:r>
            <a:endParaRPr lang="en-US" sz="4000" spc="-150" dirty="0">
              <a:solidFill>
                <a:srgbClr val="00B0F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0534701-9EB3-FB26-4F37-373D30AA95D0}"/>
              </a:ext>
            </a:extLst>
          </p:cNvPr>
          <p:cNvPicPr>
            <a:picLocks noChangeAspect="1"/>
          </p:cNvPicPr>
          <p:nvPr/>
        </p:nvPicPr>
        <p:blipFill>
          <a:blip r:embed="rId2"/>
          <a:stretch>
            <a:fillRect/>
          </a:stretch>
        </p:blipFill>
        <p:spPr>
          <a:xfrm>
            <a:off x="512770" y="5382537"/>
            <a:ext cx="11166460" cy="1233416"/>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3" name="Flowchart: Connector 2">
            <a:extLst>
              <a:ext uri="{FF2B5EF4-FFF2-40B4-BE49-F238E27FC236}">
                <a16:creationId xmlns:a16="http://schemas.microsoft.com/office/drawing/2014/main" id="{246A6F37-337A-097E-5181-8933FC81748F}"/>
              </a:ext>
            </a:extLst>
          </p:cNvPr>
          <p:cNvSpPr/>
          <p:nvPr/>
        </p:nvSpPr>
        <p:spPr>
          <a:xfrm>
            <a:off x="1823197" y="5825186"/>
            <a:ext cx="358586" cy="450264"/>
          </a:xfrm>
          <a:prstGeom prst="flowChartConnector">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0</a:t>
            </a:r>
          </a:p>
        </p:txBody>
      </p:sp>
      <p:sp>
        <p:nvSpPr>
          <p:cNvPr id="5" name="Flowchart: Connector 4">
            <a:extLst>
              <a:ext uri="{FF2B5EF4-FFF2-40B4-BE49-F238E27FC236}">
                <a16:creationId xmlns:a16="http://schemas.microsoft.com/office/drawing/2014/main" id="{5E58536D-6E33-4C1A-9F42-E1EC63B77297}"/>
              </a:ext>
            </a:extLst>
          </p:cNvPr>
          <p:cNvSpPr/>
          <p:nvPr/>
        </p:nvSpPr>
        <p:spPr>
          <a:xfrm>
            <a:off x="2195036" y="5825185"/>
            <a:ext cx="293595" cy="45907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1</a:t>
            </a:r>
          </a:p>
        </p:txBody>
      </p:sp>
      <p:sp>
        <p:nvSpPr>
          <p:cNvPr id="6" name="Flowchart: Connector 5">
            <a:extLst>
              <a:ext uri="{FF2B5EF4-FFF2-40B4-BE49-F238E27FC236}">
                <a16:creationId xmlns:a16="http://schemas.microsoft.com/office/drawing/2014/main" id="{22E4D285-358B-E63A-120C-0EF98ABDDE9A}"/>
              </a:ext>
            </a:extLst>
          </p:cNvPr>
          <p:cNvSpPr/>
          <p:nvPr/>
        </p:nvSpPr>
        <p:spPr>
          <a:xfrm>
            <a:off x="2797261" y="5823574"/>
            <a:ext cx="293595" cy="45187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1</a:t>
            </a:r>
          </a:p>
        </p:txBody>
      </p:sp>
      <p:sp>
        <p:nvSpPr>
          <p:cNvPr id="10" name="Flowchart: Connector 9">
            <a:extLst>
              <a:ext uri="{FF2B5EF4-FFF2-40B4-BE49-F238E27FC236}">
                <a16:creationId xmlns:a16="http://schemas.microsoft.com/office/drawing/2014/main" id="{13FDDC13-BB5A-91D9-D42B-8B48491EAE7D}"/>
              </a:ext>
            </a:extLst>
          </p:cNvPr>
          <p:cNvSpPr/>
          <p:nvPr/>
        </p:nvSpPr>
        <p:spPr>
          <a:xfrm>
            <a:off x="3105891" y="5832381"/>
            <a:ext cx="293595" cy="45187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7</a:t>
            </a:r>
          </a:p>
        </p:txBody>
      </p:sp>
      <p:sp>
        <p:nvSpPr>
          <p:cNvPr id="11" name="Flowchart: Connector 10">
            <a:extLst>
              <a:ext uri="{FF2B5EF4-FFF2-40B4-BE49-F238E27FC236}">
                <a16:creationId xmlns:a16="http://schemas.microsoft.com/office/drawing/2014/main" id="{633A491E-4BFB-DB3D-FA78-2A4EB69CCF8B}"/>
              </a:ext>
            </a:extLst>
          </p:cNvPr>
          <p:cNvSpPr/>
          <p:nvPr/>
        </p:nvSpPr>
        <p:spPr>
          <a:xfrm>
            <a:off x="3723809" y="5823574"/>
            <a:ext cx="293595" cy="42442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2</a:t>
            </a:r>
          </a:p>
        </p:txBody>
      </p:sp>
      <p:sp>
        <p:nvSpPr>
          <p:cNvPr id="12" name="Flowchart: Connector 11">
            <a:extLst>
              <a:ext uri="{FF2B5EF4-FFF2-40B4-BE49-F238E27FC236}">
                <a16:creationId xmlns:a16="http://schemas.microsoft.com/office/drawing/2014/main" id="{657AE15A-C3A6-3A45-E2FA-DAF51542B28B}"/>
              </a:ext>
            </a:extLst>
          </p:cNvPr>
          <p:cNvSpPr/>
          <p:nvPr/>
        </p:nvSpPr>
        <p:spPr>
          <a:xfrm>
            <a:off x="4032438" y="5822120"/>
            <a:ext cx="293595" cy="42587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0</a:t>
            </a:r>
          </a:p>
        </p:txBody>
      </p:sp>
      <p:sp>
        <p:nvSpPr>
          <p:cNvPr id="13" name="Flowchart: Connector 12">
            <a:extLst>
              <a:ext uri="{FF2B5EF4-FFF2-40B4-BE49-F238E27FC236}">
                <a16:creationId xmlns:a16="http://schemas.microsoft.com/office/drawing/2014/main" id="{6862F521-72E7-793A-7BCA-A2DC7F861E4B}"/>
              </a:ext>
            </a:extLst>
          </p:cNvPr>
          <p:cNvSpPr/>
          <p:nvPr/>
        </p:nvSpPr>
        <p:spPr>
          <a:xfrm>
            <a:off x="4326033" y="5849573"/>
            <a:ext cx="293595" cy="42587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1</a:t>
            </a:r>
          </a:p>
        </p:txBody>
      </p:sp>
      <p:sp>
        <p:nvSpPr>
          <p:cNvPr id="14" name="Flowchart: Connector 13">
            <a:extLst>
              <a:ext uri="{FF2B5EF4-FFF2-40B4-BE49-F238E27FC236}">
                <a16:creationId xmlns:a16="http://schemas.microsoft.com/office/drawing/2014/main" id="{DDEC73D1-B867-7B00-F1CD-47F3DB79AB97}"/>
              </a:ext>
            </a:extLst>
          </p:cNvPr>
          <p:cNvSpPr/>
          <p:nvPr/>
        </p:nvSpPr>
        <p:spPr>
          <a:xfrm>
            <a:off x="4634664" y="5832382"/>
            <a:ext cx="293595" cy="45187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361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3" grpId="0" animBg="1"/>
      <p:bldP spid="5" grpId="0" animBg="1"/>
      <p:bldP spid="6" grpId="0" animBg="1"/>
      <p:bldP spid="10" grpId="0" animBg="1"/>
      <p:bldP spid="11" grpId="0" animBg="1"/>
      <p:bldP spid="12" grpId="0" animBg="1"/>
      <p:bldP spid="13" grpId="0" animBg="1"/>
      <p:bldP spid="1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54A11-FA45-9CC4-2590-0FE8EDABE4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C4C005-E89F-BAB6-CA0D-D6FEC659A60A}"/>
              </a:ext>
            </a:extLst>
          </p:cNvPr>
          <p:cNvSpPr txBox="1">
            <a:spLocks/>
          </p:cNvSpPr>
          <p:nvPr/>
        </p:nvSpPr>
        <p:spPr bwMode="gray">
          <a:xfrm>
            <a:off x="10434917" y="131761"/>
            <a:ext cx="69924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62F8563C-3ED7-0FE6-08D9-9ED12EFE93C2}"/>
              </a:ext>
            </a:extLst>
          </p:cNvPr>
          <p:cNvSpPr>
            <a:spLocks noGrp="1"/>
          </p:cNvSpPr>
          <p:nvPr>
            <p:ph type="title"/>
          </p:nvPr>
        </p:nvSpPr>
        <p:spPr>
          <a:xfrm>
            <a:off x="766202" y="740056"/>
            <a:ext cx="10659596" cy="978201"/>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O0250B-Date Influenza Vaccine received (cont.)</a:t>
            </a:r>
          </a:p>
        </p:txBody>
      </p:sp>
      <p:sp>
        <p:nvSpPr>
          <p:cNvPr id="9" name="Content Placeholder 8">
            <a:extLst>
              <a:ext uri="{FF2B5EF4-FFF2-40B4-BE49-F238E27FC236}">
                <a16:creationId xmlns:a16="http://schemas.microsoft.com/office/drawing/2014/main" id="{BCBD4664-B31E-2A2E-61C9-4F61872112DC}"/>
              </a:ext>
            </a:extLst>
          </p:cNvPr>
          <p:cNvSpPr>
            <a:spLocks noGrp="1"/>
          </p:cNvSpPr>
          <p:nvPr>
            <p:ph idx="1"/>
          </p:nvPr>
        </p:nvSpPr>
        <p:spPr>
          <a:xfrm>
            <a:off x="512770" y="4607894"/>
            <a:ext cx="11265646" cy="1176457"/>
          </a:xfrm>
        </p:spPr>
        <p:txBody>
          <a:bodyPr>
            <a:noAutofit/>
          </a:bodyPr>
          <a:lstStyle/>
          <a:p>
            <a:pPr marL="403225" indent="-403225">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If the date is unknown or the information is not available, only a single dash needs to be entered in the first box.</a:t>
            </a:r>
          </a:p>
        </p:txBody>
      </p:sp>
      <p:pic>
        <p:nvPicPr>
          <p:cNvPr id="2" name="Picture 1">
            <a:extLst>
              <a:ext uri="{FF2B5EF4-FFF2-40B4-BE49-F238E27FC236}">
                <a16:creationId xmlns:a16="http://schemas.microsoft.com/office/drawing/2014/main" id="{71462059-145E-4DC1-ADB3-95B4E30602E7}"/>
              </a:ext>
            </a:extLst>
          </p:cNvPr>
          <p:cNvPicPr>
            <a:picLocks noChangeAspect="1"/>
          </p:cNvPicPr>
          <p:nvPr/>
        </p:nvPicPr>
        <p:blipFill>
          <a:blip r:embed="rId2"/>
          <a:stretch>
            <a:fillRect/>
          </a:stretch>
        </p:blipFill>
        <p:spPr>
          <a:xfrm>
            <a:off x="562363" y="3510640"/>
            <a:ext cx="11166460" cy="923400"/>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3" name="Flowchart: Connector 2">
            <a:extLst>
              <a:ext uri="{FF2B5EF4-FFF2-40B4-BE49-F238E27FC236}">
                <a16:creationId xmlns:a16="http://schemas.microsoft.com/office/drawing/2014/main" id="{3EE3BE85-10BF-5B76-875F-E6B4B37531B9}"/>
              </a:ext>
            </a:extLst>
          </p:cNvPr>
          <p:cNvSpPr/>
          <p:nvPr/>
        </p:nvSpPr>
        <p:spPr>
          <a:xfrm>
            <a:off x="1881474" y="3859228"/>
            <a:ext cx="358586" cy="3048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1</a:t>
            </a:r>
          </a:p>
        </p:txBody>
      </p:sp>
      <p:sp>
        <p:nvSpPr>
          <p:cNvPr id="5" name="Flowchart: Connector 4">
            <a:extLst>
              <a:ext uri="{FF2B5EF4-FFF2-40B4-BE49-F238E27FC236}">
                <a16:creationId xmlns:a16="http://schemas.microsoft.com/office/drawing/2014/main" id="{4FECD8E3-7205-FDFE-5639-D17C100082D7}"/>
              </a:ext>
            </a:extLst>
          </p:cNvPr>
          <p:cNvSpPr/>
          <p:nvPr/>
        </p:nvSpPr>
        <p:spPr>
          <a:xfrm>
            <a:off x="2226613" y="3847420"/>
            <a:ext cx="358586" cy="3048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0</a:t>
            </a:r>
          </a:p>
        </p:txBody>
      </p:sp>
      <p:sp>
        <p:nvSpPr>
          <p:cNvPr id="6" name="Flowchart: Connector 5">
            <a:extLst>
              <a:ext uri="{FF2B5EF4-FFF2-40B4-BE49-F238E27FC236}">
                <a16:creationId xmlns:a16="http://schemas.microsoft.com/office/drawing/2014/main" id="{01C59DC5-4DE0-2EBA-9EE5-9A29311D7DD8}"/>
              </a:ext>
            </a:extLst>
          </p:cNvPr>
          <p:cNvSpPr/>
          <p:nvPr/>
        </p:nvSpPr>
        <p:spPr>
          <a:xfrm>
            <a:off x="2807078" y="3853966"/>
            <a:ext cx="358586" cy="327932"/>
          </a:xfrm>
          <a:prstGeom prst="flowChartConnector">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0</a:t>
            </a:r>
          </a:p>
        </p:txBody>
      </p:sp>
      <p:sp>
        <p:nvSpPr>
          <p:cNvPr id="8" name="Flowchart: Connector 7">
            <a:extLst>
              <a:ext uri="{FF2B5EF4-FFF2-40B4-BE49-F238E27FC236}">
                <a16:creationId xmlns:a16="http://schemas.microsoft.com/office/drawing/2014/main" id="{5BFA386D-2709-0D9D-3274-5DDB5ECF6314}"/>
              </a:ext>
            </a:extLst>
          </p:cNvPr>
          <p:cNvSpPr/>
          <p:nvPr/>
        </p:nvSpPr>
        <p:spPr>
          <a:xfrm>
            <a:off x="3141573" y="3857384"/>
            <a:ext cx="358586" cy="3279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6</a:t>
            </a:r>
          </a:p>
        </p:txBody>
      </p:sp>
      <p:sp>
        <p:nvSpPr>
          <p:cNvPr id="10" name="Flowchart: Connector 9">
            <a:extLst>
              <a:ext uri="{FF2B5EF4-FFF2-40B4-BE49-F238E27FC236}">
                <a16:creationId xmlns:a16="http://schemas.microsoft.com/office/drawing/2014/main" id="{145703E4-0EA8-5F0E-33BD-36FAAF3FEB6B}"/>
              </a:ext>
            </a:extLst>
          </p:cNvPr>
          <p:cNvSpPr/>
          <p:nvPr/>
        </p:nvSpPr>
        <p:spPr>
          <a:xfrm>
            <a:off x="3766014" y="3816883"/>
            <a:ext cx="337299" cy="3279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2</a:t>
            </a:r>
          </a:p>
        </p:txBody>
      </p:sp>
      <p:sp>
        <p:nvSpPr>
          <p:cNvPr id="11" name="Flowchart: Connector 10">
            <a:extLst>
              <a:ext uri="{FF2B5EF4-FFF2-40B4-BE49-F238E27FC236}">
                <a16:creationId xmlns:a16="http://schemas.microsoft.com/office/drawing/2014/main" id="{D488D7BF-DE51-CED4-796E-4801670386D4}"/>
              </a:ext>
            </a:extLst>
          </p:cNvPr>
          <p:cNvSpPr/>
          <p:nvPr/>
        </p:nvSpPr>
        <p:spPr>
          <a:xfrm>
            <a:off x="4100509" y="3851081"/>
            <a:ext cx="283509" cy="34053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0</a:t>
            </a:r>
          </a:p>
        </p:txBody>
      </p:sp>
      <p:sp>
        <p:nvSpPr>
          <p:cNvPr id="12" name="Flowchart: Connector 11">
            <a:extLst>
              <a:ext uri="{FF2B5EF4-FFF2-40B4-BE49-F238E27FC236}">
                <a16:creationId xmlns:a16="http://schemas.microsoft.com/office/drawing/2014/main" id="{976316CB-BC00-373F-FACF-D0FB4BC1F965}"/>
              </a:ext>
            </a:extLst>
          </p:cNvPr>
          <p:cNvSpPr/>
          <p:nvPr/>
        </p:nvSpPr>
        <p:spPr>
          <a:xfrm>
            <a:off x="4409028" y="3857384"/>
            <a:ext cx="283509" cy="3279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1</a:t>
            </a:r>
          </a:p>
        </p:txBody>
      </p:sp>
      <p:sp>
        <p:nvSpPr>
          <p:cNvPr id="13" name="Flowchart: Connector 12">
            <a:extLst>
              <a:ext uri="{FF2B5EF4-FFF2-40B4-BE49-F238E27FC236}">
                <a16:creationId xmlns:a16="http://schemas.microsoft.com/office/drawing/2014/main" id="{9645E1CE-05F2-6D04-7AD9-7186C153D431}"/>
              </a:ext>
            </a:extLst>
          </p:cNvPr>
          <p:cNvSpPr/>
          <p:nvPr/>
        </p:nvSpPr>
        <p:spPr>
          <a:xfrm>
            <a:off x="4706468" y="3841359"/>
            <a:ext cx="283510" cy="34053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3</a:t>
            </a:r>
          </a:p>
        </p:txBody>
      </p:sp>
      <p:sp>
        <p:nvSpPr>
          <p:cNvPr id="14" name="Content Placeholder 8">
            <a:extLst>
              <a:ext uri="{FF2B5EF4-FFF2-40B4-BE49-F238E27FC236}">
                <a16:creationId xmlns:a16="http://schemas.microsoft.com/office/drawing/2014/main" id="{29A55669-916B-F6BC-56A8-CDDAB6C0FBD8}"/>
              </a:ext>
            </a:extLst>
          </p:cNvPr>
          <p:cNvSpPr txBox="1">
            <a:spLocks/>
          </p:cNvSpPr>
          <p:nvPr/>
        </p:nvSpPr>
        <p:spPr>
          <a:xfrm>
            <a:off x="438380" y="2116605"/>
            <a:ext cx="11315239" cy="12307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1313" indent="-341313">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If the day only contains a single digit, then fill the first box of the day with the “0”. </a:t>
            </a:r>
          </a:p>
        </p:txBody>
      </p:sp>
      <p:pic>
        <p:nvPicPr>
          <p:cNvPr id="15" name="Picture 14">
            <a:extLst>
              <a:ext uri="{FF2B5EF4-FFF2-40B4-BE49-F238E27FC236}">
                <a16:creationId xmlns:a16="http://schemas.microsoft.com/office/drawing/2014/main" id="{0D7D0977-FDC8-8DC6-C7E4-87F9E72CA141}"/>
              </a:ext>
            </a:extLst>
          </p:cNvPr>
          <p:cNvPicPr>
            <a:picLocks noChangeAspect="1"/>
          </p:cNvPicPr>
          <p:nvPr/>
        </p:nvPicPr>
        <p:blipFill>
          <a:blip r:embed="rId2"/>
          <a:stretch>
            <a:fillRect/>
          </a:stretch>
        </p:blipFill>
        <p:spPr>
          <a:xfrm>
            <a:off x="558158" y="5881092"/>
            <a:ext cx="11166460" cy="798823"/>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16" name="Minus Sign 15">
            <a:extLst>
              <a:ext uri="{FF2B5EF4-FFF2-40B4-BE49-F238E27FC236}">
                <a16:creationId xmlns:a16="http://schemas.microsoft.com/office/drawing/2014/main" id="{74E8DB11-A2D6-933F-03C7-8BA2B5E3625C}"/>
              </a:ext>
            </a:extLst>
          </p:cNvPr>
          <p:cNvSpPr/>
          <p:nvPr/>
        </p:nvSpPr>
        <p:spPr>
          <a:xfrm>
            <a:off x="1920031" y="6091284"/>
            <a:ext cx="306582" cy="378438"/>
          </a:xfrm>
          <a:prstGeom prst="mathMinus">
            <a:avLst>
              <a:gd name="adj1" fmla="val 12584"/>
            </a:avLst>
          </a:prstGeom>
          <a:solidFill>
            <a:srgbClr val="C00000"/>
          </a:solidFill>
          <a:effectLst>
            <a:glow rad="1270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7A78AEB-6013-576B-3A59-7772C22C059C}"/>
              </a:ext>
            </a:extLst>
          </p:cNvPr>
          <p:cNvSpPr/>
          <p:nvPr/>
        </p:nvSpPr>
        <p:spPr>
          <a:xfrm>
            <a:off x="1408818" y="6039698"/>
            <a:ext cx="1303898" cy="481609"/>
          </a:xfrm>
          <a:prstGeom prst="ellipse">
            <a:avLst/>
          </a:prstGeom>
          <a:noFill/>
          <a:ln w="38100">
            <a:solidFill>
              <a:schemeClr val="bg1"/>
            </a:solidFill>
          </a:ln>
          <a:effectLst>
            <a:glow rad="1270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1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animBg="1"/>
      <p:bldP spid="5" grpId="0" animBg="1"/>
      <p:bldP spid="6" grpId="0" animBg="1"/>
      <p:bldP spid="8" grpId="0" animBg="1"/>
      <p:bldP spid="10" grpId="0" animBg="1"/>
      <p:bldP spid="11" grpId="0" animBg="1"/>
      <p:bldP spid="12" grpId="0" animBg="1"/>
      <p:bldP spid="13" grpId="0" animBg="1"/>
      <p:bldP spid="14" grpId="0"/>
      <p:bldP spid="16" grpId="0" animBg="1"/>
      <p:bldP spid="17"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8966B-EE95-6804-8D3D-DE06B92E728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CB9DC3-F961-8CE9-AEA0-94B8BE4F925D}"/>
              </a:ext>
            </a:extLst>
          </p:cNvPr>
          <p:cNvSpPr txBox="1">
            <a:spLocks/>
          </p:cNvSpPr>
          <p:nvPr/>
        </p:nvSpPr>
        <p:spPr bwMode="gray">
          <a:xfrm>
            <a:off x="10448818" y="131761"/>
            <a:ext cx="65754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6EF9FB4-5B15-ABC6-21FD-AF9894B2AF00}"/>
              </a:ext>
            </a:extLst>
          </p:cNvPr>
          <p:cNvSpPr>
            <a:spLocks noGrp="1"/>
          </p:cNvSpPr>
          <p:nvPr>
            <p:ph type="title"/>
          </p:nvPr>
        </p:nvSpPr>
        <p:spPr>
          <a:xfrm>
            <a:off x="756116" y="771443"/>
            <a:ext cx="10679768" cy="879779"/>
          </a:xfrm>
          <a:solidFill>
            <a:srgbClr val="00B050"/>
          </a:solidFill>
          <a:ln>
            <a:solidFill>
              <a:schemeClr val="tx1"/>
            </a:solidFill>
          </a:ln>
          <a:effectLst>
            <a:glow rad="127000">
              <a:schemeClr val="bg1"/>
            </a:glow>
          </a:effectLst>
        </p:spPr>
        <p:txBody>
          <a:bodyPr>
            <a:noAutofit/>
          </a:bodyPr>
          <a:lstStyle/>
          <a:p>
            <a:pPr algn="ctr"/>
            <a:r>
              <a:rPr lang="en-US" sz="4000" b="1" i="1" spc="-300" dirty="0">
                <a:solidFill>
                  <a:schemeClr val="tx1"/>
                </a:solidFill>
                <a:latin typeface="Times New Roman" panose="02020603050405020304" pitchFamily="18" charset="0"/>
                <a:cs typeface="Times New Roman" panose="02020603050405020304" pitchFamily="18" charset="0"/>
              </a:rPr>
              <a:t>O0250C. </a:t>
            </a:r>
            <a:r>
              <a:rPr lang="en-US" sz="4400" b="1" i="1" spc="-300" dirty="0">
                <a:solidFill>
                  <a:schemeClr val="tx1"/>
                </a:solidFill>
                <a:latin typeface="Times New Roman" panose="02020603050405020304" pitchFamily="18" charset="0"/>
                <a:cs typeface="Times New Roman" panose="02020603050405020304" pitchFamily="18" charset="0"/>
              </a:rPr>
              <a:t>If influenza vaccine not received, state reason</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ECE3F3CE-EA2A-2316-3525-6B4C1A16510D}"/>
              </a:ext>
            </a:extLst>
          </p:cNvPr>
          <p:cNvPicPr>
            <a:picLocks noGrp="1" noChangeAspect="1"/>
          </p:cNvPicPr>
          <p:nvPr>
            <p:ph idx="1"/>
          </p:nvPr>
        </p:nvPicPr>
        <p:blipFill>
          <a:blip r:embed="rId2"/>
          <a:stretch>
            <a:fillRect/>
          </a:stretch>
        </p:blipFill>
        <p:spPr>
          <a:xfrm>
            <a:off x="599144" y="2314755"/>
            <a:ext cx="11087743" cy="1369950"/>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pic>
        <p:nvPicPr>
          <p:cNvPr id="3" name="Picture 2">
            <a:extLst>
              <a:ext uri="{FF2B5EF4-FFF2-40B4-BE49-F238E27FC236}">
                <a16:creationId xmlns:a16="http://schemas.microsoft.com/office/drawing/2014/main" id="{75935AF5-C083-E206-BDF6-75BFFDA69E7A}"/>
              </a:ext>
            </a:extLst>
          </p:cNvPr>
          <p:cNvPicPr>
            <a:picLocks noChangeAspect="1"/>
          </p:cNvPicPr>
          <p:nvPr/>
        </p:nvPicPr>
        <p:blipFill>
          <a:blip r:embed="rId3"/>
          <a:stretch>
            <a:fillRect/>
          </a:stretch>
        </p:blipFill>
        <p:spPr>
          <a:xfrm>
            <a:off x="599144" y="3887373"/>
            <a:ext cx="11087743" cy="2723633"/>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35155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726CC-CE28-DC93-CC92-EDDC6E9D249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26EE95-2DCC-6043-023E-AA803D50D574}"/>
              </a:ext>
            </a:extLst>
          </p:cNvPr>
          <p:cNvSpPr txBox="1">
            <a:spLocks/>
          </p:cNvSpPr>
          <p:nvPr/>
        </p:nvSpPr>
        <p:spPr bwMode="gray">
          <a:xfrm>
            <a:off x="10438544" y="131761"/>
            <a:ext cx="68836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CF0941FA-D914-C417-5B93-8C3FBF492A64}"/>
              </a:ext>
            </a:extLst>
          </p:cNvPr>
          <p:cNvSpPr>
            <a:spLocks noGrp="1"/>
          </p:cNvSpPr>
          <p:nvPr>
            <p:ph type="title"/>
          </p:nvPr>
        </p:nvSpPr>
        <p:spPr>
          <a:xfrm>
            <a:off x="866775" y="898588"/>
            <a:ext cx="10260136"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O0250C (cont.)</a:t>
            </a:r>
          </a:p>
        </p:txBody>
      </p:sp>
      <p:sp>
        <p:nvSpPr>
          <p:cNvPr id="9" name="Content Placeholder 8">
            <a:extLst>
              <a:ext uri="{FF2B5EF4-FFF2-40B4-BE49-F238E27FC236}">
                <a16:creationId xmlns:a16="http://schemas.microsoft.com/office/drawing/2014/main" id="{5857D320-CC41-4329-B475-69DECF69F284}"/>
              </a:ext>
            </a:extLst>
          </p:cNvPr>
          <p:cNvSpPr>
            <a:spLocks noGrp="1"/>
          </p:cNvSpPr>
          <p:nvPr>
            <p:ph idx="1"/>
          </p:nvPr>
        </p:nvSpPr>
        <p:spPr>
          <a:xfrm>
            <a:off x="791092" y="2381250"/>
            <a:ext cx="10848458" cy="4610099"/>
          </a:xfrm>
        </p:spPr>
        <p:txBody>
          <a:bodyPr>
            <a:noAutofit/>
          </a:bodyPr>
          <a:lstStyle/>
          <a:p>
            <a:pPr marL="341313" indent="-341313">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O0250C, </a:t>
            </a:r>
            <a:r>
              <a:rPr lang="en-US" sz="40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influenza vaccine not received, state reason</a:t>
            </a:r>
            <a:endPar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60425" indent="-347663">
              <a:buSzPct val="125000"/>
              <a:buFont typeface="Times New Roman" panose="02020603050405020304" pitchFamily="18" charset="0"/>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1, if:</a:t>
            </a:r>
          </a:p>
          <a:p>
            <a:pPr marL="1485900" indent="-455613">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Resident was not in this facility during this year’s influenza vaccination season. </a:t>
            </a:r>
          </a:p>
        </p:txBody>
      </p:sp>
    </p:spTree>
    <p:extLst>
      <p:ext uri="{BB962C8B-B14F-4D97-AF65-F5344CB8AC3E}">
        <p14:creationId xmlns:p14="http://schemas.microsoft.com/office/powerpoint/2010/main" val="273991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32966-8EEE-F934-0793-6BA04C24B06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FED219-1847-E5B4-E945-014385482C0A}"/>
              </a:ext>
            </a:extLst>
          </p:cNvPr>
          <p:cNvSpPr txBox="1">
            <a:spLocks/>
          </p:cNvSpPr>
          <p:nvPr/>
        </p:nvSpPr>
        <p:spPr bwMode="gray">
          <a:xfrm>
            <a:off x="10438544" y="131761"/>
            <a:ext cx="68836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874770C-5012-6540-6C54-F9A9211CBD88}"/>
              </a:ext>
            </a:extLst>
          </p:cNvPr>
          <p:cNvSpPr>
            <a:spLocks noGrp="1"/>
          </p:cNvSpPr>
          <p:nvPr>
            <p:ph type="title"/>
          </p:nvPr>
        </p:nvSpPr>
        <p:spPr>
          <a:xfrm>
            <a:off x="866775" y="765238"/>
            <a:ext cx="10260136"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O0250C (cont.)</a:t>
            </a:r>
          </a:p>
        </p:txBody>
      </p:sp>
      <p:sp>
        <p:nvSpPr>
          <p:cNvPr id="9" name="Content Placeholder 8">
            <a:extLst>
              <a:ext uri="{FF2B5EF4-FFF2-40B4-BE49-F238E27FC236}">
                <a16:creationId xmlns:a16="http://schemas.microsoft.com/office/drawing/2014/main" id="{EFEE7554-6962-C7E0-5973-BFBECA5E5495}"/>
              </a:ext>
            </a:extLst>
          </p:cNvPr>
          <p:cNvSpPr>
            <a:spLocks noGrp="1"/>
          </p:cNvSpPr>
          <p:nvPr>
            <p:ph idx="1"/>
          </p:nvPr>
        </p:nvSpPr>
        <p:spPr>
          <a:xfrm>
            <a:off x="866775" y="2411415"/>
            <a:ext cx="10260136" cy="4314824"/>
          </a:xfrm>
        </p:spPr>
        <p:txBody>
          <a:bodyPr>
            <a:noAutofit/>
          </a:bodyPr>
          <a:lstStyle/>
          <a:p>
            <a:pPr marL="860425" indent="-347663">
              <a:buSzPct val="125000"/>
              <a:buFont typeface="Times New Roman" panose="02020603050405020304" pitchFamily="18" charset="0"/>
              <a:buChar char="-"/>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2, Received outside of this facility: </a:t>
            </a:r>
          </a:p>
          <a:p>
            <a:pPr marL="1485900">
              <a:buSzPct val="100000"/>
              <a:buFont typeface="Arial" panose="020B0604020202020204" pitchFamily="34" charset="0"/>
              <a:buChar char="•"/>
              <a:tabLst>
                <a:tab pos="1312863" algn="l"/>
              </a:tabLst>
            </a:pPr>
            <a:r>
              <a:rPr lang="en-US" sz="4400" spc="-150" dirty="0">
                <a:solidFill>
                  <a:schemeClr val="tx1"/>
                </a:solidFill>
                <a:latin typeface="Times New Roman" panose="02020603050405020304" pitchFamily="18" charset="0"/>
                <a:cs typeface="Times New Roman" panose="02020603050405020304" pitchFamily="18" charset="0"/>
              </a:rPr>
              <a:t>Includes influenza vaccinations administered in any other setting during this year’s influenza vaccination season. </a:t>
            </a:r>
          </a:p>
        </p:txBody>
      </p:sp>
    </p:spTree>
    <p:extLst>
      <p:ext uri="{BB962C8B-B14F-4D97-AF65-F5344CB8AC3E}">
        <p14:creationId xmlns:p14="http://schemas.microsoft.com/office/powerpoint/2010/main" val="32231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8991E-D224-B81C-4E41-37BD55653A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345B25-19DB-0A78-6553-EC12A0BAC824}"/>
              </a:ext>
            </a:extLst>
          </p:cNvPr>
          <p:cNvSpPr txBox="1">
            <a:spLocks/>
          </p:cNvSpPr>
          <p:nvPr/>
        </p:nvSpPr>
        <p:spPr bwMode="gray">
          <a:xfrm>
            <a:off x="10428270" y="131761"/>
            <a:ext cx="698641"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7492150-57FB-84FB-EB3B-C03F7FC2157A}"/>
              </a:ext>
            </a:extLst>
          </p:cNvPr>
          <p:cNvSpPr>
            <a:spLocks noGrp="1"/>
          </p:cNvSpPr>
          <p:nvPr>
            <p:ph type="title"/>
          </p:nvPr>
        </p:nvSpPr>
        <p:spPr>
          <a:xfrm>
            <a:off x="847725" y="755766"/>
            <a:ext cx="10351909" cy="856643"/>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O0250C (cont.)</a:t>
            </a:r>
          </a:p>
        </p:txBody>
      </p:sp>
      <p:sp>
        <p:nvSpPr>
          <p:cNvPr id="9" name="Content Placeholder 8">
            <a:extLst>
              <a:ext uri="{FF2B5EF4-FFF2-40B4-BE49-F238E27FC236}">
                <a16:creationId xmlns:a16="http://schemas.microsoft.com/office/drawing/2014/main" id="{DAD08DDD-267E-2A6B-D445-E31929D1171F}"/>
              </a:ext>
            </a:extLst>
          </p:cNvPr>
          <p:cNvSpPr>
            <a:spLocks noGrp="1"/>
          </p:cNvSpPr>
          <p:nvPr>
            <p:ph idx="1"/>
          </p:nvPr>
        </p:nvSpPr>
        <p:spPr>
          <a:xfrm>
            <a:off x="463177" y="2514600"/>
            <a:ext cx="11265646" cy="4343400"/>
          </a:xfrm>
          <a:solidFill>
            <a:schemeClr val="bg1"/>
          </a:solidFill>
        </p:spPr>
        <p:txBody>
          <a:bodyPr>
            <a:noAutofit/>
          </a:bodyPr>
          <a:lstStyle/>
          <a:p>
            <a:pPr marL="739775" indent="-336550">
              <a:spcBef>
                <a:spcPts val="0"/>
              </a:spcBef>
              <a:buSzPct val="125000"/>
              <a:buFont typeface="Times New Roman" panose="02020603050405020304" pitchFamily="18" charset="0"/>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3, Not eligible - medical contraindication: if </a:t>
            </a:r>
          </a:p>
          <a:p>
            <a:pPr marL="1317625" indent="-347663">
              <a:spcBef>
                <a:spcPts val="0"/>
              </a:spcBef>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Influenza vaccine not received due to medical contraindications. </a:t>
            </a:r>
          </a:p>
          <a:p>
            <a:pPr marL="1317625" indent="-347663">
              <a:spcBef>
                <a:spcPts val="0"/>
              </a:spcBef>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Influenza vaccine is contraindicated for a resident with severe reaction to a previous dose of influenza vaccine or to a vaccine component. </a:t>
            </a:r>
          </a:p>
        </p:txBody>
      </p:sp>
    </p:spTree>
    <p:extLst>
      <p:ext uri="{BB962C8B-B14F-4D97-AF65-F5344CB8AC3E}">
        <p14:creationId xmlns:p14="http://schemas.microsoft.com/office/powerpoint/2010/main" val="361528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838-FCA3-0237-78A1-F39BF22153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169652-AE59-1EDA-BE10-E57234B4F979}"/>
              </a:ext>
            </a:extLst>
          </p:cNvPr>
          <p:cNvSpPr txBox="1">
            <a:spLocks/>
          </p:cNvSpPr>
          <p:nvPr/>
        </p:nvSpPr>
        <p:spPr bwMode="gray">
          <a:xfrm>
            <a:off x="10459092" y="131761"/>
            <a:ext cx="65754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0AD7F37-26D0-15A6-E753-F03F80630BB4}"/>
              </a:ext>
            </a:extLst>
          </p:cNvPr>
          <p:cNvSpPr>
            <a:spLocks noGrp="1"/>
          </p:cNvSpPr>
          <p:nvPr>
            <p:ph type="title"/>
          </p:nvPr>
        </p:nvSpPr>
        <p:spPr>
          <a:xfrm>
            <a:off x="1016839" y="917574"/>
            <a:ext cx="10283825"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O0250C (cont.)</a:t>
            </a:r>
          </a:p>
        </p:txBody>
      </p:sp>
      <p:sp>
        <p:nvSpPr>
          <p:cNvPr id="9" name="Content Placeholder 8">
            <a:extLst>
              <a:ext uri="{FF2B5EF4-FFF2-40B4-BE49-F238E27FC236}">
                <a16:creationId xmlns:a16="http://schemas.microsoft.com/office/drawing/2014/main" id="{C5C4F130-316B-6B4B-D36D-6C0C6A4678ED}"/>
              </a:ext>
            </a:extLst>
          </p:cNvPr>
          <p:cNvSpPr>
            <a:spLocks noGrp="1"/>
          </p:cNvSpPr>
          <p:nvPr>
            <p:ph idx="1"/>
          </p:nvPr>
        </p:nvSpPr>
        <p:spPr>
          <a:xfrm>
            <a:off x="1016839" y="2438400"/>
            <a:ext cx="10283825" cy="4419600"/>
          </a:xfrm>
        </p:spPr>
        <p:txBody>
          <a:bodyPr>
            <a:noAutofit/>
          </a:bodyPr>
          <a:lstStyle/>
          <a:p>
            <a:pPr marL="739775" indent="-336550">
              <a:buSzPct val="125000"/>
              <a:buFont typeface="Times New Roman" panose="02020603050405020304" pitchFamily="18" charset="0"/>
              <a:buChar char="-"/>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4, Offered and declined, if: </a:t>
            </a:r>
          </a:p>
          <a:p>
            <a:pPr marL="1312863" indent="-400050">
              <a:buSzPct val="100000"/>
              <a:buFont typeface="Arial" panose="020B0604020202020204" pitchFamily="34" charset="0"/>
              <a:buChar char="•"/>
            </a:pPr>
            <a:r>
              <a:rPr lang="en-US" sz="4400" spc="-150" dirty="0">
                <a:solidFill>
                  <a:schemeClr val="tx1"/>
                </a:solidFill>
                <a:latin typeface="Times New Roman" panose="02020603050405020304" pitchFamily="18" charset="0"/>
                <a:cs typeface="Times New Roman" panose="02020603050405020304" pitchFamily="18" charset="0"/>
              </a:rPr>
              <a:t>Resident or responsible party/legal guardian has been informed of the risks and benefits of receiving the influenza vaccine and chooses not to accept vaccination. </a:t>
            </a:r>
          </a:p>
        </p:txBody>
      </p:sp>
    </p:spTree>
    <p:extLst>
      <p:ext uri="{BB962C8B-B14F-4D97-AF65-F5344CB8AC3E}">
        <p14:creationId xmlns:p14="http://schemas.microsoft.com/office/powerpoint/2010/main" val="40223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0C02C-7C5D-4DB7-3639-EDE0898C0E2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3FB843-F8FB-E038-9C12-A2BA8DA9A23B}"/>
              </a:ext>
            </a:extLst>
          </p:cNvPr>
          <p:cNvSpPr txBox="1">
            <a:spLocks/>
          </p:cNvSpPr>
          <p:nvPr/>
        </p:nvSpPr>
        <p:spPr bwMode="gray">
          <a:xfrm>
            <a:off x="10459092" y="131761"/>
            <a:ext cx="65754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139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20A9247-322B-35BF-B71B-353C6E573BA4}"/>
              </a:ext>
            </a:extLst>
          </p:cNvPr>
          <p:cNvSpPr>
            <a:spLocks noGrp="1"/>
          </p:cNvSpPr>
          <p:nvPr>
            <p:ph type="title"/>
          </p:nvPr>
        </p:nvSpPr>
        <p:spPr>
          <a:xfrm>
            <a:off x="1016839" y="917574"/>
            <a:ext cx="10283825"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O0250C (cont.)</a:t>
            </a:r>
          </a:p>
        </p:txBody>
      </p:sp>
      <p:sp>
        <p:nvSpPr>
          <p:cNvPr id="9" name="Content Placeholder 8">
            <a:extLst>
              <a:ext uri="{FF2B5EF4-FFF2-40B4-BE49-F238E27FC236}">
                <a16:creationId xmlns:a16="http://schemas.microsoft.com/office/drawing/2014/main" id="{A8E468F4-DD6D-149B-F9C5-FA0C550762DE}"/>
              </a:ext>
            </a:extLst>
          </p:cNvPr>
          <p:cNvSpPr>
            <a:spLocks noGrp="1"/>
          </p:cNvSpPr>
          <p:nvPr>
            <p:ph idx="1"/>
          </p:nvPr>
        </p:nvSpPr>
        <p:spPr>
          <a:xfrm>
            <a:off x="525929" y="2286000"/>
            <a:ext cx="11265646" cy="4572000"/>
          </a:xfrm>
        </p:spPr>
        <p:txBody>
          <a:bodyPr>
            <a:noAutofit/>
          </a:bodyPr>
          <a:lstStyle/>
          <a:p>
            <a:pPr marL="739775" indent="-336550">
              <a:buSzPct val="125000"/>
              <a:buFont typeface="Times New Roman" panose="02020603050405020304" pitchFamily="18" charset="0"/>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5, Not offered, if: </a:t>
            </a:r>
          </a:p>
          <a:p>
            <a:pPr marL="1543050">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Resident or responsible party/legal guardian not offered the influenza vaccine.</a:t>
            </a:r>
          </a:p>
          <a:p>
            <a:pPr marL="739775" indent="-339725">
              <a:spcBef>
                <a:spcPts val="0"/>
              </a:spcBef>
              <a:buSzPct val="125000"/>
              <a:buFont typeface="Times New Roman" panose="02020603050405020304" pitchFamily="18" charset="0"/>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6, Inability to obtain influenza vaccine due to a declared shortage, if</a:t>
            </a:r>
          </a:p>
          <a:p>
            <a:pPr marL="1543050" indent="-336550">
              <a:spcBef>
                <a:spcPts val="0"/>
              </a:spcBef>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Vaccine is unavailable at this facility due to a declared influenza vaccine shortage. </a:t>
            </a:r>
          </a:p>
        </p:txBody>
      </p:sp>
    </p:spTree>
    <p:extLst>
      <p:ext uri="{BB962C8B-B14F-4D97-AF65-F5344CB8AC3E}">
        <p14:creationId xmlns:p14="http://schemas.microsoft.com/office/powerpoint/2010/main" val="316707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438D0-FD15-0E47-DA90-E91971D1C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DB26E-B6C1-7967-6A96-CB53C01E74E6}"/>
              </a:ext>
            </a:extLst>
          </p:cNvPr>
          <p:cNvSpPr>
            <a:spLocks noGrp="1"/>
          </p:cNvSpPr>
          <p:nvPr>
            <p:ph type="title"/>
          </p:nvPr>
        </p:nvSpPr>
        <p:spPr>
          <a:xfrm>
            <a:off x="836649" y="884644"/>
            <a:ext cx="10664456" cy="867956"/>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K0300 &amp; K0310- Subsequent Assessments</a:t>
            </a:r>
            <a:endParaRPr lang="en-US" sz="60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33A5AC6-9BF8-EB5F-B806-070CEB820BFE}"/>
              </a:ext>
            </a:extLst>
          </p:cNvPr>
          <p:cNvSpPr>
            <a:spLocks noGrp="1"/>
          </p:cNvSpPr>
          <p:nvPr>
            <p:ph idx="1"/>
          </p:nvPr>
        </p:nvSpPr>
        <p:spPr>
          <a:xfrm>
            <a:off x="350874" y="2371724"/>
            <a:ext cx="11536325" cy="4486275"/>
          </a:xfrm>
        </p:spPr>
        <p:txBody>
          <a:bodyPr anchor="t">
            <a:noAutofit/>
          </a:bodyPr>
          <a:lstStyle/>
          <a:p>
            <a:pPr marL="404813" lvl="1" indent="-404813">
              <a:spcBef>
                <a:spcPts val="0"/>
              </a:spcBef>
              <a:buSzPct val="100000"/>
              <a:buFont typeface="Wingdings" panose="05000000000000000000" pitchFamily="2" charset="2"/>
              <a:buChar char="§"/>
            </a:pPr>
            <a:r>
              <a:rPr lang="en-US" sz="40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Subsequent Assessments</a:t>
            </a:r>
          </a:p>
          <a:p>
            <a:pPr marL="966788" lvl="1" indent="-455613">
              <a:spcBef>
                <a:spcPts val="0"/>
              </a:spcBef>
              <a:buClr>
                <a:srgbClr val="C00000"/>
              </a:buClr>
              <a:buSzPct val="100000"/>
              <a:buFont typeface="+mj-lt"/>
              <a:buAutoNum type="arabicPeriod"/>
            </a:pPr>
            <a:r>
              <a:rPr lang="en-US" sz="4000" spc="-150" dirty="0">
                <a:solidFill>
                  <a:schemeClr val="tx1"/>
                </a:solidFill>
                <a:latin typeface="Times New Roman" panose="02020603050405020304" pitchFamily="18" charset="0"/>
                <a:cs typeface="Times New Roman" panose="02020603050405020304" pitchFamily="18" charset="0"/>
              </a:rPr>
              <a:t>From the medical record, compare the resident’s weight in the current observation period to their weight in the observation period 30 days ago. </a:t>
            </a:r>
          </a:p>
          <a:p>
            <a:pPr marL="966788" lvl="1" indent="-455613">
              <a:spcBef>
                <a:spcPts val="0"/>
              </a:spcBef>
              <a:buClr>
                <a:srgbClr val="C00000"/>
              </a:buClr>
              <a:buSzPct val="100000"/>
              <a:buFont typeface="+mj-lt"/>
              <a:buAutoNum type="arabicPeriod"/>
            </a:pPr>
            <a:r>
              <a:rPr lang="en-US" sz="4000" spc="-150" dirty="0">
                <a:solidFill>
                  <a:schemeClr val="tx1"/>
                </a:solidFill>
                <a:latin typeface="Times New Roman" panose="02020603050405020304" pitchFamily="18" charset="0"/>
                <a:cs typeface="Times New Roman" panose="02020603050405020304" pitchFamily="18" charset="0"/>
              </a:rPr>
              <a:t>If the current weight is less/more than the weight in the observation period 30 days ago, calculate the percentage of weight loss/gain. </a:t>
            </a:r>
          </a:p>
        </p:txBody>
      </p:sp>
      <p:sp>
        <p:nvSpPr>
          <p:cNvPr id="4" name="Slide Number Placeholder 3">
            <a:extLst>
              <a:ext uri="{FF2B5EF4-FFF2-40B4-BE49-F238E27FC236}">
                <a16:creationId xmlns:a16="http://schemas.microsoft.com/office/drawing/2014/main" id="{54C2E7F5-A3B2-71AC-CE91-9A61E08DF1F9}"/>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8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C922D-97BE-94D7-3439-60CAEFF750C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765434-9351-4E9B-5DA0-D242C6786F5E}"/>
              </a:ext>
            </a:extLst>
          </p:cNvPr>
          <p:cNvSpPr txBox="1">
            <a:spLocks/>
          </p:cNvSpPr>
          <p:nvPr/>
        </p:nvSpPr>
        <p:spPr bwMode="gray">
          <a:xfrm>
            <a:off x="10448818" y="131761"/>
            <a:ext cx="65754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CF2F877F-7559-8F15-8221-8BEDC6CCD475}"/>
              </a:ext>
            </a:extLst>
          </p:cNvPr>
          <p:cNvSpPr>
            <a:spLocks noGrp="1"/>
          </p:cNvSpPr>
          <p:nvPr>
            <p:ph type="title"/>
          </p:nvPr>
        </p:nvSpPr>
        <p:spPr>
          <a:xfrm>
            <a:off x="954087" y="806504"/>
            <a:ext cx="10283825" cy="955621"/>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O0250C (cont.)</a:t>
            </a:r>
          </a:p>
        </p:txBody>
      </p:sp>
      <p:sp>
        <p:nvSpPr>
          <p:cNvPr id="9" name="Content Placeholder 8">
            <a:extLst>
              <a:ext uri="{FF2B5EF4-FFF2-40B4-BE49-F238E27FC236}">
                <a16:creationId xmlns:a16="http://schemas.microsoft.com/office/drawing/2014/main" id="{3916B190-A67A-69C2-4B0E-34C6C608B6B6}"/>
              </a:ext>
            </a:extLst>
          </p:cNvPr>
          <p:cNvSpPr>
            <a:spLocks noGrp="1"/>
          </p:cNvSpPr>
          <p:nvPr>
            <p:ph idx="1"/>
          </p:nvPr>
        </p:nvSpPr>
        <p:spPr>
          <a:xfrm>
            <a:off x="588589" y="2428876"/>
            <a:ext cx="11012861" cy="4429124"/>
          </a:xfrm>
        </p:spPr>
        <p:txBody>
          <a:bodyPr>
            <a:noAutofit/>
          </a:bodyPr>
          <a:lstStyle/>
          <a:p>
            <a:pPr marL="739775" indent="-398463">
              <a:spcBef>
                <a:spcPts val="0"/>
              </a:spcBef>
              <a:buSzPct val="125000"/>
              <a:buFont typeface="Times New Roman" panose="02020603050405020304" pitchFamily="18" charset="0"/>
              <a:buChar char="-"/>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9, None of the above, </a:t>
            </a:r>
            <a:r>
              <a:rPr lang="en-US" sz="4400"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t>
            </a:r>
          </a:p>
          <a:p>
            <a:pPr marL="1828800" indent="-460375">
              <a:spcBef>
                <a:spcPts val="0"/>
              </a:spcBef>
              <a:buSzPct val="100000"/>
              <a:buFont typeface="Arial" panose="020B0604020202020204" pitchFamily="34" charset="0"/>
              <a:buChar char="•"/>
            </a:pPr>
            <a:r>
              <a:rPr lang="en-US" sz="4400" spc="-150" dirty="0">
                <a:solidFill>
                  <a:schemeClr val="tx1"/>
                </a:solidFill>
                <a:latin typeface="Times New Roman" panose="02020603050405020304" pitchFamily="18" charset="0"/>
                <a:cs typeface="Times New Roman" panose="02020603050405020304" pitchFamily="18" charset="0"/>
              </a:rPr>
              <a:t>None of the listed reasons describe why the influenza vaccine was not administered. </a:t>
            </a:r>
          </a:p>
          <a:p>
            <a:pPr marL="1828800" indent="-460375">
              <a:spcBef>
                <a:spcPts val="0"/>
              </a:spcBef>
              <a:buSzPct val="100000"/>
              <a:buFont typeface="Arial" panose="020B0604020202020204" pitchFamily="34" charset="0"/>
              <a:buChar char="•"/>
            </a:pPr>
            <a:r>
              <a:rPr lang="en-US" sz="4400" spc="-150" dirty="0">
                <a:solidFill>
                  <a:schemeClr val="tx1"/>
                </a:solidFill>
                <a:latin typeface="Times New Roman" panose="02020603050405020304" pitchFamily="18" charset="0"/>
                <a:cs typeface="Times New Roman" panose="02020603050405020304" pitchFamily="18" charset="0"/>
              </a:rPr>
              <a:t>The answer is unknown.</a:t>
            </a:r>
            <a:endParaRPr lang="en-US" sz="36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60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3EBDA-2D3B-8C06-2F37-BE5B1020DF7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BB4D65-54A9-9BC7-689E-3F0EA2FD8B93}"/>
              </a:ext>
            </a:extLst>
          </p:cNvPr>
          <p:cNvSpPr txBox="1">
            <a:spLocks/>
          </p:cNvSpPr>
          <p:nvPr/>
        </p:nvSpPr>
        <p:spPr bwMode="gray">
          <a:xfrm>
            <a:off x="10448819" y="131761"/>
            <a:ext cx="688368"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B59ADEF4-7DBF-182F-C63B-AF5183D1886C}"/>
              </a:ext>
            </a:extLst>
          </p:cNvPr>
          <p:cNvSpPr>
            <a:spLocks noGrp="1"/>
          </p:cNvSpPr>
          <p:nvPr>
            <p:ph type="title"/>
          </p:nvPr>
        </p:nvSpPr>
        <p:spPr>
          <a:xfrm>
            <a:off x="762000" y="735724"/>
            <a:ext cx="10623535"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O0250-Influenza Vaccine (cont.)</a:t>
            </a:r>
          </a:p>
        </p:txBody>
      </p:sp>
      <p:sp>
        <p:nvSpPr>
          <p:cNvPr id="9" name="Content Placeholder 8">
            <a:extLst>
              <a:ext uri="{FF2B5EF4-FFF2-40B4-BE49-F238E27FC236}">
                <a16:creationId xmlns:a16="http://schemas.microsoft.com/office/drawing/2014/main" id="{81CCA66E-80B7-96D8-EC97-B42DCDC90D1E}"/>
              </a:ext>
            </a:extLst>
          </p:cNvPr>
          <p:cNvSpPr>
            <a:spLocks noGrp="1"/>
          </p:cNvSpPr>
          <p:nvPr>
            <p:ph idx="1"/>
          </p:nvPr>
        </p:nvSpPr>
        <p:spPr>
          <a:xfrm>
            <a:off x="463177" y="1839748"/>
            <a:ext cx="11265646" cy="5018251"/>
          </a:xfrm>
          <a:solidFill>
            <a:schemeClr val="bg1"/>
          </a:solidFill>
        </p:spPr>
        <p:txBody>
          <a:bodyPr>
            <a:noAutofit/>
          </a:bodyPr>
          <a:lstStyle/>
          <a:p>
            <a:pPr marL="403225" indent="-403225">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Information about when facilities must offer residents the influenza vaccine is available in 42 CFR 483.80(d), Influenza and pneumococcal immunizations, which can be found in Appendix PP of the State Operations Manual (SOM):</a:t>
            </a:r>
          </a:p>
          <a:p>
            <a:pPr marL="0" indent="0" algn="ctr">
              <a:spcBef>
                <a:spcPts val="0"/>
              </a:spcBef>
              <a:buNone/>
            </a:pPr>
            <a:r>
              <a:rPr lang="en-US" sz="4000" b="1" i="1" spc="-150" dirty="0">
                <a:solidFill>
                  <a:srgbClr val="00B050"/>
                </a:solidFill>
                <a:latin typeface="Times New Roman" panose="02020603050405020304" pitchFamily="18" charset="0"/>
                <a:cs typeface="Times New Roman" panose="02020603050405020304" pitchFamily="18" charset="0"/>
              </a:rPr>
              <a:t>https://www.cms.gov/Regulations-andGuidance/Guidance/Manuals/downloads/som107ap_pp_guidelines_ltcf.pdf#page=708</a:t>
            </a:r>
          </a:p>
        </p:txBody>
      </p:sp>
    </p:spTree>
    <p:extLst>
      <p:ext uri="{BB962C8B-B14F-4D97-AF65-F5344CB8AC3E}">
        <p14:creationId xmlns:p14="http://schemas.microsoft.com/office/powerpoint/2010/main" val="256715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B4337-03F0-E7F8-FA17-035BADB5B70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C89A87-9D69-5082-DD9B-81DB3AE5B98E}"/>
              </a:ext>
            </a:extLst>
          </p:cNvPr>
          <p:cNvSpPr txBox="1">
            <a:spLocks/>
          </p:cNvSpPr>
          <p:nvPr/>
        </p:nvSpPr>
        <p:spPr bwMode="gray">
          <a:xfrm>
            <a:off x="10428270" y="131761"/>
            <a:ext cx="69864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5A83FF4-AB8D-C25A-F148-8ED271947D56}"/>
              </a:ext>
            </a:extLst>
          </p:cNvPr>
          <p:cNvSpPr>
            <a:spLocks noGrp="1"/>
          </p:cNvSpPr>
          <p:nvPr>
            <p:ph type="title"/>
          </p:nvPr>
        </p:nvSpPr>
        <p:spPr>
          <a:xfrm>
            <a:off x="954087" y="716485"/>
            <a:ext cx="10283825"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O0250-Influenza Vaccine (cont.)</a:t>
            </a:r>
          </a:p>
        </p:txBody>
      </p:sp>
      <p:sp>
        <p:nvSpPr>
          <p:cNvPr id="9" name="Content Placeholder 8">
            <a:extLst>
              <a:ext uri="{FF2B5EF4-FFF2-40B4-BE49-F238E27FC236}">
                <a16:creationId xmlns:a16="http://schemas.microsoft.com/office/drawing/2014/main" id="{8C19737B-3C6F-69E1-609F-A285FED682BE}"/>
              </a:ext>
            </a:extLst>
          </p:cNvPr>
          <p:cNvSpPr>
            <a:spLocks noGrp="1"/>
          </p:cNvSpPr>
          <p:nvPr>
            <p:ph idx="1"/>
          </p:nvPr>
        </p:nvSpPr>
        <p:spPr>
          <a:xfrm>
            <a:off x="440579" y="2314576"/>
            <a:ext cx="11265646" cy="4543424"/>
          </a:xfrm>
        </p:spPr>
        <p:txBody>
          <a:bodyPr>
            <a:noAutofit/>
          </a:bodyPr>
          <a:lstStyle/>
          <a:p>
            <a:pPr marL="403225" indent="-403225">
              <a:buSzPct val="100000"/>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Information about the current influenza season can located at the CDC Seasonal Influenza </a:t>
            </a:r>
            <a:r>
              <a:rPr lang="en-US" sz="4800" spc="-150">
                <a:solidFill>
                  <a:schemeClr val="tx1"/>
                </a:solidFill>
                <a:latin typeface="Times New Roman" panose="02020603050405020304" pitchFamily="18" charset="0"/>
                <a:cs typeface="Times New Roman" panose="02020603050405020304" pitchFamily="18" charset="0"/>
              </a:rPr>
              <a:t>website at: </a:t>
            </a:r>
            <a:endParaRPr lang="en-US" sz="4800" spc="-15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4800" b="1" i="1" spc="-150" dirty="0">
                <a:solidFill>
                  <a:srgbClr val="00B050"/>
                </a:solidFill>
                <a:latin typeface="Times New Roman" panose="02020603050405020304" pitchFamily="18" charset="0"/>
                <a:cs typeface="Times New Roman" panose="02020603050405020304" pitchFamily="18" charset="0"/>
              </a:rPr>
              <a:t>https://www.cdc.gov/flu/weekly/, http://www.cdc.gov/flu/weekly/usmap.htm</a:t>
            </a:r>
          </a:p>
        </p:txBody>
      </p:sp>
    </p:spTree>
    <p:extLst>
      <p:ext uri="{BB962C8B-B14F-4D97-AF65-F5344CB8AC3E}">
        <p14:creationId xmlns:p14="http://schemas.microsoft.com/office/powerpoint/2010/main" val="249934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8DBD3-2914-17D5-17FF-8558E9270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94F58-625B-D1C8-921B-6838B671EBE8}"/>
              </a:ext>
            </a:extLst>
          </p:cNvPr>
          <p:cNvSpPr>
            <a:spLocks noGrp="1"/>
          </p:cNvSpPr>
          <p:nvPr>
            <p:ph type="title"/>
          </p:nvPr>
        </p:nvSpPr>
        <p:spPr>
          <a:xfrm>
            <a:off x="359709" y="969729"/>
            <a:ext cx="11060118" cy="5252248"/>
          </a:xfrm>
          <a:blipFill>
            <a:blip r:embed="rId2"/>
            <a:tile tx="0" ty="0" sx="100000" sy="100000" flip="none" algn="tl"/>
          </a:blipFill>
          <a:ln w="76200" cmpd="dbl">
            <a:solidFill>
              <a:schemeClr val="accent1">
                <a:lumMod val="50000"/>
                <a:alpha val="37000"/>
              </a:schemeClr>
            </a:solidFill>
            <a:prstDash val="dashDot"/>
          </a:ln>
          <a:effectLst>
            <a:glow rad="3175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latin typeface="Times New Roman" panose="02020603050405020304" pitchFamily="18" charset="0"/>
                <a:cs typeface="Times New Roman" panose="02020603050405020304" pitchFamily="18" charset="0"/>
              </a:rPr>
              <a:t>O0300</a:t>
            </a:r>
            <a:br>
              <a:rPr lang="en-US" sz="9600" b="1" i="1" spc="-300" dirty="0">
                <a:solidFill>
                  <a:schemeClr val="tx1"/>
                </a:solidFill>
                <a:latin typeface="Times New Roman" panose="02020603050405020304" pitchFamily="18" charset="0"/>
                <a:cs typeface="Times New Roman" panose="02020603050405020304" pitchFamily="18" charset="0"/>
              </a:rPr>
            </a:br>
            <a:r>
              <a:rPr lang="en-US" sz="8000" b="1" i="1" spc="-300" dirty="0">
                <a:solidFill>
                  <a:schemeClr val="tx1"/>
                </a:solidFill>
                <a:latin typeface="Times New Roman" panose="02020603050405020304" pitchFamily="18" charset="0"/>
                <a:cs typeface="Times New Roman" panose="02020603050405020304" pitchFamily="18" charset="0"/>
              </a:rPr>
              <a:t>Pneumococcal Vaccine</a:t>
            </a:r>
            <a:endParaRPr lang="en-US" sz="96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88AEC014-CEF9-57F3-2792-13CF1FAE8917}"/>
              </a:ext>
            </a:extLst>
          </p:cNvPr>
          <p:cNvSpPr txBox="1">
            <a:spLocks/>
          </p:cNvSpPr>
          <p:nvPr/>
        </p:nvSpPr>
        <p:spPr bwMode="gray">
          <a:xfrm>
            <a:off x="10448818" y="101295"/>
            <a:ext cx="68836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56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701ED-5848-D01B-CEB7-F4B230083DE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F19936-6836-96BB-1B0C-6845AA1C850A}"/>
              </a:ext>
            </a:extLst>
          </p:cNvPr>
          <p:cNvSpPr txBox="1">
            <a:spLocks/>
          </p:cNvSpPr>
          <p:nvPr/>
        </p:nvSpPr>
        <p:spPr bwMode="gray">
          <a:xfrm>
            <a:off x="10428271" y="131761"/>
            <a:ext cx="708916"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BBB17602-DF23-1533-E84B-9E7F2201E811}"/>
              </a:ext>
            </a:extLst>
          </p:cNvPr>
          <p:cNvSpPr>
            <a:spLocks noGrp="1"/>
          </p:cNvSpPr>
          <p:nvPr>
            <p:ph type="title"/>
          </p:nvPr>
        </p:nvSpPr>
        <p:spPr>
          <a:xfrm>
            <a:off x="1074906" y="843027"/>
            <a:ext cx="10062281" cy="865936"/>
          </a:xfrm>
          <a:solidFill>
            <a:srgbClr val="00B050"/>
          </a:solidFill>
          <a:ln>
            <a:solidFill>
              <a:schemeClr val="tx1"/>
            </a:solidFill>
          </a:ln>
          <a:effectLst>
            <a:glow rad="127000">
              <a:schemeClr val="bg1"/>
            </a:glow>
          </a:effectLst>
        </p:spPr>
        <p:txBody>
          <a:bodyPr>
            <a:noAutofit/>
          </a:bodyPr>
          <a:lstStyle/>
          <a:p>
            <a:pPr algn="ctr"/>
            <a:r>
              <a:rPr lang="en-US" sz="7200" b="1" i="1" spc="-300" dirty="0">
                <a:solidFill>
                  <a:schemeClr val="tx1"/>
                </a:solidFill>
                <a:latin typeface="Times New Roman" panose="02020603050405020304" pitchFamily="18" charset="0"/>
                <a:cs typeface="Times New Roman" panose="02020603050405020304" pitchFamily="18" charset="0"/>
              </a:rPr>
              <a:t>O0300- </a:t>
            </a:r>
            <a:r>
              <a:rPr lang="en-US" sz="6000" b="1" i="1" spc="-300" dirty="0">
                <a:solidFill>
                  <a:schemeClr val="tx1"/>
                </a:solidFill>
                <a:latin typeface="Times New Roman" panose="02020603050405020304" pitchFamily="18" charset="0"/>
                <a:cs typeface="Times New Roman" panose="02020603050405020304" pitchFamily="18" charset="0"/>
              </a:rPr>
              <a:t>Pneumococcal Vaccine</a:t>
            </a:r>
          </a:p>
        </p:txBody>
      </p:sp>
      <p:pic>
        <p:nvPicPr>
          <p:cNvPr id="5" name="Picture 4">
            <a:extLst>
              <a:ext uri="{FF2B5EF4-FFF2-40B4-BE49-F238E27FC236}">
                <a16:creationId xmlns:a16="http://schemas.microsoft.com/office/drawing/2014/main" id="{723541BD-1F3D-306C-D343-6D049F63A9D9}"/>
              </a:ext>
            </a:extLst>
          </p:cNvPr>
          <p:cNvPicPr>
            <a:picLocks noChangeAspect="1"/>
          </p:cNvPicPr>
          <p:nvPr/>
        </p:nvPicPr>
        <p:blipFill>
          <a:blip r:embed="rId2"/>
          <a:stretch>
            <a:fillRect/>
          </a:stretch>
        </p:blipFill>
        <p:spPr>
          <a:xfrm>
            <a:off x="619125" y="2447925"/>
            <a:ext cx="10858500" cy="3867150"/>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33353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0D9E-98A0-5353-01D9-51E45D63AE6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0BFDA1-00F2-193B-DED6-96707A1CB201}"/>
              </a:ext>
            </a:extLst>
          </p:cNvPr>
          <p:cNvSpPr txBox="1">
            <a:spLocks/>
          </p:cNvSpPr>
          <p:nvPr/>
        </p:nvSpPr>
        <p:spPr bwMode="gray">
          <a:xfrm>
            <a:off x="10425953" y="131761"/>
            <a:ext cx="711234"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3C59457E-680E-9859-73DF-FFD317574285}"/>
              </a:ext>
            </a:extLst>
          </p:cNvPr>
          <p:cNvSpPr>
            <a:spLocks noGrp="1"/>
          </p:cNvSpPr>
          <p:nvPr>
            <p:ph type="title"/>
          </p:nvPr>
        </p:nvSpPr>
        <p:spPr>
          <a:xfrm>
            <a:off x="806042" y="879332"/>
            <a:ext cx="10558528" cy="865187"/>
          </a:xfrm>
          <a:solidFill>
            <a:srgbClr val="00B050"/>
          </a:solidFill>
          <a:ln>
            <a:solidFill>
              <a:schemeClr val="tx1"/>
            </a:solidFill>
          </a:ln>
          <a:effectLst>
            <a:glow rad="127000">
              <a:schemeClr val="bg1"/>
            </a:glow>
          </a:effectLst>
        </p:spPr>
        <p:txBody>
          <a:bodyPr>
            <a:noAutofit/>
          </a:bodyPr>
          <a:lstStyle/>
          <a:p>
            <a:pPr algn="ctr"/>
            <a:r>
              <a:rPr kumimoji="0" lang="en-US" sz="5400" b="1" i="1" u="none" strike="noStrike" kern="1200" cap="none" spc="-30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O0300- Pneumococcal Vaccine (cont.)</a:t>
            </a:r>
            <a:endParaRPr lang="en-US" sz="5400" b="1" i="1" spc="-300" dirty="0">
              <a:solidFill>
                <a:schemeClr val="tx1"/>
              </a:solidFill>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2E79C2BC-07CD-1A4B-EA0D-2F8AAF4824F0}"/>
              </a:ext>
            </a:extLst>
          </p:cNvPr>
          <p:cNvSpPr>
            <a:spLocks noGrp="1"/>
          </p:cNvSpPr>
          <p:nvPr>
            <p:ph idx="1"/>
          </p:nvPr>
        </p:nvSpPr>
        <p:spPr>
          <a:xfrm>
            <a:off x="382235" y="2126965"/>
            <a:ext cx="11406142" cy="4731035"/>
          </a:xfrm>
          <a:solidFill>
            <a:schemeClr val="bg1"/>
          </a:solidFill>
        </p:spPr>
        <p:txBody>
          <a:bodyPr>
            <a:noAutofit/>
          </a:bodyPr>
          <a:lstStyle/>
          <a:p>
            <a:pPr marL="339725" indent="-339725">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Conditions that increase the risk of invasive pneumococcal disease include:</a:t>
            </a:r>
          </a:p>
          <a:p>
            <a:pPr marL="1143000" indent="-455613">
              <a:spcBef>
                <a:spcPts val="60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Decreased immune function.</a:t>
            </a:r>
          </a:p>
          <a:p>
            <a:pPr marL="1143000" indent="-455613">
              <a:spcBef>
                <a:spcPts val="60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Damaged or no spleen.</a:t>
            </a:r>
          </a:p>
          <a:p>
            <a:pPr marL="1143000" indent="-455613">
              <a:spcBef>
                <a:spcPts val="60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Sickle cell and other hemoglobinopathies.</a:t>
            </a:r>
          </a:p>
          <a:p>
            <a:pPr marL="1143000" indent="-455613">
              <a:spcBef>
                <a:spcPts val="60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Cerebrospinal fluid (CSF) leak.</a:t>
            </a:r>
          </a:p>
          <a:p>
            <a:pPr marL="1143000" indent="-455613">
              <a:spcBef>
                <a:spcPts val="60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Cochlear implants.</a:t>
            </a:r>
            <a:endParaRPr lang="en-US" sz="36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84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BE45-8C25-267D-216C-F8BE88EC59F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0CF1D6-D7E9-6BC2-95FF-34AA3F74828B}"/>
              </a:ext>
            </a:extLst>
          </p:cNvPr>
          <p:cNvSpPr txBox="1">
            <a:spLocks/>
          </p:cNvSpPr>
          <p:nvPr/>
        </p:nvSpPr>
        <p:spPr bwMode="gray">
          <a:xfrm>
            <a:off x="10461811" y="131761"/>
            <a:ext cx="67537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932BBACB-4D54-68A4-B220-C5B7D21AE655}"/>
              </a:ext>
            </a:extLst>
          </p:cNvPr>
          <p:cNvSpPr>
            <a:spLocks noGrp="1"/>
          </p:cNvSpPr>
          <p:nvPr>
            <p:ph type="title"/>
          </p:nvPr>
        </p:nvSpPr>
        <p:spPr>
          <a:xfrm>
            <a:off x="777595" y="717594"/>
            <a:ext cx="10636810" cy="940876"/>
          </a:xfrm>
          <a:solidFill>
            <a:srgbClr val="00B050"/>
          </a:solidFill>
          <a:ln>
            <a:solidFill>
              <a:schemeClr val="tx1"/>
            </a:solidFill>
          </a:ln>
          <a:effectLst>
            <a:glow rad="127000">
              <a:schemeClr val="bg1"/>
            </a:glow>
          </a:effectLst>
        </p:spPr>
        <p:txBody>
          <a:bodyPr>
            <a:noAutofit/>
          </a:bodyPr>
          <a:lstStyle/>
          <a:p>
            <a:pPr algn="ctr"/>
            <a:r>
              <a:rPr kumimoji="0" lang="en-US" sz="6600" b="1" i="1" u="none" strike="noStrike" kern="1200" cap="none" spc="-30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O0300- </a:t>
            </a:r>
            <a:r>
              <a:rPr kumimoji="0" lang="en-US" sz="5400" b="1" i="1" u="none" strike="noStrike" kern="1200" cap="none" spc="-30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Pneumococcal Vaccine</a:t>
            </a:r>
            <a:r>
              <a:rPr lang="en-US" sz="5400" b="1" i="1" spc="-300" dirty="0">
                <a:solidFill>
                  <a:schemeClr val="tx1"/>
                </a:solidFill>
                <a:latin typeface="Times New Roman" panose="02020603050405020304" pitchFamily="18" charset="0"/>
                <a:cs typeface="Times New Roman" panose="02020603050405020304" pitchFamily="18" charset="0"/>
              </a:rPr>
              <a:t> (cont.)</a:t>
            </a:r>
          </a:p>
        </p:txBody>
      </p:sp>
      <p:sp>
        <p:nvSpPr>
          <p:cNvPr id="2" name="Content Placeholder 8">
            <a:extLst>
              <a:ext uri="{FF2B5EF4-FFF2-40B4-BE49-F238E27FC236}">
                <a16:creationId xmlns:a16="http://schemas.microsoft.com/office/drawing/2014/main" id="{61EF0C56-1FB8-45C5-2D05-520281D3AE0C}"/>
              </a:ext>
            </a:extLst>
          </p:cNvPr>
          <p:cNvSpPr txBox="1">
            <a:spLocks/>
          </p:cNvSpPr>
          <p:nvPr/>
        </p:nvSpPr>
        <p:spPr>
          <a:xfrm>
            <a:off x="476250" y="2219325"/>
            <a:ext cx="11258550" cy="46386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143000">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Chronic diseases of the heart, lungs, liver, and kidneys, including:</a:t>
            </a:r>
          </a:p>
          <a:p>
            <a:pPr marL="2517775" indent="-452438">
              <a:spcBef>
                <a:spcPts val="0"/>
              </a:spcBef>
              <a:buSzPct val="100000"/>
              <a:buFont typeface="Arial" panose="020B0604020202020204" pitchFamily="34" charset="0"/>
              <a:buChar char="•"/>
            </a:pPr>
            <a:r>
              <a:rPr lang="en-US" sz="4400" spc="-150" dirty="0">
                <a:solidFill>
                  <a:schemeClr val="tx1"/>
                </a:solidFill>
                <a:latin typeface="Times New Roman" panose="02020603050405020304" pitchFamily="18" charset="0"/>
                <a:cs typeface="Times New Roman" panose="02020603050405020304" pitchFamily="18" charset="0"/>
              </a:rPr>
              <a:t>Dialysis, </a:t>
            </a:r>
          </a:p>
          <a:p>
            <a:pPr marL="2517775" indent="-452438">
              <a:spcBef>
                <a:spcPts val="0"/>
              </a:spcBef>
              <a:buSzPct val="100000"/>
              <a:buFont typeface="Arial" panose="020B0604020202020204" pitchFamily="34" charset="0"/>
              <a:buChar char="•"/>
            </a:pPr>
            <a:r>
              <a:rPr lang="en-US" sz="4400" spc="-150" dirty="0">
                <a:solidFill>
                  <a:schemeClr val="tx1"/>
                </a:solidFill>
                <a:latin typeface="Times New Roman" panose="02020603050405020304" pitchFamily="18" charset="0"/>
                <a:cs typeface="Times New Roman" panose="02020603050405020304" pitchFamily="18" charset="0"/>
              </a:rPr>
              <a:t>Diabetes, </a:t>
            </a:r>
          </a:p>
          <a:p>
            <a:pPr marL="2517775" indent="-452438">
              <a:spcBef>
                <a:spcPts val="0"/>
              </a:spcBef>
              <a:buSzPct val="100000"/>
              <a:buFont typeface="Arial" panose="020B0604020202020204" pitchFamily="34" charset="0"/>
              <a:buChar char="•"/>
            </a:pPr>
            <a:r>
              <a:rPr lang="en-US" sz="4400" spc="-150" dirty="0">
                <a:solidFill>
                  <a:schemeClr val="tx1"/>
                </a:solidFill>
                <a:latin typeface="Times New Roman" panose="02020603050405020304" pitchFamily="18" charset="0"/>
                <a:cs typeface="Times New Roman" panose="02020603050405020304" pitchFamily="18" charset="0"/>
              </a:rPr>
              <a:t>Alcoholism, and </a:t>
            </a:r>
          </a:p>
          <a:p>
            <a:pPr marL="2517775" indent="-452438">
              <a:spcBef>
                <a:spcPts val="0"/>
              </a:spcBef>
              <a:buSzPct val="100000"/>
              <a:buFont typeface="Arial" panose="020B0604020202020204" pitchFamily="34" charset="0"/>
              <a:buChar char="•"/>
            </a:pPr>
            <a:r>
              <a:rPr lang="en-US" sz="4400" spc="-150" dirty="0">
                <a:solidFill>
                  <a:schemeClr val="tx1"/>
                </a:solidFill>
                <a:latin typeface="Times New Roman" panose="02020603050405020304" pitchFamily="18" charset="0"/>
                <a:cs typeface="Times New Roman" panose="02020603050405020304" pitchFamily="18" charset="0"/>
              </a:rPr>
              <a:t>Smoking. </a:t>
            </a:r>
            <a:endParaRPr lang="en-US" sz="40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76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9FA07-CA72-FE11-5839-E1319D93D0A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446BE6-B10C-160D-8422-E21DFAF28B26}"/>
              </a:ext>
            </a:extLst>
          </p:cNvPr>
          <p:cNvSpPr txBox="1">
            <a:spLocks/>
          </p:cNvSpPr>
          <p:nvPr/>
        </p:nvSpPr>
        <p:spPr bwMode="gray">
          <a:xfrm>
            <a:off x="10434918" y="131761"/>
            <a:ext cx="70226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6E0EEFF0-8677-0BFF-3CB9-CD3E275744A4}"/>
              </a:ext>
            </a:extLst>
          </p:cNvPr>
          <p:cNvSpPr>
            <a:spLocks noGrp="1"/>
          </p:cNvSpPr>
          <p:nvPr>
            <p:ph type="title"/>
          </p:nvPr>
        </p:nvSpPr>
        <p:spPr>
          <a:xfrm>
            <a:off x="902413" y="825171"/>
            <a:ext cx="10387174" cy="865187"/>
          </a:xfrm>
          <a:solidFill>
            <a:srgbClr val="00B050"/>
          </a:solidFill>
          <a:ln>
            <a:solidFill>
              <a:schemeClr val="tx1"/>
            </a:solidFill>
          </a:ln>
          <a:effectLst>
            <a:glow rad="127000">
              <a:schemeClr val="bg1"/>
            </a:glow>
          </a:effectLst>
        </p:spPr>
        <p:txBody>
          <a:bodyPr>
            <a:noAutofit/>
          </a:bodyPr>
          <a:lstStyle/>
          <a:p>
            <a:pPr algn="ctr"/>
            <a:r>
              <a:rPr kumimoji="0" lang="en-US" sz="6600" b="1" i="1" u="none" strike="noStrike" kern="1200" cap="none" spc="-30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O0300- </a:t>
            </a:r>
            <a:r>
              <a:rPr kumimoji="0" lang="en-US" sz="5400" b="1" i="1" u="none" strike="noStrike" kern="1200" cap="none" spc="-3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Pneumococcal Vaccine</a:t>
            </a:r>
            <a:r>
              <a:rPr lang="en-US" sz="5400" b="1" i="1" spc="-300" dirty="0">
                <a:solidFill>
                  <a:schemeClr val="tx1"/>
                </a:solidFill>
                <a:latin typeface="Times New Roman" panose="02020603050405020304" pitchFamily="18" charset="0"/>
                <a:cs typeface="Times New Roman" panose="02020603050405020304" pitchFamily="18" charset="0"/>
              </a:rPr>
              <a:t> (cont.)</a:t>
            </a:r>
          </a:p>
        </p:txBody>
      </p:sp>
      <p:sp>
        <p:nvSpPr>
          <p:cNvPr id="9" name="Content Placeholder 8">
            <a:extLst>
              <a:ext uri="{FF2B5EF4-FFF2-40B4-BE49-F238E27FC236}">
                <a16:creationId xmlns:a16="http://schemas.microsoft.com/office/drawing/2014/main" id="{FF7A60C2-2799-E9E3-5AC6-303521706C91}"/>
              </a:ext>
            </a:extLst>
          </p:cNvPr>
          <p:cNvSpPr>
            <a:spLocks noGrp="1"/>
          </p:cNvSpPr>
          <p:nvPr>
            <p:ph idx="1"/>
          </p:nvPr>
        </p:nvSpPr>
        <p:spPr>
          <a:xfrm>
            <a:off x="466725" y="2527442"/>
            <a:ext cx="11353800" cy="4330557"/>
          </a:xfrm>
        </p:spPr>
        <p:txBody>
          <a:bodyPr>
            <a:noAutofit/>
          </a:bodyPr>
          <a:lstStyle/>
          <a:p>
            <a:pPr>
              <a:buSzPct val="100000"/>
              <a:buFont typeface="Wingdings" panose="05000000000000000000" pitchFamily="2" charset="2"/>
              <a:buChar char="§"/>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CDC guidance about risk conditions can be found at:</a:t>
            </a:r>
          </a:p>
          <a:p>
            <a:pPr marL="0" indent="0" algn="ctr">
              <a:buSzPct val="100000"/>
              <a:buNone/>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https://www.cdc.gov/pneumococcal/hcp/vaccine-recommendations/risk-indications.html.</a:t>
            </a:r>
          </a:p>
          <a:p>
            <a:pPr marL="233363" indent="-233363">
              <a:buFont typeface="Wingdings" panose="05000000000000000000" pitchFamily="2" charset="2"/>
              <a:buChar char="§"/>
            </a:pPr>
            <a:endParaRPr lang="en-US" sz="32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69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09E1A-61FC-A025-5317-C176DC5955F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B3503F-470C-CF32-9B5B-64AA07AC2799}"/>
              </a:ext>
            </a:extLst>
          </p:cNvPr>
          <p:cNvSpPr txBox="1">
            <a:spLocks/>
          </p:cNvSpPr>
          <p:nvPr/>
        </p:nvSpPr>
        <p:spPr bwMode="gray">
          <a:xfrm>
            <a:off x="10428271" y="131761"/>
            <a:ext cx="7338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8B1E82E-57D9-0200-E331-FC792F610080}"/>
              </a:ext>
            </a:extLst>
          </p:cNvPr>
          <p:cNvSpPr>
            <a:spLocks noGrp="1"/>
          </p:cNvSpPr>
          <p:nvPr>
            <p:ph type="title"/>
          </p:nvPr>
        </p:nvSpPr>
        <p:spPr>
          <a:xfrm>
            <a:off x="878298" y="647700"/>
            <a:ext cx="10283825" cy="1314450"/>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O0300A- Is the resident’s pneumococcal vaccination up to date?</a:t>
            </a:r>
          </a:p>
        </p:txBody>
      </p:sp>
      <p:pic>
        <p:nvPicPr>
          <p:cNvPr id="3" name="Content Placeholder 2">
            <a:extLst>
              <a:ext uri="{FF2B5EF4-FFF2-40B4-BE49-F238E27FC236}">
                <a16:creationId xmlns:a16="http://schemas.microsoft.com/office/drawing/2014/main" id="{FD148B22-EA51-A1BE-AAB6-9784F3CBEC0C}"/>
              </a:ext>
            </a:extLst>
          </p:cNvPr>
          <p:cNvPicPr>
            <a:picLocks noGrp="1" noChangeAspect="1"/>
          </p:cNvPicPr>
          <p:nvPr>
            <p:ph idx="1"/>
          </p:nvPr>
        </p:nvPicPr>
        <p:blipFill>
          <a:blip r:embed="rId2"/>
          <a:stretch>
            <a:fillRect/>
          </a:stretch>
        </p:blipFill>
        <p:spPr>
          <a:xfrm>
            <a:off x="621163" y="2724172"/>
            <a:ext cx="10949674" cy="2558513"/>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43128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9E41C-5190-D162-F790-88F2B97F482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736804-10A3-F355-45F3-68B5427AD3DC}"/>
              </a:ext>
            </a:extLst>
          </p:cNvPr>
          <p:cNvSpPr txBox="1">
            <a:spLocks/>
          </p:cNvSpPr>
          <p:nvPr/>
        </p:nvSpPr>
        <p:spPr bwMode="gray">
          <a:xfrm>
            <a:off x="10443882" y="131761"/>
            <a:ext cx="68302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149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916E055-3EF6-0289-898A-0861F9FA0F0E}"/>
              </a:ext>
            </a:extLst>
          </p:cNvPr>
          <p:cNvSpPr>
            <a:spLocks noGrp="1"/>
          </p:cNvSpPr>
          <p:nvPr>
            <p:ph type="title"/>
          </p:nvPr>
        </p:nvSpPr>
        <p:spPr>
          <a:xfrm>
            <a:off x="818026" y="767655"/>
            <a:ext cx="10555948"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O0300A (cont.)</a:t>
            </a:r>
          </a:p>
        </p:txBody>
      </p:sp>
      <p:sp>
        <p:nvSpPr>
          <p:cNvPr id="9" name="Content Placeholder 8">
            <a:extLst>
              <a:ext uri="{FF2B5EF4-FFF2-40B4-BE49-F238E27FC236}">
                <a16:creationId xmlns:a16="http://schemas.microsoft.com/office/drawing/2014/main" id="{B554E9CE-771F-A07F-F610-A7BC1464A513}"/>
              </a:ext>
            </a:extLst>
          </p:cNvPr>
          <p:cNvSpPr>
            <a:spLocks noGrp="1"/>
          </p:cNvSpPr>
          <p:nvPr>
            <p:ph idx="1"/>
          </p:nvPr>
        </p:nvSpPr>
        <p:spPr>
          <a:xfrm>
            <a:off x="488886" y="1771850"/>
            <a:ext cx="11208191" cy="5086149"/>
          </a:xfrm>
          <a:solidFill>
            <a:schemeClr val="bg1"/>
          </a:solidFill>
        </p:spPr>
        <p:txBody>
          <a:bodyPr>
            <a:noAutofit/>
          </a:bodyPr>
          <a:lstStyle/>
          <a:p>
            <a:pPr marL="400050" indent="-400050">
              <a:spcBef>
                <a:spcPts val="0"/>
              </a:spcBef>
              <a:buSzPct val="100000"/>
              <a:buFont typeface="Wingdings" panose="05000000000000000000" pitchFamily="2" charset="2"/>
              <a:buChar char="§"/>
            </a:pPr>
            <a:r>
              <a:rPr lang="en-US" sz="36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 to date”</a:t>
            </a:r>
            <a:r>
              <a:rPr lang="en-US" sz="36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spc="-150" dirty="0">
                <a:solidFill>
                  <a:schemeClr val="tx1"/>
                </a:solidFill>
                <a:latin typeface="Times New Roman" panose="02020603050405020304" pitchFamily="18" charset="0"/>
                <a:cs typeface="Times New Roman" panose="02020603050405020304" pitchFamily="18" charset="0"/>
              </a:rPr>
              <a:t>means </a:t>
            </a:r>
            <a:r>
              <a:rPr lang="en-US" sz="3600" spc="-150" dirty="0">
                <a:solidFill>
                  <a:srgbClr val="080808"/>
                </a:solidFill>
                <a:latin typeface="Times New Roman" panose="02020603050405020304" pitchFamily="18" charset="0"/>
                <a:cs typeface="Times New Roman" panose="02020603050405020304" pitchFamily="18" charset="0"/>
              </a:rPr>
              <a:t>in accordance with current Advisory Committee on Immunization Practices (ACIP) recommendations. </a:t>
            </a:r>
          </a:p>
          <a:p>
            <a:pPr marL="400050" indent="-400050">
              <a:spcBef>
                <a:spcPts val="0"/>
              </a:spcBef>
              <a:buSzPct val="100000"/>
              <a:buFont typeface="Wingdings" panose="05000000000000000000" pitchFamily="2" charset="2"/>
              <a:buChar char="§"/>
            </a:pPr>
            <a:r>
              <a:rPr lang="en-US" sz="3600" spc="-150" dirty="0">
                <a:solidFill>
                  <a:srgbClr val="080808"/>
                </a:solidFill>
                <a:latin typeface="Times New Roman" panose="02020603050405020304" pitchFamily="18" charset="0"/>
                <a:cs typeface="Times New Roman" panose="02020603050405020304" pitchFamily="18" charset="0"/>
              </a:rPr>
              <a:t>For up-to-date information on timing and intervals between vaccines, refer to ACIP vaccine recommendations available at:</a:t>
            </a:r>
          </a:p>
          <a:p>
            <a:pPr marL="1031875" indent="-403225">
              <a:spcBef>
                <a:spcPts val="0"/>
              </a:spcBef>
              <a:buSzPct val="125000"/>
              <a:buFont typeface="Times New Roman" panose="02020603050405020304" pitchFamily="18" charset="0"/>
              <a:buChar char="-"/>
            </a:pPr>
            <a:r>
              <a:rPr lang="en-US" sz="3600" b="1" i="1" spc="-150" dirty="0">
                <a:solidFill>
                  <a:srgbClr val="00B050"/>
                </a:solidFill>
                <a:latin typeface="Times New Roman" panose="02020603050405020304" pitchFamily="18" charset="0"/>
                <a:cs typeface="Times New Roman" panose="02020603050405020304" pitchFamily="18" charset="0"/>
              </a:rPr>
              <a:t>https://www.cdc.gov/vaccines/hcp/imz-schedules/ </a:t>
            </a:r>
          </a:p>
          <a:p>
            <a:pPr marL="1031875" indent="-403225">
              <a:spcBef>
                <a:spcPts val="0"/>
              </a:spcBef>
              <a:buSzPct val="125000"/>
              <a:buFont typeface="Times New Roman" panose="02020603050405020304" pitchFamily="18" charset="0"/>
              <a:buChar char="-"/>
            </a:pPr>
            <a:r>
              <a:rPr lang="en-US" sz="3600" b="1" i="1" spc="-150" dirty="0">
                <a:solidFill>
                  <a:srgbClr val="00B050"/>
                </a:solidFill>
                <a:latin typeface="Times New Roman" panose="02020603050405020304" pitchFamily="18" charset="0"/>
                <a:cs typeface="Times New Roman" panose="02020603050405020304" pitchFamily="18" charset="0"/>
              </a:rPr>
              <a:t>https://www.cdc.gov/acip-recs/hcp/vaccine-specific/ </a:t>
            </a:r>
          </a:p>
          <a:p>
            <a:pPr marL="1031875" indent="-403225">
              <a:spcBef>
                <a:spcPts val="0"/>
              </a:spcBef>
              <a:buSzPct val="125000"/>
              <a:buFont typeface="Times New Roman" panose="02020603050405020304" pitchFamily="18" charset="0"/>
              <a:buChar char="-"/>
            </a:pPr>
            <a:r>
              <a:rPr lang="en-US" sz="3600" b="1" i="1" spc="-150" dirty="0">
                <a:solidFill>
                  <a:srgbClr val="00B050"/>
                </a:solidFill>
                <a:latin typeface="Times New Roman" panose="02020603050405020304" pitchFamily="18" charset="0"/>
                <a:cs typeface="Times New Roman" panose="02020603050405020304" pitchFamily="18" charset="0"/>
              </a:rPr>
              <a:t>https://www.cdc.gov/pneumococcal/hcp/vaccine-recommendations/</a:t>
            </a:r>
          </a:p>
        </p:txBody>
      </p:sp>
    </p:spTree>
    <p:extLst>
      <p:ext uri="{BB962C8B-B14F-4D97-AF65-F5344CB8AC3E}">
        <p14:creationId xmlns:p14="http://schemas.microsoft.com/office/powerpoint/2010/main" val="167199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89FC0-1C89-70E9-07DE-A585D08A3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2F1FD-14F3-F777-9B3B-6CC248E6CF4A}"/>
              </a:ext>
            </a:extLst>
          </p:cNvPr>
          <p:cNvSpPr>
            <a:spLocks noGrp="1"/>
          </p:cNvSpPr>
          <p:nvPr>
            <p:ph type="title"/>
          </p:nvPr>
        </p:nvSpPr>
        <p:spPr>
          <a:xfrm>
            <a:off x="716922" y="839787"/>
            <a:ext cx="10758155" cy="962025"/>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K0300 &amp; K0310- Subsequent Assessments </a:t>
            </a:r>
            <a:r>
              <a:rPr lang="en-US" sz="4400" b="1" i="1" spc="-300" dirty="0">
                <a:solidFill>
                  <a:schemeClr val="tx1"/>
                </a:solidFill>
                <a:latin typeface="Times New Roman" panose="02020603050405020304" pitchFamily="18" charset="0"/>
                <a:cs typeface="Times New Roman" panose="02020603050405020304" pitchFamily="18" charset="0"/>
              </a:rPr>
              <a:t>(cont.)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1B6CDB-8ECE-E0D9-420D-E2E17C09CD62}"/>
              </a:ext>
            </a:extLst>
          </p:cNvPr>
          <p:cNvSpPr>
            <a:spLocks noGrp="1"/>
          </p:cNvSpPr>
          <p:nvPr>
            <p:ph idx="1"/>
          </p:nvPr>
        </p:nvSpPr>
        <p:spPr>
          <a:xfrm>
            <a:off x="350874" y="2295524"/>
            <a:ext cx="11536325" cy="4562475"/>
          </a:xfrm>
        </p:spPr>
        <p:txBody>
          <a:bodyPr anchor="t">
            <a:noAutofit/>
          </a:bodyPr>
          <a:lstStyle/>
          <a:p>
            <a:pPr marL="404813" lvl="1" indent="-404813">
              <a:spcBef>
                <a:spcPts val="0"/>
              </a:spcBef>
              <a:buSzPct val="100000"/>
              <a:buFont typeface="Wingdings" panose="05000000000000000000" pitchFamily="2" charset="2"/>
              <a:buChar char="§"/>
            </a:pPr>
            <a:r>
              <a:rPr lang="en-US" sz="40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Subsequent Assessments (cont.)</a:t>
            </a:r>
          </a:p>
          <a:p>
            <a:pPr marL="966788" lvl="1" indent="-455613">
              <a:spcBef>
                <a:spcPts val="0"/>
              </a:spcBef>
              <a:buClr>
                <a:srgbClr val="C00000"/>
              </a:buClr>
              <a:buSzPct val="100000"/>
              <a:buFont typeface="+mj-lt"/>
              <a:buAutoNum type="arabicPeriod" startAt="3"/>
            </a:pPr>
            <a:r>
              <a:rPr lang="en-US" sz="4000" spc="-150" dirty="0">
                <a:solidFill>
                  <a:schemeClr val="tx1"/>
                </a:solidFill>
                <a:latin typeface="Times New Roman" panose="02020603050405020304" pitchFamily="18" charset="0"/>
                <a:cs typeface="Times New Roman" panose="02020603050405020304" pitchFamily="18" charset="0"/>
              </a:rPr>
              <a:t>From the medical record, compare the resident’s weight in the current observation period to their weight in the observation period 180 days ago. </a:t>
            </a:r>
          </a:p>
          <a:p>
            <a:pPr marL="966788" lvl="1" indent="-455613">
              <a:spcBef>
                <a:spcPts val="0"/>
              </a:spcBef>
              <a:buClr>
                <a:srgbClr val="C00000"/>
              </a:buClr>
              <a:buSzPct val="100000"/>
              <a:buFont typeface="+mj-lt"/>
              <a:buAutoNum type="arabicPeriod" startAt="3"/>
            </a:pPr>
            <a:r>
              <a:rPr lang="en-US" sz="4000" spc="-150" dirty="0">
                <a:solidFill>
                  <a:schemeClr val="tx1"/>
                </a:solidFill>
                <a:latin typeface="Times New Roman" panose="02020603050405020304" pitchFamily="18" charset="0"/>
                <a:cs typeface="Times New Roman" panose="02020603050405020304" pitchFamily="18" charset="0"/>
              </a:rPr>
              <a:t>If the current weight is less/more than the weight in the observation period 180 days ago, calculate the percentage of weight loss/gain.</a:t>
            </a:r>
            <a:endParaRPr lang="en-US" sz="32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EB1DD0-FEB3-BAA6-4BC3-E85DEC652DDA}"/>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0EE78-EE5C-67AF-C109-3B5EC924641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000992-9042-4D52-2056-8A3C98FAF52E}"/>
              </a:ext>
            </a:extLst>
          </p:cNvPr>
          <p:cNvSpPr txBox="1">
            <a:spLocks/>
          </p:cNvSpPr>
          <p:nvPr/>
        </p:nvSpPr>
        <p:spPr bwMode="gray">
          <a:xfrm>
            <a:off x="10448818"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150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C14F2AD-22AC-0001-3EF0-33005D63CE79}"/>
              </a:ext>
            </a:extLst>
          </p:cNvPr>
          <p:cNvSpPr>
            <a:spLocks noGrp="1"/>
          </p:cNvSpPr>
          <p:nvPr>
            <p:ph type="title"/>
          </p:nvPr>
        </p:nvSpPr>
        <p:spPr>
          <a:xfrm>
            <a:off x="931489" y="757381"/>
            <a:ext cx="10400907"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O0300A (cont.)</a:t>
            </a:r>
          </a:p>
        </p:txBody>
      </p:sp>
      <p:sp>
        <p:nvSpPr>
          <p:cNvPr id="9" name="Content Placeholder 8">
            <a:extLst>
              <a:ext uri="{FF2B5EF4-FFF2-40B4-BE49-F238E27FC236}">
                <a16:creationId xmlns:a16="http://schemas.microsoft.com/office/drawing/2014/main" id="{F2CD2219-C709-A168-3A5E-E22C4036284D}"/>
              </a:ext>
            </a:extLst>
          </p:cNvPr>
          <p:cNvSpPr>
            <a:spLocks noGrp="1"/>
          </p:cNvSpPr>
          <p:nvPr>
            <p:ph idx="1"/>
          </p:nvPr>
        </p:nvSpPr>
        <p:spPr>
          <a:xfrm>
            <a:off x="463177" y="2071688"/>
            <a:ext cx="11265646" cy="4786311"/>
          </a:xfrm>
          <a:solidFill>
            <a:schemeClr val="bg1"/>
          </a:solidFill>
        </p:spPr>
        <p:txBody>
          <a:bodyPr>
            <a:noAutofit/>
          </a:bodyPr>
          <a:lstStyle/>
          <a:p>
            <a:pPr marL="457200" indent="-457200">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O0300A:Is the Resident’s Pneumococcal Vaccination Up to Date?  </a:t>
            </a:r>
          </a:p>
          <a:p>
            <a:pPr marL="1139825" indent="-400050">
              <a:buSzPct val="125000"/>
              <a:buFont typeface="Times New Roman" panose="02020603050405020304" pitchFamily="18" charset="0"/>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0, no; </a:t>
            </a:r>
            <a:r>
              <a:rPr lang="en-US" sz="4000" spc="-150" dirty="0">
                <a:solidFill>
                  <a:schemeClr val="tx1"/>
                </a:solidFill>
                <a:latin typeface="Times New Roman" panose="02020603050405020304" pitchFamily="18" charset="0"/>
                <a:cs typeface="Times New Roman" panose="02020603050405020304" pitchFamily="18" charset="0"/>
              </a:rPr>
              <a:t>if:</a:t>
            </a:r>
          </a:p>
          <a:p>
            <a:pPr marL="2054225" indent="-396875">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The resident’s pneumococcal vaccination status is not up to date or cannot be determined.</a:t>
            </a:r>
          </a:p>
          <a:p>
            <a:pPr marL="2054225" indent="-396875">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Proceed to item O0300B, </a:t>
            </a:r>
            <a:r>
              <a:rPr lang="en-US" sz="4000" b="1" spc="-150" dirty="0">
                <a:solidFill>
                  <a:schemeClr val="tx1"/>
                </a:solidFill>
                <a:latin typeface="Times New Roman" panose="02020603050405020304" pitchFamily="18" charset="0"/>
                <a:cs typeface="Times New Roman" panose="02020603050405020304" pitchFamily="18" charset="0"/>
              </a:rPr>
              <a:t>If Pneumococcal vaccine not received, state reason. </a:t>
            </a:r>
          </a:p>
        </p:txBody>
      </p:sp>
    </p:spTree>
    <p:extLst>
      <p:ext uri="{BB962C8B-B14F-4D97-AF65-F5344CB8AC3E}">
        <p14:creationId xmlns:p14="http://schemas.microsoft.com/office/powerpoint/2010/main" val="183733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65C63-B979-A3D8-65E9-CF321B16E20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474662-3435-001F-E309-7B0DF14C0E1D}"/>
              </a:ext>
            </a:extLst>
          </p:cNvPr>
          <p:cNvSpPr txBox="1">
            <a:spLocks/>
          </p:cNvSpPr>
          <p:nvPr/>
        </p:nvSpPr>
        <p:spPr bwMode="gray">
          <a:xfrm>
            <a:off x="10448818"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151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76A9F7-000E-7471-1F09-AF9A7DD53372}"/>
              </a:ext>
            </a:extLst>
          </p:cNvPr>
          <p:cNvSpPr>
            <a:spLocks noGrp="1"/>
          </p:cNvSpPr>
          <p:nvPr>
            <p:ph type="title"/>
          </p:nvPr>
        </p:nvSpPr>
        <p:spPr>
          <a:xfrm>
            <a:off x="931489" y="757381"/>
            <a:ext cx="10400907"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O0300A (cont.)</a:t>
            </a:r>
          </a:p>
        </p:txBody>
      </p:sp>
      <p:sp>
        <p:nvSpPr>
          <p:cNvPr id="9" name="Content Placeholder 8">
            <a:extLst>
              <a:ext uri="{FF2B5EF4-FFF2-40B4-BE49-F238E27FC236}">
                <a16:creationId xmlns:a16="http://schemas.microsoft.com/office/drawing/2014/main" id="{E0BD6562-9709-1E12-0D8A-470261460059}"/>
              </a:ext>
            </a:extLst>
          </p:cNvPr>
          <p:cNvSpPr>
            <a:spLocks noGrp="1"/>
          </p:cNvSpPr>
          <p:nvPr>
            <p:ph idx="1"/>
          </p:nvPr>
        </p:nvSpPr>
        <p:spPr>
          <a:xfrm>
            <a:off x="463177" y="2291137"/>
            <a:ext cx="11265646" cy="4566862"/>
          </a:xfrm>
        </p:spPr>
        <p:txBody>
          <a:bodyPr>
            <a:noAutofit/>
          </a:bodyPr>
          <a:lstStyle/>
          <a:p>
            <a:pPr marL="461963" indent="-461963">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O0300A:Is the Resident’s Pneumococcal Vaccination Up to Date? </a:t>
            </a:r>
          </a:p>
          <a:p>
            <a:pPr marL="1254125" indent="-334963">
              <a:spcBef>
                <a:spcPts val="0"/>
              </a:spcBef>
              <a:buSzPct val="125000"/>
              <a:buFont typeface="Times New Roman" panose="02020603050405020304" pitchFamily="18" charset="0"/>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1, yes; </a:t>
            </a:r>
            <a:r>
              <a:rPr lang="en-US" sz="4000" spc="-150" dirty="0">
                <a:solidFill>
                  <a:schemeClr val="tx1"/>
                </a:solidFill>
                <a:latin typeface="Times New Roman" panose="02020603050405020304" pitchFamily="18" charset="0"/>
                <a:cs typeface="Times New Roman" panose="02020603050405020304" pitchFamily="18" charset="0"/>
              </a:rPr>
              <a:t>if:</a:t>
            </a:r>
          </a:p>
          <a:p>
            <a:pPr marL="2168525">
              <a:spcBef>
                <a:spcPts val="0"/>
              </a:spcBef>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The resident’s pneumococcal vaccination status is up to date.</a:t>
            </a:r>
          </a:p>
          <a:p>
            <a:pPr marL="2168525">
              <a:spcBef>
                <a:spcPts val="0"/>
              </a:spcBef>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Skip to O0350, </a:t>
            </a:r>
            <a:r>
              <a:rPr lang="en-US" sz="4000" b="1" spc="-150" dirty="0">
                <a:solidFill>
                  <a:schemeClr val="tx1"/>
                </a:solidFill>
                <a:latin typeface="Times New Roman" panose="02020603050405020304" pitchFamily="18" charset="0"/>
                <a:cs typeface="Times New Roman" panose="02020603050405020304" pitchFamily="18" charset="0"/>
              </a:rPr>
              <a:t>Resident’s COVID-19 vaccination is up to date.</a:t>
            </a:r>
          </a:p>
        </p:txBody>
      </p:sp>
    </p:spTree>
    <p:extLst>
      <p:ext uri="{BB962C8B-B14F-4D97-AF65-F5344CB8AC3E}">
        <p14:creationId xmlns:p14="http://schemas.microsoft.com/office/powerpoint/2010/main" val="39142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16990-99DF-2EC7-83E5-0C9E45694F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06CF5-12A4-5A5C-91E4-D08F312570FA}"/>
              </a:ext>
            </a:extLst>
          </p:cNvPr>
          <p:cNvSpPr txBox="1">
            <a:spLocks/>
          </p:cNvSpPr>
          <p:nvPr/>
        </p:nvSpPr>
        <p:spPr bwMode="gray">
          <a:xfrm>
            <a:off x="10448818"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152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37C462B6-5395-1865-8AE2-FD85E698C54D}"/>
              </a:ext>
            </a:extLst>
          </p:cNvPr>
          <p:cNvSpPr>
            <a:spLocks noGrp="1"/>
          </p:cNvSpPr>
          <p:nvPr>
            <p:ph type="title"/>
          </p:nvPr>
        </p:nvSpPr>
        <p:spPr>
          <a:xfrm>
            <a:off x="931489" y="757381"/>
            <a:ext cx="10400907" cy="86518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O0300A (cont.)</a:t>
            </a:r>
          </a:p>
        </p:txBody>
      </p:sp>
      <p:sp>
        <p:nvSpPr>
          <p:cNvPr id="9" name="Content Placeholder 8">
            <a:extLst>
              <a:ext uri="{FF2B5EF4-FFF2-40B4-BE49-F238E27FC236}">
                <a16:creationId xmlns:a16="http://schemas.microsoft.com/office/drawing/2014/main" id="{9136EE4B-A0C9-40D4-0DDC-34C40F51504B}"/>
              </a:ext>
            </a:extLst>
          </p:cNvPr>
          <p:cNvSpPr>
            <a:spLocks noGrp="1"/>
          </p:cNvSpPr>
          <p:nvPr>
            <p:ph idx="1"/>
          </p:nvPr>
        </p:nvSpPr>
        <p:spPr>
          <a:xfrm>
            <a:off x="499119" y="2291138"/>
            <a:ext cx="11265646" cy="4566862"/>
          </a:xfrm>
        </p:spPr>
        <p:txBody>
          <a:bodyPr>
            <a:noAutofit/>
          </a:bodyPr>
          <a:lstStyle/>
          <a:p>
            <a:pPr marL="1143000" indent="-457200">
              <a:spcBef>
                <a:spcPts val="0"/>
              </a:spcBef>
              <a:buSzPct val="125000"/>
              <a:buFont typeface="Times New Roman" panose="02020603050405020304" pitchFamily="18" charset="0"/>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1, yes (cont.); if:</a:t>
            </a:r>
          </a:p>
          <a:p>
            <a:pPr marL="1941513">
              <a:spcBef>
                <a:spcPts val="0"/>
              </a:spcBef>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A resident has received one or more pneumococcal vaccinations and is indicated to get an additional pneumococcal vaccination but is not yet eligible for the next vaccination because the recommended time interval between vaccines has not lapsed.</a:t>
            </a:r>
            <a:endParaRPr lang="en-US" sz="4000" b="1"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5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D3AC-0410-009D-3D08-CE5D190C8CB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408B92-E47F-1C53-D067-497DA398B5C2}"/>
              </a:ext>
            </a:extLst>
          </p:cNvPr>
          <p:cNvSpPr txBox="1">
            <a:spLocks/>
          </p:cNvSpPr>
          <p:nvPr/>
        </p:nvSpPr>
        <p:spPr bwMode="gray">
          <a:xfrm>
            <a:off x="10459092" y="131761"/>
            <a:ext cx="65754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153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20B66DD-50AE-290F-1915-6EE12BCD153C}"/>
              </a:ext>
            </a:extLst>
          </p:cNvPr>
          <p:cNvSpPr>
            <a:spLocks noGrp="1"/>
          </p:cNvSpPr>
          <p:nvPr>
            <p:ph type="title"/>
          </p:nvPr>
        </p:nvSpPr>
        <p:spPr>
          <a:xfrm>
            <a:off x="821914" y="754180"/>
            <a:ext cx="10548171" cy="1312745"/>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O0300B- If Pneumococcal Vaccine Not Received, State Reason</a:t>
            </a:r>
          </a:p>
        </p:txBody>
      </p:sp>
      <p:pic>
        <p:nvPicPr>
          <p:cNvPr id="13" name="Picture 12">
            <a:extLst>
              <a:ext uri="{FF2B5EF4-FFF2-40B4-BE49-F238E27FC236}">
                <a16:creationId xmlns:a16="http://schemas.microsoft.com/office/drawing/2014/main" id="{5F94A08F-0CC6-8D58-D09F-4F6CEE68DE69}"/>
              </a:ext>
            </a:extLst>
          </p:cNvPr>
          <p:cNvPicPr>
            <a:picLocks noChangeAspect="1"/>
          </p:cNvPicPr>
          <p:nvPr/>
        </p:nvPicPr>
        <p:blipFill>
          <a:blip r:embed="rId2"/>
          <a:stretch>
            <a:fillRect/>
          </a:stretch>
        </p:blipFill>
        <p:spPr>
          <a:xfrm>
            <a:off x="650422" y="2594494"/>
            <a:ext cx="10992229" cy="2668622"/>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7899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0CFD-9B92-A00D-0E83-431C2190C4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BAC266-9868-53A8-EC7E-D48C801CF9E1}"/>
              </a:ext>
            </a:extLst>
          </p:cNvPr>
          <p:cNvSpPr txBox="1">
            <a:spLocks/>
          </p:cNvSpPr>
          <p:nvPr/>
        </p:nvSpPr>
        <p:spPr bwMode="gray">
          <a:xfrm>
            <a:off x="10407721" y="131761"/>
            <a:ext cx="70891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154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FBDAB45-B551-036B-E801-543E17D58301}"/>
              </a:ext>
            </a:extLst>
          </p:cNvPr>
          <p:cNvSpPr>
            <a:spLocks noGrp="1"/>
          </p:cNvSpPr>
          <p:nvPr>
            <p:ph type="title"/>
          </p:nvPr>
        </p:nvSpPr>
        <p:spPr>
          <a:xfrm>
            <a:off x="832813" y="767655"/>
            <a:ext cx="10581776" cy="865187"/>
          </a:xfrm>
          <a:solidFill>
            <a:srgbClr val="00B050"/>
          </a:solidFill>
          <a:ln>
            <a:solidFill>
              <a:schemeClr val="tx1"/>
            </a:solidFill>
          </a:ln>
          <a:effectLst>
            <a:glow rad="127000">
              <a:schemeClr val="bg1"/>
            </a:glow>
          </a:effectLst>
        </p:spPr>
        <p:txBody>
          <a:bodyPr>
            <a:noAutofit/>
          </a:bodyPr>
          <a:lstStyle/>
          <a:p>
            <a:pPr algn="ctr"/>
            <a:r>
              <a:rPr lang="en-US" b="1" i="1" spc="-300" dirty="0">
                <a:solidFill>
                  <a:schemeClr val="tx1"/>
                </a:solidFill>
                <a:latin typeface="Times New Roman" panose="02020603050405020304" pitchFamily="18" charset="0"/>
                <a:cs typeface="Times New Roman" panose="02020603050405020304" pitchFamily="18" charset="0"/>
              </a:rPr>
              <a:t>O0300B- If Pneumococcal Vaccine Not Received, State Reason</a:t>
            </a:r>
          </a:p>
        </p:txBody>
      </p:sp>
      <p:sp>
        <p:nvSpPr>
          <p:cNvPr id="9" name="Content Placeholder 8">
            <a:extLst>
              <a:ext uri="{FF2B5EF4-FFF2-40B4-BE49-F238E27FC236}">
                <a16:creationId xmlns:a16="http://schemas.microsoft.com/office/drawing/2014/main" id="{05B94620-4875-8F5A-6D58-63A61F27E9D9}"/>
              </a:ext>
            </a:extLst>
          </p:cNvPr>
          <p:cNvSpPr>
            <a:spLocks noGrp="1"/>
          </p:cNvSpPr>
          <p:nvPr>
            <p:ph idx="1"/>
          </p:nvPr>
        </p:nvSpPr>
        <p:spPr>
          <a:xfrm>
            <a:off x="440579" y="2085975"/>
            <a:ext cx="11265646" cy="4772025"/>
          </a:xfrm>
        </p:spPr>
        <p:txBody>
          <a:bodyPr>
            <a:noAutofit/>
          </a:bodyPr>
          <a:lstStyle/>
          <a:p>
            <a:pPr marL="457200" indent="-457200">
              <a:spcBef>
                <a:spcPts val="0"/>
              </a:spcBef>
              <a:buClr>
                <a:srgbClr val="C00000"/>
              </a:buClr>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1, Not eligible; </a:t>
            </a:r>
            <a:r>
              <a:rPr lang="en-US" sz="40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a:t>
            </a:r>
          </a:p>
          <a:p>
            <a:pPr marL="1200150">
              <a:spcBef>
                <a:spcPts val="0"/>
              </a:spcBef>
              <a:buClr>
                <a:srgbClr val="C00000"/>
              </a:buClr>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The resident is not eligible due to medical contraindications, including a life-threatening allergic reaction to:</a:t>
            </a:r>
          </a:p>
          <a:p>
            <a:pPr marL="2857500" indent="-285750">
              <a:spcBef>
                <a:spcPts val="0"/>
              </a:spcBef>
              <a:buClr>
                <a:srgbClr val="C00000"/>
              </a:buClr>
              <a:buSzPct val="100000"/>
              <a:buFont typeface="Arial" panose="020B0604020202020204" pitchFamily="34" charset="0"/>
              <a:buChar char="•"/>
            </a:pPr>
            <a:r>
              <a:rPr lang="en-US" sz="4400" spc="-150" dirty="0">
                <a:solidFill>
                  <a:schemeClr val="tx1"/>
                </a:solidFill>
                <a:latin typeface="Times New Roman" panose="02020603050405020304" pitchFamily="18" charset="0"/>
                <a:cs typeface="Times New Roman" panose="02020603050405020304" pitchFamily="18" charset="0"/>
              </a:rPr>
              <a:t>The pneumococcal vaccine; or </a:t>
            </a:r>
          </a:p>
          <a:p>
            <a:pPr marL="2857500" indent="-285750">
              <a:spcBef>
                <a:spcPts val="0"/>
              </a:spcBef>
              <a:buClr>
                <a:srgbClr val="C00000"/>
              </a:buClr>
              <a:buSzPct val="100000"/>
              <a:buFont typeface="Arial" panose="020B0604020202020204" pitchFamily="34" charset="0"/>
              <a:buChar char="•"/>
            </a:pPr>
            <a:r>
              <a:rPr lang="en-US" sz="4400" spc="-150" dirty="0">
                <a:solidFill>
                  <a:schemeClr val="tx1"/>
                </a:solidFill>
                <a:latin typeface="Times New Roman" panose="02020603050405020304" pitchFamily="18" charset="0"/>
                <a:cs typeface="Times New Roman" panose="02020603050405020304" pitchFamily="18" charset="0"/>
              </a:rPr>
              <a:t>Any vaccine component(s). </a:t>
            </a:r>
          </a:p>
          <a:p>
            <a:pPr marL="1200150">
              <a:spcBef>
                <a:spcPts val="0"/>
              </a:spcBef>
              <a:buClr>
                <a:srgbClr val="C00000"/>
              </a:buClr>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A physician order not to immunize. </a:t>
            </a:r>
            <a:endParaRPr lang="en-US" sz="40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87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84C45-9454-02D8-829A-E12444C49AC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6825CF-C302-CAA7-AF77-03E57F2AB7DA}"/>
              </a:ext>
            </a:extLst>
          </p:cNvPr>
          <p:cNvSpPr txBox="1">
            <a:spLocks/>
          </p:cNvSpPr>
          <p:nvPr/>
        </p:nvSpPr>
        <p:spPr bwMode="gray">
          <a:xfrm>
            <a:off x="10448819" y="131761"/>
            <a:ext cx="64948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155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857E42E-C995-E190-0BA2-854F88724DBB}"/>
              </a:ext>
            </a:extLst>
          </p:cNvPr>
          <p:cNvSpPr>
            <a:spLocks noGrp="1"/>
          </p:cNvSpPr>
          <p:nvPr>
            <p:ph type="title"/>
          </p:nvPr>
        </p:nvSpPr>
        <p:spPr>
          <a:xfrm>
            <a:off x="747946" y="786704"/>
            <a:ext cx="10650912" cy="865187"/>
          </a:xfrm>
          <a:solidFill>
            <a:srgbClr val="00B050"/>
          </a:solidFill>
          <a:ln>
            <a:solidFill>
              <a:schemeClr val="tx1"/>
            </a:solidFill>
          </a:ln>
          <a:effectLst>
            <a:glow rad="127000">
              <a:schemeClr val="bg1"/>
            </a:glow>
          </a:effectLst>
        </p:spPr>
        <p:txBody>
          <a:bodyPr>
            <a:noAutofit/>
          </a:bodyPr>
          <a:lstStyle/>
          <a:p>
            <a:pPr algn="ctr"/>
            <a:r>
              <a:rPr lang="en-US" b="1" i="1" spc="-300" dirty="0">
                <a:solidFill>
                  <a:schemeClr val="tx1"/>
                </a:solidFill>
                <a:latin typeface="Times New Roman" panose="02020603050405020304" pitchFamily="18" charset="0"/>
                <a:cs typeface="Times New Roman" panose="02020603050405020304" pitchFamily="18" charset="0"/>
              </a:rPr>
              <a:t>O0300B- If Pneumococcal Vaccine Not Received, State Reason</a:t>
            </a:r>
          </a:p>
        </p:txBody>
      </p:sp>
      <p:sp>
        <p:nvSpPr>
          <p:cNvPr id="9" name="Content Placeholder 8">
            <a:extLst>
              <a:ext uri="{FF2B5EF4-FFF2-40B4-BE49-F238E27FC236}">
                <a16:creationId xmlns:a16="http://schemas.microsoft.com/office/drawing/2014/main" id="{7C65A48D-32C6-BB2F-C5AA-BA686093ABB9}"/>
              </a:ext>
            </a:extLst>
          </p:cNvPr>
          <p:cNvSpPr>
            <a:spLocks noGrp="1"/>
          </p:cNvSpPr>
          <p:nvPr>
            <p:ph idx="1"/>
          </p:nvPr>
        </p:nvSpPr>
        <p:spPr>
          <a:xfrm>
            <a:off x="440579" y="2266950"/>
            <a:ext cx="11265646" cy="4591050"/>
          </a:xfrm>
        </p:spPr>
        <p:txBody>
          <a:bodyPr>
            <a:noAutofit/>
          </a:bodyPr>
          <a:lstStyle/>
          <a:p>
            <a:pPr marL="571500" indent="-571500">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2, Offered and declined; if:</a:t>
            </a:r>
          </a:p>
          <a:p>
            <a:pPr marL="1200150" indent="-4572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Resident or responsible party/legal guardian has been informed of what is being offered and chooses not to accept the pneumococcal vaccine.</a:t>
            </a:r>
          </a:p>
          <a:p>
            <a:pPr marL="571500" indent="-571500">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3, Not offered, if:</a:t>
            </a:r>
          </a:p>
          <a:p>
            <a:pPr marL="1200150" indent="-4572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Resident or responsible party/legal guardian not offered the pneumococcal vaccine.</a:t>
            </a:r>
            <a:endParaRPr lang="en-US" sz="4000" b="1"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97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43F3-6D8A-E540-7BB0-36AEDABE48A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700701-E8CF-D676-187B-CA65CD5B2B1D}"/>
              </a:ext>
            </a:extLst>
          </p:cNvPr>
          <p:cNvSpPr txBox="1">
            <a:spLocks/>
          </p:cNvSpPr>
          <p:nvPr/>
        </p:nvSpPr>
        <p:spPr bwMode="gray">
          <a:xfrm>
            <a:off x="10448818" y="131761"/>
            <a:ext cx="67638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156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8340435-A4BE-7D6F-36A4-F3290DC140D9}"/>
              </a:ext>
            </a:extLst>
          </p:cNvPr>
          <p:cNvSpPr>
            <a:spLocks noGrp="1"/>
          </p:cNvSpPr>
          <p:nvPr>
            <p:ph type="title"/>
          </p:nvPr>
        </p:nvSpPr>
        <p:spPr>
          <a:xfrm>
            <a:off x="784225" y="767655"/>
            <a:ext cx="10650912" cy="1009774"/>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Coding Tips for O0300</a:t>
            </a:r>
          </a:p>
        </p:txBody>
      </p:sp>
      <p:sp>
        <p:nvSpPr>
          <p:cNvPr id="9" name="Content Placeholder 8">
            <a:extLst>
              <a:ext uri="{FF2B5EF4-FFF2-40B4-BE49-F238E27FC236}">
                <a16:creationId xmlns:a16="http://schemas.microsoft.com/office/drawing/2014/main" id="{F337D3E7-EEB3-4A71-B851-E963B0D709C4}"/>
              </a:ext>
            </a:extLst>
          </p:cNvPr>
          <p:cNvSpPr>
            <a:spLocks noGrp="1"/>
          </p:cNvSpPr>
          <p:nvPr>
            <p:ph idx="1"/>
          </p:nvPr>
        </p:nvSpPr>
        <p:spPr>
          <a:xfrm>
            <a:off x="440579" y="2352782"/>
            <a:ext cx="11265646" cy="4505218"/>
          </a:xfrm>
        </p:spPr>
        <p:txBody>
          <a:bodyPr>
            <a:noAutofit/>
          </a:bodyPr>
          <a:lstStyle/>
          <a:p>
            <a:pPr marL="339725" indent="-339725">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Specific guidance about pneumococcal vaccine recommendations and timing for adults can be found at:</a:t>
            </a:r>
          </a:p>
          <a:p>
            <a:pPr marL="0" indent="0" algn="ctr">
              <a:buSzPct val="100000"/>
              <a:buNone/>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https://www.cdc.gov/pneumococcal/downloads/vaccine-timing-adultsjobaid.pdf</a:t>
            </a:r>
          </a:p>
        </p:txBody>
      </p:sp>
    </p:spTree>
    <p:extLst>
      <p:ext uri="{BB962C8B-B14F-4D97-AF65-F5344CB8AC3E}">
        <p14:creationId xmlns:p14="http://schemas.microsoft.com/office/powerpoint/2010/main" val="33191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347EF-0592-E1FB-B962-2FF61F4A2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A52B1-2BB5-0B25-C93A-1D2D4A25871B}"/>
              </a:ext>
            </a:extLst>
          </p:cNvPr>
          <p:cNvSpPr>
            <a:spLocks noGrp="1"/>
          </p:cNvSpPr>
          <p:nvPr>
            <p:ph type="title"/>
          </p:nvPr>
        </p:nvSpPr>
        <p:spPr>
          <a:xfrm>
            <a:off x="314632" y="939834"/>
            <a:ext cx="11123699" cy="5319338"/>
          </a:xfrm>
          <a:blipFill>
            <a:blip r:embed="rId2"/>
            <a:tile tx="0" ty="0" sx="100000" sy="100000" flip="none" algn="tl"/>
          </a:blipFill>
          <a:ln w="76200" cmpd="dbl">
            <a:solidFill>
              <a:schemeClr val="accent1">
                <a:lumMod val="50000"/>
                <a:alpha val="37000"/>
              </a:schemeClr>
            </a:solidFill>
            <a:prstDash val="dashDot"/>
          </a:ln>
          <a:effectLst>
            <a:glow rad="3556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latin typeface="Times New Roman" panose="02020603050405020304" pitchFamily="18" charset="0"/>
                <a:cs typeface="Times New Roman" panose="02020603050405020304" pitchFamily="18" charset="0"/>
              </a:rPr>
              <a:t>O0350</a:t>
            </a:r>
            <a:br>
              <a:rPr lang="en-US" sz="9600" b="1" i="1" spc="-300" dirty="0">
                <a:solidFill>
                  <a:schemeClr val="tx1"/>
                </a:solidFill>
                <a:latin typeface="Times New Roman" panose="02020603050405020304" pitchFamily="18" charset="0"/>
                <a:cs typeface="Times New Roman" panose="02020603050405020304" pitchFamily="18" charset="0"/>
              </a:rPr>
            </a:br>
            <a:r>
              <a:rPr lang="en-US" sz="8000" b="1" i="1" spc="-300" dirty="0">
                <a:solidFill>
                  <a:schemeClr val="tx1"/>
                </a:solidFill>
                <a:latin typeface="Times New Roman" panose="02020603050405020304" pitchFamily="18" charset="0"/>
                <a:cs typeface="Times New Roman" panose="02020603050405020304" pitchFamily="18" charset="0"/>
              </a:rPr>
              <a:t>Resident’s COVID-19 vaccination is up to date</a:t>
            </a:r>
            <a:endParaRPr lang="en-US" sz="96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CC4B6663-3BC3-A6EE-530F-04C8890BD757}"/>
              </a:ext>
            </a:extLst>
          </p:cNvPr>
          <p:cNvSpPr txBox="1">
            <a:spLocks/>
          </p:cNvSpPr>
          <p:nvPr/>
        </p:nvSpPr>
        <p:spPr bwMode="gray">
          <a:xfrm>
            <a:off x="10448818" y="101295"/>
            <a:ext cx="678094"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157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52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E167D-6B19-48DB-C63F-336AF13BCE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3F55C0-2DD0-A0E9-827F-1BC2A265560D}"/>
              </a:ext>
            </a:extLst>
          </p:cNvPr>
          <p:cNvSpPr txBox="1">
            <a:spLocks/>
          </p:cNvSpPr>
          <p:nvPr/>
        </p:nvSpPr>
        <p:spPr bwMode="gray">
          <a:xfrm>
            <a:off x="10428270" y="131761"/>
            <a:ext cx="698641"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158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B48346E-65B7-4DA5-9849-80A4C383C00C}"/>
              </a:ext>
            </a:extLst>
          </p:cNvPr>
          <p:cNvSpPr>
            <a:spLocks noGrp="1"/>
          </p:cNvSpPr>
          <p:nvPr>
            <p:ph type="title"/>
          </p:nvPr>
        </p:nvSpPr>
        <p:spPr>
          <a:xfrm>
            <a:off x="821933" y="821933"/>
            <a:ext cx="10462151" cy="955495"/>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O0350- COVID-19 Vaccination is UP to Date</a:t>
            </a:r>
          </a:p>
        </p:txBody>
      </p:sp>
      <p:pic>
        <p:nvPicPr>
          <p:cNvPr id="3" name="Picture 2">
            <a:extLst>
              <a:ext uri="{FF2B5EF4-FFF2-40B4-BE49-F238E27FC236}">
                <a16:creationId xmlns:a16="http://schemas.microsoft.com/office/drawing/2014/main" id="{80214A54-4595-99CA-A766-8277CA3BBD4E}"/>
              </a:ext>
            </a:extLst>
          </p:cNvPr>
          <p:cNvPicPr>
            <a:picLocks noChangeAspect="1"/>
          </p:cNvPicPr>
          <p:nvPr/>
        </p:nvPicPr>
        <p:blipFill>
          <a:blip r:embed="rId2"/>
          <a:stretch>
            <a:fillRect/>
          </a:stretch>
        </p:blipFill>
        <p:spPr>
          <a:xfrm>
            <a:off x="554804" y="2609636"/>
            <a:ext cx="11081151" cy="1857111"/>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5" name="TextBox 4">
            <a:extLst>
              <a:ext uri="{FF2B5EF4-FFF2-40B4-BE49-F238E27FC236}">
                <a16:creationId xmlns:a16="http://schemas.microsoft.com/office/drawing/2014/main" id="{C7565D7C-DBBA-FF55-C0E9-543C947BAE59}"/>
              </a:ext>
            </a:extLst>
          </p:cNvPr>
          <p:cNvSpPr txBox="1"/>
          <p:nvPr/>
        </p:nvSpPr>
        <p:spPr>
          <a:xfrm>
            <a:off x="554804" y="4885477"/>
            <a:ext cx="11081151" cy="1323439"/>
          </a:xfrm>
          <a:prstGeom prst="rect">
            <a:avLst/>
          </a:prstGeom>
          <a:noFill/>
        </p:spPr>
        <p:txBody>
          <a:bodyPr wrap="square">
            <a:spAutoFit/>
          </a:bodyPr>
          <a:lstStyle/>
          <a:p>
            <a:pPr marL="400050" indent="-400050">
              <a:spcBef>
                <a:spcPts val="0"/>
              </a:spcBef>
              <a:buClr>
                <a:srgbClr val="C00000"/>
              </a:buClr>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The intent of this item is to report if the resident is up to date with their COVID-19 vaccine status. </a:t>
            </a:r>
          </a:p>
        </p:txBody>
      </p:sp>
    </p:spTree>
    <p:extLst>
      <p:ext uri="{BB962C8B-B14F-4D97-AF65-F5344CB8AC3E}">
        <p14:creationId xmlns:p14="http://schemas.microsoft.com/office/powerpoint/2010/main" val="86822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A1D0-5CFA-BA9C-79E5-C44DD941E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8E7E9-8FD7-63BA-D771-95E234CC780A}"/>
              </a:ext>
            </a:extLst>
          </p:cNvPr>
          <p:cNvSpPr>
            <a:spLocks noGrp="1"/>
          </p:cNvSpPr>
          <p:nvPr>
            <p:ph type="title"/>
          </p:nvPr>
        </p:nvSpPr>
        <p:spPr>
          <a:xfrm>
            <a:off x="730732" y="757084"/>
            <a:ext cx="10730535" cy="97310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O0350- COVID-19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17B9AB-4360-34D3-59DB-C15F20B1911E}"/>
              </a:ext>
            </a:extLst>
          </p:cNvPr>
          <p:cNvSpPr>
            <a:spLocks noGrp="1"/>
          </p:cNvSpPr>
          <p:nvPr>
            <p:ph idx="1"/>
          </p:nvPr>
        </p:nvSpPr>
        <p:spPr>
          <a:xfrm>
            <a:off x="450860" y="1878254"/>
            <a:ext cx="11290277" cy="4979746"/>
          </a:xfrm>
          <a:solidFill>
            <a:schemeClr val="bg1"/>
          </a:solidFill>
          <a:ln>
            <a:noFill/>
          </a:ln>
          <a:effectLst>
            <a:glow>
              <a:srgbClr val="C00000"/>
            </a:glow>
          </a:effectLst>
        </p:spPr>
        <p:txBody>
          <a:bodyPr>
            <a:noAutofit/>
          </a:bodyPr>
          <a:lstStyle/>
          <a:p>
            <a:pPr marL="514350" indent="-514350">
              <a:spcBef>
                <a:spcPts val="0"/>
              </a:spcBef>
              <a:buSzPct val="125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More information about potential side effects of the COVID-19 vaccine, precautions, and contraindications can be found on the CDC webpage “Interim Clinical Considerations for Use of COVID-19 Vaccines in the United States” at:</a:t>
            </a:r>
          </a:p>
          <a:p>
            <a:pPr marL="233362" indent="0" algn="ctr">
              <a:spcBef>
                <a:spcPts val="0"/>
              </a:spcBef>
              <a:buSzPct val="125000"/>
              <a:buNone/>
            </a:pPr>
            <a:r>
              <a:rPr lang="en-US" sz="4000" b="1" i="1" spc="-150" dirty="0">
                <a:solidFill>
                  <a:srgbClr val="00B050"/>
                </a:solidFill>
                <a:latin typeface="Times New Roman" panose="02020603050405020304" pitchFamily="18" charset="0"/>
                <a:cs typeface="Times New Roman" panose="02020603050405020304" pitchFamily="18" charset="0"/>
              </a:rPr>
              <a:t>https://www.cdc.gov/vaccines/covid19/clinical-considerations/interim-considerations-us.html#contraindications.</a:t>
            </a:r>
            <a:endParaRPr lang="en-US" sz="3600" b="1" i="1" spc="-150" dirty="0">
              <a:solidFill>
                <a:srgbClr val="00B05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AA7C929-C67E-C3D0-5252-22D69D7C5721}"/>
              </a:ext>
            </a:extLst>
          </p:cNvPr>
          <p:cNvSpPr txBox="1">
            <a:spLocks/>
          </p:cNvSpPr>
          <p:nvPr/>
        </p:nvSpPr>
        <p:spPr bwMode="gray">
          <a:xfrm>
            <a:off x="10437778" y="112646"/>
            <a:ext cx="65156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159</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6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AC687-B467-9665-0378-2B74D65F7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3F0AB-A669-0E74-FDD7-157830456B1F}"/>
              </a:ext>
            </a:extLst>
          </p:cNvPr>
          <p:cNvSpPr>
            <a:spLocks noGrp="1"/>
          </p:cNvSpPr>
          <p:nvPr>
            <p:ph type="title"/>
          </p:nvPr>
        </p:nvSpPr>
        <p:spPr>
          <a:xfrm>
            <a:off x="808074" y="723900"/>
            <a:ext cx="10664456" cy="1051738"/>
          </a:xfrm>
          <a:solidFill>
            <a:srgbClr val="00B050"/>
          </a:solidFill>
          <a:ln>
            <a:solidFill>
              <a:schemeClr val="tx1"/>
            </a:solidFill>
          </a:ln>
          <a:effectLst>
            <a:glow rad="127000">
              <a:schemeClr val="bg1"/>
            </a:glow>
          </a:effectLst>
        </p:spPr>
        <p:txBody>
          <a:bodyP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K0300: Weight Loss &amp; K0310: Weight Gain (cont.)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390B7E9A-6216-AB1E-78E8-5D3A113B0AF1}"/>
              </a:ext>
            </a:extLst>
          </p:cNvPr>
          <p:cNvPicPr>
            <a:picLocks noGrp="1" noChangeAspect="1"/>
          </p:cNvPicPr>
          <p:nvPr>
            <p:ph idx="1"/>
          </p:nvPr>
        </p:nvPicPr>
        <p:blipFill>
          <a:blip r:embed="rId2"/>
          <a:stretch>
            <a:fillRect/>
          </a:stretch>
        </p:blipFill>
        <p:spPr>
          <a:xfrm>
            <a:off x="495300" y="2472589"/>
            <a:ext cx="11277799" cy="3646222"/>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4" name="Slide Number Placeholder 3">
            <a:extLst>
              <a:ext uri="{FF2B5EF4-FFF2-40B4-BE49-F238E27FC236}">
                <a16:creationId xmlns:a16="http://schemas.microsoft.com/office/drawing/2014/main" id="{7DCC3DA2-9575-6190-1882-42B0E448DF17}"/>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A9AAB72F-C672-386D-6492-8F51ECD27B95}"/>
              </a:ext>
            </a:extLst>
          </p:cNvPr>
          <p:cNvSpPr/>
          <p:nvPr/>
        </p:nvSpPr>
        <p:spPr>
          <a:xfrm>
            <a:off x="10236983" y="3069317"/>
            <a:ext cx="1536115" cy="2438552"/>
          </a:xfrm>
          <a:prstGeom prst="ellipse">
            <a:avLst/>
          </a:prstGeom>
          <a:noFill/>
          <a:ln w="28575">
            <a:solidFill>
              <a:srgbClr val="FFFF00"/>
            </a:solidFill>
          </a:ln>
          <a:effectLst>
            <a:glow rad="635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E8DD8DF-E2B5-6906-8DB1-150316942DDE}"/>
              </a:ext>
            </a:extLst>
          </p:cNvPr>
          <p:cNvSpPr/>
          <p:nvPr/>
        </p:nvSpPr>
        <p:spPr>
          <a:xfrm>
            <a:off x="7800975" y="3200399"/>
            <a:ext cx="1619448" cy="2352675"/>
          </a:xfrm>
          <a:prstGeom prst="ellipse">
            <a:avLst/>
          </a:prstGeom>
          <a:noFill/>
          <a:ln w="28575">
            <a:solidFill>
              <a:srgbClr val="FFFF00"/>
            </a:solidFill>
          </a:ln>
          <a:effectLst>
            <a:glow rad="63500">
              <a:srgbClr val="C000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9110F5A-0EA0-116E-233D-4D709BD8F39D}"/>
              </a:ext>
            </a:extLst>
          </p:cNvPr>
          <p:cNvSpPr/>
          <p:nvPr/>
        </p:nvSpPr>
        <p:spPr>
          <a:xfrm>
            <a:off x="495299" y="3069317"/>
            <a:ext cx="1701509" cy="2176387"/>
          </a:xfrm>
          <a:prstGeom prst="ellipse">
            <a:avLst/>
          </a:prstGeom>
          <a:noFill/>
          <a:ln w="28575">
            <a:solidFill>
              <a:srgbClr val="FFFF00"/>
            </a:solidFill>
          </a:ln>
          <a:effectLst>
            <a:glow rad="63500">
              <a:srgbClr val="FF00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7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54CC0-03AE-8AB3-77A6-320C3D9D9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8482F-0F62-91DE-C31C-42202A61E9C1}"/>
              </a:ext>
            </a:extLst>
          </p:cNvPr>
          <p:cNvSpPr>
            <a:spLocks noGrp="1"/>
          </p:cNvSpPr>
          <p:nvPr>
            <p:ph type="title"/>
          </p:nvPr>
        </p:nvSpPr>
        <p:spPr>
          <a:xfrm>
            <a:off x="730732" y="795978"/>
            <a:ext cx="10730535" cy="875379"/>
          </a:xfrm>
          <a:solidFill>
            <a:srgbClr val="00B050"/>
          </a:solidFill>
          <a:ln w="38100">
            <a:solidFill>
              <a:schemeClr val="tx1"/>
            </a:solidFill>
          </a:ln>
          <a:effectLst>
            <a:glow rad="177800">
              <a:schemeClr val="bg1"/>
            </a:glow>
          </a:effectLst>
        </p:spPr>
        <p:txBody>
          <a:bodyPr anchor="ct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O0350- COVID-19 vaccination is up to date (cont.)</a:t>
            </a:r>
            <a:endParaRPr lang="en-US" sz="4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F69D314-F1A8-19E8-3545-3C759802CC33}"/>
              </a:ext>
            </a:extLst>
          </p:cNvPr>
          <p:cNvSpPr>
            <a:spLocks noGrp="1"/>
          </p:cNvSpPr>
          <p:nvPr>
            <p:ph idx="1"/>
          </p:nvPr>
        </p:nvSpPr>
        <p:spPr>
          <a:xfrm>
            <a:off x="276225" y="2149576"/>
            <a:ext cx="11515725" cy="4708424"/>
          </a:xfrm>
          <a:solidFill>
            <a:schemeClr val="bg1"/>
          </a:solidFill>
          <a:ln>
            <a:noFill/>
          </a:ln>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0, No, </a:t>
            </a:r>
            <a:r>
              <a:rPr lang="en-US" sz="4000"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a:t>
            </a:r>
          </a:p>
          <a:p>
            <a:pPr marL="914400" indent="-4572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The resident does not meet the CDC’s definition of up to date. This includes:</a:t>
            </a:r>
          </a:p>
          <a:p>
            <a:pPr marL="1600200">
              <a:spcBef>
                <a:spcPts val="0"/>
              </a:spcBef>
              <a:buSzPct val="10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Residents who have not received one or more recommended COVID-19 vaccine doses for any reason including medical, religious, or other qualified exemptions.</a:t>
            </a:r>
          </a:p>
          <a:p>
            <a:pPr marL="1600200">
              <a:spcBef>
                <a:spcPts val="0"/>
              </a:spcBef>
              <a:buSzPct val="10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Residents for whom vaccination status cannot be determined. </a:t>
            </a:r>
            <a:endParaRPr lang="en-US" sz="32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C39C8CF-DBD1-5EFA-CA86-344755D76B97}"/>
              </a:ext>
            </a:extLst>
          </p:cNvPr>
          <p:cNvSpPr txBox="1">
            <a:spLocks/>
          </p:cNvSpPr>
          <p:nvPr/>
        </p:nvSpPr>
        <p:spPr bwMode="gray">
          <a:xfrm>
            <a:off x="10437778" y="112646"/>
            <a:ext cx="687422"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160</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32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2A040-AF59-D033-6A87-AF64818ED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36C7E-43AE-25DD-4797-C75B3A274480}"/>
              </a:ext>
            </a:extLst>
          </p:cNvPr>
          <p:cNvSpPr>
            <a:spLocks noGrp="1"/>
          </p:cNvSpPr>
          <p:nvPr>
            <p:ph type="title"/>
          </p:nvPr>
        </p:nvSpPr>
        <p:spPr>
          <a:xfrm>
            <a:off x="909917" y="861532"/>
            <a:ext cx="10372165" cy="857450"/>
          </a:xfrm>
          <a:solidFill>
            <a:srgbClr val="00B050"/>
          </a:solidFill>
          <a:ln w="38100">
            <a:solidFill>
              <a:schemeClr val="tx1"/>
            </a:solidFill>
          </a:ln>
          <a:effectLst>
            <a:glow rad="177800">
              <a:schemeClr val="bg1"/>
            </a:glow>
          </a:effectLst>
        </p:spPr>
        <p:txBody>
          <a:bodyPr anchor="ct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O0350- COVID-19 vaccination is up to date (cont.)</a:t>
            </a:r>
            <a:endParaRPr lang="en-US" sz="4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1D9E27D-7461-08A0-B227-347EBB87602F}"/>
              </a:ext>
            </a:extLst>
          </p:cNvPr>
          <p:cNvSpPr>
            <a:spLocks noGrp="1"/>
          </p:cNvSpPr>
          <p:nvPr>
            <p:ph idx="1"/>
          </p:nvPr>
        </p:nvSpPr>
        <p:spPr>
          <a:xfrm>
            <a:off x="567740" y="2247900"/>
            <a:ext cx="11290277" cy="4497454"/>
          </a:xfrm>
          <a:solidFill>
            <a:schemeClr val="bg1"/>
          </a:solidFill>
          <a:ln>
            <a:noFill/>
          </a:ln>
          <a:effectLst>
            <a:glow>
              <a:srgbClr val="C00000"/>
            </a:glow>
          </a:effectLst>
        </p:spPr>
        <p:txBody>
          <a:bodyPr>
            <a:noAutofit/>
          </a:bodyPr>
          <a:lstStyle/>
          <a:p>
            <a:pPr marL="461963" indent="-461963">
              <a:spcBef>
                <a:spcPts val="0"/>
              </a:spcBef>
              <a:buSzPct val="100000"/>
              <a:buFont typeface="Wingdings" panose="05000000000000000000" pitchFamily="2" charset="2"/>
              <a:buChar char="§"/>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1, Yes, </a:t>
            </a:r>
            <a:r>
              <a:rPr lang="en-US" sz="4400" spc="-150" dirty="0">
                <a:solidFill>
                  <a:schemeClr val="tx1"/>
                </a:solidFill>
                <a:latin typeface="Times New Roman" panose="02020603050405020304" pitchFamily="18" charset="0"/>
                <a:cs typeface="Times New Roman" panose="02020603050405020304" pitchFamily="18" charset="0"/>
              </a:rPr>
              <a:t>if </a:t>
            </a:r>
          </a:p>
          <a:p>
            <a:pPr marL="971550" indent="-457200">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The resident meets the CDC’s definition of up to date. </a:t>
            </a:r>
          </a:p>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A dash is a valid response, indicating the item was not assessed. </a:t>
            </a:r>
          </a:p>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CMS expects dash use to be a rare occurrence.</a:t>
            </a:r>
            <a:endParaRPr lang="en-US" sz="4400" b="0" i="0" u="none" strike="noStrike" spc="-150" baseline="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B811F8-745D-E857-AEF2-901582034CB8}"/>
              </a:ext>
            </a:extLst>
          </p:cNvPr>
          <p:cNvSpPr txBox="1">
            <a:spLocks/>
          </p:cNvSpPr>
          <p:nvPr/>
        </p:nvSpPr>
        <p:spPr bwMode="gray">
          <a:xfrm>
            <a:off x="10437778" y="112646"/>
            <a:ext cx="687422"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161</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5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CEF8E-9908-5828-7037-98FB8B5F4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FB133-B080-6082-D27F-1F7857871305}"/>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 of “Up to Date”</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940210-005F-FCE2-3B85-58AFB59EA076}"/>
              </a:ext>
            </a:extLst>
          </p:cNvPr>
          <p:cNvSpPr>
            <a:spLocks noGrp="1"/>
          </p:cNvSpPr>
          <p:nvPr>
            <p:ph idx="1"/>
          </p:nvPr>
        </p:nvSpPr>
        <p:spPr>
          <a:xfrm>
            <a:off x="606651" y="2399071"/>
            <a:ext cx="11261094" cy="4036662"/>
          </a:xfrm>
          <a:solidFill>
            <a:schemeClr val="bg1"/>
          </a:solidFill>
          <a:effectLst>
            <a:glow>
              <a:srgbClr val="C00000"/>
            </a:glow>
          </a:effectLst>
        </p:spPr>
        <p:txBody>
          <a:bodyPr>
            <a:noAutofit/>
          </a:bodyPr>
          <a:lstStyle/>
          <a:p>
            <a:pPr>
              <a:spcBef>
                <a:spcPts val="0"/>
              </a:spcBef>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For the definition of </a:t>
            </a:r>
            <a:r>
              <a:rPr lang="en-US" sz="4800"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 to date,” </a:t>
            </a:r>
            <a:r>
              <a:rPr lang="en-US" sz="4800" spc="-150" dirty="0">
                <a:solidFill>
                  <a:schemeClr val="tx1"/>
                </a:solidFill>
                <a:latin typeface="Times New Roman" panose="02020603050405020304" pitchFamily="18" charset="0"/>
                <a:cs typeface="Times New Roman" panose="02020603050405020304" pitchFamily="18" charset="0"/>
              </a:rPr>
              <a:t>refer to the CDC webpage “Staying Up to Date with COVID-19 Vaccines” at:</a:t>
            </a:r>
          </a:p>
          <a:p>
            <a:pPr marL="0" indent="0" algn="ctr">
              <a:spcBef>
                <a:spcPts val="0"/>
              </a:spcBef>
              <a:buNone/>
            </a:pPr>
            <a:r>
              <a:rPr lang="en-US" sz="4800" b="1" i="1" spc="-150" dirty="0">
                <a:solidFill>
                  <a:srgbClr val="00B050"/>
                </a:solidFill>
                <a:latin typeface="Times New Roman" panose="02020603050405020304" pitchFamily="18" charset="0"/>
                <a:cs typeface="Times New Roman" panose="02020603050405020304" pitchFamily="18" charset="0"/>
              </a:rPr>
              <a:t>https://www.cdc.gov/covid/vaccines/stay-up-to-date.html</a:t>
            </a:r>
            <a:endParaRPr lang="en-US" sz="4800" b="1" i="1" u="none" strike="noStrike" spc="-150" dirty="0">
              <a:solidFill>
                <a:srgbClr val="00B05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7B70982-EA30-7766-C19E-E0BEB34B5A86}"/>
              </a:ext>
            </a:extLst>
          </p:cNvPr>
          <p:cNvSpPr txBox="1">
            <a:spLocks/>
          </p:cNvSpPr>
          <p:nvPr/>
        </p:nvSpPr>
        <p:spPr bwMode="gray">
          <a:xfrm>
            <a:off x="10437085" y="116307"/>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162</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12222-C8B2-C2BC-796C-DABB99178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4503D-226C-37FF-02CE-511D6DD70772}"/>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O0350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847BF97-F51B-921B-095A-B00089E03745}"/>
              </a:ext>
            </a:extLst>
          </p:cNvPr>
          <p:cNvSpPr>
            <a:spLocks noGrp="1"/>
          </p:cNvSpPr>
          <p:nvPr>
            <p:ph idx="1"/>
          </p:nvPr>
        </p:nvSpPr>
        <p:spPr>
          <a:xfrm>
            <a:off x="548285" y="2263994"/>
            <a:ext cx="11261094" cy="4536863"/>
          </a:xfrm>
          <a:solidFill>
            <a:schemeClr val="bg1"/>
          </a:solidFill>
          <a:effectLst>
            <a:glow>
              <a:srgbClr val="C00000"/>
            </a:glow>
          </a:effectLst>
        </p:spPr>
        <p:txBody>
          <a:bodyPr>
            <a:noAutofit/>
          </a:bodyPr>
          <a:lstStyle/>
          <a:p>
            <a:pPr>
              <a:spcBef>
                <a:spcPts val="0"/>
              </a:spcBef>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Current COVID-19 vaccine recommendations are available on the Centers for Disease Control and Prevention’s (CDC’s) webpage “Staying Up to Date with COVID-19 Vaccines” at</a:t>
            </a:r>
          </a:p>
          <a:p>
            <a:pPr marL="0" indent="0" algn="ctr">
              <a:spcBef>
                <a:spcPts val="0"/>
              </a:spcBef>
              <a:buNone/>
            </a:pPr>
            <a:r>
              <a:rPr lang="en-US" sz="4400" spc="-150" dirty="0">
                <a:solidFill>
                  <a:schemeClr val="accent1">
                    <a:lumMod val="75000"/>
                  </a:schemeClr>
                </a:solidFill>
                <a:latin typeface="Times New Roman" panose="02020603050405020304" pitchFamily="18" charset="0"/>
                <a:cs typeface="Times New Roman" panose="02020603050405020304" pitchFamily="18" charset="0"/>
              </a:rPr>
              <a:t> </a:t>
            </a:r>
            <a:r>
              <a:rPr lang="en-US" sz="4400" b="1" i="1" spc="-150" dirty="0">
                <a:solidFill>
                  <a:srgbClr val="00B05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https://www.cdc.gov/covid/vaccines/stay-up-to-date.html</a:t>
            </a:r>
            <a:r>
              <a:rPr lang="en-US" sz="4400" b="1" i="1" spc="-150" dirty="0">
                <a:solidFill>
                  <a:srgbClr val="00B050"/>
                </a:solidFill>
                <a:latin typeface="Times New Roman" panose="02020603050405020304" pitchFamily="18" charset="0"/>
                <a:cs typeface="Times New Roman" panose="02020603050405020304" pitchFamily="18" charset="0"/>
              </a:rPr>
              <a:t> .</a:t>
            </a:r>
            <a:endParaRPr lang="en-US" sz="4400" b="1" i="1" u="none" strike="noStrike" spc="-150" dirty="0">
              <a:solidFill>
                <a:srgbClr val="00B05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1D5A04-DD68-4B23-2559-B6EC1E6A9DE7}"/>
              </a:ext>
            </a:extLst>
          </p:cNvPr>
          <p:cNvSpPr txBox="1">
            <a:spLocks/>
          </p:cNvSpPr>
          <p:nvPr/>
        </p:nvSpPr>
        <p:spPr bwMode="gray">
          <a:xfrm>
            <a:off x="10437087" y="147630"/>
            <a:ext cx="760078"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163</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78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66EEF-B318-29DB-36A2-C99E86066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A3E023-3B5F-D9C5-836B-40B9455F91B0}"/>
              </a:ext>
            </a:extLst>
          </p:cNvPr>
          <p:cNvSpPr>
            <a:spLocks noGrp="1"/>
          </p:cNvSpPr>
          <p:nvPr>
            <p:ph type="title"/>
          </p:nvPr>
        </p:nvSpPr>
        <p:spPr>
          <a:xfrm>
            <a:off x="133350" y="874254"/>
            <a:ext cx="11144323" cy="5457413"/>
          </a:xfrm>
          <a:blipFill>
            <a:blip r:embed="rId2"/>
            <a:tile tx="0" ty="0" sx="100000" sy="100000" flip="none" algn="tl"/>
          </a:blipFill>
          <a:ln w="76200" cmpd="dbl">
            <a:solidFill>
              <a:schemeClr val="accent1">
                <a:lumMod val="50000"/>
                <a:alpha val="37000"/>
              </a:schemeClr>
            </a:solidFill>
            <a:prstDash val="dashDot"/>
          </a:ln>
          <a:effectLst>
            <a:glow rad="3175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Item: O0390</a:t>
            </a:r>
            <a:br>
              <a:rPr lang="en-US" sz="96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96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Services</a:t>
            </a:r>
          </a:p>
        </p:txBody>
      </p:sp>
      <p:sp>
        <p:nvSpPr>
          <p:cNvPr id="3" name="Slide Number Placeholder 3">
            <a:extLst>
              <a:ext uri="{FF2B5EF4-FFF2-40B4-BE49-F238E27FC236}">
                <a16:creationId xmlns:a16="http://schemas.microsoft.com/office/drawing/2014/main" id="{4B052890-441E-02B5-03F3-5FFE581DAAF3}"/>
              </a:ext>
            </a:extLst>
          </p:cNvPr>
          <p:cNvSpPr txBox="1">
            <a:spLocks/>
          </p:cNvSpPr>
          <p:nvPr/>
        </p:nvSpPr>
        <p:spPr bwMode="gray">
          <a:xfrm>
            <a:off x="10441641" y="101295"/>
            <a:ext cx="63873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164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95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4808-4F97-2F58-E906-9440520B3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0BBC4-65D9-0B59-1812-D07FC955DC64}"/>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Services</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E6448B16-C495-4B6E-7BB7-9C6176DA7DCD}"/>
              </a:ext>
            </a:extLst>
          </p:cNvPr>
          <p:cNvPicPr>
            <a:picLocks noGrp="1" noChangeAspect="1"/>
          </p:cNvPicPr>
          <p:nvPr>
            <p:ph idx="1"/>
          </p:nvPr>
        </p:nvPicPr>
        <p:blipFill>
          <a:blip r:embed="rId2"/>
          <a:stretch>
            <a:fillRect/>
          </a:stretch>
        </p:blipFill>
        <p:spPr>
          <a:xfrm>
            <a:off x="555204" y="2339259"/>
            <a:ext cx="11142810" cy="4103582"/>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4" name="Slide Number Placeholder 3">
            <a:extLst>
              <a:ext uri="{FF2B5EF4-FFF2-40B4-BE49-F238E27FC236}">
                <a16:creationId xmlns:a16="http://schemas.microsoft.com/office/drawing/2014/main" id="{DD9AD5E7-457A-2E56-3E0F-C638824470E6}"/>
              </a:ext>
            </a:extLst>
          </p:cNvPr>
          <p:cNvSpPr txBox="1">
            <a:spLocks/>
          </p:cNvSpPr>
          <p:nvPr/>
        </p:nvSpPr>
        <p:spPr bwMode="gray">
          <a:xfrm>
            <a:off x="10435777" y="109998"/>
            <a:ext cx="673657"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165</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06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801F1-C4D9-A38E-C525-47DF636C5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EDCDF-5A0A-981A-C336-959662F9CE77}"/>
              </a:ext>
            </a:extLst>
          </p:cNvPr>
          <p:cNvSpPr>
            <a:spLocks noGrp="1"/>
          </p:cNvSpPr>
          <p:nvPr>
            <p:ph type="title"/>
          </p:nvPr>
        </p:nvSpPr>
        <p:spPr>
          <a:xfrm>
            <a:off x="839912" y="731629"/>
            <a:ext cx="10366778" cy="916498"/>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Services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9CC14C1-49B7-E466-2A74-9C2202C39076}"/>
              </a:ext>
            </a:extLst>
          </p:cNvPr>
          <p:cNvSpPr>
            <a:spLocks noGrp="1"/>
          </p:cNvSpPr>
          <p:nvPr>
            <p:ph idx="1"/>
          </p:nvPr>
        </p:nvSpPr>
        <p:spPr>
          <a:xfrm>
            <a:off x="119062" y="2266950"/>
            <a:ext cx="11953875" cy="4591050"/>
          </a:xfrm>
          <a:solidFill>
            <a:schemeClr val="bg1"/>
          </a:solidFill>
          <a:effectLst>
            <a:glow>
              <a:srgbClr val="C00000"/>
            </a:glow>
          </a:effectLst>
        </p:spPr>
        <p:txBody>
          <a:bodyPr>
            <a:noAutofit/>
          </a:bodyPr>
          <a:lstStyle/>
          <a:p>
            <a:pPr marL="287338" indent="-287338">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only medically necessary therapies that occurred after admission/readmission to the nursing home that were:</a:t>
            </a:r>
          </a:p>
          <a:p>
            <a:pPr marL="1257300" indent="-627063">
              <a:spcBef>
                <a:spcPts val="0"/>
              </a:spcBef>
              <a:buSzPct val="100000"/>
              <a:buFont typeface="+mj-lt"/>
              <a:buAutoNum type="arabicParen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Ordered by a physician (physician’s assistant, nurse practitioner, and/or clinical nurse specialist) based on a qualified therapist’s assessment (i.e., one who meets Medicare requirements or, in some instances, under such a person’s direct supervision) and treatment plan.</a:t>
            </a:r>
            <a:endParaRPr lang="en-US" sz="4800" b="1" i="1" u="none" strike="noStrike"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72BE629-F726-CD0A-5F40-16C5286DB507}"/>
              </a:ext>
            </a:extLst>
          </p:cNvPr>
          <p:cNvSpPr txBox="1">
            <a:spLocks/>
          </p:cNvSpPr>
          <p:nvPr/>
        </p:nvSpPr>
        <p:spPr bwMode="gray">
          <a:xfrm>
            <a:off x="10446051" y="147630"/>
            <a:ext cx="661220"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166</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43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3E771-F7EC-A2EC-A2E1-382EE908F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08709-CD6C-2395-DC41-C19A428511F6}"/>
              </a:ext>
            </a:extLst>
          </p:cNvPr>
          <p:cNvSpPr>
            <a:spLocks noGrp="1"/>
          </p:cNvSpPr>
          <p:nvPr>
            <p:ph type="title"/>
          </p:nvPr>
        </p:nvSpPr>
        <p:spPr>
          <a:xfrm>
            <a:off x="830387" y="824753"/>
            <a:ext cx="10366778" cy="916498"/>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Services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86E14D-C08A-555C-8489-F5216299E9E0}"/>
              </a:ext>
            </a:extLst>
          </p:cNvPr>
          <p:cNvSpPr>
            <a:spLocks noGrp="1"/>
          </p:cNvSpPr>
          <p:nvPr>
            <p:ph idx="1"/>
          </p:nvPr>
        </p:nvSpPr>
        <p:spPr>
          <a:xfrm>
            <a:off x="295275" y="2053249"/>
            <a:ext cx="11514104" cy="4804751"/>
          </a:xfrm>
          <a:solidFill>
            <a:schemeClr val="bg1"/>
          </a:solidFill>
          <a:effectLst>
            <a:glow>
              <a:srgbClr val="C00000"/>
            </a:glow>
          </a:effectLst>
        </p:spPr>
        <p:txBody>
          <a:bodyPr>
            <a:noAutofit/>
          </a:bodyPr>
          <a:lstStyle/>
          <a:p>
            <a:pPr marL="1314450" indent="-742950">
              <a:spcBef>
                <a:spcPts val="0"/>
              </a:spcBef>
              <a:buSzPct val="100000"/>
              <a:buFont typeface="+mj-lt"/>
              <a:buAutoNum type="arabicParenR" startAt="2"/>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Documented in the resident’s medical record.</a:t>
            </a:r>
          </a:p>
          <a:p>
            <a:pPr marL="1314450" indent="-742950">
              <a:spcBef>
                <a:spcPts val="0"/>
              </a:spcBef>
              <a:buSzPct val="100000"/>
              <a:buFont typeface="+mj-lt"/>
              <a:buAutoNum type="arabicParenR" startAt="2"/>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Care planned and periodically evaluated to ensure that the resident receives needed therapies and that current treatment plans are effective. </a:t>
            </a:r>
          </a:p>
          <a:p>
            <a:pPr marL="2114550" indent="-341313">
              <a:spcBef>
                <a:spcPts val="0"/>
              </a:spcBef>
              <a:buSzPct val="125000"/>
              <a:buFont typeface="Times New Roman" panose="02020603050405020304" pitchFamily="18" charset="0"/>
              <a:buChar char="-"/>
              <a:tabLst>
                <a:tab pos="1030288" algn="l"/>
              </a:tabLst>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treatment may occur either inside or outside of the facility. </a:t>
            </a:r>
          </a:p>
          <a:p>
            <a:pPr>
              <a:spcBef>
                <a:spcPts val="0"/>
              </a:spcBef>
              <a:buFont typeface="Wingdings" panose="05000000000000000000" pitchFamily="2" charset="2"/>
              <a:buChar char="§"/>
            </a:pPr>
            <a:endParaRPr lang="en-US" sz="4400" b="1" i="1" u="none" strike="noStrike"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5E7FB30-FAF8-BC17-2F30-28204E680A2D}"/>
              </a:ext>
            </a:extLst>
          </p:cNvPr>
          <p:cNvSpPr txBox="1">
            <a:spLocks/>
          </p:cNvSpPr>
          <p:nvPr/>
        </p:nvSpPr>
        <p:spPr bwMode="gray">
          <a:xfrm>
            <a:off x="10446051" y="147630"/>
            <a:ext cx="661220"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167</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76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3BFFC-91FF-390B-7605-1471B3A70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47605-7ABA-F500-C470-F74BB4DA9B0D}"/>
              </a:ext>
            </a:extLst>
          </p:cNvPr>
          <p:cNvSpPr>
            <a:spLocks noGrp="1"/>
          </p:cNvSpPr>
          <p:nvPr>
            <p:ph type="title"/>
          </p:nvPr>
        </p:nvSpPr>
        <p:spPr>
          <a:xfrm>
            <a:off x="1106983" y="850637"/>
            <a:ext cx="9978031" cy="916498"/>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 </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132B52-7D6F-D900-81E5-B002C9FF97BA}"/>
              </a:ext>
            </a:extLst>
          </p:cNvPr>
          <p:cNvSpPr>
            <a:spLocks noGrp="1"/>
          </p:cNvSpPr>
          <p:nvPr>
            <p:ph idx="1"/>
          </p:nvPr>
        </p:nvSpPr>
        <p:spPr>
          <a:xfrm>
            <a:off x="419100" y="2600324"/>
            <a:ext cx="11258550" cy="2667001"/>
          </a:xfrm>
          <a:solidFill>
            <a:schemeClr val="bg1"/>
          </a:solidFill>
          <a:effectLst>
            <a:glow>
              <a:srgbClr val="C00000"/>
            </a:glow>
          </a:effectLst>
        </p:spPr>
        <p:txBody>
          <a:bodyPr>
            <a:noAutofit/>
          </a:bodyPr>
          <a:lstStyle/>
          <a:p>
            <a:pPr marL="403225" indent="-403225">
              <a:spcBef>
                <a:spcPts val="0"/>
              </a:spcBef>
              <a:buSzPct val="100000"/>
              <a:buFont typeface="Wingdings" panose="05000000000000000000" pitchFamily="2" charset="2"/>
              <a:buChar char="§"/>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day of therapy is defined as skilled treatment for 15 or more minutes during the day. </a:t>
            </a:r>
          </a:p>
        </p:txBody>
      </p:sp>
      <p:sp>
        <p:nvSpPr>
          <p:cNvPr id="4" name="Slide Number Placeholder 3">
            <a:extLst>
              <a:ext uri="{FF2B5EF4-FFF2-40B4-BE49-F238E27FC236}">
                <a16:creationId xmlns:a16="http://schemas.microsoft.com/office/drawing/2014/main" id="{444F1CF8-6FCC-430D-1577-BE394E890A86}"/>
              </a:ext>
            </a:extLst>
          </p:cNvPr>
          <p:cNvSpPr txBox="1">
            <a:spLocks/>
          </p:cNvSpPr>
          <p:nvPr/>
        </p:nvSpPr>
        <p:spPr bwMode="gray">
          <a:xfrm>
            <a:off x="10446051" y="147630"/>
            <a:ext cx="661220"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168</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5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441A9-97A0-0811-6635-CC7252525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8D46A-A783-AD73-EB2F-EC376309880C}"/>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Services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161B1AB8-8CF2-7B23-8F2A-AD24D5396C44}"/>
              </a:ext>
            </a:extLst>
          </p:cNvPr>
          <p:cNvPicPr>
            <a:picLocks noGrp="1" noChangeAspect="1"/>
          </p:cNvPicPr>
          <p:nvPr>
            <p:ph idx="1"/>
          </p:nvPr>
        </p:nvPicPr>
        <p:blipFill>
          <a:blip r:embed="rId2"/>
          <a:stretch>
            <a:fillRect/>
          </a:stretch>
        </p:blipFill>
        <p:spPr>
          <a:xfrm>
            <a:off x="555204" y="2339259"/>
            <a:ext cx="11142810" cy="4103582"/>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4" name="Slide Number Placeholder 3">
            <a:extLst>
              <a:ext uri="{FF2B5EF4-FFF2-40B4-BE49-F238E27FC236}">
                <a16:creationId xmlns:a16="http://schemas.microsoft.com/office/drawing/2014/main" id="{80E778BD-329C-FC73-6328-A9E7DD813256}"/>
              </a:ext>
            </a:extLst>
          </p:cNvPr>
          <p:cNvSpPr txBox="1">
            <a:spLocks/>
          </p:cNvSpPr>
          <p:nvPr/>
        </p:nvSpPr>
        <p:spPr bwMode="gray">
          <a:xfrm>
            <a:off x="10435777" y="109998"/>
            <a:ext cx="673657"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169</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8EE5-9340-1958-6822-4C50C8792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51E5A-1D14-9EEB-5AC8-A70230F41085}"/>
              </a:ext>
            </a:extLst>
          </p:cNvPr>
          <p:cNvSpPr>
            <a:spLocks noGrp="1"/>
          </p:cNvSpPr>
          <p:nvPr>
            <p:ph type="title"/>
          </p:nvPr>
        </p:nvSpPr>
        <p:spPr>
          <a:xfrm>
            <a:off x="900113" y="723899"/>
            <a:ext cx="10391773" cy="1166545"/>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K0300: Weight Loss &amp; K0310: Weight Gain</a:t>
            </a:r>
            <a:endParaRPr lang="en-US" sz="5400" b="1" i="1" spc="-30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9B0007A-E049-96E3-335B-5376F41FF4D8}"/>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17</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E69D6AC-1E68-FA2D-8C02-919163938573}"/>
              </a:ext>
            </a:extLst>
          </p:cNvPr>
          <p:cNvPicPr>
            <a:picLocks noChangeAspect="1"/>
          </p:cNvPicPr>
          <p:nvPr/>
        </p:nvPicPr>
        <p:blipFill>
          <a:blip r:embed="rId2"/>
          <a:stretch>
            <a:fillRect/>
          </a:stretch>
        </p:blipFill>
        <p:spPr>
          <a:xfrm>
            <a:off x="542147" y="2442877"/>
            <a:ext cx="11107705" cy="1671712"/>
          </a:xfrm>
          <a:prstGeom prst="rect">
            <a:avLst/>
          </a:prstGeom>
          <a:ln w="88900" cap="sq" cmpd="thickThin">
            <a:solidFill>
              <a:srgbClr val="000000"/>
            </a:solidFill>
            <a:prstDash val="solid"/>
            <a:miter lim="800000"/>
          </a:ln>
          <a:effectLst>
            <a:glow rad="63500">
              <a:srgbClr val="00B050"/>
            </a:glow>
            <a:innerShdw blurRad="76200">
              <a:srgbClr val="000000"/>
            </a:innerShdw>
          </a:effectLst>
        </p:spPr>
      </p:pic>
      <p:pic>
        <p:nvPicPr>
          <p:cNvPr id="16" name="Picture 15">
            <a:extLst>
              <a:ext uri="{FF2B5EF4-FFF2-40B4-BE49-F238E27FC236}">
                <a16:creationId xmlns:a16="http://schemas.microsoft.com/office/drawing/2014/main" id="{03A97FAB-03A3-FF2A-1473-9D408B33EF55}"/>
              </a:ext>
            </a:extLst>
          </p:cNvPr>
          <p:cNvPicPr>
            <a:picLocks noChangeAspect="1"/>
          </p:cNvPicPr>
          <p:nvPr/>
        </p:nvPicPr>
        <p:blipFill>
          <a:blip r:embed="rId3"/>
          <a:stretch>
            <a:fillRect/>
          </a:stretch>
        </p:blipFill>
        <p:spPr>
          <a:xfrm>
            <a:off x="542146" y="4569943"/>
            <a:ext cx="11107705" cy="1975711"/>
          </a:xfrm>
          <a:prstGeom prst="rect">
            <a:avLst/>
          </a:prstGeom>
          <a:ln w="88900" cap="sq" cmpd="thickThin">
            <a:solidFill>
              <a:srgbClr val="000000"/>
            </a:solidFill>
            <a:prstDash val="solid"/>
            <a:miter lim="800000"/>
          </a:ln>
          <a:effectLst>
            <a:glow rad="63500">
              <a:schemeClr val="accent1">
                <a:lumMod val="60000"/>
                <a:lumOff val="40000"/>
              </a:schemeClr>
            </a:glow>
            <a:innerShdw blurRad="76200">
              <a:srgbClr val="000000"/>
            </a:innerShdw>
          </a:effectLst>
        </p:spPr>
      </p:pic>
    </p:spTree>
    <p:extLst>
      <p:ext uri="{BB962C8B-B14F-4D97-AF65-F5344CB8AC3E}">
        <p14:creationId xmlns:p14="http://schemas.microsoft.com/office/powerpoint/2010/main" val="246919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C6602-363C-B7D5-5F3B-B70623B93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0A89C-7510-1C68-B802-4B80C0CD0F7D}"/>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Services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07B161-FED9-3408-8BEE-383D62B85586}"/>
              </a:ext>
            </a:extLst>
          </p:cNvPr>
          <p:cNvSpPr>
            <a:spLocks noGrp="1"/>
          </p:cNvSpPr>
          <p:nvPr>
            <p:ph idx="1"/>
          </p:nvPr>
        </p:nvSpPr>
        <p:spPr>
          <a:xfrm>
            <a:off x="548285" y="2263994"/>
            <a:ext cx="11261094" cy="4527331"/>
          </a:xfrm>
          <a:solidFill>
            <a:schemeClr val="bg1"/>
          </a:solidFill>
          <a:effectLst>
            <a:glow>
              <a:srgbClr val="C00000"/>
            </a:glow>
          </a:effectLst>
        </p:spPr>
        <p:txBody>
          <a:bodyPr>
            <a:noAutofit/>
          </a:bodyPr>
          <a:lstStyle/>
          <a:p>
            <a:pPr marL="403225" indent="-403225">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Psychological Therapy is provided by any licensed mental health professional, such as:</a:t>
            </a:r>
          </a:p>
          <a:p>
            <a:pPr marL="1255713" indent="-4572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Psychiatrists.</a:t>
            </a:r>
          </a:p>
          <a:p>
            <a:pPr marL="1255713" indent="-4572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Psychologists.</a:t>
            </a:r>
          </a:p>
          <a:p>
            <a:pPr marL="1255713" indent="-4572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social workers.</a:t>
            </a:r>
          </a:p>
          <a:p>
            <a:pPr marL="1255713" indent="-4572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nurse specialists in mental health as allowable under applicable state laws. </a:t>
            </a:r>
          </a:p>
        </p:txBody>
      </p:sp>
      <p:sp>
        <p:nvSpPr>
          <p:cNvPr id="4" name="Slide Number Placeholder 3">
            <a:extLst>
              <a:ext uri="{FF2B5EF4-FFF2-40B4-BE49-F238E27FC236}">
                <a16:creationId xmlns:a16="http://schemas.microsoft.com/office/drawing/2014/main" id="{909A3DFA-A0DB-6182-BA12-B0EF782AFBED}"/>
              </a:ext>
            </a:extLst>
          </p:cNvPr>
          <p:cNvSpPr txBox="1">
            <a:spLocks/>
          </p:cNvSpPr>
          <p:nvPr/>
        </p:nvSpPr>
        <p:spPr bwMode="gray">
          <a:xfrm>
            <a:off x="10446050" y="147630"/>
            <a:ext cx="670588"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170</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9F1CF-1DE0-DA1B-D64D-2A210F2EC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B4F07-BC31-09CB-08DF-B54D259FAF8C}"/>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Services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1098388-38D8-B304-4E70-5CAEAA07222C}"/>
              </a:ext>
            </a:extLst>
          </p:cNvPr>
          <p:cNvSpPr>
            <a:spLocks noGrp="1"/>
          </p:cNvSpPr>
          <p:nvPr>
            <p:ph idx="1"/>
          </p:nvPr>
        </p:nvSpPr>
        <p:spPr>
          <a:xfrm>
            <a:off x="830387" y="2495551"/>
            <a:ext cx="10366778" cy="3752850"/>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Psychiatric technicians are not considered to be licensed mental health professionals, and their services may not be counted in this item.</a:t>
            </a:r>
          </a:p>
        </p:txBody>
      </p:sp>
      <p:sp>
        <p:nvSpPr>
          <p:cNvPr id="4" name="Slide Number Placeholder 3">
            <a:extLst>
              <a:ext uri="{FF2B5EF4-FFF2-40B4-BE49-F238E27FC236}">
                <a16:creationId xmlns:a16="http://schemas.microsoft.com/office/drawing/2014/main" id="{7CDD2B96-0CA8-2650-7C0E-8E17E130810F}"/>
              </a:ext>
            </a:extLst>
          </p:cNvPr>
          <p:cNvSpPr txBox="1">
            <a:spLocks/>
          </p:cNvSpPr>
          <p:nvPr/>
        </p:nvSpPr>
        <p:spPr bwMode="gray">
          <a:xfrm>
            <a:off x="10437086" y="155754"/>
            <a:ext cx="679551"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171</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5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C1ACC-D2AD-0BFE-96C3-6E9038A11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38610-4254-96C7-043C-CD2187E10498}"/>
              </a:ext>
            </a:extLst>
          </p:cNvPr>
          <p:cNvSpPr>
            <a:spLocks noGrp="1"/>
          </p:cNvSpPr>
          <p:nvPr>
            <p:ph type="title"/>
          </p:nvPr>
        </p:nvSpPr>
        <p:spPr>
          <a:xfrm>
            <a:off x="912611" y="787270"/>
            <a:ext cx="10366778" cy="879403"/>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921DDA-D053-CDBD-D506-BBEBAD9998E2}"/>
              </a:ext>
            </a:extLst>
          </p:cNvPr>
          <p:cNvSpPr>
            <a:spLocks noGrp="1"/>
          </p:cNvSpPr>
          <p:nvPr>
            <p:ph idx="1"/>
          </p:nvPr>
        </p:nvSpPr>
        <p:spPr>
          <a:xfrm>
            <a:off x="379236" y="2028825"/>
            <a:ext cx="11433528" cy="4829175"/>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Includes only therapies that were provided once the individual is actually living/ being cared for at the long-term care facility. </a:t>
            </a:r>
          </a:p>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those therapies that occurred since admission / reentry to the facility and after the initial evaluation shall be counted, except in the case of an interrupted stay. </a:t>
            </a:r>
          </a:p>
        </p:txBody>
      </p:sp>
      <p:sp>
        <p:nvSpPr>
          <p:cNvPr id="4" name="Slide Number Placeholder 3">
            <a:extLst>
              <a:ext uri="{FF2B5EF4-FFF2-40B4-BE49-F238E27FC236}">
                <a16:creationId xmlns:a16="http://schemas.microsoft.com/office/drawing/2014/main" id="{6ADF660D-AB35-B6EF-FB95-F14485E8361E}"/>
              </a:ext>
            </a:extLst>
          </p:cNvPr>
          <p:cNvSpPr txBox="1">
            <a:spLocks/>
          </p:cNvSpPr>
          <p:nvPr/>
        </p:nvSpPr>
        <p:spPr bwMode="gray">
          <a:xfrm>
            <a:off x="10435776" y="147630"/>
            <a:ext cx="680861"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172</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0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7294-A027-9DEF-B2C0-F6A3557A7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EED3E-FBFF-7E22-0485-E470DA790906}"/>
              </a:ext>
            </a:extLst>
          </p:cNvPr>
          <p:cNvSpPr>
            <a:spLocks noGrp="1"/>
          </p:cNvSpPr>
          <p:nvPr>
            <p:ph type="title"/>
          </p:nvPr>
        </p:nvSpPr>
        <p:spPr>
          <a:xfrm>
            <a:off x="912611" y="787270"/>
            <a:ext cx="10366778" cy="1070105"/>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77CEF5-DE7C-9E48-7601-8DBDD85142C8}"/>
              </a:ext>
            </a:extLst>
          </p:cNvPr>
          <p:cNvSpPr>
            <a:spLocks noGrp="1"/>
          </p:cNvSpPr>
          <p:nvPr>
            <p:ph idx="1"/>
          </p:nvPr>
        </p:nvSpPr>
        <p:spPr>
          <a:xfrm>
            <a:off x="447676" y="2352675"/>
            <a:ext cx="11239500" cy="4505325"/>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 include therapies that occurred while the person was:</a:t>
            </a:r>
          </a:p>
          <a:p>
            <a:pPr marL="1030288">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inpatient at a hospital, or </a:t>
            </a:r>
          </a:p>
          <a:p>
            <a:pPr marL="1030288">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inpatient at recuperative/rehabilitation center, or </a:t>
            </a:r>
          </a:p>
          <a:p>
            <a:pPr marL="1030288">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inpatient at other long-term care facility, or </a:t>
            </a:r>
          </a:p>
          <a:p>
            <a:pPr marL="1030288">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recipient of home care or community-based services. </a:t>
            </a:r>
            <a:endPar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E123BCC-C739-32BC-5B0B-AEFB52992C5A}"/>
              </a:ext>
            </a:extLst>
          </p:cNvPr>
          <p:cNvSpPr txBox="1">
            <a:spLocks/>
          </p:cNvSpPr>
          <p:nvPr/>
        </p:nvSpPr>
        <p:spPr bwMode="gray">
          <a:xfrm>
            <a:off x="10435776" y="147630"/>
            <a:ext cx="680861"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173</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34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B676E-2F2D-952E-1C31-3FF5F4FCA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E5146-C549-ACB3-2603-394BF80BBBB6}"/>
              </a:ext>
            </a:extLst>
          </p:cNvPr>
          <p:cNvSpPr>
            <a:spLocks noGrp="1"/>
          </p:cNvSpPr>
          <p:nvPr>
            <p:ph type="title"/>
          </p:nvPr>
        </p:nvSpPr>
        <p:spPr>
          <a:xfrm>
            <a:off x="912611" y="792711"/>
            <a:ext cx="10366778" cy="106466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FDBF00-32B4-63EC-19B7-DF5966925862}"/>
              </a:ext>
            </a:extLst>
          </p:cNvPr>
          <p:cNvSpPr>
            <a:spLocks noGrp="1"/>
          </p:cNvSpPr>
          <p:nvPr>
            <p:ph idx="1"/>
          </p:nvPr>
        </p:nvSpPr>
        <p:spPr>
          <a:xfrm>
            <a:off x="548285" y="2263994"/>
            <a:ext cx="11261094" cy="4536863"/>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Item O0390 therapy items do not require at least 15 minutes of a single mode of therapy to be checked on the MDS. </a:t>
            </a:r>
          </a:p>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Minutes from the same therapy discipline (e.g., physical therapy) but different therapy modes (e.g., individual and concurrent) may be combined to meet the “at least 15 minutes” of skilled therapy in a day requirement. </a:t>
            </a:r>
          </a:p>
        </p:txBody>
      </p:sp>
      <p:sp>
        <p:nvSpPr>
          <p:cNvPr id="4" name="Slide Number Placeholder 3">
            <a:extLst>
              <a:ext uri="{FF2B5EF4-FFF2-40B4-BE49-F238E27FC236}">
                <a16:creationId xmlns:a16="http://schemas.microsoft.com/office/drawing/2014/main" id="{23336B44-FD07-1F6A-2C23-9BD78F41D81A}"/>
              </a:ext>
            </a:extLst>
          </p:cNvPr>
          <p:cNvSpPr txBox="1">
            <a:spLocks/>
          </p:cNvSpPr>
          <p:nvPr/>
        </p:nvSpPr>
        <p:spPr bwMode="gray">
          <a:xfrm>
            <a:off x="10425029" y="147630"/>
            <a:ext cx="69491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l"/>
              <a:t>174</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79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586D-6C55-718F-CE32-F99C8C33D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A7562-C310-C7D7-5AD2-BB23C4607143}"/>
              </a:ext>
            </a:extLst>
          </p:cNvPr>
          <p:cNvSpPr>
            <a:spLocks noGrp="1"/>
          </p:cNvSpPr>
          <p:nvPr>
            <p:ph type="title"/>
          </p:nvPr>
        </p:nvSpPr>
        <p:spPr>
          <a:xfrm>
            <a:off x="912611" y="738268"/>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383715-D142-B797-551D-AEB5B9239498}"/>
              </a:ext>
            </a:extLst>
          </p:cNvPr>
          <p:cNvSpPr>
            <a:spLocks noGrp="1"/>
          </p:cNvSpPr>
          <p:nvPr>
            <p:ph idx="1"/>
          </p:nvPr>
        </p:nvSpPr>
        <p:spPr>
          <a:xfrm>
            <a:off x="465453" y="1783275"/>
            <a:ext cx="11261094" cy="5074725"/>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 the therapist’s time:</a:t>
            </a:r>
          </a:p>
          <a:p>
            <a:pPr marL="97155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Spent on subsequent reevaluations, conducted as part of the treatment process. </a:t>
            </a:r>
          </a:p>
          <a:p>
            <a:pPr marL="97155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Spent on family education when the resident is present and must be documented in the resident’s record.</a:t>
            </a:r>
          </a:p>
          <a:p>
            <a:pPr marL="97155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Spent to adjust equipment or prepare the treatment area for skilled rehabilitation service.</a:t>
            </a:r>
          </a:p>
        </p:txBody>
      </p:sp>
      <p:sp>
        <p:nvSpPr>
          <p:cNvPr id="4" name="Slide Number Placeholder 3">
            <a:extLst>
              <a:ext uri="{FF2B5EF4-FFF2-40B4-BE49-F238E27FC236}">
                <a16:creationId xmlns:a16="http://schemas.microsoft.com/office/drawing/2014/main" id="{4B4D8159-94EE-26D3-C631-4ADF6C31E612}"/>
              </a:ext>
            </a:extLst>
          </p:cNvPr>
          <p:cNvSpPr txBox="1">
            <a:spLocks/>
          </p:cNvSpPr>
          <p:nvPr/>
        </p:nvSpPr>
        <p:spPr bwMode="gray">
          <a:xfrm>
            <a:off x="10446051" y="147630"/>
            <a:ext cx="67018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175</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84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102BE-CAA8-720F-57C4-8F6DC5437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645E7-E4E9-47A6-7EFA-9A4F85528D51}"/>
              </a:ext>
            </a:extLst>
          </p:cNvPr>
          <p:cNvSpPr>
            <a:spLocks noGrp="1"/>
          </p:cNvSpPr>
          <p:nvPr>
            <p:ph type="title"/>
          </p:nvPr>
        </p:nvSpPr>
        <p:spPr>
          <a:xfrm>
            <a:off x="912611" y="744612"/>
            <a:ext cx="10366778" cy="844780"/>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D9E720-664C-9602-CCCC-AD2B5985C01D}"/>
              </a:ext>
            </a:extLst>
          </p:cNvPr>
          <p:cNvSpPr>
            <a:spLocks noGrp="1"/>
          </p:cNvSpPr>
          <p:nvPr>
            <p:ph idx="1"/>
          </p:nvPr>
        </p:nvSpPr>
        <p:spPr>
          <a:xfrm>
            <a:off x="465453" y="1956224"/>
            <a:ext cx="11261094" cy="4901776"/>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skilled therapy time (i.e., requires the skills, knowledge, and judgment of a qualified therapist and all the requirements for skilled therapy are met) shall be recorded on the MDS. </a:t>
            </a:r>
          </a:p>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some instances, the time during which a resident received a treatment modality includes partly skilled and partly unskilled time; only time that is skilled may be recorded on the MDS. </a:t>
            </a:r>
          </a:p>
        </p:txBody>
      </p:sp>
      <p:sp>
        <p:nvSpPr>
          <p:cNvPr id="4" name="Slide Number Placeholder 3">
            <a:extLst>
              <a:ext uri="{FF2B5EF4-FFF2-40B4-BE49-F238E27FC236}">
                <a16:creationId xmlns:a16="http://schemas.microsoft.com/office/drawing/2014/main" id="{36CA0BD3-BAD4-801C-246B-FED000775DBB}"/>
              </a:ext>
            </a:extLst>
          </p:cNvPr>
          <p:cNvSpPr txBox="1">
            <a:spLocks/>
          </p:cNvSpPr>
          <p:nvPr/>
        </p:nvSpPr>
        <p:spPr bwMode="gray">
          <a:xfrm>
            <a:off x="10428121" y="147630"/>
            <a:ext cx="67018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176</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58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DE3E-EA20-4A4C-026D-028F26D4A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480A7-F7BF-3171-775C-C226845AFD53}"/>
              </a:ext>
            </a:extLst>
          </p:cNvPr>
          <p:cNvSpPr>
            <a:spLocks noGrp="1"/>
          </p:cNvSpPr>
          <p:nvPr>
            <p:ph type="title"/>
          </p:nvPr>
        </p:nvSpPr>
        <p:spPr>
          <a:xfrm>
            <a:off x="912611" y="738268"/>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EE4027-8E6B-1971-D221-6A1D5DCC725B}"/>
              </a:ext>
            </a:extLst>
          </p:cNvPr>
          <p:cNvSpPr>
            <a:spLocks noGrp="1"/>
          </p:cNvSpPr>
          <p:nvPr>
            <p:ph idx="1"/>
          </p:nvPr>
        </p:nvSpPr>
        <p:spPr>
          <a:xfrm>
            <a:off x="465453" y="1930905"/>
            <a:ext cx="11261094" cy="4927095"/>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 Count the therapist’s time:</a:t>
            </a:r>
          </a:p>
          <a:p>
            <a:pPr marL="97155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Spent on documentation or on initial evaluation.</a:t>
            </a:r>
          </a:p>
          <a:p>
            <a:pPr marL="97155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spent during a portion of a treatment that is:</a:t>
            </a:r>
          </a:p>
          <a:p>
            <a:pPr marL="1828800">
              <a:spcBef>
                <a:spcPts val="0"/>
              </a:spcBef>
              <a:buSzPct val="100000"/>
              <a:buFont typeface="Arial" panose="020B0604020202020204" pitchFamily="34"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Non-skilled; </a:t>
            </a:r>
          </a:p>
          <a:p>
            <a:pPr marL="1828800">
              <a:spcBef>
                <a:spcPts val="0"/>
              </a:spcBef>
              <a:buSzPct val="100000"/>
              <a:buFont typeface="Arial" panose="020B0604020202020204" pitchFamily="34"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During a non-therapeutic rest period; or </a:t>
            </a:r>
          </a:p>
          <a:p>
            <a:pPr marL="1828800">
              <a:spcBef>
                <a:spcPts val="0"/>
              </a:spcBef>
              <a:buSzPct val="100000"/>
              <a:buFont typeface="Arial" panose="020B0604020202020204" pitchFamily="34"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During a treatment that does not meet the therapy mode definitions.</a:t>
            </a:r>
          </a:p>
          <a:p>
            <a:pPr marL="971550">
              <a:spcBef>
                <a:spcPts val="0"/>
              </a:spcBef>
              <a:buSzPct val="125000"/>
              <a:buFont typeface="Times New Roman" panose="02020603050405020304" pitchFamily="18" charset="0"/>
              <a:buChar char="-"/>
            </a:pPr>
            <a:endParaRPr lang="en-US" sz="4000" b="1" i="1" spc="-150" dirty="0">
              <a:solidFill>
                <a:srgbClr val="C00000"/>
              </a:solidFill>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endParaRPr lang="en-US" sz="3200" b="1" i="1"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FEC1A2E-768E-BC17-2412-A63C4124E7E5}"/>
              </a:ext>
            </a:extLst>
          </p:cNvPr>
          <p:cNvSpPr txBox="1">
            <a:spLocks/>
          </p:cNvSpPr>
          <p:nvPr/>
        </p:nvSpPr>
        <p:spPr bwMode="gray">
          <a:xfrm>
            <a:off x="10446051" y="147630"/>
            <a:ext cx="67018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177</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9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2845-A66D-7939-02B4-F7AC79A116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6169E-76CB-8697-908A-6C7734DAE856}"/>
              </a:ext>
            </a:extLst>
          </p:cNvPr>
          <p:cNvSpPr>
            <a:spLocks noGrp="1"/>
          </p:cNvSpPr>
          <p:nvPr>
            <p:ph type="title"/>
          </p:nvPr>
        </p:nvSpPr>
        <p:spPr>
          <a:xfrm>
            <a:off x="749456" y="659827"/>
            <a:ext cx="10699594" cy="947097"/>
          </a:xfrm>
          <a:solidFill>
            <a:srgbClr val="00B05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O0390- </a:t>
            </a:r>
            <a:r>
              <a:rPr lang="en-US" sz="5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Respiratory therapy minutes</a:t>
            </a:r>
            <a:endParaRPr lang="en-US" sz="5400" b="1" i="1" spc="-300" dirty="0">
              <a:solidFill>
                <a:schemeClr val="tx1"/>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7FA46F-E5A6-9AF2-D4CC-075D74B9F5CA}"/>
              </a:ext>
            </a:extLst>
          </p:cNvPr>
          <p:cNvSpPr>
            <a:spLocks noGrp="1"/>
          </p:cNvSpPr>
          <p:nvPr>
            <p:ph idx="1"/>
          </p:nvPr>
        </p:nvSpPr>
        <p:spPr>
          <a:xfrm>
            <a:off x="401115" y="1762539"/>
            <a:ext cx="11389769" cy="5095461"/>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minutes that the respiratory therapist or respiratory nurse spends with the resident shall count towards the 15 minutes per day on one or more days when coding the MDS. </a:t>
            </a:r>
          </a:p>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time includes;</a:t>
            </a:r>
          </a:p>
          <a:p>
            <a:pPr marL="9144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Resident evaluation/assessment, </a:t>
            </a:r>
          </a:p>
          <a:p>
            <a:pPr marL="9144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Treatment administration and monitoring, and </a:t>
            </a:r>
          </a:p>
          <a:p>
            <a:pPr marL="9144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Setup and removal of treatment equipment. </a:t>
            </a:r>
          </a:p>
        </p:txBody>
      </p:sp>
      <p:sp>
        <p:nvSpPr>
          <p:cNvPr id="4" name="Slide Number Placeholder 3">
            <a:extLst>
              <a:ext uri="{FF2B5EF4-FFF2-40B4-BE49-F238E27FC236}">
                <a16:creationId xmlns:a16="http://schemas.microsoft.com/office/drawing/2014/main" id="{08D55CCE-58EB-92B9-225D-FD52161D9879}"/>
              </a:ext>
            </a:extLst>
          </p:cNvPr>
          <p:cNvSpPr txBox="1">
            <a:spLocks/>
          </p:cNvSpPr>
          <p:nvPr/>
        </p:nvSpPr>
        <p:spPr bwMode="gray">
          <a:xfrm>
            <a:off x="10446049" y="147630"/>
            <a:ext cx="67018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178</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35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C10FA-06B8-D1EA-5F5A-795FB7838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5CB64-45EC-59A8-2BA4-460931C99C4E}"/>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O0390- </a:t>
            </a: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Respiratory therapy minutes</a:t>
            </a:r>
            <a:r>
              <a:rPr lang="en-US" sz="4800" b="1" i="1" spc="-3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i="1" spc="-300" dirty="0">
                <a:solidFill>
                  <a:schemeClr val="tx1"/>
                </a:solidFill>
                <a:latin typeface="Times New Roman" panose="02020603050405020304" pitchFamily="18" charset="0"/>
                <a:cs typeface="Times New Roman" panose="02020603050405020304" pitchFamily="18" charset="0"/>
              </a:rPr>
              <a:t>(cont.)</a:t>
            </a:r>
            <a:endParaRPr lang="en-US" sz="48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EAAC06-EBEF-496A-9F59-3EE518304882}"/>
              </a:ext>
            </a:extLst>
          </p:cNvPr>
          <p:cNvSpPr>
            <a:spLocks noGrp="1"/>
          </p:cNvSpPr>
          <p:nvPr>
            <p:ph idx="1"/>
          </p:nvPr>
        </p:nvSpPr>
        <p:spPr>
          <a:xfrm>
            <a:off x="548285" y="2324100"/>
            <a:ext cx="11261094" cy="4476757"/>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 include in respiratory minutes:</a:t>
            </a:r>
          </a:p>
          <a:p>
            <a:pPr marL="114300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that a resident self-administers a nebulizer treatment without supervision of the respiratory therapist or respiratory nurse. </a:t>
            </a:r>
          </a:p>
          <a:p>
            <a:pPr marL="114300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Administration of metered-dose and/or dry powder inhalers.</a:t>
            </a:r>
            <a:endParaRPr lang="en-US" sz="4400" b="1" i="1" u="none" strike="noStrike"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5A15F50-B1E6-274C-BBF0-A4EF2B3D2B81}"/>
              </a:ext>
            </a:extLst>
          </p:cNvPr>
          <p:cNvSpPr txBox="1">
            <a:spLocks/>
          </p:cNvSpPr>
          <p:nvPr/>
        </p:nvSpPr>
        <p:spPr bwMode="gray">
          <a:xfrm>
            <a:off x="10437086" y="147630"/>
            <a:ext cx="669278"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179</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3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34FF-3CC4-E491-1CEA-0A9468C5B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35EBD-4806-6DC5-5E7B-34FB14A85108}"/>
              </a:ext>
            </a:extLst>
          </p:cNvPr>
          <p:cNvSpPr>
            <a:spLocks noGrp="1"/>
          </p:cNvSpPr>
          <p:nvPr>
            <p:ph type="title"/>
          </p:nvPr>
        </p:nvSpPr>
        <p:spPr>
          <a:xfrm>
            <a:off x="655010" y="742950"/>
            <a:ext cx="10881980" cy="994588"/>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K0300: Weight Loss &amp; K0310: Weight Gain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AC2178C-53BC-3FF1-6C01-489D902B34CB}"/>
              </a:ext>
            </a:extLst>
          </p:cNvPr>
          <p:cNvSpPr>
            <a:spLocks noGrp="1"/>
          </p:cNvSpPr>
          <p:nvPr>
            <p:ph idx="1"/>
          </p:nvPr>
        </p:nvSpPr>
        <p:spPr>
          <a:xfrm>
            <a:off x="350874" y="2136320"/>
            <a:ext cx="11536325" cy="4721680"/>
          </a:xfrm>
        </p:spPr>
        <p:txBody>
          <a:bodyPr anchor="t">
            <a:noAutofit/>
          </a:bodyPr>
          <a:lstStyle/>
          <a:p>
            <a:pPr marL="404813" lvl="1" indent="-404813">
              <a:spcBef>
                <a:spcPts val="0"/>
              </a:spcBef>
              <a:buSzPct val="100000"/>
              <a:buFont typeface="Wingdings" panose="05000000000000000000" pitchFamily="2" charset="2"/>
              <a:buChar char="§"/>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0, no or unknown, </a:t>
            </a:r>
            <a:r>
              <a:rPr lang="en-US" sz="44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t>
            </a:r>
          </a:p>
          <a:p>
            <a:pPr marL="1084263" lvl="1" indent="-401638">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The resident has not experienced weight loss/gain of 5% or more in the past 30 days, or </a:t>
            </a:r>
          </a:p>
          <a:p>
            <a:pPr marL="1084263" lvl="1" indent="-401638">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The resident has not experienced weight loss/gain of 10% or more in the last 180 days, or</a:t>
            </a:r>
          </a:p>
          <a:p>
            <a:pPr marL="1084263" lvl="1" indent="-401638">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Information about prior weight is not available. </a:t>
            </a:r>
            <a:endParaRPr lang="en-US" sz="36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71C7258-B390-8C7C-F0DB-A9695CD26726}"/>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85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09E45-6E4D-2E47-F90E-B90802CA5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A045D-F171-040E-D5E0-4D4EEEED5684}"/>
              </a:ext>
            </a:extLst>
          </p:cNvPr>
          <p:cNvSpPr>
            <a:spLocks noGrp="1"/>
          </p:cNvSpPr>
          <p:nvPr>
            <p:ph type="title"/>
          </p:nvPr>
        </p:nvSpPr>
        <p:spPr>
          <a:xfrm>
            <a:off x="912611" y="765163"/>
            <a:ext cx="10366778" cy="938132"/>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FDD5D2B-A820-5F01-24B9-78309978F6D2}"/>
              </a:ext>
            </a:extLst>
          </p:cNvPr>
          <p:cNvSpPr>
            <a:spLocks noGrp="1"/>
          </p:cNvSpPr>
          <p:nvPr>
            <p:ph idx="1"/>
          </p:nvPr>
        </p:nvSpPr>
        <p:spPr>
          <a:xfrm>
            <a:off x="912612" y="2438400"/>
            <a:ext cx="10366778" cy="4419600"/>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 only </a:t>
            </a:r>
            <a:r>
              <a:rPr lang="en-US" sz="4400" b="1" i="1" u="sng"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skilled </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services for:</a:t>
            </a:r>
          </a:p>
          <a:p>
            <a:pPr marL="131445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Speech-Language Pathology Services (SLP), </a:t>
            </a:r>
          </a:p>
          <a:p>
            <a:pPr marL="131445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Physical Therapy (PT), </a:t>
            </a:r>
          </a:p>
          <a:p>
            <a:pPr marL="131445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Occupational Therapy (OT).</a:t>
            </a:r>
          </a:p>
        </p:txBody>
      </p:sp>
      <p:sp>
        <p:nvSpPr>
          <p:cNvPr id="4" name="Slide Number Placeholder 3">
            <a:extLst>
              <a:ext uri="{FF2B5EF4-FFF2-40B4-BE49-F238E27FC236}">
                <a16:creationId xmlns:a16="http://schemas.microsoft.com/office/drawing/2014/main" id="{8014F813-D46D-6340-6414-8582CD67A30E}"/>
              </a:ext>
            </a:extLst>
          </p:cNvPr>
          <p:cNvSpPr txBox="1">
            <a:spLocks/>
          </p:cNvSpPr>
          <p:nvPr/>
        </p:nvSpPr>
        <p:spPr bwMode="gray">
          <a:xfrm>
            <a:off x="10446051" y="147630"/>
            <a:ext cx="661220"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180</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76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9B28B-90FD-F78D-27F5-02A5C6452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AA299-D184-E1D4-84F3-4FA83EAC3AE1}"/>
              </a:ext>
            </a:extLst>
          </p:cNvPr>
          <p:cNvSpPr>
            <a:spLocks noGrp="1"/>
          </p:cNvSpPr>
          <p:nvPr>
            <p:ph type="title"/>
          </p:nvPr>
        </p:nvSpPr>
        <p:spPr>
          <a:xfrm>
            <a:off x="912611" y="765163"/>
            <a:ext cx="10366778" cy="938132"/>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7CFDF8-6261-9469-0F9E-5D0B0D7A58E2}"/>
              </a:ext>
            </a:extLst>
          </p:cNvPr>
          <p:cNvSpPr>
            <a:spLocks noGrp="1"/>
          </p:cNvSpPr>
          <p:nvPr>
            <p:ph idx="1"/>
          </p:nvPr>
        </p:nvSpPr>
        <p:spPr>
          <a:xfrm>
            <a:off x="447675" y="1820375"/>
            <a:ext cx="11287125" cy="5037625"/>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Skilled therapy services must meet all of the following conditions (Refer to </a:t>
            </a:r>
            <a:r>
              <a:rPr lang="en-US" sz="4000" b="1" i="1" u="sng"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Medicare Benefit Policy Manual,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Chapters 8 and 15, for detailed requirements and policies): </a:t>
            </a:r>
          </a:p>
          <a:p>
            <a:pPr marL="1201738" indent="-4572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Part A, services must be ordered by a physician. </a:t>
            </a:r>
          </a:p>
          <a:p>
            <a:pPr marL="1201738" indent="-4572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Part B, the plan of care must be certified by a physician following the therapy evaluation.</a:t>
            </a:r>
          </a:p>
        </p:txBody>
      </p:sp>
      <p:sp>
        <p:nvSpPr>
          <p:cNvPr id="4" name="Slide Number Placeholder 3">
            <a:extLst>
              <a:ext uri="{FF2B5EF4-FFF2-40B4-BE49-F238E27FC236}">
                <a16:creationId xmlns:a16="http://schemas.microsoft.com/office/drawing/2014/main" id="{9B49DFD5-0F15-9990-BD2C-30DA6C8830C2}"/>
              </a:ext>
            </a:extLst>
          </p:cNvPr>
          <p:cNvSpPr txBox="1">
            <a:spLocks/>
          </p:cNvSpPr>
          <p:nvPr/>
        </p:nvSpPr>
        <p:spPr bwMode="gray">
          <a:xfrm>
            <a:off x="10446051" y="147630"/>
            <a:ext cx="661220"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181</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94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DB8D9-46F4-02BF-3101-356387A3E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930CE-E42D-857B-1403-AACB3C4C1609}"/>
              </a:ext>
            </a:extLst>
          </p:cNvPr>
          <p:cNvSpPr>
            <a:spLocks noGrp="1"/>
          </p:cNvSpPr>
          <p:nvPr>
            <p:ph type="title"/>
          </p:nvPr>
        </p:nvSpPr>
        <p:spPr>
          <a:xfrm>
            <a:off x="830387" y="812311"/>
            <a:ext cx="10366778" cy="96886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CA6DC6-FDF4-BED3-08EE-F4831B71289E}"/>
              </a:ext>
            </a:extLst>
          </p:cNvPr>
          <p:cNvSpPr>
            <a:spLocks noGrp="1"/>
          </p:cNvSpPr>
          <p:nvPr>
            <p:ph idx="1"/>
          </p:nvPr>
        </p:nvSpPr>
        <p:spPr>
          <a:xfrm>
            <a:off x="533400" y="2562224"/>
            <a:ext cx="11275978" cy="4295775"/>
          </a:xfrm>
          <a:solidFill>
            <a:schemeClr val="bg1"/>
          </a:solidFill>
          <a:effectLst>
            <a:glow>
              <a:srgbClr val="C00000"/>
            </a:glow>
          </a:effectLst>
        </p:spPr>
        <p:txBody>
          <a:bodyPr>
            <a:noAutofit/>
          </a:bodyPr>
          <a:lstStyle/>
          <a:p>
            <a:pPr marL="914400" indent="-347663">
              <a:spcBef>
                <a:spcPts val="0"/>
              </a:spcBef>
              <a:buSzPct val="125000"/>
              <a:buFont typeface="Times New Roman" panose="02020603050405020304" pitchFamily="18" charset="0"/>
              <a:buChar char="-"/>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services must be related to an active written treatment plan that is approved by the physician. </a:t>
            </a:r>
          </a:p>
          <a:p>
            <a:pPr marL="914400" indent="-347663">
              <a:spcBef>
                <a:spcPts val="0"/>
              </a:spcBef>
              <a:buSzPct val="125000"/>
              <a:buFont typeface="Times New Roman" panose="02020603050405020304" pitchFamily="18" charset="0"/>
              <a:buChar char="-"/>
            </a:pPr>
            <a:endParaRPr lang="en-US" sz="4000" b="1" i="1"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F3AFE88-C4A4-1602-F08F-B534E79C0F01}"/>
              </a:ext>
            </a:extLst>
          </p:cNvPr>
          <p:cNvSpPr txBox="1">
            <a:spLocks/>
          </p:cNvSpPr>
          <p:nvPr/>
        </p:nvSpPr>
        <p:spPr bwMode="gray">
          <a:xfrm>
            <a:off x="10446051" y="132145"/>
            <a:ext cx="67018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182</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253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E233B-0AEF-7A60-21E2-C013D1BCB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F270B5-38A7-F104-9541-C3F609E11915}"/>
              </a:ext>
            </a:extLst>
          </p:cNvPr>
          <p:cNvSpPr>
            <a:spLocks noGrp="1"/>
          </p:cNvSpPr>
          <p:nvPr>
            <p:ph type="title"/>
          </p:nvPr>
        </p:nvSpPr>
        <p:spPr>
          <a:xfrm>
            <a:off x="912611" y="800101"/>
            <a:ext cx="10366778" cy="817886"/>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685185-A765-8134-1546-84D40814CB0F}"/>
              </a:ext>
            </a:extLst>
          </p:cNvPr>
          <p:cNvSpPr>
            <a:spLocks noGrp="1"/>
          </p:cNvSpPr>
          <p:nvPr>
            <p:ph idx="1"/>
          </p:nvPr>
        </p:nvSpPr>
        <p:spPr>
          <a:xfrm>
            <a:off x="465453" y="2028264"/>
            <a:ext cx="11261094" cy="4829735"/>
          </a:xfrm>
          <a:solidFill>
            <a:schemeClr val="bg1"/>
          </a:solidFill>
          <a:effectLst>
            <a:glow>
              <a:srgbClr val="C00000"/>
            </a:glow>
          </a:effectLst>
        </p:spPr>
        <p:txBody>
          <a:bodyPr>
            <a:noAutofit/>
          </a:bodyPr>
          <a:lstStyle/>
          <a:p>
            <a:pPr marL="914400" indent="-347663">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services must be of a level of complexity and sophistication, or </a:t>
            </a:r>
          </a:p>
          <a:p>
            <a:pPr marL="914400" indent="-347663">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condition of the resident must be of a nature that requires the therapist:</a:t>
            </a:r>
          </a:p>
          <a:p>
            <a:pPr marL="2232025" indent="-571500">
              <a:spcBef>
                <a:spcPts val="0"/>
              </a:spcBef>
              <a:buSzPct val="100000"/>
              <a:buFont typeface="Arial" panose="020B0604020202020204" pitchFamily="34"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Judgment, </a:t>
            </a:r>
          </a:p>
          <a:p>
            <a:pPr marL="2232025" indent="-571500">
              <a:spcBef>
                <a:spcPts val="0"/>
              </a:spcBef>
              <a:buSzPct val="100000"/>
              <a:buFont typeface="Arial" panose="020B0604020202020204" pitchFamily="34"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Knowledge, and </a:t>
            </a:r>
          </a:p>
          <a:p>
            <a:pPr marL="2232025" indent="-571500">
              <a:spcBef>
                <a:spcPts val="0"/>
              </a:spcBef>
              <a:buSzPct val="100000"/>
              <a:buFont typeface="Arial" panose="020B0604020202020204" pitchFamily="34"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Skills.</a:t>
            </a:r>
          </a:p>
        </p:txBody>
      </p:sp>
      <p:sp>
        <p:nvSpPr>
          <p:cNvPr id="4" name="Slide Number Placeholder 3">
            <a:extLst>
              <a:ext uri="{FF2B5EF4-FFF2-40B4-BE49-F238E27FC236}">
                <a16:creationId xmlns:a16="http://schemas.microsoft.com/office/drawing/2014/main" id="{B457CD69-67C7-D3C5-38F7-D14C05958122}"/>
              </a:ext>
            </a:extLst>
          </p:cNvPr>
          <p:cNvSpPr txBox="1">
            <a:spLocks/>
          </p:cNvSpPr>
          <p:nvPr/>
        </p:nvSpPr>
        <p:spPr bwMode="gray">
          <a:xfrm>
            <a:off x="10446050" y="132145"/>
            <a:ext cx="65225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183</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94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BC43D-191D-BDFB-1779-8505B41C0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F6045-34D5-CEF2-ADBA-226B92189703}"/>
              </a:ext>
            </a:extLst>
          </p:cNvPr>
          <p:cNvSpPr>
            <a:spLocks noGrp="1"/>
          </p:cNvSpPr>
          <p:nvPr>
            <p:ph type="title"/>
          </p:nvPr>
        </p:nvSpPr>
        <p:spPr>
          <a:xfrm>
            <a:off x="830387" y="774127"/>
            <a:ext cx="10366778" cy="875997"/>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B3835C-1731-0EBE-0C3F-290627552209}"/>
              </a:ext>
            </a:extLst>
          </p:cNvPr>
          <p:cNvSpPr>
            <a:spLocks noGrp="1"/>
          </p:cNvSpPr>
          <p:nvPr>
            <p:ph idx="1"/>
          </p:nvPr>
        </p:nvSpPr>
        <p:spPr>
          <a:xfrm>
            <a:off x="548285" y="2263994"/>
            <a:ext cx="11261094" cy="4536863"/>
          </a:xfrm>
          <a:solidFill>
            <a:schemeClr val="bg1"/>
          </a:solidFill>
          <a:effectLst>
            <a:glow>
              <a:srgbClr val="C00000"/>
            </a:glow>
          </a:effectLst>
        </p:spPr>
        <p:txBody>
          <a:bodyPr>
            <a:noAutofit/>
          </a:bodyPr>
          <a:lstStyle/>
          <a:p>
            <a:pPr marL="914400" indent="-401638">
              <a:spcBef>
                <a:spcPts val="0"/>
              </a:spcBef>
              <a:buSzPct val="125000"/>
              <a:buFont typeface="Times New Roman" panose="02020603050405020304" pitchFamily="18"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services must be provided with the expectation that the condition of the patient will improve materially in a reasonable and generally predictable period of time; or, </a:t>
            </a:r>
          </a:p>
          <a:p>
            <a:pPr marL="914400" indent="-401638">
              <a:spcBef>
                <a:spcPts val="0"/>
              </a:spcBef>
              <a:buSzPct val="125000"/>
              <a:buFont typeface="Times New Roman" panose="02020603050405020304" pitchFamily="18"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services must be necessary for the establishment of a safe and effective maintenance program; or, </a:t>
            </a:r>
          </a:p>
          <a:p>
            <a:pPr marL="914400" indent="-401638">
              <a:spcBef>
                <a:spcPts val="0"/>
              </a:spcBef>
              <a:buSzPct val="125000"/>
              <a:buFont typeface="Times New Roman" panose="02020603050405020304" pitchFamily="18"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services must require the skills of a qualified therapist for the performance of a safe and effective maintenance program.</a:t>
            </a:r>
            <a:endParaRPr lang="en-US" sz="3600" b="1" i="1" u="none" strike="noStrike"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E383D3C-58BE-CA3F-9251-E3DCB35AF551}"/>
              </a:ext>
            </a:extLst>
          </p:cNvPr>
          <p:cNvSpPr txBox="1">
            <a:spLocks/>
          </p:cNvSpPr>
          <p:nvPr/>
        </p:nvSpPr>
        <p:spPr bwMode="gray">
          <a:xfrm>
            <a:off x="10455015" y="147630"/>
            <a:ext cx="679150"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184</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8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ABD93-2A35-84E1-CF52-6BD3303AA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7B9E7-0EB6-64C4-AD00-B34CCA59FAB4}"/>
              </a:ext>
            </a:extLst>
          </p:cNvPr>
          <p:cNvSpPr>
            <a:spLocks noGrp="1"/>
          </p:cNvSpPr>
          <p:nvPr>
            <p:ph type="title"/>
          </p:nvPr>
        </p:nvSpPr>
        <p:spPr>
          <a:xfrm>
            <a:off x="995443" y="769252"/>
            <a:ext cx="10366778" cy="773063"/>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1134B8-AC7A-CF3E-4AE0-B6555FAFCC7F}"/>
              </a:ext>
            </a:extLst>
          </p:cNvPr>
          <p:cNvSpPr>
            <a:spLocks noGrp="1"/>
          </p:cNvSpPr>
          <p:nvPr>
            <p:ph idx="1"/>
          </p:nvPr>
        </p:nvSpPr>
        <p:spPr>
          <a:xfrm>
            <a:off x="548285" y="2085976"/>
            <a:ext cx="11261094" cy="4714882"/>
          </a:xfrm>
          <a:solidFill>
            <a:schemeClr val="bg1"/>
          </a:solidFill>
          <a:effectLst>
            <a:glow>
              <a:srgbClr val="C00000"/>
            </a:glow>
          </a:effectLst>
        </p:spPr>
        <p:txBody>
          <a:bodyPr>
            <a:noAutofit/>
          </a:bodyPr>
          <a:lstStyle/>
          <a:p>
            <a:pPr marL="798513" indent="-285750">
              <a:spcBef>
                <a:spcPts val="0"/>
              </a:spcBef>
              <a:buSzPct val="125000"/>
              <a:buFont typeface="Times New Roman" panose="02020603050405020304" pitchFamily="18"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services must be considered under accepted standards of medical practice to be specific and effective treatment for the resident’s condition; and, </a:t>
            </a:r>
          </a:p>
          <a:p>
            <a:pPr marL="798513" indent="-285750">
              <a:spcBef>
                <a:spcPts val="0"/>
              </a:spcBef>
              <a:buSzPct val="125000"/>
              <a:buFont typeface="Times New Roman" panose="02020603050405020304" pitchFamily="18"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services must be reasonable and necessary for the treatment of the resident’s condition; this includes:</a:t>
            </a:r>
          </a:p>
          <a:p>
            <a:pPr marL="1600200">
              <a:spcBef>
                <a:spcPts val="0"/>
              </a:spcBef>
              <a:buSzPct val="100000"/>
              <a:buFont typeface="Arial" panose="020B0604020202020204" pitchFamily="34"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requirement that the amount, frequency, and duration of the services must be reasonable, and </a:t>
            </a:r>
          </a:p>
          <a:p>
            <a:pPr marL="1600200">
              <a:spcBef>
                <a:spcPts val="0"/>
              </a:spcBef>
              <a:buSzPct val="100000"/>
              <a:buFont typeface="Arial" panose="020B0604020202020204" pitchFamily="34"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must be furnished by qualified personnel. </a:t>
            </a:r>
          </a:p>
        </p:txBody>
      </p:sp>
      <p:sp>
        <p:nvSpPr>
          <p:cNvPr id="4" name="Slide Number Placeholder 3">
            <a:extLst>
              <a:ext uri="{FF2B5EF4-FFF2-40B4-BE49-F238E27FC236}">
                <a16:creationId xmlns:a16="http://schemas.microsoft.com/office/drawing/2014/main" id="{6D139301-7B67-70F7-4D93-F98E54ED0889}"/>
              </a:ext>
            </a:extLst>
          </p:cNvPr>
          <p:cNvSpPr txBox="1">
            <a:spLocks/>
          </p:cNvSpPr>
          <p:nvPr/>
        </p:nvSpPr>
        <p:spPr bwMode="gray">
          <a:xfrm>
            <a:off x="10455014" y="147630"/>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185</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98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9E5EA-DF72-5860-F95F-5C550DF89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C720A-82AE-F6F3-91FF-CB8E60C0BFF4}"/>
              </a:ext>
            </a:extLst>
          </p:cNvPr>
          <p:cNvSpPr>
            <a:spLocks noGrp="1"/>
          </p:cNvSpPr>
          <p:nvPr>
            <p:ph type="title"/>
          </p:nvPr>
        </p:nvSpPr>
        <p:spPr>
          <a:xfrm>
            <a:off x="833718" y="789899"/>
            <a:ext cx="10528503" cy="853745"/>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EFA4F-125E-002C-73CC-7E56F050466F}"/>
              </a:ext>
            </a:extLst>
          </p:cNvPr>
          <p:cNvSpPr>
            <a:spLocks noGrp="1"/>
          </p:cNvSpPr>
          <p:nvPr>
            <p:ph idx="1"/>
          </p:nvPr>
        </p:nvSpPr>
        <p:spPr>
          <a:xfrm>
            <a:off x="490537" y="1900032"/>
            <a:ext cx="11210925" cy="4957968"/>
          </a:xfrm>
          <a:solidFill>
            <a:schemeClr val="bg1"/>
          </a:solidFill>
          <a:effectLst>
            <a:glow>
              <a:srgbClr val="C00000"/>
            </a:glow>
          </a:effectLst>
        </p:spPr>
        <p:txBody>
          <a:bodyPr>
            <a:noAutofit/>
          </a:bodyPr>
          <a:lstStyle/>
          <a:p>
            <a:pPr marL="339725" indent="-339725">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 services provided by a qualified occupational/ physical therapy assistant who is employed by (or under contract with) the long-term care facility only if they are under the direction of a qualified occupational/physical therapist. </a:t>
            </a:r>
          </a:p>
          <a:p>
            <a:pPr marL="1147763" indent="-4572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Medicare does not recognize speech-language pathology assistants;</a:t>
            </a:r>
            <a:r>
              <a:rPr lang="en-US" sz="4000" b="1" i="1" spc="-150"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services provided by these individuals are not to be coded on the MDS. </a:t>
            </a:r>
            <a:endPar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EFD5AD-C197-329B-0C00-DCC25CD3321E}"/>
              </a:ext>
            </a:extLst>
          </p:cNvPr>
          <p:cNvSpPr txBox="1">
            <a:spLocks/>
          </p:cNvSpPr>
          <p:nvPr/>
        </p:nvSpPr>
        <p:spPr bwMode="gray">
          <a:xfrm>
            <a:off x="10437086" y="168386"/>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186</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7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7C2E5-FD9B-6707-9DD7-BA2FE9CBC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17C17-A999-0626-C229-696A13CE4611}"/>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2D085B7-F115-505F-E67B-DB1530B27283}"/>
              </a:ext>
            </a:extLst>
          </p:cNvPr>
          <p:cNvSpPr>
            <a:spLocks noGrp="1"/>
          </p:cNvSpPr>
          <p:nvPr>
            <p:ph idx="1"/>
          </p:nvPr>
        </p:nvSpPr>
        <p:spPr>
          <a:xfrm>
            <a:off x="490811" y="2352675"/>
            <a:ext cx="11139213" cy="4505324"/>
          </a:xfrm>
          <a:solidFill>
            <a:schemeClr val="bg1"/>
          </a:solidFill>
          <a:effectLst>
            <a:glow>
              <a:srgbClr val="C00000"/>
            </a:glow>
          </a:effectLst>
        </p:spPr>
        <p:txBody>
          <a:bodyPr>
            <a:noAutofit/>
          </a:bodyPr>
          <a:lstStyle/>
          <a:p>
            <a:pPr marL="339725" indent="-339725">
              <a:spcBef>
                <a:spcPts val="0"/>
              </a:spcBef>
              <a:buSzPct val="100000"/>
              <a:buFont typeface="Wingdings" panose="05000000000000000000" pitchFamily="2" charset="2"/>
              <a:buChar char="§"/>
            </a:pPr>
            <a:r>
              <a:rPr lang="en-US" sz="4400" b="1" i="1" spc="-150" dirty="0">
                <a:solidFill>
                  <a:srgbClr val="C00000"/>
                </a:solidFill>
                <a:latin typeface="Times New Roman" panose="02020603050405020304" pitchFamily="18" charset="0"/>
                <a:cs typeface="Times New Roman" panose="02020603050405020304" pitchFamily="18" charset="0"/>
              </a:rPr>
              <a:t>Do not round therapy minutes (e.g., reporting) to the nearest 5th minute when counting therapy minutes.</a:t>
            </a:r>
          </a:p>
          <a:p>
            <a:pPr marL="339725" indent="-339725">
              <a:spcBef>
                <a:spcPts val="0"/>
              </a:spcBef>
              <a:buSzPct val="100000"/>
              <a:buFont typeface="Wingdings" panose="05000000000000000000" pitchFamily="2" charset="2"/>
              <a:buChar char="§"/>
            </a:pPr>
            <a:r>
              <a:rPr lang="en-US" sz="4400" b="1" i="1" spc="-150" dirty="0">
                <a:solidFill>
                  <a:srgbClr val="C00000"/>
                </a:solidFill>
                <a:latin typeface="Times New Roman" panose="02020603050405020304" pitchFamily="18" charset="0"/>
                <a:cs typeface="Times New Roman" panose="02020603050405020304" pitchFamily="18" charset="0"/>
              </a:rPr>
              <a:t>Therapy logs are not an MDS requirement but reflect a standard clinical practice expected of all therapy professionals.</a:t>
            </a:r>
          </a:p>
        </p:txBody>
      </p:sp>
      <p:sp>
        <p:nvSpPr>
          <p:cNvPr id="4" name="Slide Number Placeholder 3">
            <a:extLst>
              <a:ext uri="{FF2B5EF4-FFF2-40B4-BE49-F238E27FC236}">
                <a16:creationId xmlns:a16="http://schemas.microsoft.com/office/drawing/2014/main" id="{D8B1A7A5-93A6-8F5E-A680-CBB15D6F1116}"/>
              </a:ext>
            </a:extLst>
          </p:cNvPr>
          <p:cNvSpPr txBox="1">
            <a:spLocks/>
          </p:cNvSpPr>
          <p:nvPr/>
        </p:nvSpPr>
        <p:spPr bwMode="gray">
          <a:xfrm>
            <a:off x="10446050" y="147630"/>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187</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8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0F1E8-E532-C777-3972-FB40B4FAC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37A12-48F2-1100-87D9-83ECFE1293D4}"/>
              </a:ext>
            </a:extLst>
          </p:cNvPr>
          <p:cNvSpPr>
            <a:spLocks noGrp="1"/>
          </p:cNvSpPr>
          <p:nvPr>
            <p:ph type="title"/>
          </p:nvPr>
        </p:nvSpPr>
        <p:spPr>
          <a:xfrm>
            <a:off x="995443" y="830316"/>
            <a:ext cx="10366778" cy="893005"/>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O0390- Therapy Minutes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43FCC69-5048-F136-7EE8-9FA8C28DCBE4}"/>
              </a:ext>
            </a:extLst>
          </p:cNvPr>
          <p:cNvSpPr>
            <a:spLocks noGrp="1"/>
          </p:cNvSpPr>
          <p:nvPr>
            <p:ph idx="1"/>
          </p:nvPr>
        </p:nvSpPr>
        <p:spPr>
          <a:xfrm>
            <a:off x="566818" y="2286000"/>
            <a:ext cx="11110832" cy="4196495"/>
          </a:xfrm>
          <a:solidFill>
            <a:schemeClr val="bg1"/>
          </a:solidFill>
          <a:effectLst>
            <a:glow>
              <a:srgbClr val="C00000"/>
            </a:glow>
          </a:effectLst>
        </p:spPr>
        <p:txBody>
          <a:bodyPr>
            <a:noAutofit/>
          </a:bodyPr>
          <a:lstStyle/>
          <a:p>
            <a:pPr marL="457200" indent="-457200">
              <a:spcBef>
                <a:spcPts val="0"/>
              </a:spcBef>
              <a:buSzPct val="100000"/>
              <a:buFont typeface="Wingdings" panose="05000000000000000000" pitchFamily="2" charset="2"/>
              <a:buChar char="§"/>
            </a:pPr>
            <a:r>
              <a:rPr lang="en-US" sz="4400" b="1" i="1" spc="-150" dirty="0">
                <a:solidFill>
                  <a:srgbClr val="C00000"/>
                </a:solidFill>
                <a:latin typeface="Times New Roman" panose="02020603050405020304" pitchFamily="18" charset="0"/>
                <a:cs typeface="Times New Roman" panose="02020603050405020304" pitchFamily="18" charset="0"/>
              </a:rPr>
              <a:t>When therapy is provided, staff need to document:</a:t>
            </a:r>
          </a:p>
          <a:p>
            <a:pPr marL="1600200" indent="-514350">
              <a:spcBef>
                <a:spcPts val="0"/>
              </a:spcBef>
              <a:buSzPct val="125000"/>
              <a:buFont typeface="Times New Roman" panose="02020603050405020304" pitchFamily="18" charset="0"/>
              <a:buChar char="-"/>
            </a:pPr>
            <a:r>
              <a:rPr lang="en-US" sz="4400" b="1" i="1" spc="-150" dirty="0">
                <a:solidFill>
                  <a:srgbClr val="C00000"/>
                </a:solidFill>
                <a:latin typeface="Times New Roman" panose="02020603050405020304" pitchFamily="18" charset="0"/>
                <a:cs typeface="Times New Roman" panose="02020603050405020304" pitchFamily="18" charset="0"/>
              </a:rPr>
              <a:t>The different modes of therapy and </a:t>
            </a:r>
          </a:p>
          <a:p>
            <a:pPr marL="1600200" indent="-514350">
              <a:spcBef>
                <a:spcPts val="0"/>
              </a:spcBef>
              <a:buSzPct val="125000"/>
              <a:buFont typeface="Times New Roman" panose="02020603050405020304" pitchFamily="18" charset="0"/>
              <a:buChar char="-"/>
            </a:pPr>
            <a:r>
              <a:rPr lang="en-US" sz="4400" b="1" i="1" spc="-150" dirty="0">
                <a:solidFill>
                  <a:srgbClr val="C00000"/>
                </a:solidFill>
                <a:latin typeface="Times New Roman" panose="02020603050405020304" pitchFamily="18" charset="0"/>
                <a:cs typeface="Times New Roman" panose="02020603050405020304" pitchFamily="18" charset="0"/>
              </a:rPr>
              <a:t>Set up minutes that are being included on the MDS. </a:t>
            </a:r>
          </a:p>
          <a:p>
            <a:pPr marL="339725" indent="-339725">
              <a:spcBef>
                <a:spcPts val="0"/>
              </a:spcBef>
              <a:buFont typeface="Wingdings" panose="05000000000000000000" pitchFamily="2" charset="2"/>
              <a:buChar char="§"/>
            </a:pPr>
            <a:endParaRPr lang="en-US" sz="3200" b="1" i="1" u="none" strike="noStrike"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C12AC6F-5A22-9E8E-72DB-82231216132A}"/>
              </a:ext>
            </a:extLst>
          </p:cNvPr>
          <p:cNvSpPr txBox="1">
            <a:spLocks/>
          </p:cNvSpPr>
          <p:nvPr/>
        </p:nvSpPr>
        <p:spPr bwMode="gray">
          <a:xfrm>
            <a:off x="10437085" y="147630"/>
            <a:ext cx="670186"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188</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1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2B585-3394-CA8F-A0E1-4062F4BC4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4BE02-D0C3-55EF-7793-E93ECABFF7BD}"/>
              </a:ext>
            </a:extLst>
          </p:cNvPr>
          <p:cNvSpPr>
            <a:spLocks noGrp="1"/>
          </p:cNvSpPr>
          <p:nvPr>
            <p:ph type="title"/>
          </p:nvPr>
        </p:nvSpPr>
        <p:spPr>
          <a:xfrm>
            <a:off x="676274" y="677690"/>
            <a:ext cx="10839451" cy="967124"/>
          </a:xfrm>
          <a:solidFill>
            <a:srgbClr val="00B050"/>
          </a:solidFill>
          <a:ln w="38100">
            <a:solidFill>
              <a:schemeClr val="tx1"/>
            </a:solidFill>
          </a:ln>
          <a:effectLst>
            <a:glow rad="177800">
              <a:schemeClr val="bg1"/>
            </a:glow>
          </a:effectLst>
        </p:spPr>
        <p:txBody>
          <a:bodyPr anchor="ctr">
            <a:noAutofit/>
          </a:bodyPr>
          <a:lstStyle/>
          <a:p>
            <a:pPr algn="ctr"/>
            <a:r>
              <a:rPr lang="en-US" sz="48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Respiratory and Psychological therapies Minutes</a:t>
            </a:r>
            <a:endParaRPr lang="en-US" sz="4800" b="1" i="1" spc="-300"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26EDB6-AF27-F72C-4319-B1A05020CCFF}"/>
              </a:ext>
            </a:extLst>
          </p:cNvPr>
          <p:cNvSpPr>
            <a:spLocks noGrp="1"/>
          </p:cNvSpPr>
          <p:nvPr>
            <p:ph idx="1"/>
          </p:nvPr>
        </p:nvSpPr>
        <p:spPr>
          <a:xfrm>
            <a:off x="200025" y="1809748"/>
            <a:ext cx="11696699" cy="5048251"/>
          </a:xfrm>
          <a:solidFill>
            <a:schemeClr val="bg1"/>
          </a:solidFill>
          <a:effectLst>
            <a:glow>
              <a:srgbClr val="C00000"/>
            </a:glow>
          </a:effectLst>
        </p:spPr>
        <p:txBody>
          <a:bodyPr>
            <a:noAutofit/>
          </a:bodyPr>
          <a:lstStyle/>
          <a:p>
            <a:pPr marL="339725" indent="-339725">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purposes of the MDS, record services for respiratory and psychological therapies (items O0390D and O0390E) when the following criteria are met: </a:t>
            </a:r>
          </a:p>
          <a:p>
            <a:pPr marL="1089025">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physician orders the therapy; </a:t>
            </a:r>
          </a:p>
          <a:p>
            <a:pPr marL="1089025">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physician’s order includes a statement of:</a:t>
            </a:r>
          </a:p>
          <a:p>
            <a:pPr marL="2339975" indent="-403225">
              <a:spcBef>
                <a:spcPts val="0"/>
              </a:spcBef>
              <a:buSzPct val="100000"/>
              <a:buFont typeface="Arial" panose="020B0604020202020204" pitchFamily="34"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Frequency, </a:t>
            </a:r>
          </a:p>
          <a:p>
            <a:pPr marL="2339975" indent="-403225">
              <a:spcBef>
                <a:spcPts val="0"/>
              </a:spcBef>
              <a:buSzPct val="100000"/>
              <a:buFont typeface="Arial" panose="020B0604020202020204" pitchFamily="34"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Duration, and </a:t>
            </a:r>
          </a:p>
          <a:p>
            <a:pPr marL="2339975" indent="-403225">
              <a:spcBef>
                <a:spcPts val="0"/>
              </a:spcBef>
              <a:buSzPct val="100000"/>
              <a:buFont typeface="Arial" panose="020B0604020202020204" pitchFamily="34"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 of treatment. </a:t>
            </a:r>
          </a:p>
        </p:txBody>
      </p:sp>
      <p:sp>
        <p:nvSpPr>
          <p:cNvPr id="4" name="Slide Number Placeholder 3">
            <a:extLst>
              <a:ext uri="{FF2B5EF4-FFF2-40B4-BE49-F238E27FC236}">
                <a16:creationId xmlns:a16="http://schemas.microsoft.com/office/drawing/2014/main" id="{D405281D-21D8-6467-4D07-29271CAC4FFD}"/>
              </a:ext>
            </a:extLst>
          </p:cNvPr>
          <p:cNvSpPr txBox="1">
            <a:spLocks/>
          </p:cNvSpPr>
          <p:nvPr/>
        </p:nvSpPr>
        <p:spPr bwMode="gray">
          <a:xfrm>
            <a:off x="10455015" y="147630"/>
            <a:ext cx="65225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189</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3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B9545-C88B-322E-0E31-98191DDBAF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72918-EB93-BA62-0588-CE4D1282C1B9}"/>
              </a:ext>
            </a:extLst>
          </p:cNvPr>
          <p:cNvSpPr>
            <a:spLocks noGrp="1"/>
          </p:cNvSpPr>
          <p:nvPr>
            <p:ph type="title"/>
          </p:nvPr>
        </p:nvSpPr>
        <p:spPr>
          <a:xfrm>
            <a:off x="808074" y="723900"/>
            <a:ext cx="10664456" cy="1051738"/>
          </a:xfrm>
          <a:solidFill>
            <a:srgbClr val="00B050"/>
          </a:solidFill>
          <a:ln>
            <a:solidFill>
              <a:schemeClr val="tx1"/>
            </a:solidFill>
          </a:ln>
          <a:effectLst>
            <a:glow rad="127000">
              <a:schemeClr val="bg1"/>
            </a:glow>
          </a:effectLst>
        </p:spPr>
        <p:txBody>
          <a:bodyP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K0300: Weight Loss &amp; K0310: Weight Gain (cont.)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63EE193-D939-73D6-81BA-B0C53F69A587}"/>
              </a:ext>
            </a:extLst>
          </p:cNvPr>
          <p:cNvSpPr>
            <a:spLocks noGrp="1"/>
          </p:cNvSpPr>
          <p:nvPr>
            <p:ph idx="1"/>
          </p:nvPr>
        </p:nvSpPr>
        <p:spPr>
          <a:xfrm>
            <a:off x="276557" y="2305050"/>
            <a:ext cx="11638886" cy="4552950"/>
          </a:xfrm>
          <a:solidFill>
            <a:schemeClr val="bg1"/>
          </a:solidFill>
        </p:spPr>
        <p:txBody>
          <a:bodyPr anchor="t">
            <a:noAutofit/>
          </a:bodyPr>
          <a:lstStyle/>
          <a:p>
            <a:pPr marL="404813" lvl="1" indent="-404813">
              <a:spcBef>
                <a:spcPts val="0"/>
              </a:spcBef>
              <a:buSzPct val="100000"/>
              <a:buFont typeface="Wingdings" panose="05000000000000000000" pitchFamily="2" charset="2"/>
              <a:buChar char="§"/>
            </a:pPr>
            <a:r>
              <a:rPr lang="en-US" sz="36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1, yes on physician-prescribed weight-loss/gain regimen, </a:t>
            </a:r>
            <a:r>
              <a:rPr lang="en-US" sz="3600"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a:t>
            </a:r>
            <a:r>
              <a:rPr lang="en-US" sz="4000"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914400" lvl="1" indent="-341313">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The resident has experienced a weight loss/gain of 5% or more in the past 30 days, or </a:t>
            </a:r>
          </a:p>
          <a:p>
            <a:pPr marL="914400" lvl="1" indent="-341313">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The resident has experienced a weight loss/gain of 10% or more in the last 180 days, and </a:t>
            </a:r>
          </a:p>
          <a:p>
            <a:pPr marL="914400" lvl="1" indent="-341313">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The weight loss/gain was planned and pursuant to a physician’s order. </a:t>
            </a:r>
          </a:p>
        </p:txBody>
      </p:sp>
      <p:sp>
        <p:nvSpPr>
          <p:cNvPr id="4" name="Slide Number Placeholder 3">
            <a:extLst>
              <a:ext uri="{FF2B5EF4-FFF2-40B4-BE49-F238E27FC236}">
                <a16:creationId xmlns:a16="http://schemas.microsoft.com/office/drawing/2014/main" id="{E4FA3DF2-2871-5B95-CC88-F42387EB3143}"/>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19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18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260F3-A640-4E8B-B2FA-2B6B0439FD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4DC9D-FD13-5F07-3842-FC043F868844}"/>
              </a:ext>
            </a:extLst>
          </p:cNvPr>
          <p:cNvSpPr>
            <a:spLocks noGrp="1"/>
          </p:cNvSpPr>
          <p:nvPr>
            <p:ph type="title"/>
          </p:nvPr>
        </p:nvSpPr>
        <p:spPr>
          <a:xfrm>
            <a:off x="688063" y="774127"/>
            <a:ext cx="10750902" cy="845123"/>
          </a:xfrm>
          <a:solidFill>
            <a:srgbClr val="00B050"/>
          </a:solidFill>
          <a:ln w="38100">
            <a:solidFill>
              <a:schemeClr val="tx1"/>
            </a:solidFill>
          </a:ln>
          <a:effectLst>
            <a:glow rad="177800">
              <a:schemeClr val="bg1"/>
            </a:glow>
          </a:effectLst>
        </p:spPr>
        <p:txBody>
          <a:bodyPr anchor="ctr">
            <a:noAutofit/>
          </a:bodyPr>
          <a:lstStyle/>
          <a:p>
            <a:pPr algn="ctr"/>
            <a:r>
              <a:rPr lang="en-US" sz="44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Respiratory and psychological therapies Minutes </a:t>
            </a:r>
            <a:r>
              <a:rPr lang="en-US" b="1" i="1" spc="-300" dirty="0">
                <a:solidFill>
                  <a:schemeClr val="tx1"/>
                </a:solidFill>
                <a:latin typeface="Times New Roman" panose="02020603050405020304" pitchFamily="18" charset="0"/>
                <a:cs typeface="Times New Roman" panose="02020603050405020304" pitchFamily="18" charset="0"/>
              </a:rPr>
              <a:t>(cont.)</a:t>
            </a:r>
            <a:endParaRPr lang="en-US" sz="4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7F95105-1971-E2F4-7981-B5299820752C}"/>
              </a:ext>
            </a:extLst>
          </p:cNvPr>
          <p:cNvSpPr>
            <a:spLocks noGrp="1"/>
          </p:cNvSpPr>
          <p:nvPr>
            <p:ph idx="1"/>
          </p:nvPr>
        </p:nvSpPr>
        <p:spPr>
          <a:xfrm>
            <a:off x="485775" y="1876425"/>
            <a:ext cx="11287125" cy="4981575"/>
          </a:xfrm>
          <a:solidFill>
            <a:schemeClr val="bg1"/>
          </a:solidFill>
          <a:effectLst>
            <a:glow>
              <a:srgbClr val="C00000"/>
            </a:glow>
          </a:effectLst>
        </p:spPr>
        <p:txBody>
          <a:bodyPr>
            <a:noAutofit/>
          </a:bodyPr>
          <a:lstStyle/>
          <a:p>
            <a:pPr marL="1089025">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services must be directly and specifically related to an active written treatment plan that is based on an initial evaluation performed by qualified personnel.</a:t>
            </a:r>
          </a:p>
          <a:p>
            <a:pPr marL="1089025">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services are required and provided by qualified personnel; and </a:t>
            </a:r>
          </a:p>
          <a:p>
            <a:pPr marL="1089025">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services must be reasonable and necessary for treatment of the resident’s condition.</a:t>
            </a:r>
          </a:p>
          <a:p>
            <a:pPr marL="1089025">
              <a:spcBef>
                <a:spcPts val="0"/>
              </a:spcBef>
              <a:buSzPct val="125000"/>
              <a:buFont typeface="Times New Roman" panose="02020603050405020304" pitchFamily="18" charset="0"/>
              <a:buChar char="-"/>
            </a:pPr>
            <a:endParaRPr lang="en-US" sz="4000" b="1" i="1" spc="-150" dirty="0">
              <a:solidFill>
                <a:srgbClr val="C00000"/>
              </a:solidFill>
              <a:latin typeface="Times New Roman" panose="02020603050405020304" pitchFamily="18" charset="0"/>
              <a:cs typeface="Times New Roman" panose="02020603050405020304" pitchFamily="18" charset="0"/>
            </a:endParaRPr>
          </a:p>
          <a:p>
            <a:pPr marL="1089025">
              <a:spcBef>
                <a:spcPts val="0"/>
              </a:spcBef>
              <a:buSzPct val="125000"/>
              <a:buFont typeface="Times New Roman" panose="02020603050405020304" pitchFamily="18" charset="0"/>
              <a:buChar char="-"/>
            </a:pPr>
            <a:endParaRPr lang="en-US" sz="4000" b="1" i="1"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B91E4D8-2667-D166-8458-B89DE3130EB2}"/>
              </a:ext>
            </a:extLst>
          </p:cNvPr>
          <p:cNvSpPr txBox="1">
            <a:spLocks/>
          </p:cNvSpPr>
          <p:nvPr/>
        </p:nvSpPr>
        <p:spPr bwMode="gray">
          <a:xfrm>
            <a:off x="10428121" y="147630"/>
            <a:ext cx="70604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190</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37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8516B-B5B4-5008-3B82-E8E1C9F27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50B1B-78F0-EC38-8B42-5DC1F9158AB1}"/>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Non-Skilled Services</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BAD3BE-A4C9-3A3B-1629-9526C8309380}"/>
              </a:ext>
            </a:extLst>
          </p:cNvPr>
          <p:cNvSpPr>
            <a:spLocks noGrp="1"/>
          </p:cNvSpPr>
          <p:nvPr>
            <p:ph idx="1"/>
          </p:nvPr>
        </p:nvSpPr>
        <p:spPr>
          <a:xfrm>
            <a:off x="476249" y="2105024"/>
            <a:ext cx="11239501" cy="4752975"/>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 included therapy services in items O0390 (Therapy Services) or O0425 (Part A Therapies) if:</a:t>
            </a:r>
          </a:p>
          <a:p>
            <a:pPr marL="108585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Services provided at the request of the resident or family that are not medically necessary, even when performed by a therapist or an assistant. </a:t>
            </a:r>
          </a:p>
        </p:txBody>
      </p:sp>
      <p:sp>
        <p:nvSpPr>
          <p:cNvPr id="4" name="Slide Number Placeholder 3">
            <a:extLst>
              <a:ext uri="{FF2B5EF4-FFF2-40B4-BE49-F238E27FC236}">
                <a16:creationId xmlns:a16="http://schemas.microsoft.com/office/drawing/2014/main" id="{B0F431B4-2C8D-6B5E-8BD6-E69C747B557A}"/>
              </a:ext>
            </a:extLst>
          </p:cNvPr>
          <p:cNvSpPr txBox="1">
            <a:spLocks/>
          </p:cNvSpPr>
          <p:nvPr/>
        </p:nvSpPr>
        <p:spPr bwMode="gray">
          <a:xfrm>
            <a:off x="10446050" y="147630"/>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191</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8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5D58C-99AE-92D2-2414-E87FDCCA5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9EFC8-F5BB-D52B-56B5-5288748FABD5}"/>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Non-Skilled Services(cont.)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633162-4EAD-3E29-A6B6-436F9F6EB5A0}"/>
              </a:ext>
            </a:extLst>
          </p:cNvPr>
          <p:cNvSpPr>
            <a:spLocks noGrp="1"/>
          </p:cNvSpPr>
          <p:nvPr>
            <p:ph idx="1"/>
          </p:nvPr>
        </p:nvSpPr>
        <p:spPr>
          <a:xfrm>
            <a:off x="341492" y="1933576"/>
            <a:ext cx="11488557" cy="4924424"/>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 included therapy services:</a:t>
            </a:r>
          </a:p>
          <a:p>
            <a:pPr marL="1428750" indent="-5715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the performance of a maintenance program that does not require the skills of a therapist because it could be accomplished safely and effectively by the patient or with the assistance of non-therapists (including unskilled caregivers), such services are not considered therapy services in this context. </a:t>
            </a:r>
          </a:p>
        </p:txBody>
      </p:sp>
      <p:sp>
        <p:nvSpPr>
          <p:cNvPr id="4" name="Slide Number Placeholder 3">
            <a:extLst>
              <a:ext uri="{FF2B5EF4-FFF2-40B4-BE49-F238E27FC236}">
                <a16:creationId xmlns:a16="http://schemas.microsoft.com/office/drawing/2014/main" id="{C54B7DF3-3DF0-6A5E-11C4-7EA0E9CF2275}"/>
              </a:ext>
            </a:extLst>
          </p:cNvPr>
          <p:cNvSpPr txBox="1">
            <a:spLocks/>
          </p:cNvSpPr>
          <p:nvPr/>
        </p:nvSpPr>
        <p:spPr bwMode="gray">
          <a:xfrm>
            <a:off x="10437085" y="108003"/>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192</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7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F1673-4AA6-4443-62CD-1DCE74B73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14A14-4EBD-22AC-ECD3-527E7EEC3493}"/>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Non-Skilled Services(cont.)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B8CDA9-36B6-EE1F-095A-7BC38D49A75E}"/>
              </a:ext>
            </a:extLst>
          </p:cNvPr>
          <p:cNvSpPr>
            <a:spLocks noGrp="1"/>
          </p:cNvSpPr>
          <p:nvPr>
            <p:ph idx="1"/>
          </p:nvPr>
        </p:nvSpPr>
        <p:spPr>
          <a:xfrm>
            <a:off x="438149" y="2266950"/>
            <a:ext cx="11229975" cy="4591049"/>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 included therapy services (cont.):</a:t>
            </a:r>
          </a:p>
          <a:p>
            <a:pPr marL="1428750" indent="-5715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your facility elect to have licensed professionals perform repetitive exercises and other maintenance treatments or to supervise aides performing these maintenance services even when the involvement of a qualified therapist is not medically necessary. </a:t>
            </a:r>
          </a:p>
          <a:p>
            <a:pPr marL="1428750" indent="-571500">
              <a:spcBef>
                <a:spcPts val="0"/>
              </a:spcBef>
              <a:buSzPct val="125000"/>
              <a:buFont typeface="Times New Roman" panose="02020603050405020304" pitchFamily="18" charset="0"/>
              <a:buChar char="-"/>
            </a:pPr>
            <a:endParaRPr lang="en-US" sz="3600" b="1" i="1"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6237FF7-E050-F003-03F7-9127287A0B93}"/>
              </a:ext>
            </a:extLst>
          </p:cNvPr>
          <p:cNvSpPr txBox="1">
            <a:spLocks/>
          </p:cNvSpPr>
          <p:nvPr/>
        </p:nvSpPr>
        <p:spPr bwMode="gray">
          <a:xfrm>
            <a:off x="10437085" y="108003"/>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193</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11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ABDE3-18A5-5401-CF79-7A32F056D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02022-FEF6-1174-6F1B-E3A5336325ED}"/>
              </a:ext>
            </a:extLst>
          </p:cNvPr>
          <p:cNvSpPr>
            <a:spLocks noGrp="1"/>
          </p:cNvSpPr>
          <p:nvPr>
            <p:ph type="title"/>
          </p:nvPr>
        </p:nvSpPr>
        <p:spPr>
          <a:xfrm>
            <a:off x="839440" y="711728"/>
            <a:ext cx="10366778" cy="981269"/>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Non-Skilled Services(cont.)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0B17B3B-9BF1-7909-81A8-B80883813AF3}"/>
              </a:ext>
            </a:extLst>
          </p:cNvPr>
          <p:cNvSpPr>
            <a:spLocks noGrp="1"/>
          </p:cNvSpPr>
          <p:nvPr>
            <p:ph idx="1"/>
          </p:nvPr>
        </p:nvSpPr>
        <p:spPr>
          <a:xfrm>
            <a:off x="466724" y="2264006"/>
            <a:ext cx="11191875" cy="4485991"/>
          </a:xfrm>
          <a:solidFill>
            <a:schemeClr val="bg1"/>
          </a:solidFill>
          <a:effectLst>
            <a:glow>
              <a:srgbClr val="C00000"/>
            </a:glow>
          </a:effectLst>
        </p:spPr>
        <p:txBody>
          <a:bodyPr>
            <a:noAutofit/>
          </a:bodyPr>
          <a:lstStyle/>
          <a:p>
            <a:pPr marL="457200" indent="-45720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 code as therapy in items O0390 (Therapy Services) or O0425 (Part A Therapies) when:</a:t>
            </a:r>
          </a:p>
          <a:p>
            <a:pPr marL="108585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Services provided by therapists, licensed or not, that are not specifically listed in RAI manual or on the MDS item set.</a:t>
            </a:r>
          </a:p>
          <a:p>
            <a:pPr marL="108585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Document these services in the resident’s medical record. </a:t>
            </a:r>
            <a:endParaRPr lang="en-US" sz="4800" b="1" i="1" u="none" strike="noStrike"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67F7CCD-F6C2-30E6-C1D5-B4F47C7E3358}"/>
              </a:ext>
            </a:extLst>
          </p:cNvPr>
          <p:cNvSpPr txBox="1">
            <a:spLocks/>
          </p:cNvSpPr>
          <p:nvPr/>
        </p:nvSpPr>
        <p:spPr bwMode="gray">
          <a:xfrm>
            <a:off x="10437085" y="108003"/>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194</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25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BBFA8-44C6-86F4-1011-69DE59A52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C18E6-DCEE-2DDE-6D58-DED072BBC920}"/>
              </a:ext>
            </a:extLst>
          </p:cNvPr>
          <p:cNvSpPr>
            <a:spLocks noGrp="1"/>
          </p:cNvSpPr>
          <p:nvPr>
            <p:ph type="title"/>
          </p:nvPr>
        </p:nvSpPr>
        <p:spPr>
          <a:xfrm>
            <a:off x="830387" y="774127"/>
            <a:ext cx="10366778" cy="810229"/>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Non-Skilled Services(cont.)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7B0CD07-84C5-309F-809B-656C644AEEE4}"/>
              </a:ext>
            </a:extLst>
          </p:cNvPr>
          <p:cNvSpPr>
            <a:spLocks noGrp="1"/>
          </p:cNvSpPr>
          <p:nvPr>
            <p:ph idx="1"/>
          </p:nvPr>
        </p:nvSpPr>
        <p:spPr>
          <a:xfrm>
            <a:off x="342900" y="1800226"/>
            <a:ext cx="11630025" cy="5057774"/>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situations where the ongoing performance of a safe and effective maintenance program does not require any skilled services, once the qualified therapist has designed the maintenance program and discharged the resident from a rehabilitation (i.e., skilled) therapy program, the services performed by the therapist and the assistant are not to be reported in O0390 Therapy Services or O0425 Part A Therapies. </a:t>
            </a:r>
          </a:p>
        </p:txBody>
      </p:sp>
      <p:sp>
        <p:nvSpPr>
          <p:cNvPr id="4" name="Slide Number Placeholder 3">
            <a:extLst>
              <a:ext uri="{FF2B5EF4-FFF2-40B4-BE49-F238E27FC236}">
                <a16:creationId xmlns:a16="http://schemas.microsoft.com/office/drawing/2014/main" id="{39967582-C55E-8DDB-36BA-5E7EBD6E0FFC}"/>
              </a:ext>
            </a:extLst>
          </p:cNvPr>
          <p:cNvSpPr txBox="1">
            <a:spLocks/>
          </p:cNvSpPr>
          <p:nvPr/>
        </p:nvSpPr>
        <p:spPr bwMode="gray">
          <a:xfrm>
            <a:off x="10455016" y="84036"/>
            <a:ext cx="67018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195</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4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08D39-A83B-DB68-7F51-5CA729A8F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ABCC7-9F63-1907-0AE6-4345DBF7CF19}"/>
              </a:ext>
            </a:extLst>
          </p:cNvPr>
          <p:cNvSpPr>
            <a:spLocks noGrp="1"/>
          </p:cNvSpPr>
          <p:nvPr>
            <p:ph type="title"/>
          </p:nvPr>
        </p:nvSpPr>
        <p:spPr>
          <a:xfrm>
            <a:off x="912611" y="761999"/>
            <a:ext cx="10366778" cy="853745"/>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Non-Skilled Services(cont.)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4EA524A-7B7C-7522-B975-B7305B6C9C85}"/>
              </a:ext>
            </a:extLst>
          </p:cNvPr>
          <p:cNvSpPr>
            <a:spLocks noGrp="1"/>
          </p:cNvSpPr>
          <p:nvPr>
            <p:ph idx="1"/>
          </p:nvPr>
        </p:nvSpPr>
        <p:spPr>
          <a:xfrm>
            <a:off x="557250" y="2286000"/>
            <a:ext cx="11261094" cy="4572000"/>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Services provided by therapy aides are not skilled services. </a:t>
            </a:r>
          </a:p>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time spent investigating the refusal or trying to persuade the resident to participate in treatment is not a skilled service and shall not be included in the therapy minutes. </a:t>
            </a:r>
            <a:endParaRPr lang="en-US" sz="4400" b="1" i="1" u="none" strike="noStrike"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539AB9A-E0C0-2291-1EB1-1B7A3C7D1F6A}"/>
              </a:ext>
            </a:extLst>
          </p:cNvPr>
          <p:cNvSpPr txBox="1">
            <a:spLocks/>
          </p:cNvSpPr>
          <p:nvPr/>
        </p:nvSpPr>
        <p:spPr bwMode="gray">
          <a:xfrm>
            <a:off x="10446051" y="113749"/>
            <a:ext cx="68811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196</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8868-0A9E-4B1D-A51D-1CFA4089C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17EED-D097-C50B-86D6-49D632D4ECF1}"/>
              </a:ext>
            </a:extLst>
          </p:cNvPr>
          <p:cNvSpPr>
            <a:spLocks noGrp="1"/>
          </p:cNvSpPr>
          <p:nvPr>
            <p:ph type="title"/>
          </p:nvPr>
        </p:nvSpPr>
        <p:spPr>
          <a:xfrm>
            <a:off x="830387" y="774127"/>
            <a:ext cx="10366778" cy="902273"/>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Co-treatment- Medicare Part A</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BD8F00-BCF6-369C-311D-437CB7311BCC}"/>
              </a:ext>
            </a:extLst>
          </p:cNvPr>
          <p:cNvSpPr>
            <a:spLocks noGrp="1"/>
          </p:cNvSpPr>
          <p:nvPr>
            <p:ph idx="1"/>
          </p:nvPr>
        </p:nvSpPr>
        <p:spPr>
          <a:xfrm>
            <a:off x="548285" y="2133600"/>
            <a:ext cx="11261094" cy="4724400"/>
          </a:xfrm>
          <a:solidFill>
            <a:schemeClr val="bg1"/>
          </a:solidFill>
          <a:effectLst>
            <a:glow>
              <a:srgbClr val="C00000"/>
            </a:glow>
          </a:effectLst>
        </p:spPr>
        <p:txBody>
          <a:bodyPr>
            <a:noAutofit/>
          </a:bodyPr>
          <a:lstStyle/>
          <a:p>
            <a:pPr>
              <a:spcBef>
                <a:spcPts val="0"/>
              </a:spcBef>
              <a:buSzPct val="11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Co-treatment For Part A: </a:t>
            </a:r>
          </a:p>
          <a:p>
            <a:pPr marL="914400">
              <a:spcBef>
                <a:spcPts val="0"/>
              </a:spcBef>
              <a:buSzPct val="125000"/>
              <a:buFont typeface="Times New Roman" panose="02020603050405020304" pitchFamily="18"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two clinicians (therapists or therapy assistants), each from a different discipline, treat one resident at the same time with different treatments, both disciplines may code the treatment session in full.</a:t>
            </a:r>
          </a:p>
          <a:p>
            <a:pPr marL="914400">
              <a:spcBef>
                <a:spcPts val="0"/>
              </a:spcBef>
              <a:buSzPct val="125000"/>
              <a:buFont typeface="Times New Roman" panose="02020603050405020304" pitchFamily="18"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policies regarding mode, modalities, and student supervision must be followed as well as all other federal, state, practice, and facility policies. </a:t>
            </a:r>
          </a:p>
        </p:txBody>
      </p:sp>
      <p:sp>
        <p:nvSpPr>
          <p:cNvPr id="4" name="Slide Number Placeholder 3">
            <a:extLst>
              <a:ext uri="{FF2B5EF4-FFF2-40B4-BE49-F238E27FC236}">
                <a16:creationId xmlns:a16="http://schemas.microsoft.com/office/drawing/2014/main" id="{02BC9F07-8C83-21A5-74E2-5EFFD0C7EFB0}"/>
              </a:ext>
            </a:extLst>
          </p:cNvPr>
          <p:cNvSpPr txBox="1">
            <a:spLocks/>
          </p:cNvSpPr>
          <p:nvPr/>
        </p:nvSpPr>
        <p:spPr bwMode="gray">
          <a:xfrm>
            <a:off x="10420465" y="186533"/>
            <a:ext cx="69707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197</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1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FA9C2-3FF6-90FB-1F4A-95AE362CC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B916A-B725-30F4-783E-E608883F2205}"/>
              </a:ext>
            </a:extLst>
          </p:cNvPr>
          <p:cNvSpPr>
            <a:spLocks noGrp="1"/>
          </p:cNvSpPr>
          <p:nvPr>
            <p:ph type="title"/>
          </p:nvPr>
        </p:nvSpPr>
        <p:spPr>
          <a:xfrm>
            <a:off x="830387" y="774127"/>
            <a:ext cx="10366778" cy="875379"/>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Co-treatment- Medicare Part B</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827A1E-3048-4B76-EF3E-4FFEED330D3B}"/>
              </a:ext>
            </a:extLst>
          </p:cNvPr>
          <p:cNvSpPr>
            <a:spLocks noGrp="1"/>
          </p:cNvSpPr>
          <p:nvPr>
            <p:ph idx="1"/>
          </p:nvPr>
        </p:nvSpPr>
        <p:spPr>
          <a:xfrm>
            <a:off x="409575" y="2019300"/>
            <a:ext cx="11399804" cy="4781557"/>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Co-treatment For Part B: </a:t>
            </a:r>
          </a:p>
          <a:p>
            <a:pPr marL="1143000" indent="-452438">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Therapists, or therapy assistants, working together as a “team” to treat one or more patients.</a:t>
            </a:r>
          </a:p>
          <a:p>
            <a:pPr marL="1143000" indent="-452438">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t>
            </a:r>
            <a:r>
              <a:rPr lang="en-US" sz="4400" b="1" i="1" u="sng"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cannot</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bill separately for the same or different service provided at the same time to the same patient.</a:t>
            </a:r>
          </a:p>
        </p:txBody>
      </p:sp>
      <p:sp>
        <p:nvSpPr>
          <p:cNvPr id="4" name="Slide Number Placeholder 3">
            <a:extLst>
              <a:ext uri="{FF2B5EF4-FFF2-40B4-BE49-F238E27FC236}">
                <a16:creationId xmlns:a16="http://schemas.microsoft.com/office/drawing/2014/main" id="{01C8F3CB-AD75-505D-735B-DC398FFD4C7F}"/>
              </a:ext>
            </a:extLst>
          </p:cNvPr>
          <p:cNvSpPr txBox="1">
            <a:spLocks/>
          </p:cNvSpPr>
          <p:nvPr/>
        </p:nvSpPr>
        <p:spPr bwMode="gray">
          <a:xfrm>
            <a:off x="10446051" y="147630"/>
            <a:ext cx="661220"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198</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8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EDEA-368C-D636-1099-AFB8C1865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DEF97-298D-1F51-352E-9A3D927E9D4F}"/>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Therapy Aides</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13310F-A639-A8B7-2430-5FC2A40A3C4E}"/>
              </a:ext>
            </a:extLst>
          </p:cNvPr>
          <p:cNvSpPr>
            <a:spLocks noGrp="1"/>
          </p:cNvSpPr>
          <p:nvPr>
            <p:ph idx="1"/>
          </p:nvPr>
        </p:nvSpPr>
        <p:spPr>
          <a:xfrm>
            <a:off x="485775" y="2247900"/>
            <a:ext cx="11220450" cy="4355848"/>
          </a:xfrm>
          <a:solidFill>
            <a:schemeClr val="bg1"/>
          </a:solidFill>
          <a:effectLst>
            <a:glow>
              <a:srgbClr val="C00000"/>
            </a:glow>
          </a:effectLst>
        </p:spPr>
        <p:txBody>
          <a:bodyPr>
            <a:noAutofit/>
          </a:bodyPr>
          <a:lstStyle/>
          <a:p>
            <a:pPr marL="457200" indent="-457200">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Aides cannot provide skilled services. </a:t>
            </a:r>
          </a:p>
          <a:p>
            <a:pPr marL="457200" indent="-457200">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aide must be under direct supervision of the therapist or assistant. </a:t>
            </a:r>
          </a:p>
          <a:p>
            <a:pPr marL="457200" indent="-457200">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the time a therapy aide spends on set-up preceding skilled therapy may be coded on the MDS.</a:t>
            </a:r>
          </a:p>
          <a:p>
            <a:pPr marL="457200" indent="-457200">
              <a:spcBef>
                <a:spcPts val="0"/>
              </a:spcBef>
              <a:buSzPct val="110000"/>
              <a:buFont typeface="Wingdings" panose="05000000000000000000" pitchFamily="2" charset="2"/>
              <a:buChar char="§"/>
            </a:pPr>
            <a:endParaRPr lang="en-US" sz="4000" b="1" i="1"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446095E-D2F4-0454-AB72-E3D2FD7FC53F}"/>
              </a:ext>
            </a:extLst>
          </p:cNvPr>
          <p:cNvSpPr txBox="1">
            <a:spLocks/>
          </p:cNvSpPr>
          <p:nvPr/>
        </p:nvSpPr>
        <p:spPr bwMode="gray">
          <a:xfrm>
            <a:off x="10448818" y="147630"/>
            <a:ext cx="676382"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199</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7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47E2-977D-396A-4792-EF107AC0E07A}"/>
              </a:ext>
            </a:extLst>
          </p:cNvPr>
          <p:cNvSpPr>
            <a:spLocks noGrp="1"/>
          </p:cNvSpPr>
          <p:nvPr>
            <p:ph type="title"/>
          </p:nvPr>
        </p:nvSpPr>
        <p:spPr>
          <a:xfrm>
            <a:off x="885825" y="760414"/>
            <a:ext cx="10277476" cy="981074"/>
          </a:xfrm>
          <a:solidFill>
            <a:srgbClr val="00B050"/>
          </a:solidFill>
          <a:ln w="38100">
            <a:solidFill>
              <a:schemeClr val="tx1"/>
            </a:solidFill>
          </a:ln>
          <a:effectLst>
            <a:glow rad="1905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I</a:t>
            </a:r>
            <a:r>
              <a:rPr lang="en-US" sz="6000" b="1" i="1" cap="none" spc="-300" dirty="0">
                <a:solidFill>
                  <a:schemeClr val="tx1"/>
                </a:solidFill>
                <a:latin typeface="Times New Roman" panose="02020603050405020304" pitchFamily="18" charset="0"/>
                <a:cs typeface="Times New Roman" panose="02020603050405020304" pitchFamily="18" charset="0"/>
              </a:rPr>
              <a:t>mportant Notice</a:t>
            </a:r>
            <a:endParaRPr lang="en-US" sz="6000" b="1" i="1" spc="-3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B065002-E136-9024-8B9B-98D21BDD933E}"/>
              </a:ext>
            </a:extLst>
          </p:cNvPr>
          <p:cNvSpPr>
            <a:spLocks noGrp="1"/>
          </p:cNvSpPr>
          <p:nvPr>
            <p:ph idx="1"/>
          </p:nvPr>
        </p:nvSpPr>
        <p:spPr>
          <a:xfrm>
            <a:off x="535022" y="2393004"/>
            <a:ext cx="11042616" cy="4464996"/>
          </a:xfrm>
        </p:spPr>
        <p:txBody>
          <a:bodyPr anchor="t">
            <a:normAutofit/>
          </a:bodyPr>
          <a:lstStyle/>
          <a:p>
            <a:pPr>
              <a:spcBef>
                <a:spcPts val="0"/>
              </a:spcBef>
              <a:buClr>
                <a:srgbClr val="C00000"/>
              </a:buClr>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T</a:t>
            </a:r>
            <a:r>
              <a:rPr lang="en-US" sz="4000" cap="none" spc="-150" dirty="0">
                <a:solidFill>
                  <a:schemeClr val="tx1"/>
                </a:solidFill>
                <a:latin typeface="Times New Roman" panose="02020603050405020304" pitchFamily="18" charset="0"/>
                <a:cs typeface="Times New Roman" panose="02020603050405020304" pitchFamily="18" charset="0"/>
              </a:rPr>
              <a:t>his training is current as of the date of this presentation. Information in this training is not intended to be all inclusive and is not a substitute for current regulations, center for Medicare and Medicaid services (CMS) publications, and/or instructions outlined in the current </a:t>
            </a:r>
            <a:r>
              <a:rPr lang="en-US" sz="4000" cap="none" spc="-150" dirty="0">
                <a:latin typeface="Times New Roman" panose="02020603050405020304" pitchFamily="18" charset="0"/>
                <a:cs typeface="Times New Roman" panose="02020603050405020304" pitchFamily="18" charset="0"/>
              </a:rPr>
              <a:t>RAI/</a:t>
            </a:r>
            <a:r>
              <a:rPr lang="en-US" sz="4000" cap="none" spc="-150" dirty="0">
                <a:solidFill>
                  <a:schemeClr val="tx1"/>
                </a:solidFill>
                <a:latin typeface="Times New Roman" panose="02020603050405020304" pitchFamily="18" charset="0"/>
                <a:cs typeface="Times New Roman" panose="02020603050405020304" pitchFamily="18" charset="0"/>
              </a:rPr>
              <a:t>MDS guidance manual, and update memorandum.</a:t>
            </a:r>
          </a:p>
          <a:p>
            <a:pPr>
              <a:buSzPct val="100000"/>
              <a:buFont typeface="Wingdings" panose="05000000000000000000" pitchFamily="2" charset="2"/>
              <a:buChar char="§"/>
            </a:pPr>
            <a:endParaRPr lang="en-US" sz="2800" spc="-15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2236DB3-46E4-F60F-6226-18AAFDDA3681}"/>
              </a:ext>
            </a:extLst>
          </p:cNvPr>
          <p:cNvSpPr>
            <a:spLocks noGrp="1"/>
          </p:cNvSpPr>
          <p:nvPr>
            <p:ph type="sldNum" sz="quarter" idx="12"/>
          </p:nvPr>
        </p:nvSpPr>
        <p:spPr>
          <a:xfrm>
            <a:off x="10420141" y="101295"/>
            <a:ext cx="678165" cy="365125"/>
          </a:xfrm>
          <a:solidFill>
            <a:schemeClr val="tx1"/>
          </a:solidFill>
        </p:spPr>
        <p:txBody>
          <a:body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6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E605B-F9F0-06BE-DDC7-141E143C7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FE233-48F1-8D91-5081-AB8B146D46B5}"/>
              </a:ext>
            </a:extLst>
          </p:cNvPr>
          <p:cNvSpPr>
            <a:spLocks noGrp="1"/>
          </p:cNvSpPr>
          <p:nvPr>
            <p:ph type="title"/>
          </p:nvPr>
        </p:nvSpPr>
        <p:spPr>
          <a:xfrm>
            <a:off x="808074" y="723900"/>
            <a:ext cx="10664456" cy="1051738"/>
          </a:xfrm>
          <a:solidFill>
            <a:srgbClr val="00B050"/>
          </a:solidFill>
          <a:ln>
            <a:solidFill>
              <a:schemeClr val="tx1"/>
            </a:solidFill>
          </a:ln>
          <a:effectLst>
            <a:glow rad="127000">
              <a:schemeClr val="bg1"/>
            </a:glow>
          </a:effectLst>
        </p:spPr>
        <p:txBody>
          <a:bodyP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K0300: Weight Loss &amp; K0310: Weight Gain (cont.)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A3CD8D-1C44-D2E9-9ED9-40B210029A0B}"/>
              </a:ext>
            </a:extLst>
          </p:cNvPr>
          <p:cNvSpPr>
            <a:spLocks noGrp="1"/>
          </p:cNvSpPr>
          <p:nvPr>
            <p:ph idx="1"/>
          </p:nvPr>
        </p:nvSpPr>
        <p:spPr>
          <a:xfrm>
            <a:off x="350874" y="2275366"/>
            <a:ext cx="11536325" cy="4582633"/>
          </a:xfrm>
        </p:spPr>
        <p:txBody>
          <a:bodyPr anchor="t">
            <a:noAutofit/>
          </a:bodyPr>
          <a:lstStyle/>
          <a:p>
            <a:pPr marL="404813" lvl="1" indent="-404813">
              <a:spcBef>
                <a:spcPts val="0"/>
              </a:spcBef>
              <a:buSzPct val="100000"/>
              <a:buFont typeface="Wingdings" panose="05000000000000000000" pitchFamily="2" charset="2"/>
              <a:buChar char="§"/>
            </a:pPr>
            <a:r>
              <a:rPr lang="en-US" sz="36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2, yes, not on physician-prescribed weight-loss regimen,</a:t>
            </a:r>
            <a:r>
              <a:rPr lang="en-US" sz="3600"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a:t>
            </a:r>
          </a:p>
          <a:p>
            <a:pPr marL="1031875" lvl="1" indent="-401638">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The resident has experienced a weight loss/gain of 5% or more in the past 30 days or </a:t>
            </a:r>
          </a:p>
          <a:p>
            <a:pPr marL="1031875" lvl="1" indent="-401638">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The resident has experienced a weight loss/gain of 10% or more in the last 180 days, and </a:t>
            </a:r>
          </a:p>
          <a:p>
            <a:pPr marL="1031875" lvl="1" indent="-401638">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The weight loss/gain was not planned and prescribed by a physician.</a:t>
            </a:r>
          </a:p>
        </p:txBody>
      </p:sp>
      <p:sp>
        <p:nvSpPr>
          <p:cNvPr id="4" name="Slide Number Placeholder 3">
            <a:extLst>
              <a:ext uri="{FF2B5EF4-FFF2-40B4-BE49-F238E27FC236}">
                <a16:creationId xmlns:a16="http://schemas.microsoft.com/office/drawing/2014/main" id="{DED6F58D-699F-4164-87A2-2010F21C75BC}"/>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9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A7B44-C898-3C7E-EE4D-181770713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44D65-5530-9E13-4ECE-FC2941082D6C}"/>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Therapy Students- </a:t>
            </a:r>
            <a:r>
              <a:rPr lang="en-US" sz="6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Medicare Part A</a:t>
            </a:r>
            <a:endParaRPr lang="en-US" sz="6000" b="1" i="1" spc="-300" dirty="0">
              <a:solidFill>
                <a:schemeClr val="tx1"/>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77ADCD-887D-3298-A959-EFB2719D3E1C}"/>
              </a:ext>
            </a:extLst>
          </p:cNvPr>
          <p:cNvSpPr>
            <a:spLocks noGrp="1"/>
          </p:cNvSpPr>
          <p:nvPr>
            <p:ph idx="1"/>
          </p:nvPr>
        </p:nvSpPr>
        <p:spPr>
          <a:xfrm>
            <a:off x="371475" y="2002623"/>
            <a:ext cx="11449050" cy="4855377"/>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students are not required to be in the line of sight of the professional supervising therapist/assistant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(Federal Register, August 8, 2011). </a:t>
            </a:r>
            <a:endPar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Supervising therapists/ assistants must make the determination as to whether or not a student is ready to treat patients without line-of-sight supervision. </a:t>
            </a:r>
          </a:p>
        </p:txBody>
      </p:sp>
      <p:sp>
        <p:nvSpPr>
          <p:cNvPr id="4" name="Slide Number Placeholder 3">
            <a:extLst>
              <a:ext uri="{FF2B5EF4-FFF2-40B4-BE49-F238E27FC236}">
                <a16:creationId xmlns:a16="http://schemas.microsoft.com/office/drawing/2014/main" id="{0E95F338-61FC-4541-46B3-6C345FBAF859}"/>
              </a:ext>
            </a:extLst>
          </p:cNvPr>
          <p:cNvSpPr txBox="1">
            <a:spLocks/>
          </p:cNvSpPr>
          <p:nvPr/>
        </p:nvSpPr>
        <p:spPr bwMode="gray">
          <a:xfrm>
            <a:off x="10446051" y="147630"/>
            <a:ext cx="68811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200</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2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AECA3-518E-A901-CAD9-C29A9BB2F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E42AB-F228-5E64-0716-C0D0C6A2C599}"/>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Therapy Students- </a:t>
            </a:r>
            <a:r>
              <a:rPr lang="en-US" sz="48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Medicare Part A</a:t>
            </a:r>
            <a:r>
              <a:rPr lang="en-US" sz="4800" b="1" i="1" spc="-300"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i="1" spc="-300" dirty="0">
                <a:solidFill>
                  <a:srgbClr val="080808"/>
                </a:solidFill>
                <a:latin typeface="Times New Roman" panose="02020603050405020304" pitchFamily="18" charset="0"/>
                <a:cs typeface="Times New Roman" panose="02020603050405020304" pitchFamily="18" charset="0"/>
              </a:rPr>
              <a:t>(cont.)</a:t>
            </a:r>
            <a:endParaRPr lang="en-US" sz="48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D280065-CF67-937B-3A59-863F47DB4303}"/>
              </a:ext>
            </a:extLst>
          </p:cNvPr>
          <p:cNvSpPr>
            <a:spLocks noGrp="1"/>
          </p:cNvSpPr>
          <p:nvPr>
            <p:ph idx="1"/>
          </p:nvPr>
        </p:nvSpPr>
        <p:spPr>
          <a:xfrm>
            <a:off x="548285" y="2263994"/>
            <a:ext cx="11261094" cy="4536863"/>
          </a:xfrm>
          <a:solidFill>
            <a:schemeClr val="bg1"/>
          </a:solidFill>
          <a:effectLst>
            <a:glow>
              <a:srgbClr val="C00000"/>
            </a:glow>
          </a:effectLst>
        </p:spPr>
        <p:txBody>
          <a:bodyPr>
            <a:noAutofit/>
          </a:bodyPr>
          <a:lstStyle/>
          <a:p>
            <a:pPr marL="457200" indent="-45720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Follow all state and professional practice guidelines for student supervision. </a:t>
            </a:r>
          </a:p>
          <a:p>
            <a:pPr marL="457200" indent="-45720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may be used to code the MDS when the therapist provides skilled services and direction to a student who is participating in the provision of therapy. </a:t>
            </a:r>
          </a:p>
          <a:p>
            <a:pPr marL="457200" indent="-45720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Document all time that the student spends with patients.</a:t>
            </a:r>
            <a:endParaRPr lang="en-US" sz="4000" b="1" i="1" u="none" strike="noStrike"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EDE3CD-CB6A-AE26-B148-13670BBD2D85}"/>
              </a:ext>
            </a:extLst>
          </p:cNvPr>
          <p:cNvSpPr txBox="1">
            <a:spLocks/>
          </p:cNvSpPr>
          <p:nvPr/>
        </p:nvSpPr>
        <p:spPr bwMode="gray">
          <a:xfrm>
            <a:off x="10446050" y="147630"/>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201</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45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1A2EE-BB34-0BE8-07E6-6FBD1B8B06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A1D5B-77F9-7A40-E618-1F1D513B211C}"/>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Therapy Students- </a:t>
            </a:r>
            <a:r>
              <a:rPr lang="en-US" sz="54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Medicare Part B</a:t>
            </a:r>
            <a:endParaRPr lang="en-US" sz="5400" b="1" i="1" spc="-300" dirty="0">
              <a:solidFill>
                <a:srgbClr val="080808"/>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820B59B-386B-A68A-1223-9167A7DFE060}"/>
              </a:ext>
            </a:extLst>
          </p:cNvPr>
          <p:cNvSpPr>
            <a:spLocks noGrp="1"/>
          </p:cNvSpPr>
          <p:nvPr>
            <p:ph idx="1"/>
          </p:nvPr>
        </p:nvSpPr>
        <p:spPr>
          <a:xfrm>
            <a:off x="548285" y="2162175"/>
            <a:ext cx="11261094" cy="4638683"/>
          </a:xfrm>
          <a:solidFill>
            <a:schemeClr val="bg1"/>
          </a:solidFill>
          <a:effectLst>
            <a:glow>
              <a:srgbClr val="C00000"/>
            </a:glow>
          </a:effectLst>
        </p:spPr>
        <p:txBody>
          <a:bodyPr>
            <a:noAutofit/>
          </a:bodyPr>
          <a:lstStyle/>
          <a:p>
            <a:pPr marL="457200" indent="-457200">
              <a:spcBef>
                <a:spcPts val="0"/>
              </a:spcBef>
              <a:buSzPct val="100000"/>
              <a:buFont typeface="Wingdings" panose="05000000000000000000" pitchFamily="2" charset="2"/>
              <a:buChar char="§"/>
              <a:tabLst>
                <a:tab pos="115888" algn="l"/>
              </a:tabLst>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following criteria must be met in order for services provided by a student to be billed by the long-term care facility: </a:t>
            </a:r>
          </a:p>
          <a:p>
            <a:pPr marL="1147763" indent="-457200">
              <a:spcBef>
                <a:spcPts val="0"/>
              </a:spcBef>
              <a:buSzPct val="125000"/>
              <a:buFont typeface="Times New Roman" panose="02020603050405020304" pitchFamily="18"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qualified professional is present and in the room for the entire session. </a:t>
            </a:r>
          </a:p>
          <a:p>
            <a:pPr marL="1712913" indent="-339725">
              <a:spcBef>
                <a:spcPts val="0"/>
              </a:spcBef>
              <a:buSzPct val="100000"/>
              <a:buFont typeface="Arial" panose="020B0604020202020204" pitchFamily="34" charset="0"/>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student participates in the delivery of services when the qualified practitioner is directing the service, making the skilled judgment, and is responsible for the assessment and treatment. </a:t>
            </a:r>
          </a:p>
        </p:txBody>
      </p:sp>
      <p:sp>
        <p:nvSpPr>
          <p:cNvPr id="4" name="Slide Number Placeholder 3">
            <a:extLst>
              <a:ext uri="{FF2B5EF4-FFF2-40B4-BE49-F238E27FC236}">
                <a16:creationId xmlns:a16="http://schemas.microsoft.com/office/drawing/2014/main" id="{4B31A9BA-166C-2E86-4B2A-6702EEE1D621}"/>
              </a:ext>
            </a:extLst>
          </p:cNvPr>
          <p:cNvSpPr txBox="1">
            <a:spLocks/>
          </p:cNvSpPr>
          <p:nvPr/>
        </p:nvSpPr>
        <p:spPr bwMode="gray">
          <a:xfrm>
            <a:off x="10446050" y="147630"/>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202</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87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166BB-3399-099B-E2AA-6C20E6578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8E7CD-5F4E-90B1-880B-2F332B34D38F}"/>
              </a:ext>
            </a:extLst>
          </p:cNvPr>
          <p:cNvSpPr>
            <a:spLocks noGrp="1"/>
          </p:cNvSpPr>
          <p:nvPr>
            <p:ph type="title"/>
          </p:nvPr>
        </p:nvSpPr>
        <p:spPr>
          <a:xfrm>
            <a:off x="690282" y="774127"/>
            <a:ext cx="10739717" cy="967124"/>
          </a:xfrm>
          <a:solidFill>
            <a:srgbClr val="00B05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Therapy Students- </a:t>
            </a:r>
            <a:r>
              <a:rPr lang="en-US" sz="54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Medicare Part B</a:t>
            </a:r>
            <a:r>
              <a:rPr lang="en-US" sz="5400" b="1" i="1" spc="-300" dirty="0">
                <a:solidFill>
                  <a:srgbClr val="C00000"/>
                </a:solidFill>
                <a:latin typeface="Times New Roman" panose="02020603050405020304" pitchFamily="18" charset="0"/>
                <a:cs typeface="Times New Roman" panose="02020603050405020304" pitchFamily="18" charset="0"/>
              </a:rPr>
              <a:t> </a:t>
            </a:r>
            <a:r>
              <a:rPr lang="en-US" sz="5400" b="1" i="1" spc="-300" dirty="0">
                <a:solidFill>
                  <a:srgbClr val="080808"/>
                </a:solidFill>
                <a:latin typeface="Times New Roman" panose="02020603050405020304" pitchFamily="18" charset="0"/>
                <a:cs typeface="Times New Roman" panose="02020603050405020304" pitchFamily="18" charset="0"/>
              </a:rPr>
              <a:t>(cont.)</a:t>
            </a:r>
            <a:endParaRPr lang="en-US" sz="5400" b="1" i="1" spc="-300" dirty="0">
              <a:solidFill>
                <a:srgbClr val="080808"/>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D4B8A18-EF87-B817-C79A-BCCFC5F725EB}"/>
              </a:ext>
            </a:extLst>
          </p:cNvPr>
          <p:cNvSpPr>
            <a:spLocks noGrp="1"/>
          </p:cNvSpPr>
          <p:nvPr>
            <p:ph idx="1"/>
          </p:nvPr>
        </p:nvSpPr>
        <p:spPr>
          <a:xfrm>
            <a:off x="548285" y="2333625"/>
            <a:ext cx="11261094" cy="4467232"/>
          </a:xfrm>
          <a:solidFill>
            <a:schemeClr val="bg1"/>
          </a:solidFill>
          <a:effectLst>
            <a:glow>
              <a:srgbClr val="C00000"/>
            </a:glow>
          </a:effectLst>
        </p:spPr>
        <p:txBody>
          <a:bodyPr>
            <a:noAutofit/>
          </a:bodyPr>
          <a:lstStyle/>
          <a:p>
            <a:pPr marL="1314450" indent="-45720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practitioner is not engaged in treating another patient or doing other tasks at the same time. </a:t>
            </a:r>
          </a:p>
          <a:p>
            <a:pPr marL="1314450" indent="-45720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qualified professional is the person responsible for the services and, as such, signs all documentation. </a:t>
            </a:r>
          </a:p>
        </p:txBody>
      </p:sp>
      <p:sp>
        <p:nvSpPr>
          <p:cNvPr id="4" name="Slide Number Placeholder 3">
            <a:extLst>
              <a:ext uri="{FF2B5EF4-FFF2-40B4-BE49-F238E27FC236}">
                <a16:creationId xmlns:a16="http://schemas.microsoft.com/office/drawing/2014/main" id="{3D6D17FF-0BDE-D637-1831-6DE38708393B}"/>
              </a:ext>
            </a:extLst>
          </p:cNvPr>
          <p:cNvSpPr txBox="1">
            <a:spLocks/>
          </p:cNvSpPr>
          <p:nvPr/>
        </p:nvSpPr>
        <p:spPr bwMode="gray">
          <a:xfrm>
            <a:off x="10428121" y="147630"/>
            <a:ext cx="68811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203</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22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9B80-4C47-27D2-02EA-4AD562B05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BF8E9-566F-89DF-3300-D917A83ECF23}"/>
              </a:ext>
            </a:extLst>
          </p:cNvPr>
          <p:cNvSpPr>
            <a:spLocks noGrp="1"/>
          </p:cNvSpPr>
          <p:nvPr>
            <p:ph type="title"/>
          </p:nvPr>
        </p:nvSpPr>
        <p:spPr>
          <a:xfrm>
            <a:off x="830387" y="774127"/>
            <a:ext cx="10563754" cy="967124"/>
          </a:xfrm>
          <a:solidFill>
            <a:srgbClr val="00B05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Therapy Students- </a:t>
            </a:r>
            <a:r>
              <a:rPr lang="en-US" sz="54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Medicare Part B </a:t>
            </a:r>
            <a:r>
              <a:rPr lang="en-US" sz="4800" b="1" i="1" spc="-300" dirty="0">
                <a:solidFill>
                  <a:srgbClr val="080808"/>
                </a:solidFill>
                <a:latin typeface="Times New Roman" panose="02020603050405020304" pitchFamily="18" charset="0"/>
                <a:cs typeface="Times New Roman" panose="02020603050405020304" pitchFamily="18" charset="0"/>
              </a:rPr>
              <a:t>(cont.)</a:t>
            </a:r>
            <a:endParaRPr lang="en-US" sz="4800" b="1" i="1" spc="-300" dirty="0">
              <a:solidFill>
                <a:srgbClr val="080808"/>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494ECDE-1DB1-C88C-6B32-A5F01D559B1E}"/>
              </a:ext>
            </a:extLst>
          </p:cNvPr>
          <p:cNvSpPr>
            <a:spLocks noGrp="1"/>
          </p:cNvSpPr>
          <p:nvPr>
            <p:ph idx="1"/>
          </p:nvPr>
        </p:nvSpPr>
        <p:spPr>
          <a:xfrm>
            <a:off x="548285" y="2276476"/>
            <a:ext cx="11261094" cy="4524382"/>
          </a:xfrm>
          <a:solidFill>
            <a:schemeClr val="bg1"/>
          </a:solidFill>
          <a:effectLst>
            <a:glow>
              <a:srgbClr val="C00000"/>
            </a:glow>
          </a:effectLst>
        </p:spPr>
        <p:txBody>
          <a:bodyPr>
            <a:noAutofit/>
          </a:bodyPr>
          <a:lstStyle/>
          <a:p>
            <a:pPr marL="744538" indent="-457200">
              <a:spcBef>
                <a:spcPts val="0"/>
              </a:spcBef>
              <a:buSzPct val="125000"/>
              <a:buFont typeface="Times New Roman" panose="02020603050405020304" pitchFamily="18" charset="0"/>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Physical therapy assistants and occupational therapy assistants are not precluded from serving as clinical instructors for therapy assistant students while providing services within their scope of work and performed under the direction and supervision of a qualified physical or occupational therapist. </a:t>
            </a:r>
            <a:endParaRPr lang="en-US" sz="4000" b="1" i="1" u="none" strike="noStrike"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DF5BFA9-F53D-B349-A252-D991BBCE8187}"/>
              </a:ext>
            </a:extLst>
          </p:cNvPr>
          <p:cNvSpPr txBox="1">
            <a:spLocks/>
          </p:cNvSpPr>
          <p:nvPr/>
        </p:nvSpPr>
        <p:spPr bwMode="gray">
          <a:xfrm>
            <a:off x="10437085" y="147630"/>
            <a:ext cx="6723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204</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0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D3BA8-6E1E-B32D-9F98-828253229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9791F-E402-1073-0AC6-9AB310F5DE37}"/>
              </a:ext>
            </a:extLst>
          </p:cNvPr>
          <p:cNvSpPr>
            <a:spLocks noGrp="1"/>
          </p:cNvSpPr>
          <p:nvPr>
            <p:ph type="title"/>
          </p:nvPr>
        </p:nvSpPr>
        <p:spPr>
          <a:xfrm>
            <a:off x="912611" y="694910"/>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Modes of Therapy</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42ECFD-EC9B-5912-4C11-4F0B7A5D4A91}"/>
              </a:ext>
            </a:extLst>
          </p:cNvPr>
          <p:cNvSpPr>
            <a:spLocks noGrp="1"/>
          </p:cNvSpPr>
          <p:nvPr>
            <p:ph idx="1"/>
          </p:nvPr>
        </p:nvSpPr>
        <p:spPr>
          <a:xfrm>
            <a:off x="706581" y="2712027"/>
            <a:ext cx="11201400" cy="3998343"/>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resident may receive therapy via different modes during the same day or even treatment session. </a:t>
            </a:r>
          </a:p>
        </p:txBody>
      </p:sp>
      <p:sp>
        <p:nvSpPr>
          <p:cNvPr id="4" name="Slide Number Placeholder 3">
            <a:extLst>
              <a:ext uri="{FF2B5EF4-FFF2-40B4-BE49-F238E27FC236}">
                <a16:creationId xmlns:a16="http://schemas.microsoft.com/office/drawing/2014/main" id="{3485D735-3FF6-FB12-C4E9-6EBFE86E31EA}"/>
              </a:ext>
            </a:extLst>
          </p:cNvPr>
          <p:cNvSpPr txBox="1">
            <a:spLocks/>
          </p:cNvSpPr>
          <p:nvPr/>
        </p:nvSpPr>
        <p:spPr bwMode="gray">
          <a:xfrm>
            <a:off x="10446050" y="147630"/>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205</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95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B2DFE-8079-4B43-7A3D-766A4F4D6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6123C-5A88-AD9F-6486-179D4DC3D8E3}"/>
              </a:ext>
            </a:extLst>
          </p:cNvPr>
          <p:cNvSpPr>
            <a:spLocks noGrp="1"/>
          </p:cNvSpPr>
          <p:nvPr>
            <p:ph type="title"/>
          </p:nvPr>
        </p:nvSpPr>
        <p:spPr>
          <a:xfrm>
            <a:off x="912611" y="75619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Modes of Therapy</a:t>
            </a:r>
            <a:r>
              <a:rPr lang="en-US" sz="6000" b="1" i="1" spc="-300" dirty="0">
                <a:solidFill>
                  <a:srgbClr val="080808"/>
                </a:solidFill>
                <a:latin typeface="Times New Roman" panose="02020603050405020304" pitchFamily="18" charset="0"/>
                <a:cs typeface="Times New Roman" panose="02020603050405020304" pitchFamily="18" charset="0"/>
              </a:rPr>
              <a:t>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1BD59C-D655-1D68-9A54-D3509E3539ED}"/>
              </a:ext>
            </a:extLst>
          </p:cNvPr>
          <p:cNvSpPr>
            <a:spLocks noGrp="1"/>
          </p:cNvSpPr>
          <p:nvPr>
            <p:ph idx="1"/>
          </p:nvPr>
        </p:nvSpPr>
        <p:spPr>
          <a:xfrm>
            <a:off x="548285" y="2312894"/>
            <a:ext cx="11261094" cy="4487963"/>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therapist and assistant should document the reason a specific mode of therapy was chosen as well as anticipated goals for that mode of therapy.</a:t>
            </a:r>
          </a:p>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any therapy that does not meet one of the therapy mode definitions, those minutes may not be counted on the MDS. </a:t>
            </a:r>
          </a:p>
        </p:txBody>
      </p:sp>
      <p:sp>
        <p:nvSpPr>
          <p:cNvPr id="4" name="Slide Number Placeholder 3">
            <a:extLst>
              <a:ext uri="{FF2B5EF4-FFF2-40B4-BE49-F238E27FC236}">
                <a16:creationId xmlns:a16="http://schemas.microsoft.com/office/drawing/2014/main" id="{8CF6C788-38DD-352A-8EB4-018A3FF089A6}"/>
              </a:ext>
            </a:extLst>
          </p:cNvPr>
          <p:cNvSpPr txBox="1">
            <a:spLocks/>
          </p:cNvSpPr>
          <p:nvPr/>
        </p:nvSpPr>
        <p:spPr bwMode="gray">
          <a:xfrm>
            <a:off x="10446050" y="147630"/>
            <a:ext cx="67914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206</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9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D3BFA-A2AA-861E-2377-A6A4FEDCF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D3978-2021-ABC7-8743-6E84CF37FF76}"/>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Modes of Therapy- </a:t>
            </a:r>
            <a:r>
              <a:rPr lang="en-US" sz="54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 therapy</a:t>
            </a:r>
            <a:endParaRPr lang="en-US" sz="5400" b="1" i="1" spc="-300"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081C36D-B904-090E-9213-81AF2CF7065B}"/>
              </a:ext>
            </a:extLst>
          </p:cNvPr>
          <p:cNvSpPr>
            <a:spLocks noGrp="1"/>
          </p:cNvSpPr>
          <p:nvPr>
            <p:ph idx="1"/>
          </p:nvPr>
        </p:nvSpPr>
        <p:spPr>
          <a:xfrm>
            <a:off x="571500" y="2266950"/>
            <a:ext cx="11076709" cy="4591050"/>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treatment of one resident at a time. </a:t>
            </a:r>
          </a:p>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resident is receiving the therapist’s or the assistant’s full attention. </a:t>
            </a:r>
          </a:p>
          <a:p>
            <a:pPr>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Treatment of a resident individually at intermittent times during the day is individual treatment, and the minutes of individual treatment are added for the daily count.</a:t>
            </a:r>
          </a:p>
        </p:txBody>
      </p:sp>
      <p:sp>
        <p:nvSpPr>
          <p:cNvPr id="4" name="Slide Number Placeholder 3">
            <a:extLst>
              <a:ext uri="{FF2B5EF4-FFF2-40B4-BE49-F238E27FC236}">
                <a16:creationId xmlns:a16="http://schemas.microsoft.com/office/drawing/2014/main" id="{F501B9AC-4A72-5071-E7E7-202356206747}"/>
              </a:ext>
            </a:extLst>
          </p:cNvPr>
          <p:cNvSpPr txBox="1">
            <a:spLocks/>
          </p:cNvSpPr>
          <p:nvPr/>
        </p:nvSpPr>
        <p:spPr bwMode="gray">
          <a:xfrm>
            <a:off x="10446050" y="147630"/>
            <a:ext cx="66338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207</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7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C1EFD-0A96-1100-EEC7-D004F32D4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18EA5-CFF2-9615-6A8C-1B358A31F5EF}"/>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Individual therapy-Example</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DF20D7-B8AE-4AC6-1E1B-D4EA13E053A8}"/>
              </a:ext>
            </a:extLst>
          </p:cNvPr>
          <p:cNvSpPr>
            <a:spLocks noGrp="1"/>
          </p:cNvSpPr>
          <p:nvPr>
            <p:ph idx="1"/>
          </p:nvPr>
        </p:nvSpPr>
        <p:spPr>
          <a:xfrm>
            <a:off x="830386" y="2196159"/>
            <a:ext cx="10978993" cy="660683"/>
          </a:xfrm>
          <a:solidFill>
            <a:schemeClr val="bg1"/>
          </a:solidFill>
          <a:effectLst>
            <a:glow>
              <a:srgbClr val="C00000"/>
            </a:glow>
          </a:effectLst>
        </p:spPr>
        <p:txBody>
          <a:bodyPr>
            <a:noAutofit/>
          </a:bodyPr>
          <a:lstStyle/>
          <a:p>
            <a:pPr>
              <a:spcBef>
                <a:spcPts val="0"/>
              </a:spcBef>
              <a:buSzPct val="11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 therapy:</a:t>
            </a:r>
            <a:endPar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Bef>
                <a:spcPts val="0"/>
              </a:spcBef>
              <a:buSzPct val="110000"/>
              <a:buFont typeface="Wingdings" panose="05000000000000000000" pitchFamily="2" charset="2"/>
              <a:buChar char="§"/>
            </a:pPr>
            <a:endParaRPr lang="en-US" sz="2800" b="1" i="1"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8419C43-F121-BD20-1517-8BB0E1B2CE0B}"/>
              </a:ext>
            </a:extLst>
          </p:cNvPr>
          <p:cNvSpPr txBox="1">
            <a:spLocks/>
          </p:cNvSpPr>
          <p:nvPr/>
        </p:nvSpPr>
        <p:spPr bwMode="gray">
          <a:xfrm>
            <a:off x="10437085" y="147630"/>
            <a:ext cx="68811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208</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224D32A-2E39-65E7-C407-F868EA7A53B6}"/>
              </a:ext>
            </a:extLst>
          </p:cNvPr>
          <p:cNvGraphicFramePr>
            <a:graphicFrameLocks noGrp="1"/>
          </p:cNvGraphicFramePr>
          <p:nvPr/>
        </p:nvGraphicFramePr>
        <p:xfrm>
          <a:off x="830387" y="2940424"/>
          <a:ext cx="10366778" cy="818776"/>
        </p:xfrm>
        <a:graphic>
          <a:graphicData uri="http://schemas.openxmlformats.org/drawingml/2006/table">
            <a:tbl>
              <a:tblPr firstRow="1" bandRow="1">
                <a:tableStyleId>{5C22544A-7EE6-4342-B048-85BDC9FD1C3A}</a:tableStyleId>
              </a:tblPr>
              <a:tblGrid>
                <a:gridCol w="4335617">
                  <a:extLst>
                    <a:ext uri="{9D8B030D-6E8A-4147-A177-3AD203B41FA5}">
                      <a16:colId xmlns:a16="http://schemas.microsoft.com/office/drawing/2014/main" val="2838391717"/>
                    </a:ext>
                  </a:extLst>
                </a:gridCol>
                <a:gridCol w="6031161">
                  <a:extLst>
                    <a:ext uri="{9D8B030D-6E8A-4147-A177-3AD203B41FA5}">
                      <a16:colId xmlns:a16="http://schemas.microsoft.com/office/drawing/2014/main" val="1711878587"/>
                    </a:ext>
                  </a:extLst>
                </a:gridCol>
              </a:tblGrid>
              <a:tr h="8187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spc="-150" dirty="0">
                          <a:solidFill>
                            <a:schemeClr val="tx1"/>
                          </a:solidFill>
                          <a:latin typeface="Times New Roman" panose="02020603050405020304" pitchFamily="18" charset="0"/>
                          <a:cs typeface="Times New Roman" panose="02020603050405020304" pitchFamily="18" charset="0"/>
                        </a:rPr>
                        <a:t>Mode of Therapy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spc="-150" dirty="0">
                          <a:solidFill>
                            <a:schemeClr val="tx1"/>
                          </a:solidFill>
                          <a:latin typeface="Times New Roman" panose="02020603050405020304" pitchFamily="18" charset="0"/>
                          <a:cs typeface="Times New Roman" panose="02020603050405020304" pitchFamily="18" charset="0"/>
                        </a:rPr>
                        <a:t>Individual therapy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99"/>
                    </a:solidFill>
                  </a:tcPr>
                </a:tc>
                <a:extLst>
                  <a:ext uri="{0D108BD9-81ED-4DB2-BD59-A6C34878D82A}">
                    <a16:rowId xmlns:a16="http://schemas.microsoft.com/office/drawing/2014/main" val="3590661539"/>
                  </a:ext>
                </a:extLst>
              </a:tr>
            </a:tbl>
          </a:graphicData>
        </a:graphic>
      </p:graphicFrame>
      <p:graphicFrame>
        <p:nvGraphicFramePr>
          <p:cNvPr id="7" name="Table 6">
            <a:extLst>
              <a:ext uri="{FF2B5EF4-FFF2-40B4-BE49-F238E27FC236}">
                <a16:creationId xmlns:a16="http://schemas.microsoft.com/office/drawing/2014/main" id="{682DDA44-DD69-2A8D-1EF5-7C9A165C33C5}"/>
              </a:ext>
            </a:extLst>
          </p:cNvPr>
          <p:cNvGraphicFramePr>
            <a:graphicFrameLocks noGrp="1"/>
          </p:cNvGraphicFramePr>
          <p:nvPr/>
        </p:nvGraphicFramePr>
        <p:xfrm>
          <a:off x="830387" y="3759199"/>
          <a:ext cx="4351212" cy="818776"/>
        </p:xfrm>
        <a:graphic>
          <a:graphicData uri="http://schemas.openxmlformats.org/drawingml/2006/table">
            <a:tbl>
              <a:tblPr firstRow="1" bandRow="1">
                <a:tableStyleId>{5C22544A-7EE6-4342-B048-85BDC9FD1C3A}</a:tableStyleId>
              </a:tblPr>
              <a:tblGrid>
                <a:gridCol w="4351212">
                  <a:extLst>
                    <a:ext uri="{9D8B030D-6E8A-4147-A177-3AD203B41FA5}">
                      <a16:colId xmlns:a16="http://schemas.microsoft.com/office/drawing/2014/main" val="4026070787"/>
                    </a:ext>
                  </a:extLst>
                </a:gridCol>
              </a:tblGrid>
              <a:tr h="8187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i="1" spc="-150" dirty="0">
                          <a:solidFill>
                            <a:schemeClr val="tx1"/>
                          </a:solidFill>
                          <a:latin typeface="Times New Roman" panose="02020603050405020304" pitchFamily="18" charset="0"/>
                          <a:cs typeface="Times New Roman" panose="02020603050405020304" pitchFamily="18" charset="0"/>
                        </a:rPr>
                        <a:t>During breakfast time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0863191"/>
                  </a:ext>
                </a:extLst>
              </a:tr>
            </a:tbl>
          </a:graphicData>
        </a:graphic>
      </p:graphicFrame>
      <p:graphicFrame>
        <p:nvGraphicFramePr>
          <p:cNvPr id="8" name="Table 7">
            <a:extLst>
              <a:ext uri="{FF2B5EF4-FFF2-40B4-BE49-F238E27FC236}">
                <a16:creationId xmlns:a16="http://schemas.microsoft.com/office/drawing/2014/main" id="{C8A4F3AA-2763-1088-BABF-B464CC2EF319}"/>
              </a:ext>
            </a:extLst>
          </p:cNvPr>
          <p:cNvGraphicFramePr>
            <a:graphicFrameLocks noGrp="1"/>
          </p:cNvGraphicFramePr>
          <p:nvPr/>
        </p:nvGraphicFramePr>
        <p:xfrm>
          <a:off x="830386" y="4569052"/>
          <a:ext cx="4351213" cy="827846"/>
        </p:xfrm>
        <a:graphic>
          <a:graphicData uri="http://schemas.openxmlformats.org/drawingml/2006/table">
            <a:tbl>
              <a:tblPr firstRow="1" bandRow="1">
                <a:tableStyleId>{5C22544A-7EE6-4342-B048-85BDC9FD1C3A}</a:tableStyleId>
              </a:tblPr>
              <a:tblGrid>
                <a:gridCol w="4351213">
                  <a:extLst>
                    <a:ext uri="{9D8B030D-6E8A-4147-A177-3AD203B41FA5}">
                      <a16:colId xmlns:a16="http://schemas.microsoft.com/office/drawing/2014/main" val="4026070787"/>
                    </a:ext>
                  </a:extLst>
                </a:gridCol>
              </a:tblGrid>
              <a:tr h="827846">
                <a:tc>
                  <a:txBody>
                    <a:bodyPr/>
                    <a:lstStyle/>
                    <a:p>
                      <a:pPr algn="ctr"/>
                      <a:r>
                        <a:rPr lang="en-US" sz="3600" b="1" i="1" spc="-150" dirty="0">
                          <a:solidFill>
                            <a:schemeClr val="tx1"/>
                          </a:solidFill>
                          <a:latin typeface="Times New Roman" panose="02020603050405020304" pitchFamily="18" charset="0"/>
                          <a:cs typeface="Times New Roman" panose="02020603050405020304" pitchFamily="18" charset="0"/>
                        </a:rPr>
                        <a:t>At lunch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60863191"/>
                  </a:ext>
                </a:extLst>
              </a:tr>
            </a:tbl>
          </a:graphicData>
        </a:graphic>
      </p:graphicFrame>
      <p:graphicFrame>
        <p:nvGraphicFramePr>
          <p:cNvPr id="9" name="Table 8">
            <a:extLst>
              <a:ext uri="{FF2B5EF4-FFF2-40B4-BE49-F238E27FC236}">
                <a16:creationId xmlns:a16="http://schemas.microsoft.com/office/drawing/2014/main" id="{26FC5B55-8421-4885-103A-3C8D64DA0366}"/>
              </a:ext>
            </a:extLst>
          </p:cNvPr>
          <p:cNvGraphicFramePr>
            <a:graphicFrameLocks noGrp="1"/>
          </p:cNvGraphicFramePr>
          <p:nvPr/>
        </p:nvGraphicFramePr>
        <p:xfrm>
          <a:off x="830386" y="5403574"/>
          <a:ext cx="4351213" cy="812099"/>
        </p:xfrm>
        <a:graphic>
          <a:graphicData uri="http://schemas.openxmlformats.org/drawingml/2006/table">
            <a:tbl>
              <a:tblPr firstRow="1" bandRow="1">
                <a:tableStyleId>{5C22544A-7EE6-4342-B048-85BDC9FD1C3A}</a:tableStyleId>
              </a:tblPr>
              <a:tblGrid>
                <a:gridCol w="4351213">
                  <a:extLst>
                    <a:ext uri="{9D8B030D-6E8A-4147-A177-3AD203B41FA5}">
                      <a16:colId xmlns:a16="http://schemas.microsoft.com/office/drawing/2014/main" val="4026070787"/>
                    </a:ext>
                  </a:extLst>
                </a:gridCol>
              </a:tblGrid>
              <a:tr h="8120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spc="-150" dirty="0">
                          <a:solidFill>
                            <a:schemeClr val="tx1"/>
                          </a:solidFill>
                          <a:latin typeface="Times New Roman" panose="02020603050405020304" pitchFamily="18" charset="0"/>
                          <a:cs typeface="Times New Roman" panose="02020603050405020304" pitchFamily="18"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0863191"/>
                  </a:ext>
                </a:extLst>
              </a:tr>
            </a:tbl>
          </a:graphicData>
        </a:graphic>
      </p:graphicFrame>
      <p:graphicFrame>
        <p:nvGraphicFramePr>
          <p:cNvPr id="10" name="Table 9">
            <a:extLst>
              <a:ext uri="{FF2B5EF4-FFF2-40B4-BE49-F238E27FC236}">
                <a16:creationId xmlns:a16="http://schemas.microsoft.com/office/drawing/2014/main" id="{8877E451-DBAE-64DE-972E-BEB5A3B91427}"/>
              </a:ext>
            </a:extLst>
          </p:cNvPr>
          <p:cNvGraphicFramePr>
            <a:graphicFrameLocks noGrp="1"/>
          </p:cNvGraphicFramePr>
          <p:nvPr/>
        </p:nvGraphicFramePr>
        <p:xfrm>
          <a:off x="5181600" y="5387827"/>
          <a:ext cx="6015565" cy="827847"/>
        </p:xfrm>
        <a:graphic>
          <a:graphicData uri="http://schemas.openxmlformats.org/drawingml/2006/table">
            <a:tbl>
              <a:tblPr firstRow="1" bandRow="1">
                <a:tableStyleId>{5C22544A-7EE6-4342-B048-85BDC9FD1C3A}</a:tableStyleId>
              </a:tblPr>
              <a:tblGrid>
                <a:gridCol w="6015565">
                  <a:extLst>
                    <a:ext uri="{9D8B030D-6E8A-4147-A177-3AD203B41FA5}">
                      <a16:colId xmlns:a16="http://schemas.microsoft.com/office/drawing/2014/main" val="4026070787"/>
                    </a:ext>
                  </a:extLst>
                </a:gridCol>
              </a:tblGrid>
              <a:tr h="827847">
                <a:tc>
                  <a:txBody>
                    <a:bodyPr/>
                    <a:lstStyle/>
                    <a:p>
                      <a:pPr algn="ctr"/>
                      <a:r>
                        <a:rPr lang="en-US" sz="4000" i="1" dirty="0">
                          <a:solidFill>
                            <a:schemeClr val="tx1"/>
                          </a:solidFill>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0863191"/>
                  </a:ext>
                </a:extLst>
              </a:tr>
            </a:tbl>
          </a:graphicData>
        </a:graphic>
      </p:graphicFrame>
      <p:graphicFrame>
        <p:nvGraphicFramePr>
          <p:cNvPr id="11" name="Table 10">
            <a:extLst>
              <a:ext uri="{FF2B5EF4-FFF2-40B4-BE49-F238E27FC236}">
                <a16:creationId xmlns:a16="http://schemas.microsoft.com/office/drawing/2014/main" id="{1F12024D-FED6-0F79-EBAB-A33C252E7FF7}"/>
              </a:ext>
            </a:extLst>
          </p:cNvPr>
          <p:cNvGraphicFramePr>
            <a:graphicFrameLocks noGrp="1"/>
          </p:cNvGraphicFramePr>
          <p:nvPr/>
        </p:nvGraphicFramePr>
        <p:xfrm>
          <a:off x="5181600" y="4559980"/>
          <a:ext cx="6015565" cy="827847"/>
        </p:xfrm>
        <a:graphic>
          <a:graphicData uri="http://schemas.openxmlformats.org/drawingml/2006/table">
            <a:tbl>
              <a:tblPr firstRow="1" bandRow="1">
                <a:tableStyleId>{5C22544A-7EE6-4342-B048-85BDC9FD1C3A}</a:tableStyleId>
              </a:tblPr>
              <a:tblGrid>
                <a:gridCol w="6015565">
                  <a:extLst>
                    <a:ext uri="{9D8B030D-6E8A-4147-A177-3AD203B41FA5}">
                      <a16:colId xmlns:a16="http://schemas.microsoft.com/office/drawing/2014/main" val="4026070787"/>
                    </a:ext>
                  </a:extLst>
                </a:gridCol>
              </a:tblGrid>
              <a:tr h="827847">
                <a:tc>
                  <a:txBody>
                    <a:bodyPr/>
                    <a:lstStyle/>
                    <a:p>
                      <a:pPr algn="ctr"/>
                      <a:r>
                        <a:rPr lang="en-US" sz="4000" i="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60863191"/>
                  </a:ext>
                </a:extLst>
              </a:tr>
            </a:tbl>
          </a:graphicData>
        </a:graphic>
      </p:graphicFrame>
      <p:graphicFrame>
        <p:nvGraphicFramePr>
          <p:cNvPr id="12" name="Table 11">
            <a:extLst>
              <a:ext uri="{FF2B5EF4-FFF2-40B4-BE49-F238E27FC236}">
                <a16:creationId xmlns:a16="http://schemas.microsoft.com/office/drawing/2014/main" id="{CB549AD8-792C-3D4C-0551-90FFCD716363}"/>
              </a:ext>
            </a:extLst>
          </p:cNvPr>
          <p:cNvGraphicFramePr>
            <a:graphicFrameLocks noGrp="1"/>
          </p:cNvGraphicFramePr>
          <p:nvPr/>
        </p:nvGraphicFramePr>
        <p:xfrm>
          <a:off x="5181600" y="3769608"/>
          <a:ext cx="6015565" cy="806119"/>
        </p:xfrm>
        <a:graphic>
          <a:graphicData uri="http://schemas.openxmlformats.org/drawingml/2006/table">
            <a:tbl>
              <a:tblPr firstRow="1" bandRow="1">
                <a:tableStyleId>{5C22544A-7EE6-4342-B048-85BDC9FD1C3A}</a:tableStyleId>
              </a:tblPr>
              <a:tblGrid>
                <a:gridCol w="6015565">
                  <a:extLst>
                    <a:ext uri="{9D8B030D-6E8A-4147-A177-3AD203B41FA5}">
                      <a16:colId xmlns:a16="http://schemas.microsoft.com/office/drawing/2014/main" val="4026070787"/>
                    </a:ext>
                  </a:extLst>
                </a:gridCol>
              </a:tblGrid>
              <a:tr h="806119">
                <a:tc>
                  <a:txBody>
                    <a:bodyPr/>
                    <a:lstStyle/>
                    <a:p>
                      <a:pPr algn="ctr"/>
                      <a:r>
                        <a:rPr lang="en-US" sz="4000" i="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0863191"/>
                  </a:ext>
                </a:extLst>
              </a:tr>
            </a:tbl>
          </a:graphicData>
        </a:graphic>
      </p:graphicFrame>
    </p:spTree>
    <p:extLst>
      <p:ext uri="{BB962C8B-B14F-4D97-AF65-F5344CB8AC3E}">
        <p14:creationId xmlns:p14="http://schemas.microsoft.com/office/powerpoint/2010/main" val="206950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C5359-E9FE-156E-D5B4-BEA493655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ED4C8-A433-2290-38FE-F57A6BD0489E}"/>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Individual Therapy- </a:t>
            </a:r>
            <a:r>
              <a:rPr lang="en-US" sz="44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Student part A &amp;B</a:t>
            </a:r>
            <a:endParaRPr lang="en-US" sz="4400" b="1" i="1" spc="-300" dirty="0">
              <a:solidFill>
                <a:srgbClr val="C0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50B0561-3757-40BF-93CA-69B7D0E4CFC1}"/>
              </a:ext>
            </a:extLst>
          </p:cNvPr>
          <p:cNvSpPr txBox="1">
            <a:spLocks/>
          </p:cNvSpPr>
          <p:nvPr/>
        </p:nvSpPr>
        <p:spPr bwMode="gray">
          <a:xfrm>
            <a:off x="10425030" y="120102"/>
            <a:ext cx="67389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209</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4448C3B-DFB7-E90B-09E0-7C527CE45651}"/>
              </a:ext>
            </a:extLst>
          </p:cNvPr>
          <p:cNvGraphicFramePr>
            <a:graphicFrameLocks noGrp="1"/>
          </p:cNvGraphicFramePr>
          <p:nvPr/>
        </p:nvGraphicFramePr>
        <p:xfrm>
          <a:off x="463177" y="2210012"/>
          <a:ext cx="3060860" cy="1216287"/>
        </p:xfrm>
        <a:graphic>
          <a:graphicData uri="http://schemas.openxmlformats.org/drawingml/2006/table">
            <a:tbl>
              <a:tblPr firstRow="1" bandRow="1">
                <a:effectLst/>
                <a:tableStyleId>{5C22544A-7EE6-4342-B048-85BDC9FD1C3A}</a:tableStyleId>
              </a:tblPr>
              <a:tblGrid>
                <a:gridCol w="3060860">
                  <a:extLst>
                    <a:ext uri="{9D8B030D-6E8A-4147-A177-3AD203B41FA5}">
                      <a16:colId xmlns:a16="http://schemas.microsoft.com/office/drawing/2014/main" val="2157825358"/>
                    </a:ext>
                  </a:extLst>
                </a:gridCol>
              </a:tblGrid>
              <a:tr h="1216287">
                <a:tc>
                  <a:txBody>
                    <a:bodyPr/>
                    <a:lstStyle/>
                    <a:p>
                      <a:pPr algn="ctr"/>
                      <a:r>
                        <a:rPr lang="en-US" sz="2800" i="1" spc="-150" dirty="0">
                          <a:solidFill>
                            <a:schemeClr val="tx1"/>
                          </a:solidFill>
                          <a:latin typeface="Times New Roman" panose="02020603050405020304" pitchFamily="18" charset="0"/>
                          <a:cs typeface="Times New Roman" panose="02020603050405020304" pitchFamily="18" charset="0"/>
                        </a:rPr>
                        <a:t>Medicare Part A &amp;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69000">
                          <a:schemeClr val="bg2">
                            <a:lumMod val="20000"/>
                            <a:lumOff val="80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52354658"/>
                  </a:ext>
                </a:extLst>
              </a:tr>
            </a:tbl>
          </a:graphicData>
        </a:graphic>
      </p:graphicFrame>
      <p:graphicFrame>
        <p:nvGraphicFramePr>
          <p:cNvPr id="6" name="Table 5">
            <a:extLst>
              <a:ext uri="{FF2B5EF4-FFF2-40B4-BE49-F238E27FC236}">
                <a16:creationId xmlns:a16="http://schemas.microsoft.com/office/drawing/2014/main" id="{C4F245CF-95C9-3125-B4BA-FECBF9E8AA06}"/>
              </a:ext>
            </a:extLst>
          </p:cNvPr>
          <p:cNvGraphicFramePr>
            <a:graphicFrameLocks noGrp="1"/>
          </p:cNvGraphicFramePr>
          <p:nvPr/>
        </p:nvGraphicFramePr>
        <p:xfrm>
          <a:off x="463177" y="3599866"/>
          <a:ext cx="3060860" cy="1592515"/>
        </p:xfrm>
        <a:graphic>
          <a:graphicData uri="http://schemas.openxmlformats.org/drawingml/2006/table">
            <a:tbl>
              <a:tblPr firstRow="1" bandRow="1">
                <a:tableStyleId>{5C22544A-7EE6-4342-B048-85BDC9FD1C3A}</a:tableStyleId>
              </a:tblPr>
              <a:tblGrid>
                <a:gridCol w="3060860">
                  <a:extLst>
                    <a:ext uri="{9D8B030D-6E8A-4147-A177-3AD203B41FA5}">
                      <a16:colId xmlns:a16="http://schemas.microsoft.com/office/drawing/2014/main" val="2157825358"/>
                    </a:ext>
                  </a:extLst>
                </a:gridCol>
              </a:tblGrid>
              <a:tr h="1592515">
                <a:tc>
                  <a:txBody>
                    <a:bodyPr/>
                    <a:lstStyle/>
                    <a:p>
                      <a:pPr algn="ctr"/>
                      <a:r>
                        <a:rPr lang="en-US" sz="3200" i="1" spc="-150" dirty="0">
                          <a:solidFill>
                            <a:schemeClr val="tx1"/>
                          </a:solidFill>
                          <a:latin typeface="Times New Roman" panose="02020603050405020304" pitchFamily="18" charset="0"/>
                          <a:cs typeface="Times New Roman" panose="02020603050405020304" pitchFamily="18" charset="0"/>
                        </a:rPr>
                        <a:t>Medicare Part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69000">
                          <a:schemeClr val="bg2">
                            <a:lumMod val="20000"/>
                            <a:lumOff val="80000"/>
                          </a:schemeClr>
                        </a:gs>
                        <a:gs pos="83000">
                          <a:srgbClr val="00FFFF"/>
                        </a:gs>
                        <a:gs pos="100000">
                          <a:srgbClr val="00FFFF"/>
                        </a:gs>
                      </a:gsLst>
                      <a:lin ang="5400000" scaled="1"/>
                    </a:gradFill>
                  </a:tcPr>
                </a:tc>
                <a:extLst>
                  <a:ext uri="{0D108BD9-81ED-4DB2-BD59-A6C34878D82A}">
                    <a16:rowId xmlns:a16="http://schemas.microsoft.com/office/drawing/2014/main" val="452354658"/>
                  </a:ext>
                </a:extLst>
              </a:tr>
            </a:tbl>
          </a:graphicData>
        </a:graphic>
      </p:graphicFrame>
      <p:graphicFrame>
        <p:nvGraphicFramePr>
          <p:cNvPr id="7" name="Table 6">
            <a:extLst>
              <a:ext uri="{FF2B5EF4-FFF2-40B4-BE49-F238E27FC236}">
                <a16:creationId xmlns:a16="http://schemas.microsoft.com/office/drawing/2014/main" id="{A3E158F4-6174-8884-A6D9-754A695C70BF}"/>
              </a:ext>
            </a:extLst>
          </p:cNvPr>
          <p:cNvGraphicFramePr>
            <a:graphicFrameLocks noGrp="1"/>
          </p:cNvGraphicFramePr>
          <p:nvPr/>
        </p:nvGraphicFramePr>
        <p:xfrm>
          <a:off x="463177" y="5361752"/>
          <a:ext cx="3060860" cy="1318886"/>
        </p:xfrm>
        <a:graphic>
          <a:graphicData uri="http://schemas.openxmlformats.org/drawingml/2006/table">
            <a:tbl>
              <a:tblPr firstRow="1" bandRow="1">
                <a:tableStyleId>{5C22544A-7EE6-4342-B048-85BDC9FD1C3A}</a:tableStyleId>
              </a:tblPr>
              <a:tblGrid>
                <a:gridCol w="3060860">
                  <a:extLst>
                    <a:ext uri="{9D8B030D-6E8A-4147-A177-3AD203B41FA5}">
                      <a16:colId xmlns:a16="http://schemas.microsoft.com/office/drawing/2014/main" val="2157825358"/>
                    </a:ext>
                  </a:extLst>
                </a:gridCol>
              </a:tblGrid>
              <a:tr h="1318886">
                <a:tc>
                  <a:txBody>
                    <a:bodyPr/>
                    <a:lstStyle/>
                    <a:p>
                      <a:pPr algn="ctr"/>
                      <a:r>
                        <a:rPr lang="en-US" sz="3200" i="1" spc="-150" dirty="0">
                          <a:solidFill>
                            <a:schemeClr val="tx1"/>
                          </a:solidFill>
                          <a:latin typeface="Times New Roman" panose="02020603050405020304" pitchFamily="18" charset="0"/>
                          <a:cs typeface="Times New Roman" panose="02020603050405020304" pitchFamily="18" charset="0"/>
                        </a:rPr>
                        <a:t>Medicare Part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69000">
                          <a:schemeClr val="bg2">
                            <a:lumMod val="20000"/>
                            <a:lumOff val="80000"/>
                          </a:schemeClr>
                        </a:gs>
                        <a:gs pos="83000">
                          <a:schemeClr val="bg2">
                            <a:lumMod val="20000"/>
                            <a:lumOff val="80000"/>
                          </a:schemeClr>
                        </a:gs>
                        <a:gs pos="100000">
                          <a:srgbClr val="00B050"/>
                        </a:gs>
                      </a:gsLst>
                      <a:lin ang="5400000" scaled="1"/>
                    </a:gradFill>
                  </a:tcPr>
                </a:tc>
                <a:extLst>
                  <a:ext uri="{0D108BD9-81ED-4DB2-BD59-A6C34878D82A}">
                    <a16:rowId xmlns:a16="http://schemas.microsoft.com/office/drawing/2014/main" val="452354658"/>
                  </a:ext>
                </a:extLst>
              </a:tr>
            </a:tbl>
          </a:graphicData>
        </a:graphic>
      </p:graphicFrame>
      <p:graphicFrame>
        <p:nvGraphicFramePr>
          <p:cNvPr id="9" name="Table 8">
            <a:extLst>
              <a:ext uri="{FF2B5EF4-FFF2-40B4-BE49-F238E27FC236}">
                <a16:creationId xmlns:a16="http://schemas.microsoft.com/office/drawing/2014/main" id="{C5EC76D5-2C9B-31C9-6E83-A4EDFE8F4C7E}"/>
              </a:ext>
            </a:extLst>
          </p:cNvPr>
          <p:cNvGraphicFramePr>
            <a:graphicFrameLocks noGrp="1"/>
          </p:cNvGraphicFramePr>
          <p:nvPr>
            <p:extLst>
              <p:ext uri="{D42A27DB-BD31-4B8C-83A1-F6EECF244321}">
                <p14:modId xmlns:p14="http://schemas.microsoft.com/office/powerpoint/2010/main" val="3502719146"/>
              </p:ext>
            </p:extLst>
          </p:nvPr>
        </p:nvGraphicFramePr>
        <p:xfrm>
          <a:off x="3524034" y="5364453"/>
          <a:ext cx="8476181" cy="1318886"/>
        </p:xfrm>
        <a:graphic>
          <a:graphicData uri="http://schemas.openxmlformats.org/drawingml/2006/table">
            <a:tbl>
              <a:tblPr firstRow="1" bandRow="1">
                <a:tableStyleId>{5C22544A-7EE6-4342-B048-85BDC9FD1C3A}</a:tableStyleId>
              </a:tblPr>
              <a:tblGrid>
                <a:gridCol w="8476181">
                  <a:extLst>
                    <a:ext uri="{9D8B030D-6E8A-4147-A177-3AD203B41FA5}">
                      <a16:colId xmlns:a16="http://schemas.microsoft.com/office/drawing/2014/main" val="2157825358"/>
                    </a:ext>
                  </a:extLst>
                </a:gridCol>
              </a:tblGrid>
              <a:tr h="13188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supervising therapist/assistant shall not be engaged in any other activity or treatment when the resident is receiving 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69000">
                          <a:schemeClr val="bg2">
                            <a:lumMod val="20000"/>
                            <a:lumOff val="80000"/>
                          </a:schemeClr>
                        </a:gs>
                        <a:gs pos="83000">
                          <a:schemeClr val="bg2">
                            <a:lumMod val="20000"/>
                            <a:lumOff val="80000"/>
                          </a:schemeClr>
                        </a:gs>
                        <a:gs pos="100000">
                          <a:srgbClr val="00B050"/>
                        </a:gs>
                      </a:gsLst>
                      <a:lin ang="5400000" scaled="1"/>
                    </a:gradFill>
                  </a:tcPr>
                </a:tc>
                <a:extLst>
                  <a:ext uri="{0D108BD9-81ED-4DB2-BD59-A6C34878D82A}">
                    <a16:rowId xmlns:a16="http://schemas.microsoft.com/office/drawing/2014/main" val="452354658"/>
                  </a:ext>
                </a:extLst>
              </a:tr>
            </a:tbl>
          </a:graphicData>
        </a:graphic>
      </p:graphicFrame>
      <p:graphicFrame>
        <p:nvGraphicFramePr>
          <p:cNvPr id="10" name="Table 9">
            <a:extLst>
              <a:ext uri="{FF2B5EF4-FFF2-40B4-BE49-F238E27FC236}">
                <a16:creationId xmlns:a16="http://schemas.microsoft.com/office/drawing/2014/main" id="{064D4EA6-03C5-D3E2-8B6C-D99D026FB3BE}"/>
              </a:ext>
            </a:extLst>
          </p:cNvPr>
          <p:cNvGraphicFramePr>
            <a:graphicFrameLocks noGrp="1"/>
          </p:cNvGraphicFramePr>
          <p:nvPr>
            <p:extLst>
              <p:ext uri="{D42A27DB-BD31-4B8C-83A1-F6EECF244321}">
                <p14:modId xmlns:p14="http://schemas.microsoft.com/office/powerpoint/2010/main" val="1794185140"/>
              </p:ext>
            </p:extLst>
          </p:nvPr>
        </p:nvGraphicFramePr>
        <p:xfrm>
          <a:off x="3524037" y="3599866"/>
          <a:ext cx="8476177" cy="1592515"/>
        </p:xfrm>
        <a:graphic>
          <a:graphicData uri="http://schemas.openxmlformats.org/drawingml/2006/table">
            <a:tbl>
              <a:tblPr firstRow="1" bandRow="1">
                <a:tableStyleId>{5C22544A-7EE6-4342-B048-85BDC9FD1C3A}</a:tableStyleId>
              </a:tblPr>
              <a:tblGrid>
                <a:gridCol w="8476177">
                  <a:extLst>
                    <a:ext uri="{9D8B030D-6E8A-4147-A177-3AD203B41FA5}">
                      <a16:colId xmlns:a16="http://schemas.microsoft.com/office/drawing/2014/main" val="2157825358"/>
                    </a:ext>
                  </a:extLst>
                </a:gridCol>
              </a:tblGrid>
              <a:tr h="1592515">
                <a:tc>
                  <a:txBody>
                    <a:bodyPr/>
                    <a:lstStyle/>
                    <a:p>
                      <a:pPr algn="ctr"/>
                      <a:r>
                        <a:rPr lang="en-US" sz="2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supervising therapist/assistant shall not be treating or supervising other individuals, and they are able to immediately intervene/assist the student as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69000">
                          <a:schemeClr val="bg2">
                            <a:lumMod val="20000"/>
                            <a:lumOff val="80000"/>
                          </a:schemeClr>
                        </a:gs>
                        <a:gs pos="83000">
                          <a:schemeClr val="bg2">
                            <a:lumMod val="20000"/>
                            <a:lumOff val="80000"/>
                          </a:schemeClr>
                        </a:gs>
                        <a:gs pos="100000">
                          <a:srgbClr val="00FFFF"/>
                        </a:gs>
                      </a:gsLst>
                      <a:lin ang="5400000" scaled="1"/>
                    </a:gradFill>
                  </a:tcPr>
                </a:tc>
                <a:extLst>
                  <a:ext uri="{0D108BD9-81ED-4DB2-BD59-A6C34878D82A}">
                    <a16:rowId xmlns:a16="http://schemas.microsoft.com/office/drawing/2014/main" val="452354658"/>
                  </a:ext>
                </a:extLst>
              </a:tr>
            </a:tbl>
          </a:graphicData>
        </a:graphic>
      </p:graphicFrame>
      <p:graphicFrame>
        <p:nvGraphicFramePr>
          <p:cNvPr id="11" name="Table 10">
            <a:extLst>
              <a:ext uri="{FF2B5EF4-FFF2-40B4-BE49-F238E27FC236}">
                <a16:creationId xmlns:a16="http://schemas.microsoft.com/office/drawing/2014/main" id="{2CF565FD-42E1-1EAF-2031-45F59B65D90A}"/>
              </a:ext>
            </a:extLst>
          </p:cNvPr>
          <p:cNvGraphicFramePr>
            <a:graphicFrameLocks noGrp="1"/>
          </p:cNvGraphicFramePr>
          <p:nvPr>
            <p:extLst>
              <p:ext uri="{D42A27DB-BD31-4B8C-83A1-F6EECF244321}">
                <p14:modId xmlns:p14="http://schemas.microsoft.com/office/powerpoint/2010/main" val="937852300"/>
              </p:ext>
            </p:extLst>
          </p:nvPr>
        </p:nvGraphicFramePr>
        <p:xfrm>
          <a:off x="3524037" y="2212713"/>
          <a:ext cx="8476177" cy="1216287"/>
        </p:xfrm>
        <a:graphic>
          <a:graphicData uri="http://schemas.openxmlformats.org/drawingml/2006/table">
            <a:tbl>
              <a:tblPr firstRow="1" bandRow="1">
                <a:tableStyleId>{5C22544A-7EE6-4342-B048-85BDC9FD1C3A}</a:tableStyleId>
              </a:tblPr>
              <a:tblGrid>
                <a:gridCol w="8476177">
                  <a:extLst>
                    <a:ext uri="{9D8B030D-6E8A-4147-A177-3AD203B41FA5}">
                      <a16:colId xmlns:a16="http://schemas.microsoft.com/office/drawing/2014/main" val="2157825358"/>
                    </a:ext>
                  </a:extLst>
                </a:gridCol>
              </a:tblGrid>
              <a:tr h="1216287">
                <a:tc>
                  <a:txBody>
                    <a:bodyPr/>
                    <a:lstStyle/>
                    <a:p>
                      <a:pPr algn="ct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one resident is being treated by therapy student &amp; supervising therapist/assistant. </a:t>
                      </a:r>
                      <a:endParaRPr lang="en-US" sz="32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69000">
                          <a:schemeClr val="bg2">
                            <a:lumMod val="20000"/>
                            <a:lumOff val="80000"/>
                          </a:schemeClr>
                        </a:gs>
                        <a:gs pos="83000">
                          <a:schemeClr val="bg2">
                            <a:lumMod val="20000"/>
                            <a:lumOff val="80000"/>
                          </a:schemeClr>
                        </a:gs>
                        <a:gs pos="100000">
                          <a:schemeClr val="accent1">
                            <a:lumMod val="30000"/>
                            <a:lumOff val="70000"/>
                          </a:schemeClr>
                        </a:gs>
                      </a:gsLst>
                      <a:lin ang="5400000" scaled="1"/>
                    </a:gradFill>
                  </a:tcPr>
                </a:tc>
                <a:extLst>
                  <a:ext uri="{0D108BD9-81ED-4DB2-BD59-A6C34878D82A}">
                    <a16:rowId xmlns:a16="http://schemas.microsoft.com/office/drawing/2014/main" val="452354658"/>
                  </a:ext>
                </a:extLst>
              </a:tr>
            </a:tbl>
          </a:graphicData>
        </a:graphic>
      </p:graphicFrame>
    </p:spTree>
    <p:extLst>
      <p:ext uri="{BB962C8B-B14F-4D97-AF65-F5344CB8AC3E}">
        <p14:creationId xmlns:p14="http://schemas.microsoft.com/office/powerpoint/2010/main" val="335113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FF399-18B1-BC9B-8B1A-EAAB9B738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A85AF-5F30-235B-B00A-43F50D3283D3}"/>
              </a:ext>
            </a:extLst>
          </p:cNvPr>
          <p:cNvSpPr>
            <a:spLocks noGrp="1"/>
          </p:cNvSpPr>
          <p:nvPr>
            <p:ph type="title"/>
          </p:nvPr>
        </p:nvSpPr>
        <p:spPr>
          <a:xfrm>
            <a:off x="808074" y="723900"/>
            <a:ext cx="10664456" cy="1051738"/>
          </a:xfrm>
          <a:solidFill>
            <a:srgbClr val="00B050"/>
          </a:solidFill>
          <a:ln>
            <a:solidFill>
              <a:schemeClr val="tx1"/>
            </a:solidFill>
          </a:ln>
          <a:effectLst>
            <a:glow rad="127000">
              <a:schemeClr val="bg1"/>
            </a:glow>
          </a:effectLst>
        </p:spPr>
        <p:txBody>
          <a:bodyP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K0300: Weight Loss &amp; K0310: Weight Gain (cont.)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6CF6FE-E434-6109-9576-DCD7DF7A9AE2}"/>
              </a:ext>
            </a:extLst>
          </p:cNvPr>
          <p:cNvSpPr>
            <a:spLocks noGrp="1"/>
          </p:cNvSpPr>
          <p:nvPr>
            <p:ph idx="1"/>
          </p:nvPr>
        </p:nvSpPr>
        <p:spPr>
          <a:xfrm>
            <a:off x="676275" y="2486025"/>
            <a:ext cx="10796255" cy="4371974"/>
          </a:xfrm>
        </p:spPr>
        <p:txBody>
          <a:bodyPr anchor="t">
            <a:noAutofit/>
          </a:bodyPr>
          <a:lstStyle/>
          <a:p>
            <a:pPr marL="571500" lvl="1" indent="-571500">
              <a:spcBef>
                <a:spcPts val="0"/>
              </a:spcBef>
              <a:buSzPct val="100000"/>
              <a:buFont typeface="Wingdings" panose="05000000000000000000" pitchFamily="2" charset="2"/>
              <a:buChar char="§"/>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cases in which multiple weights for the resident may exist during the time period being evaluated, select the weight on the date closest to the appropriate time point.</a:t>
            </a:r>
            <a:endParaRPr lang="en-US" sz="44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6ACC750-5F9E-B95B-DE6E-5ECBAC6D5A90}"/>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8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C1308-3180-C038-2367-CE2B0FA45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AEB1E-1103-1776-EE99-F70D22B96C8A}"/>
              </a:ext>
            </a:extLst>
          </p:cNvPr>
          <p:cNvSpPr>
            <a:spLocks noGrp="1"/>
          </p:cNvSpPr>
          <p:nvPr>
            <p:ph type="title"/>
          </p:nvPr>
        </p:nvSpPr>
        <p:spPr>
          <a:xfrm>
            <a:off x="912611" y="642859"/>
            <a:ext cx="10366778" cy="636032"/>
          </a:xfrm>
          <a:solidFill>
            <a:srgbClr val="FFFF00"/>
          </a:solidFill>
          <a:ln w="38100">
            <a:solidFill>
              <a:schemeClr val="tx1"/>
            </a:solidFill>
          </a:ln>
          <a:effectLst>
            <a:glow rad="177800">
              <a:schemeClr val="bg1"/>
            </a:glow>
          </a:effectLst>
        </p:spPr>
        <p:txBody>
          <a:bodyPr anchor="ctr">
            <a:noAutofit/>
          </a:bodyPr>
          <a:lstStyle/>
          <a:p>
            <a:pPr algn="ctr"/>
            <a:r>
              <a:rPr lang="en-US" sz="4000" b="1" i="1" spc="-300" dirty="0">
                <a:solidFill>
                  <a:schemeClr val="tx1"/>
                </a:solidFill>
                <a:latin typeface="Times New Roman" panose="02020603050405020304" pitchFamily="18" charset="0"/>
                <a:cs typeface="Times New Roman" panose="02020603050405020304" pitchFamily="18" charset="0"/>
              </a:rPr>
              <a:t>Example – Individual Therapy; Therapy Student </a:t>
            </a:r>
            <a:endParaRPr lang="en-US" sz="4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B21C3E6-8E19-EC63-C942-9BD805673F8F}"/>
              </a:ext>
            </a:extLst>
          </p:cNvPr>
          <p:cNvSpPr>
            <a:spLocks noGrp="1"/>
          </p:cNvSpPr>
          <p:nvPr>
            <p:ph idx="1"/>
          </p:nvPr>
        </p:nvSpPr>
        <p:spPr>
          <a:xfrm>
            <a:off x="418177" y="1410159"/>
            <a:ext cx="11355646" cy="5447841"/>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speech therapy graduate student treats Resident A for 30 minutes.</a:t>
            </a:r>
          </a:p>
          <a:p>
            <a:pPr>
              <a:spcBef>
                <a:spcPts val="0"/>
              </a:spcBef>
              <a:buSzPct val="10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Resident A’s therapy is covered under the Medicare Part A benefit.</a:t>
            </a:r>
          </a:p>
          <a:p>
            <a:pPr>
              <a:spcBef>
                <a:spcPts val="0"/>
              </a:spcBef>
              <a:buSzPct val="10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supervising speech-language pathologist is not treating any patients at this time but is not in the room with the student or Resident A.</a:t>
            </a:r>
          </a:p>
          <a:p>
            <a:pPr marL="976313">
              <a:spcBef>
                <a:spcPts val="0"/>
              </a:spcBef>
              <a:buSzPct val="125000"/>
              <a:buFont typeface="Times New Roman" panose="02020603050405020304" pitchFamily="18" charset="0"/>
              <a:buChar char="-"/>
            </a:pPr>
            <a:endParaRPr lang="en-US" sz="3200" b="1" i="1" u="none" strike="noStrike"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E595D86-AA72-B22A-ACA5-F2486BD654F6}"/>
              </a:ext>
            </a:extLst>
          </p:cNvPr>
          <p:cNvSpPr txBox="1">
            <a:spLocks/>
          </p:cNvSpPr>
          <p:nvPr/>
        </p:nvSpPr>
        <p:spPr bwMode="gray">
          <a:xfrm>
            <a:off x="10446051" y="97936"/>
            <a:ext cx="66338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210</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5" name="Content Placeholder 5">
            <a:extLst>
              <a:ext uri="{FF2B5EF4-FFF2-40B4-BE49-F238E27FC236}">
                <a16:creationId xmlns:a16="http://schemas.microsoft.com/office/drawing/2014/main" id="{82163F65-4AD4-B5C9-45D5-140F16B9D7C8}"/>
              </a:ext>
            </a:extLst>
          </p:cNvPr>
          <p:cNvPicPr>
            <a:picLocks noChangeAspect="1"/>
          </p:cNvPicPr>
          <p:nvPr/>
        </p:nvPicPr>
        <p:blipFill>
          <a:blip r:embed="rId2"/>
          <a:stretch>
            <a:fillRect/>
          </a:stretch>
        </p:blipFill>
        <p:spPr>
          <a:xfrm>
            <a:off x="280533" y="3637051"/>
            <a:ext cx="4579141" cy="3041149"/>
          </a:xfrm>
          <a:prstGeom prst="rect">
            <a:avLst/>
          </a:prstGeom>
          <a:ln w="88900" cap="sq" cmpd="thickThin">
            <a:solidFill>
              <a:srgbClr val="000000"/>
            </a:solidFill>
            <a:prstDash val="solid"/>
            <a:miter lim="800000"/>
          </a:ln>
          <a:effectLst>
            <a:glow rad="63500">
              <a:srgbClr val="00B050"/>
            </a:glow>
            <a:innerShdw blurRad="76200">
              <a:srgbClr val="000000"/>
            </a:innerShdw>
          </a:effectLst>
        </p:spPr>
      </p:pic>
      <p:pic>
        <p:nvPicPr>
          <p:cNvPr id="6" name="Picture 5">
            <a:extLst>
              <a:ext uri="{FF2B5EF4-FFF2-40B4-BE49-F238E27FC236}">
                <a16:creationId xmlns:a16="http://schemas.microsoft.com/office/drawing/2014/main" id="{1689F4F7-801F-96BD-0410-D91033E404CF}"/>
              </a:ext>
            </a:extLst>
          </p:cNvPr>
          <p:cNvPicPr>
            <a:picLocks noChangeAspect="1"/>
          </p:cNvPicPr>
          <p:nvPr/>
        </p:nvPicPr>
        <p:blipFill>
          <a:blip r:embed="rId3"/>
          <a:stretch>
            <a:fillRect/>
          </a:stretch>
        </p:blipFill>
        <p:spPr>
          <a:xfrm>
            <a:off x="5044611" y="3637051"/>
            <a:ext cx="6729212" cy="3041151"/>
          </a:xfrm>
          <a:prstGeom prst="rect">
            <a:avLst/>
          </a:prstGeom>
          <a:ln w="88900" cap="sq" cmpd="thickThin">
            <a:solidFill>
              <a:srgbClr val="000000"/>
            </a:solidFill>
            <a:prstDash val="solid"/>
            <a:miter lim="800000"/>
          </a:ln>
          <a:effectLst>
            <a:glow rad="63500">
              <a:srgbClr val="00B050"/>
            </a:glow>
            <a:innerShdw blurRad="76200">
              <a:srgbClr val="000000"/>
            </a:innerShdw>
          </a:effectLst>
        </p:spPr>
      </p:pic>
      <p:sp>
        <p:nvSpPr>
          <p:cNvPr id="7" name="Flowchart: Connector 6">
            <a:extLst>
              <a:ext uri="{FF2B5EF4-FFF2-40B4-BE49-F238E27FC236}">
                <a16:creationId xmlns:a16="http://schemas.microsoft.com/office/drawing/2014/main" id="{3C0FBF85-ACFE-BAFE-3B94-4FDDDD04EB53}"/>
              </a:ext>
            </a:extLst>
          </p:cNvPr>
          <p:cNvSpPr/>
          <p:nvPr/>
        </p:nvSpPr>
        <p:spPr>
          <a:xfrm>
            <a:off x="418177" y="4664468"/>
            <a:ext cx="218821" cy="20548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i="1" dirty="0">
              <a:solidFill>
                <a:schemeClr val="bg1"/>
              </a:solidFill>
              <a:latin typeface="Times New Roman" panose="02020603050405020304" pitchFamily="18" charset="0"/>
              <a:cs typeface="Times New Roman" panose="02020603050405020304" pitchFamily="18" charset="0"/>
            </a:endParaRPr>
          </a:p>
        </p:txBody>
      </p:sp>
      <p:sp>
        <p:nvSpPr>
          <p:cNvPr id="8" name="Flowchart: Connector 7">
            <a:extLst>
              <a:ext uri="{FF2B5EF4-FFF2-40B4-BE49-F238E27FC236}">
                <a16:creationId xmlns:a16="http://schemas.microsoft.com/office/drawing/2014/main" id="{4ADF6819-09D1-D284-60E0-13B9DDE35F23}"/>
              </a:ext>
            </a:extLst>
          </p:cNvPr>
          <p:cNvSpPr/>
          <p:nvPr/>
        </p:nvSpPr>
        <p:spPr>
          <a:xfrm>
            <a:off x="5400675" y="4406685"/>
            <a:ext cx="319957" cy="35581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3</a:t>
            </a:r>
          </a:p>
        </p:txBody>
      </p:sp>
      <p:sp>
        <p:nvSpPr>
          <p:cNvPr id="9" name="Flowchart: Connector 8">
            <a:extLst>
              <a:ext uri="{FF2B5EF4-FFF2-40B4-BE49-F238E27FC236}">
                <a16:creationId xmlns:a16="http://schemas.microsoft.com/office/drawing/2014/main" id="{20D5ECCE-A6C6-CB92-ED2C-4062607877A3}"/>
              </a:ext>
            </a:extLst>
          </p:cNvPr>
          <p:cNvSpPr/>
          <p:nvPr/>
        </p:nvSpPr>
        <p:spPr>
          <a:xfrm>
            <a:off x="5720632" y="4416031"/>
            <a:ext cx="244506" cy="3464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0</a:t>
            </a:r>
          </a:p>
        </p:txBody>
      </p:sp>
      <p:sp>
        <p:nvSpPr>
          <p:cNvPr id="10" name="Oval 9">
            <a:extLst>
              <a:ext uri="{FF2B5EF4-FFF2-40B4-BE49-F238E27FC236}">
                <a16:creationId xmlns:a16="http://schemas.microsoft.com/office/drawing/2014/main" id="{979995FF-6BAE-9681-D311-D3440892981C}"/>
              </a:ext>
            </a:extLst>
          </p:cNvPr>
          <p:cNvSpPr/>
          <p:nvPr/>
        </p:nvSpPr>
        <p:spPr>
          <a:xfrm>
            <a:off x="222205" y="4366265"/>
            <a:ext cx="2967492" cy="704656"/>
          </a:xfrm>
          <a:prstGeom prst="ellipse">
            <a:avLst/>
          </a:prstGeom>
          <a:noFill/>
          <a:ln w="28575">
            <a:solidFill>
              <a:srgbClr val="FFFF00"/>
            </a:solidFill>
          </a:ln>
          <a:effectLst>
            <a:glow rad="635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A0DC614-EC8E-8CA4-9F27-F4C0AC0D618B}"/>
              </a:ext>
            </a:extLst>
          </p:cNvPr>
          <p:cNvSpPr/>
          <p:nvPr/>
        </p:nvSpPr>
        <p:spPr>
          <a:xfrm>
            <a:off x="5044610" y="4366265"/>
            <a:ext cx="1156165" cy="615310"/>
          </a:xfrm>
          <a:prstGeom prst="ellipse">
            <a:avLst/>
          </a:prstGeom>
          <a:noFill/>
          <a:ln w="28575">
            <a:solidFill>
              <a:srgbClr val="FFFF00"/>
            </a:solidFill>
          </a:ln>
          <a:effectLst>
            <a:glow rad="635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3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8" grpId="0" animBg="1"/>
      <p:bldP spid="9" grpId="0" animBg="1"/>
      <p:bldP spid="10" grpId="0" animBg="1"/>
      <p:bldP spid="11"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D00CC-F298-347F-7EB5-C4E56886A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EAAA2-9EA8-34DC-1298-8E5B1AAEAEBB}"/>
              </a:ext>
            </a:extLst>
          </p:cNvPr>
          <p:cNvSpPr>
            <a:spLocks noGrp="1"/>
          </p:cNvSpPr>
          <p:nvPr>
            <p:ph type="title"/>
          </p:nvPr>
        </p:nvSpPr>
        <p:spPr>
          <a:xfrm>
            <a:off x="753167" y="694705"/>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rgbClr val="C00000"/>
                </a:solidFill>
                <a:latin typeface="Times New Roman" panose="02020603050405020304" pitchFamily="18" charset="0"/>
                <a:cs typeface="Times New Roman" panose="02020603050405020304" pitchFamily="18" charset="0"/>
              </a:rPr>
              <a:t>Concurrent Therapy</a:t>
            </a:r>
            <a:endParaRPr lang="en-US" sz="6000" b="1" i="1" spc="-300" dirty="0">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183353A-4574-F530-B2E3-751BD1A834E7}"/>
              </a:ext>
            </a:extLst>
          </p:cNvPr>
          <p:cNvSpPr txBox="1">
            <a:spLocks/>
          </p:cNvSpPr>
          <p:nvPr/>
        </p:nvSpPr>
        <p:spPr bwMode="gray">
          <a:xfrm>
            <a:off x="10435541" y="97282"/>
            <a:ext cx="68440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211</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E2F8318-C9A6-47EA-2DA3-4463177F2A00}"/>
              </a:ext>
            </a:extLst>
          </p:cNvPr>
          <p:cNvGraphicFramePr>
            <a:graphicFrameLocks noGrp="1"/>
          </p:cNvGraphicFramePr>
          <p:nvPr/>
        </p:nvGraphicFramePr>
        <p:xfrm>
          <a:off x="313229" y="3640392"/>
          <a:ext cx="3524034" cy="1592515"/>
        </p:xfrm>
        <a:graphic>
          <a:graphicData uri="http://schemas.openxmlformats.org/drawingml/2006/table">
            <a:tbl>
              <a:tblPr firstRow="1" bandRow="1">
                <a:tableStyleId>{5C22544A-7EE6-4342-B048-85BDC9FD1C3A}</a:tableStyleId>
              </a:tblPr>
              <a:tblGrid>
                <a:gridCol w="3524034">
                  <a:extLst>
                    <a:ext uri="{9D8B030D-6E8A-4147-A177-3AD203B41FA5}">
                      <a16:colId xmlns:a16="http://schemas.microsoft.com/office/drawing/2014/main" val="2157825358"/>
                    </a:ext>
                  </a:extLst>
                </a:gridCol>
              </a:tblGrid>
              <a:tr h="1592515">
                <a:tc>
                  <a:txBody>
                    <a:bodyPr/>
                    <a:lstStyle/>
                    <a:p>
                      <a:pPr algn="ctr"/>
                      <a:r>
                        <a:rPr lang="en-US" sz="4000"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Medicare Part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4850">
                          <a:schemeClr val="bg2">
                            <a:lumMod val="20000"/>
                            <a:lumOff val="80000"/>
                          </a:schemeClr>
                        </a:gs>
                        <a:gs pos="68000">
                          <a:schemeClr val="bg2">
                            <a:lumMod val="20000"/>
                            <a:lumOff val="80000"/>
                          </a:schemeClr>
                        </a:gs>
                        <a:gs pos="22000">
                          <a:schemeClr val="bg1">
                            <a:lumMod val="95000"/>
                          </a:schemeClr>
                        </a:gs>
                        <a:gs pos="0">
                          <a:schemeClr val="accent1">
                            <a:lumMod val="5000"/>
                            <a:lumOff val="95000"/>
                          </a:schemeClr>
                        </a:gs>
                        <a:gs pos="47000">
                          <a:schemeClr val="bg2">
                            <a:lumMod val="20000"/>
                            <a:lumOff val="80000"/>
                          </a:schemeClr>
                        </a:gs>
                        <a:gs pos="55000">
                          <a:schemeClr val="bg2">
                            <a:lumMod val="20000"/>
                            <a:lumOff val="80000"/>
                          </a:schemeClr>
                        </a:gs>
                        <a:gs pos="79822">
                          <a:schemeClr val="accent5">
                            <a:lumMod val="20000"/>
                            <a:lumOff val="80000"/>
                          </a:schemeClr>
                        </a:gs>
                        <a:gs pos="91000">
                          <a:schemeClr val="accent5">
                            <a:lumMod val="20000"/>
                            <a:lumOff val="80000"/>
                          </a:schemeClr>
                        </a:gs>
                      </a:gsLst>
                      <a:lin ang="5400000" scaled="1"/>
                    </a:gradFill>
                  </a:tcPr>
                </a:tc>
                <a:extLst>
                  <a:ext uri="{0D108BD9-81ED-4DB2-BD59-A6C34878D82A}">
                    <a16:rowId xmlns:a16="http://schemas.microsoft.com/office/drawing/2014/main" val="452354658"/>
                  </a:ext>
                </a:extLst>
              </a:tr>
            </a:tbl>
          </a:graphicData>
        </a:graphic>
      </p:graphicFrame>
      <p:sp>
        <p:nvSpPr>
          <p:cNvPr id="3" name="Content Placeholder 2">
            <a:extLst>
              <a:ext uri="{FF2B5EF4-FFF2-40B4-BE49-F238E27FC236}">
                <a16:creationId xmlns:a16="http://schemas.microsoft.com/office/drawing/2014/main" id="{87849FC9-28E3-89A3-78B8-4D539C88DFAF}"/>
              </a:ext>
            </a:extLst>
          </p:cNvPr>
          <p:cNvSpPr>
            <a:spLocks noGrp="1"/>
          </p:cNvSpPr>
          <p:nvPr>
            <p:ph idx="1"/>
          </p:nvPr>
        </p:nvSpPr>
        <p:spPr>
          <a:xfrm>
            <a:off x="3837263" y="2440970"/>
            <a:ext cx="8041508" cy="3991361"/>
          </a:xfrm>
          <a:pattFill prst="pct70">
            <a:fgClr>
              <a:schemeClr val="accent6">
                <a:lumMod val="20000"/>
                <a:lumOff val="80000"/>
              </a:schemeClr>
            </a:fgClr>
            <a:bgClr>
              <a:schemeClr val="bg1"/>
            </a:bgClr>
          </a:pattFill>
          <a:ln>
            <a:solidFill>
              <a:srgbClr val="C00000"/>
            </a:solidFill>
          </a:ln>
          <a:effectLst>
            <a:glow rad="38100">
              <a:srgbClr val="C00000"/>
            </a:glow>
          </a:effectLst>
        </p:spPr>
        <p:txBody>
          <a:bodyPr>
            <a:normAutofit lnSpcReduction="10000"/>
          </a:bodyPr>
          <a:lstStyle/>
          <a:p>
            <a:pPr marL="339725" indent="-339725">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treatment of 2 residents who are not performing the same or similar activities at the same time, </a:t>
            </a:r>
            <a:r>
              <a:rPr lang="en-US" sz="4000" b="1" i="1" u="sng"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regardless of payer source</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339725" indent="-339725">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 residents must be in the line of sight of the treating therapist or assistant. </a:t>
            </a:r>
          </a:p>
          <a:p>
            <a:endParaRPr lang="en-US" dirty="0"/>
          </a:p>
        </p:txBody>
      </p:sp>
    </p:spTree>
    <p:extLst>
      <p:ext uri="{BB962C8B-B14F-4D97-AF65-F5344CB8AC3E}">
        <p14:creationId xmlns:p14="http://schemas.microsoft.com/office/powerpoint/2010/main" val="345699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34FF-121D-CCB5-E667-F0C4C6993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C31EAB-34CC-6D9C-DF48-EDC50C8FE3BA}"/>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Individual Therapy- </a:t>
            </a:r>
            <a:r>
              <a:rPr lang="en-US" sz="4800" b="1" i="1" spc="-300" dirty="0">
                <a:solidFill>
                  <a:srgbClr val="C00000"/>
                </a:solidFill>
                <a:latin typeface="Times New Roman" panose="02020603050405020304" pitchFamily="18" charset="0"/>
                <a:cs typeface="Times New Roman" panose="02020603050405020304" pitchFamily="18" charset="0"/>
              </a:rPr>
              <a:t>Therapy Student Part A</a:t>
            </a:r>
            <a:endParaRPr lang="en-US" sz="4800" b="1" i="1" spc="-300" dirty="0">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DA5F10B-CBB5-9D82-091D-92EAFD2B6673}"/>
              </a:ext>
            </a:extLst>
          </p:cNvPr>
          <p:cNvSpPr txBox="1">
            <a:spLocks/>
          </p:cNvSpPr>
          <p:nvPr/>
        </p:nvSpPr>
        <p:spPr bwMode="gray">
          <a:xfrm>
            <a:off x="10446050" y="133607"/>
            <a:ext cx="66338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212</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C7EF05EB-41A2-121A-AB1E-F5E5BD9A5A12}"/>
              </a:ext>
            </a:extLst>
          </p:cNvPr>
          <p:cNvGraphicFramePr>
            <a:graphicFrameLocks noGrp="1"/>
          </p:cNvGraphicFramePr>
          <p:nvPr>
            <p:extLst>
              <p:ext uri="{D42A27DB-BD31-4B8C-83A1-F6EECF244321}">
                <p14:modId xmlns:p14="http://schemas.microsoft.com/office/powerpoint/2010/main" val="1914847564"/>
              </p:ext>
            </p:extLst>
          </p:nvPr>
        </p:nvGraphicFramePr>
        <p:xfrm>
          <a:off x="92512" y="3956034"/>
          <a:ext cx="2818854" cy="1323059"/>
        </p:xfrm>
        <a:graphic>
          <a:graphicData uri="http://schemas.openxmlformats.org/drawingml/2006/table">
            <a:tbl>
              <a:tblPr firstRow="1" bandRow="1">
                <a:tableStyleId>{5C22544A-7EE6-4342-B048-85BDC9FD1C3A}</a:tableStyleId>
              </a:tblPr>
              <a:tblGrid>
                <a:gridCol w="2818854">
                  <a:extLst>
                    <a:ext uri="{9D8B030D-6E8A-4147-A177-3AD203B41FA5}">
                      <a16:colId xmlns:a16="http://schemas.microsoft.com/office/drawing/2014/main" val="2157825358"/>
                    </a:ext>
                  </a:extLst>
                </a:gridCol>
              </a:tblGrid>
              <a:tr h="1323059">
                <a:tc>
                  <a:txBody>
                    <a:bodyPr/>
                    <a:lstStyle/>
                    <a:p>
                      <a:pPr algn="ctr"/>
                      <a:r>
                        <a:rPr lang="en-US" sz="3200"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Student </a:t>
                      </a:r>
                    </a:p>
                    <a:p>
                      <a:pPr algn="ctr"/>
                      <a:r>
                        <a:rPr lang="en-US" sz="3200"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4850">
                          <a:schemeClr val="accent4">
                            <a:lumMod val="20000"/>
                            <a:lumOff val="80000"/>
                          </a:schemeClr>
                        </a:gs>
                        <a:gs pos="68000">
                          <a:schemeClr val="accent4">
                            <a:lumMod val="20000"/>
                            <a:lumOff val="80000"/>
                          </a:schemeClr>
                        </a:gs>
                        <a:gs pos="22000">
                          <a:schemeClr val="bg1">
                            <a:lumMod val="95000"/>
                          </a:schemeClr>
                        </a:gs>
                        <a:gs pos="0">
                          <a:schemeClr val="accent1">
                            <a:lumMod val="5000"/>
                            <a:lumOff val="95000"/>
                          </a:schemeClr>
                        </a:gs>
                        <a:gs pos="47000">
                          <a:schemeClr val="accent4">
                            <a:lumMod val="20000"/>
                            <a:lumOff val="80000"/>
                          </a:schemeClr>
                        </a:gs>
                        <a:gs pos="55000">
                          <a:schemeClr val="accent5">
                            <a:lumMod val="20000"/>
                            <a:lumOff val="80000"/>
                          </a:schemeClr>
                        </a:gs>
                        <a:gs pos="79822">
                          <a:schemeClr val="accent5">
                            <a:lumMod val="20000"/>
                            <a:lumOff val="80000"/>
                          </a:schemeClr>
                        </a:gs>
                        <a:gs pos="91000">
                          <a:srgbClr val="00B050"/>
                        </a:gs>
                      </a:gsLst>
                      <a:lin ang="5400000" scaled="1"/>
                    </a:gradFill>
                  </a:tcPr>
                </a:tc>
                <a:extLst>
                  <a:ext uri="{0D108BD9-81ED-4DB2-BD59-A6C34878D82A}">
                    <a16:rowId xmlns:a16="http://schemas.microsoft.com/office/drawing/2014/main" val="452354658"/>
                  </a:ext>
                </a:extLst>
              </a:tr>
            </a:tbl>
          </a:graphicData>
        </a:graphic>
      </p:graphicFrame>
      <p:sp>
        <p:nvSpPr>
          <p:cNvPr id="3" name="Content Placeholder 2">
            <a:extLst>
              <a:ext uri="{FF2B5EF4-FFF2-40B4-BE49-F238E27FC236}">
                <a16:creationId xmlns:a16="http://schemas.microsoft.com/office/drawing/2014/main" id="{797B64FF-D7BF-659C-78E6-72552CDBB035}"/>
              </a:ext>
            </a:extLst>
          </p:cNvPr>
          <p:cNvSpPr>
            <a:spLocks noGrp="1"/>
          </p:cNvSpPr>
          <p:nvPr>
            <p:ph idx="1"/>
          </p:nvPr>
        </p:nvSpPr>
        <p:spPr>
          <a:xfrm>
            <a:off x="2911366" y="2295525"/>
            <a:ext cx="9040978" cy="4267199"/>
          </a:xfrm>
          <a:gradFill>
            <a:gsLst>
              <a:gs pos="34850">
                <a:schemeClr val="accent4">
                  <a:lumMod val="20000"/>
                  <a:lumOff val="80000"/>
                </a:schemeClr>
              </a:gs>
              <a:gs pos="68000">
                <a:schemeClr val="accent4">
                  <a:lumMod val="20000"/>
                  <a:lumOff val="80000"/>
                </a:schemeClr>
              </a:gs>
              <a:gs pos="22000">
                <a:schemeClr val="bg1">
                  <a:lumMod val="95000"/>
                </a:schemeClr>
              </a:gs>
              <a:gs pos="0">
                <a:schemeClr val="accent1">
                  <a:lumMod val="5000"/>
                  <a:lumOff val="95000"/>
                </a:schemeClr>
              </a:gs>
              <a:gs pos="47000">
                <a:schemeClr val="accent4">
                  <a:lumMod val="20000"/>
                  <a:lumOff val="80000"/>
                </a:schemeClr>
              </a:gs>
              <a:gs pos="55000">
                <a:schemeClr val="accent5">
                  <a:lumMod val="20000"/>
                  <a:lumOff val="80000"/>
                </a:schemeClr>
              </a:gs>
              <a:gs pos="79822">
                <a:schemeClr val="accent5">
                  <a:lumMod val="20000"/>
                  <a:lumOff val="80000"/>
                </a:schemeClr>
              </a:gs>
              <a:gs pos="91000">
                <a:srgbClr val="66FF99"/>
              </a:gs>
            </a:gsLst>
            <a:lin ang="5400000" scaled="1"/>
          </a:gradFill>
          <a:ln>
            <a:solidFill>
              <a:srgbClr val="C00000"/>
            </a:solidFill>
          </a:ln>
          <a:effectLst>
            <a:glow rad="38100">
              <a:srgbClr val="C00000"/>
            </a:glow>
          </a:effectLst>
        </p:spPr>
        <p:txBody>
          <a:bodyPr>
            <a:noAutofit/>
          </a:bodyPr>
          <a:lstStyle/>
          <a:p>
            <a:pPr>
              <a:spcBef>
                <a:spcPts val="0"/>
              </a:spcBef>
              <a:buSzPct val="10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therapy student is treating one resident, and</a:t>
            </a:r>
          </a:p>
          <a:p>
            <a:pPr>
              <a:spcBef>
                <a:spcPts val="0"/>
              </a:spcBef>
              <a:buSzPct val="10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supervising therapist/assistant is treating another resident, and </a:t>
            </a:r>
          </a:p>
          <a:p>
            <a:pPr>
              <a:spcBef>
                <a:spcPts val="0"/>
              </a:spcBef>
              <a:buSzPct val="10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 residents are within line of sight of the therapist/ assistant or student providing their therapy; </a:t>
            </a:r>
          </a:p>
          <a:p>
            <a:pPr marL="0" indent="0" algn="ctr">
              <a:spcBef>
                <a:spcPts val="0"/>
              </a:spcBef>
              <a:buSzPct val="100000"/>
              <a:buFont typeface="Wingdings" panose="05000000000000000000" pitchFamily="2" charset="2"/>
              <a:buNone/>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74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B4BC1-4725-68AD-8712-2812BE854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E002C-19A3-97C2-9439-1E1E7FA3FBD4}"/>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Individual Therapy- </a:t>
            </a:r>
            <a:r>
              <a:rPr lang="en-US" sz="4400" b="1" i="1" spc="-300" dirty="0">
                <a:solidFill>
                  <a:srgbClr val="C00000"/>
                </a:solidFill>
                <a:latin typeface="Times New Roman" panose="02020603050405020304" pitchFamily="18" charset="0"/>
                <a:cs typeface="Times New Roman" panose="02020603050405020304" pitchFamily="18" charset="0"/>
              </a:rPr>
              <a:t>Therapy Student Part A </a:t>
            </a:r>
            <a:r>
              <a:rPr lang="en-US" sz="4400" b="1" i="1" spc="-300" dirty="0">
                <a:solidFill>
                  <a:schemeClr val="tx1"/>
                </a:solidFill>
                <a:latin typeface="Times New Roman" panose="02020603050405020304" pitchFamily="18" charset="0"/>
                <a:cs typeface="Times New Roman" panose="02020603050405020304" pitchFamily="18" charset="0"/>
              </a:rPr>
              <a:t>(cont.)</a:t>
            </a:r>
            <a:endParaRPr lang="en-US" sz="4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4BB8E48-24FA-B769-4F07-581546F867CE}"/>
              </a:ext>
            </a:extLst>
          </p:cNvPr>
          <p:cNvSpPr txBox="1">
            <a:spLocks/>
          </p:cNvSpPr>
          <p:nvPr/>
        </p:nvSpPr>
        <p:spPr bwMode="gray">
          <a:xfrm>
            <a:off x="10446050" y="133607"/>
            <a:ext cx="66338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213</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4D6FCF7E-726D-A18F-8474-694C41A8576A}"/>
              </a:ext>
            </a:extLst>
          </p:cNvPr>
          <p:cNvGraphicFramePr>
            <a:graphicFrameLocks noGrp="1"/>
          </p:cNvGraphicFramePr>
          <p:nvPr>
            <p:extLst>
              <p:ext uri="{D42A27DB-BD31-4B8C-83A1-F6EECF244321}">
                <p14:modId xmlns:p14="http://schemas.microsoft.com/office/powerpoint/2010/main" val="3211986568"/>
              </p:ext>
            </p:extLst>
          </p:nvPr>
        </p:nvGraphicFramePr>
        <p:xfrm>
          <a:off x="92512" y="3956034"/>
          <a:ext cx="2818854" cy="1323059"/>
        </p:xfrm>
        <a:graphic>
          <a:graphicData uri="http://schemas.openxmlformats.org/drawingml/2006/table">
            <a:tbl>
              <a:tblPr firstRow="1" bandRow="1">
                <a:tableStyleId>{5C22544A-7EE6-4342-B048-85BDC9FD1C3A}</a:tableStyleId>
              </a:tblPr>
              <a:tblGrid>
                <a:gridCol w="2818854">
                  <a:extLst>
                    <a:ext uri="{9D8B030D-6E8A-4147-A177-3AD203B41FA5}">
                      <a16:colId xmlns:a16="http://schemas.microsoft.com/office/drawing/2014/main" val="2157825358"/>
                    </a:ext>
                  </a:extLst>
                </a:gridCol>
              </a:tblGrid>
              <a:tr h="1323059">
                <a:tc>
                  <a:txBody>
                    <a:bodyPr/>
                    <a:lstStyle/>
                    <a:p>
                      <a:pPr algn="ctr"/>
                      <a:r>
                        <a:rPr lang="en-US" sz="3200"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Student </a:t>
                      </a:r>
                    </a:p>
                    <a:p>
                      <a:pPr algn="ctr"/>
                      <a:r>
                        <a:rPr lang="en-US" sz="3200"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A(cont.)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4850">
                          <a:schemeClr val="accent4">
                            <a:lumMod val="20000"/>
                            <a:lumOff val="80000"/>
                          </a:schemeClr>
                        </a:gs>
                        <a:gs pos="68000">
                          <a:schemeClr val="accent4">
                            <a:lumMod val="20000"/>
                            <a:lumOff val="80000"/>
                          </a:schemeClr>
                        </a:gs>
                        <a:gs pos="22000">
                          <a:schemeClr val="bg1">
                            <a:lumMod val="95000"/>
                          </a:schemeClr>
                        </a:gs>
                        <a:gs pos="0">
                          <a:schemeClr val="accent1">
                            <a:lumMod val="5000"/>
                            <a:lumOff val="95000"/>
                          </a:schemeClr>
                        </a:gs>
                        <a:gs pos="47000">
                          <a:schemeClr val="accent4">
                            <a:lumMod val="20000"/>
                            <a:lumOff val="80000"/>
                          </a:schemeClr>
                        </a:gs>
                        <a:gs pos="55000">
                          <a:schemeClr val="accent5">
                            <a:lumMod val="20000"/>
                            <a:lumOff val="80000"/>
                          </a:schemeClr>
                        </a:gs>
                        <a:gs pos="79822">
                          <a:schemeClr val="accent5">
                            <a:lumMod val="20000"/>
                            <a:lumOff val="80000"/>
                          </a:schemeClr>
                        </a:gs>
                        <a:gs pos="91000">
                          <a:srgbClr val="00B050"/>
                        </a:gs>
                      </a:gsLst>
                      <a:lin ang="5400000" scaled="1"/>
                    </a:gradFill>
                  </a:tcPr>
                </a:tc>
                <a:extLst>
                  <a:ext uri="{0D108BD9-81ED-4DB2-BD59-A6C34878D82A}">
                    <a16:rowId xmlns:a16="http://schemas.microsoft.com/office/drawing/2014/main" val="452354658"/>
                  </a:ext>
                </a:extLst>
              </a:tr>
            </a:tbl>
          </a:graphicData>
        </a:graphic>
      </p:graphicFrame>
      <p:sp>
        <p:nvSpPr>
          <p:cNvPr id="5" name="Content Placeholder 2">
            <a:extLst>
              <a:ext uri="{FF2B5EF4-FFF2-40B4-BE49-F238E27FC236}">
                <a16:creationId xmlns:a16="http://schemas.microsoft.com/office/drawing/2014/main" id="{3B285941-48B4-1D5F-F3D4-2700768658D6}"/>
              </a:ext>
            </a:extLst>
          </p:cNvPr>
          <p:cNvSpPr txBox="1">
            <a:spLocks/>
          </p:cNvSpPr>
          <p:nvPr/>
        </p:nvSpPr>
        <p:spPr>
          <a:xfrm>
            <a:off x="2911366" y="2247900"/>
            <a:ext cx="9040978" cy="4610099"/>
          </a:xfrm>
          <a:prstGeom prst="rect">
            <a:avLst/>
          </a:prstGeom>
          <a:gradFill>
            <a:gsLst>
              <a:gs pos="34850">
                <a:schemeClr val="accent4">
                  <a:lumMod val="20000"/>
                  <a:lumOff val="80000"/>
                </a:schemeClr>
              </a:gs>
              <a:gs pos="68000">
                <a:schemeClr val="accent4">
                  <a:lumMod val="20000"/>
                  <a:lumOff val="80000"/>
                </a:schemeClr>
              </a:gs>
              <a:gs pos="22000">
                <a:schemeClr val="bg1">
                  <a:lumMod val="95000"/>
                </a:schemeClr>
              </a:gs>
              <a:gs pos="0">
                <a:schemeClr val="accent1">
                  <a:lumMod val="5000"/>
                  <a:lumOff val="95000"/>
                </a:schemeClr>
              </a:gs>
              <a:gs pos="47000">
                <a:schemeClr val="accent4">
                  <a:lumMod val="20000"/>
                  <a:lumOff val="80000"/>
                </a:schemeClr>
              </a:gs>
              <a:gs pos="55000">
                <a:schemeClr val="accent5">
                  <a:lumMod val="20000"/>
                  <a:lumOff val="80000"/>
                </a:schemeClr>
              </a:gs>
              <a:gs pos="79822">
                <a:schemeClr val="accent5">
                  <a:lumMod val="20000"/>
                  <a:lumOff val="80000"/>
                </a:schemeClr>
              </a:gs>
              <a:gs pos="91000">
                <a:srgbClr val="00FFFF"/>
              </a:gs>
            </a:gsLst>
            <a:lin ang="5400000" scaled="1"/>
          </a:gradFill>
          <a:ln>
            <a:solidFill>
              <a:srgbClr val="C00000"/>
            </a:solidFill>
          </a:ln>
          <a:effectLst>
            <a:glow rad="38100">
              <a:srgbClr val="C00000"/>
            </a:glo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87338" indent="-287338">
              <a:spcBef>
                <a:spcPts val="0"/>
              </a:spcBef>
              <a:buSzPct val="100000"/>
              <a:buFont typeface="Wingdings" panose="05000000000000000000" pitchFamily="2" charset="2"/>
              <a:buChar char="§"/>
            </a:pPr>
            <a:r>
              <a:rPr lang="en-US" sz="4000" b="1" i="1" spc="-150" dirty="0">
                <a:solidFill>
                  <a:srgbClr val="C00000"/>
                </a:solidFill>
                <a:latin typeface="Times New Roman" panose="02020603050405020304" pitchFamily="18" charset="0"/>
                <a:cs typeface="Times New Roman" panose="02020603050405020304" pitchFamily="18" charset="0"/>
              </a:rPr>
              <a:t>The therapy student is treating 2 residents, </a:t>
            </a:r>
            <a:r>
              <a:rPr lang="en-US" sz="4000" b="1" i="1" u="sng" spc="-150" dirty="0">
                <a:solidFill>
                  <a:srgbClr val="C00000"/>
                </a:solidFill>
                <a:latin typeface="Times New Roman" panose="02020603050405020304" pitchFamily="18" charset="0"/>
                <a:cs typeface="Times New Roman" panose="02020603050405020304" pitchFamily="18" charset="0"/>
              </a:rPr>
              <a:t>regardless of payer source,</a:t>
            </a:r>
            <a:r>
              <a:rPr lang="en-US" sz="4000" b="1" i="1" spc="-150" dirty="0">
                <a:solidFill>
                  <a:srgbClr val="C00000"/>
                </a:solidFill>
                <a:latin typeface="Times New Roman" panose="02020603050405020304" pitchFamily="18" charset="0"/>
                <a:cs typeface="Times New Roman" panose="02020603050405020304" pitchFamily="18" charset="0"/>
              </a:rPr>
              <a:t> both of whom are within line of sight of the therapy student, and </a:t>
            </a:r>
          </a:p>
          <a:p>
            <a:pPr marL="287338" indent="-287338">
              <a:spcBef>
                <a:spcPts val="0"/>
              </a:spcBef>
              <a:buSzPct val="100000"/>
              <a:buFont typeface="Wingdings" panose="05000000000000000000" pitchFamily="2" charset="2"/>
              <a:buChar char="§"/>
            </a:pPr>
            <a:r>
              <a:rPr lang="en-US" sz="4000" b="1" i="1" spc="-150" dirty="0">
                <a:solidFill>
                  <a:srgbClr val="C00000"/>
                </a:solidFill>
                <a:latin typeface="Times New Roman" panose="02020603050405020304" pitchFamily="18" charset="0"/>
                <a:cs typeface="Times New Roman" panose="02020603050405020304" pitchFamily="18" charset="0"/>
              </a:rPr>
              <a:t>The therapist is not treating any residents and not supervising other individuals; </a:t>
            </a:r>
          </a:p>
          <a:p>
            <a:pPr marL="0" indent="0" algn="ctr">
              <a:spcBef>
                <a:spcPts val="0"/>
              </a:spcBef>
              <a:buSzPct val="100000"/>
              <a:buFont typeface="Wingdings" panose="05000000000000000000" pitchFamily="2" charset="2"/>
              <a:buNone/>
            </a:pPr>
            <a:r>
              <a:rPr lang="en-US" sz="4000" b="1" i="1" spc="-150" dirty="0">
                <a:solidFill>
                  <a:srgbClr val="C00000"/>
                </a:solidFill>
                <a:latin typeface="Times New Roman" panose="02020603050405020304" pitchFamily="18" charset="0"/>
                <a:cs typeface="Times New Roman" panose="02020603050405020304" pitchFamily="18" charset="0"/>
              </a:rPr>
              <a:t>OR</a:t>
            </a:r>
            <a:endParaRPr lang="en-US" sz="2000" dirty="0"/>
          </a:p>
        </p:txBody>
      </p:sp>
    </p:spTree>
    <p:extLst>
      <p:ext uri="{BB962C8B-B14F-4D97-AF65-F5344CB8AC3E}">
        <p14:creationId xmlns:p14="http://schemas.microsoft.com/office/powerpoint/2010/main" val="3518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A4667-ED7C-02CB-4D41-E62BC94F4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0D403-1FD5-B3F4-14FF-98D0954C6EB8}"/>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Individual Therapy- </a:t>
            </a:r>
            <a:r>
              <a:rPr lang="en-US" sz="4400" b="1" i="1" spc="-300" dirty="0">
                <a:solidFill>
                  <a:srgbClr val="C00000"/>
                </a:solidFill>
                <a:latin typeface="Times New Roman" panose="02020603050405020304" pitchFamily="18" charset="0"/>
                <a:cs typeface="Times New Roman" panose="02020603050405020304" pitchFamily="18" charset="0"/>
              </a:rPr>
              <a:t>Therapy Student Part A </a:t>
            </a:r>
            <a:r>
              <a:rPr lang="en-US" sz="4400" b="1" i="1" spc="-300" dirty="0">
                <a:solidFill>
                  <a:srgbClr val="080808"/>
                </a:solidFill>
                <a:latin typeface="Times New Roman" panose="02020603050405020304" pitchFamily="18" charset="0"/>
                <a:cs typeface="Times New Roman" panose="02020603050405020304" pitchFamily="18" charset="0"/>
              </a:rPr>
              <a:t>(cont.)</a:t>
            </a:r>
            <a:endParaRPr lang="en-US" sz="4400" b="1" i="1" spc="-300" dirty="0">
              <a:solidFill>
                <a:srgbClr val="080808"/>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6B593C2-1112-0961-F495-A4A9EEE0988C}"/>
              </a:ext>
            </a:extLst>
          </p:cNvPr>
          <p:cNvSpPr txBox="1">
            <a:spLocks/>
          </p:cNvSpPr>
          <p:nvPr/>
        </p:nvSpPr>
        <p:spPr bwMode="gray">
          <a:xfrm>
            <a:off x="10404008" y="101101"/>
            <a:ext cx="71593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214</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B4510ACD-B17A-0A7F-CBAA-CCBAC2BE5FD6}"/>
              </a:ext>
            </a:extLst>
          </p:cNvPr>
          <p:cNvGraphicFramePr>
            <a:graphicFrameLocks noGrp="1"/>
          </p:cNvGraphicFramePr>
          <p:nvPr/>
        </p:nvGraphicFramePr>
        <p:xfrm>
          <a:off x="92512" y="3956034"/>
          <a:ext cx="3291818" cy="1323059"/>
        </p:xfrm>
        <a:graphic>
          <a:graphicData uri="http://schemas.openxmlformats.org/drawingml/2006/table">
            <a:tbl>
              <a:tblPr firstRow="1" bandRow="1">
                <a:tableStyleId>{5C22544A-7EE6-4342-B048-85BDC9FD1C3A}</a:tableStyleId>
              </a:tblPr>
              <a:tblGrid>
                <a:gridCol w="3291818">
                  <a:extLst>
                    <a:ext uri="{9D8B030D-6E8A-4147-A177-3AD203B41FA5}">
                      <a16:colId xmlns:a16="http://schemas.microsoft.com/office/drawing/2014/main" val="2157825358"/>
                    </a:ext>
                  </a:extLst>
                </a:gridCol>
              </a:tblGrid>
              <a:tr h="1323059">
                <a:tc>
                  <a:txBody>
                    <a:bodyPr/>
                    <a:lstStyle/>
                    <a:p>
                      <a:pPr algn="ctr"/>
                      <a:r>
                        <a:rPr lang="en-US" sz="3200"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Student </a:t>
                      </a:r>
                    </a:p>
                    <a:p>
                      <a:pPr algn="ctr"/>
                      <a:r>
                        <a:rPr lang="en-US" sz="3200"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A (cont.)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4850">
                          <a:schemeClr val="accent4">
                            <a:lumMod val="20000"/>
                            <a:lumOff val="80000"/>
                          </a:schemeClr>
                        </a:gs>
                        <a:gs pos="68000">
                          <a:schemeClr val="accent4">
                            <a:lumMod val="20000"/>
                            <a:lumOff val="80000"/>
                          </a:schemeClr>
                        </a:gs>
                        <a:gs pos="22000">
                          <a:schemeClr val="bg1">
                            <a:lumMod val="95000"/>
                          </a:schemeClr>
                        </a:gs>
                        <a:gs pos="0">
                          <a:schemeClr val="accent1">
                            <a:lumMod val="5000"/>
                            <a:lumOff val="95000"/>
                          </a:schemeClr>
                        </a:gs>
                        <a:gs pos="47000">
                          <a:schemeClr val="accent4">
                            <a:lumMod val="20000"/>
                            <a:lumOff val="80000"/>
                          </a:schemeClr>
                        </a:gs>
                        <a:gs pos="55000">
                          <a:schemeClr val="accent5">
                            <a:lumMod val="20000"/>
                            <a:lumOff val="80000"/>
                          </a:schemeClr>
                        </a:gs>
                        <a:gs pos="79822">
                          <a:schemeClr val="accent5">
                            <a:lumMod val="20000"/>
                            <a:lumOff val="80000"/>
                          </a:schemeClr>
                        </a:gs>
                        <a:gs pos="91000">
                          <a:srgbClr val="00B050"/>
                        </a:gs>
                      </a:gsLst>
                      <a:lin ang="5400000" scaled="1"/>
                    </a:gradFill>
                  </a:tcPr>
                </a:tc>
                <a:extLst>
                  <a:ext uri="{0D108BD9-81ED-4DB2-BD59-A6C34878D82A}">
                    <a16:rowId xmlns:a16="http://schemas.microsoft.com/office/drawing/2014/main" val="452354658"/>
                  </a:ext>
                </a:extLst>
              </a:tr>
            </a:tbl>
          </a:graphicData>
        </a:graphic>
      </p:graphicFrame>
      <p:sp>
        <p:nvSpPr>
          <p:cNvPr id="3" name="Content Placeholder 2">
            <a:extLst>
              <a:ext uri="{FF2B5EF4-FFF2-40B4-BE49-F238E27FC236}">
                <a16:creationId xmlns:a16="http://schemas.microsoft.com/office/drawing/2014/main" id="{02642456-59DD-A011-8784-62BD753F5A6A}"/>
              </a:ext>
            </a:extLst>
          </p:cNvPr>
          <p:cNvSpPr>
            <a:spLocks noGrp="1"/>
          </p:cNvSpPr>
          <p:nvPr>
            <p:ph idx="1"/>
          </p:nvPr>
        </p:nvSpPr>
        <p:spPr>
          <a:xfrm>
            <a:off x="3384330" y="2722179"/>
            <a:ext cx="8568013" cy="3741682"/>
          </a:xfrm>
          <a:gradFill>
            <a:gsLst>
              <a:gs pos="34850">
                <a:schemeClr val="accent4">
                  <a:lumMod val="20000"/>
                  <a:lumOff val="80000"/>
                </a:schemeClr>
              </a:gs>
              <a:gs pos="68000">
                <a:schemeClr val="accent4">
                  <a:lumMod val="20000"/>
                  <a:lumOff val="80000"/>
                </a:schemeClr>
              </a:gs>
              <a:gs pos="22000">
                <a:schemeClr val="bg1">
                  <a:lumMod val="95000"/>
                </a:schemeClr>
              </a:gs>
              <a:gs pos="0">
                <a:schemeClr val="accent1">
                  <a:lumMod val="5000"/>
                  <a:lumOff val="95000"/>
                </a:schemeClr>
              </a:gs>
              <a:gs pos="47000">
                <a:schemeClr val="accent4">
                  <a:lumMod val="20000"/>
                  <a:lumOff val="80000"/>
                </a:schemeClr>
              </a:gs>
              <a:gs pos="55000">
                <a:schemeClr val="accent5">
                  <a:lumMod val="20000"/>
                  <a:lumOff val="80000"/>
                </a:schemeClr>
              </a:gs>
              <a:gs pos="79822">
                <a:schemeClr val="accent5">
                  <a:lumMod val="20000"/>
                  <a:lumOff val="80000"/>
                </a:schemeClr>
              </a:gs>
              <a:gs pos="91000">
                <a:srgbClr val="66FF99"/>
              </a:gs>
            </a:gsLst>
            <a:lin ang="5400000" scaled="1"/>
          </a:gradFill>
          <a:ln>
            <a:solidFill>
              <a:srgbClr val="C00000"/>
            </a:solidFill>
          </a:ln>
          <a:effectLst>
            <a:glow rad="38100">
              <a:srgbClr val="C00000"/>
            </a:glow>
          </a:effectLst>
        </p:spPr>
        <p:txBody>
          <a:bodyPr>
            <a:noAutofit/>
          </a:bodyPr>
          <a:lstStyle/>
          <a:p>
            <a:pPr marL="400050" indent="-40005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therapy student is not treating any residents, and </a:t>
            </a:r>
          </a:p>
          <a:p>
            <a:pPr marL="400050" indent="-40005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supervising therapist/assistant is treating 2 residents at the same time, </a:t>
            </a:r>
            <a:r>
              <a:rPr lang="en-US" sz="4000" b="1" i="1" u="sng"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regardless of payer source</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both of whom are within line of sight. </a:t>
            </a:r>
          </a:p>
        </p:txBody>
      </p:sp>
    </p:spTree>
    <p:extLst>
      <p:ext uri="{BB962C8B-B14F-4D97-AF65-F5344CB8AC3E}">
        <p14:creationId xmlns:p14="http://schemas.microsoft.com/office/powerpoint/2010/main" val="15365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9688C-9DBC-DF25-1578-9264DD685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FD575-C22D-5794-3F87-BD57F1BCF123}"/>
              </a:ext>
            </a:extLst>
          </p:cNvPr>
          <p:cNvSpPr>
            <a:spLocks noGrp="1"/>
          </p:cNvSpPr>
          <p:nvPr>
            <p:ph type="title"/>
          </p:nvPr>
        </p:nvSpPr>
        <p:spPr>
          <a:xfrm>
            <a:off x="912611" y="844380"/>
            <a:ext cx="10366778" cy="876843"/>
          </a:xfrm>
          <a:solidFill>
            <a:srgbClr val="FFFF0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Example#1 – Concurrent Therapy</a:t>
            </a:r>
            <a:endParaRPr lang="en-US" sz="5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9FB18A9-5711-B569-9A7D-7D4C96B2757D}"/>
              </a:ext>
            </a:extLst>
          </p:cNvPr>
          <p:cNvSpPr>
            <a:spLocks noGrp="1"/>
          </p:cNvSpPr>
          <p:nvPr>
            <p:ph idx="1"/>
          </p:nvPr>
        </p:nvSpPr>
        <p:spPr>
          <a:xfrm>
            <a:off x="115614" y="2302136"/>
            <a:ext cx="11751563" cy="4555864"/>
          </a:xfrm>
          <a:solidFill>
            <a:schemeClr val="bg1"/>
          </a:solidFill>
          <a:effectLst>
            <a:glow>
              <a:srgbClr val="C00000"/>
            </a:glow>
          </a:effectLst>
        </p:spPr>
        <p:txBody>
          <a:bodyPr>
            <a:noAutofit/>
          </a:bodyPr>
          <a:lstStyle/>
          <a:p>
            <a:pPr marL="287338" indent="-287338">
              <a:spcBef>
                <a:spcPts val="0"/>
              </a:spcBef>
              <a:buSzPct val="11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physical therapist provides therapies that are not the same or similar to Resident Q and Resident R at the same time for 30 minutes. Resident Q’s stay is covered under the Medicare SNF PPS Part A benefit. Resident R is paying privately for therapy. Based on the information above, the therapist would code each individual’s MDS for this day of treatment as follows: </a:t>
            </a:r>
          </a:p>
        </p:txBody>
      </p:sp>
      <p:sp>
        <p:nvSpPr>
          <p:cNvPr id="4" name="Slide Number Placeholder 3">
            <a:extLst>
              <a:ext uri="{FF2B5EF4-FFF2-40B4-BE49-F238E27FC236}">
                <a16:creationId xmlns:a16="http://schemas.microsoft.com/office/drawing/2014/main" id="{3B7A7439-59D7-CDBC-1FDA-835AD8748AF7}"/>
              </a:ext>
            </a:extLst>
          </p:cNvPr>
          <p:cNvSpPr txBox="1">
            <a:spLocks/>
          </p:cNvSpPr>
          <p:nvPr/>
        </p:nvSpPr>
        <p:spPr bwMode="gray">
          <a:xfrm>
            <a:off x="10446048" y="199632"/>
            <a:ext cx="64236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215</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25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7FBF7-BFEC-5063-3335-D30FE29BC0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8F15C-25FE-2A7A-CB12-A044D9E7B586}"/>
              </a:ext>
            </a:extLst>
          </p:cNvPr>
          <p:cNvSpPr>
            <a:spLocks noGrp="1"/>
          </p:cNvSpPr>
          <p:nvPr>
            <p:ph type="title"/>
          </p:nvPr>
        </p:nvSpPr>
        <p:spPr>
          <a:xfrm>
            <a:off x="912611" y="695781"/>
            <a:ext cx="10366778" cy="1027450"/>
          </a:xfrm>
          <a:solidFill>
            <a:srgbClr val="FFFF0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Example#2 – Concurrent Therapy</a:t>
            </a:r>
            <a:endParaRPr lang="en-US" sz="5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30B5C43-703B-506A-C644-42E8614C850B}"/>
              </a:ext>
            </a:extLst>
          </p:cNvPr>
          <p:cNvSpPr>
            <a:spLocks noGrp="1"/>
          </p:cNvSpPr>
          <p:nvPr>
            <p:ph idx="1"/>
          </p:nvPr>
        </p:nvSpPr>
        <p:spPr>
          <a:xfrm>
            <a:off x="205954" y="2334408"/>
            <a:ext cx="11681245" cy="4523592"/>
          </a:xfrm>
          <a:solidFill>
            <a:schemeClr val="bg1"/>
          </a:solidFill>
          <a:effectLst>
            <a:glow>
              <a:srgbClr val="C00000"/>
            </a:glow>
          </a:effectLst>
        </p:spPr>
        <p:txBody>
          <a:bodyPr>
            <a:noAutofit/>
          </a:bodyPr>
          <a:lstStyle/>
          <a:p>
            <a:pPr marL="339725" indent="-339725">
              <a:spcBef>
                <a:spcPts val="0"/>
              </a:spcBef>
              <a:buSzPct val="11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physical therapist provides therapies that are not the same or similar to Resident S and Resident T at the same time for 30 minutes. Resident S’s stay is covered under the Medicare SNF PPS Part A benefit. Resident T’s therapy is covered under Medicare Part B. Based on the information above, the therapist would code each individual’s MDS for this day of treatment as follows: </a:t>
            </a:r>
          </a:p>
          <a:p>
            <a:pPr marL="976313">
              <a:spcBef>
                <a:spcPts val="0"/>
              </a:spcBef>
              <a:buSzPct val="125000"/>
              <a:buFont typeface="Times New Roman" panose="02020603050405020304" pitchFamily="18" charset="0"/>
              <a:buChar char="-"/>
            </a:pPr>
            <a:endParaRPr lang="en-US" sz="3200" b="1" i="1" u="none" strike="noStrike"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06788D-6D60-9D74-5EC1-3C12C2D5716F}"/>
              </a:ext>
            </a:extLst>
          </p:cNvPr>
          <p:cNvSpPr txBox="1">
            <a:spLocks/>
          </p:cNvSpPr>
          <p:nvPr/>
        </p:nvSpPr>
        <p:spPr bwMode="gray">
          <a:xfrm>
            <a:off x="10420926" y="141379"/>
            <a:ext cx="72003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216</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22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82D18-40CA-21D4-906E-0D3289078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445A60-BFD1-7091-CB44-00DE2D9F6879}"/>
              </a:ext>
            </a:extLst>
          </p:cNvPr>
          <p:cNvSpPr>
            <a:spLocks noGrp="1"/>
          </p:cNvSpPr>
          <p:nvPr>
            <p:ph type="title"/>
          </p:nvPr>
        </p:nvSpPr>
        <p:spPr>
          <a:xfrm>
            <a:off x="912611" y="834636"/>
            <a:ext cx="10366778" cy="860017"/>
          </a:xfrm>
          <a:solidFill>
            <a:srgbClr val="FFFF0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Example#3 – Concurrent Therapy</a:t>
            </a:r>
            <a:endParaRPr lang="en-US" sz="5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03AE5F-3F69-A201-2032-1C86CE3BECD3}"/>
              </a:ext>
            </a:extLst>
          </p:cNvPr>
          <p:cNvSpPr>
            <a:spLocks noGrp="1"/>
          </p:cNvSpPr>
          <p:nvPr>
            <p:ph idx="1"/>
          </p:nvPr>
        </p:nvSpPr>
        <p:spPr>
          <a:xfrm>
            <a:off x="205955" y="2388198"/>
            <a:ext cx="11780090" cy="4469802"/>
          </a:xfrm>
          <a:solidFill>
            <a:schemeClr val="bg1"/>
          </a:solidFill>
          <a:effectLst>
            <a:glow>
              <a:srgbClr val="C00000"/>
            </a:glow>
          </a:effectLst>
        </p:spPr>
        <p:txBody>
          <a:bodyPr>
            <a:noAutofit/>
          </a:bodyPr>
          <a:lstStyle/>
          <a:p>
            <a:pPr marL="287338" indent="-287338">
              <a:spcBef>
                <a:spcPts val="0"/>
              </a:spcBef>
              <a:buSzPct val="10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Occupational Therapist provides therapy to Resident K for 60 minutes. An occupational therapy graduate student, who is supervised by the occupational therapist, is treating Resident R at the same time for the same 60 minutes, but Resident K and Resident R are not doing the same or similar activities. Both Resident K’s and Resident R’s stays are covered under the Medicare Part A benefit. Based on the information above, the therapist would code each individual’s MDS for this day of treatment as follows: </a:t>
            </a:r>
          </a:p>
          <a:p>
            <a:pPr marL="976313">
              <a:spcBef>
                <a:spcPts val="0"/>
              </a:spcBef>
              <a:buSzPct val="125000"/>
              <a:buFont typeface="Times New Roman" panose="02020603050405020304" pitchFamily="18" charset="0"/>
              <a:buChar char="-"/>
            </a:pPr>
            <a:endParaRPr lang="en-US" sz="3200" b="1" i="1" u="none" strike="noStrike"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70B3011-1757-48AF-E378-D3580C31F482}"/>
              </a:ext>
            </a:extLst>
          </p:cNvPr>
          <p:cNvSpPr txBox="1">
            <a:spLocks/>
          </p:cNvSpPr>
          <p:nvPr/>
        </p:nvSpPr>
        <p:spPr bwMode="gray">
          <a:xfrm>
            <a:off x="10425030" y="141225"/>
            <a:ext cx="715936"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217</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69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858D8-7EAF-704C-2517-5DE2CE3331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83347-6F4A-8FF0-873F-91F48984BDF6}"/>
              </a:ext>
            </a:extLst>
          </p:cNvPr>
          <p:cNvSpPr>
            <a:spLocks noGrp="1"/>
          </p:cNvSpPr>
          <p:nvPr>
            <p:ph idx="1"/>
          </p:nvPr>
        </p:nvSpPr>
        <p:spPr>
          <a:xfrm>
            <a:off x="3153102" y="2205926"/>
            <a:ext cx="8643662" cy="2752624"/>
          </a:xfrm>
          <a:gradFill>
            <a:gsLst>
              <a:gs pos="0">
                <a:schemeClr val="accent1">
                  <a:lumMod val="5000"/>
                  <a:lumOff val="95000"/>
                </a:schemeClr>
              </a:gs>
              <a:gs pos="69000">
                <a:schemeClr val="bg2">
                  <a:lumMod val="20000"/>
                  <a:lumOff val="80000"/>
                </a:schemeClr>
              </a:gs>
              <a:gs pos="83000">
                <a:schemeClr val="bg2">
                  <a:lumMod val="20000"/>
                  <a:lumOff val="80000"/>
                </a:schemeClr>
              </a:gs>
              <a:gs pos="100000">
                <a:srgbClr val="00FFFF"/>
              </a:gs>
            </a:gsLst>
            <a:lin ang="5400000" scaled="1"/>
          </a:gradFill>
          <a:ln>
            <a:solidFill>
              <a:srgbClr val="C00000"/>
            </a:solidFill>
          </a:ln>
          <a:effectLst>
            <a:glow rad="38100">
              <a:srgbClr val="C00000"/>
            </a:glow>
          </a:effectLst>
        </p:spPr>
        <p:txBody>
          <a:bodyPr>
            <a:normAutofit lnSpcReduction="10000"/>
          </a:bodyPr>
          <a:lstStyle/>
          <a:p>
            <a:pPr marL="339725" lvl="0" indent="-339725">
              <a:spcBef>
                <a:spcPts val="0"/>
              </a:spcBef>
              <a:buClrTx/>
              <a:buSzTx/>
              <a:buFont typeface="Wingdings" panose="05000000000000000000" pitchFamily="2" charset="2"/>
              <a:buChar char="§"/>
              <a:defRP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treatment of two to six residents, regardless of payer source, who are performing the same or similar activities, and </a:t>
            </a:r>
          </a:p>
          <a:p>
            <a:pPr marL="339725" lvl="0" indent="-339725">
              <a:spcBef>
                <a:spcPts val="0"/>
              </a:spcBef>
              <a:buClrTx/>
              <a:buSzTx/>
              <a:buFont typeface="Wingdings" panose="05000000000000000000" pitchFamily="2" charset="2"/>
              <a:buChar char="§"/>
              <a:defRP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are supervised by a therapist or assistant who is not supervising any other individuals. </a:t>
            </a:r>
          </a:p>
          <a:p>
            <a:endParaRPr lang="en-US" dirty="0"/>
          </a:p>
        </p:txBody>
      </p:sp>
      <p:graphicFrame>
        <p:nvGraphicFramePr>
          <p:cNvPr id="4" name="Table 3">
            <a:extLst>
              <a:ext uri="{FF2B5EF4-FFF2-40B4-BE49-F238E27FC236}">
                <a16:creationId xmlns:a16="http://schemas.microsoft.com/office/drawing/2014/main" id="{87EF2C3E-9FBD-DC55-75AB-E30CC4C5084F}"/>
              </a:ext>
            </a:extLst>
          </p:cNvPr>
          <p:cNvGraphicFramePr>
            <a:graphicFrameLocks noGrp="1"/>
          </p:cNvGraphicFramePr>
          <p:nvPr/>
        </p:nvGraphicFramePr>
        <p:xfrm>
          <a:off x="217303" y="3018078"/>
          <a:ext cx="2935800" cy="1128320"/>
        </p:xfrm>
        <a:graphic>
          <a:graphicData uri="http://schemas.openxmlformats.org/drawingml/2006/table">
            <a:tbl>
              <a:tblPr firstRow="1" bandRow="1">
                <a:tableStyleId>{5C22544A-7EE6-4342-B048-85BDC9FD1C3A}</a:tableStyleId>
              </a:tblPr>
              <a:tblGrid>
                <a:gridCol w="2935800">
                  <a:extLst>
                    <a:ext uri="{9D8B030D-6E8A-4147-A177-3AD203B41FA5}">
                      <a16:colId xmlns:a16="http://schemas.microsoft.com/office/drawing/2014/main" val="2157825358"/>
                    </a:ext>
                  </a:extLst>
                </a:gridCol>
              </a:tblGrid>
              <a:tr h="1128320">
                <a:tc>
                  <a:txBody>
                    <a:bodyPr/>
                    <a:lstStyle/>
                    <a:p>
                      <a:pPr algn="ctr"/>
                      <a:r>
                        <a:rPr lang="en-US" sz="3200" i="1" spc="-150" dirty="0">
                          <a:solidFill>
                            <a:schemeClr val="tx1"/>
                          </a:solidFill>
                          <a:latin typeface="Times New Roman" panose="02020603050405020304" pitchFamily="18" charset="0"/>
                          <a:cs typeface="Times New Roman" panose="02020603050405020304" pitchFamily="18" charset="0"/>
                        </a:rPr>
                        <a:t>Medicare Part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69000">
                          <a:schemeClr val="bg2">
                            <a:lumMod val="20000"/>
                            <a:lumOff val="80000"/>
                          </a:schemeClr>
                        </a:gs>
                        <a:gs pos="83000">
                          <a:srgbClr val="00FFFF"/>
                        </a:gs>
                        <a:gs pos="100000">
                          <a:srgbClr val="00FFFF"/>
                        </a:gs>
                      </a:gsLst>
                      <a:lin ang="5400000" scaled="1"/>
                    </a:gradFill>
                  </a:tcPr>
                </a:tc>
                <a:extLst>
                  <a:ext uri="{0D108BD9-81ED-4DB2-BD59-A6C34878D82A}">
                    <a16:rowId xmlns:a16="http://schemas.microsoft.com/office/drawing/2014/main" val="452354658"/>
                  </a:ext>
                </a:extLst>
              </a:tr>
            </a:tbl>
          </a:graphicData>
        </a:graphic>
      </p:graphicFrame>
      <p:sp>
        <p:nvSpPr>
          <p:cNvPr id="5" name="Title 1">
            <a:extLst>
              <a:ext uri="{FF2B5EF4-FFF2-40B4-BE49-F238E27FC236}">
                <a16:creationId xmlns:a16="http://schemas.microsoft.com/office/drawing/2014/main" id="{8D59C9AD-3B68-C139-0675-3F0296210E86}"/>
              </a:ext>
            </a:extLst>
          </p:cNvPr>
          <p:cNvSpPr>
            <a:spLocks noGrp="1"/>
          </p:cNvSpPr>
          <p:nvPr>
            <p:ph type="title"/>
          </p:nvPr>
        </p:nvSpPr>
        <p:spPr>
          <a:xfrm>
            <a:off x="663191" y="743578"/>
            <a:ext cx="10530672" cy="1039406"/>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Group Therapy- </a:t>
            </a:r>
            <a:r>
              <a:rPr lang="en-US" sz="6000" b="1" i="1" spc="-300" dirty="0">
                <a:solidFill>
                  <a:srgbClr val="C00000"/>
                </a:solidFill>
                <a:latin typeface="Times New Roman" panose="02020603050405020304" pitchFamily="18" charset="0"/>
                <a:cs typeface="Times New Roman" panose="02020603050405020304" pitchFamily="18" charset="0"/>
              </a:rPr>
              <a:t>Therapy Student</a:t>
            </a:r>
            <a:endParaRPr lang="en-US" sz="6000" b="1" i="1" spc="-300" dirty="0">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97C3F8DE-E579-F900-DF4C-C692CD35D1D9}"/>
              </a:ext>
            </a:extLst>
          </p:cNvPr>
          <p:cNvSpPr txBox="1">
            <a:spLocks/>
          </p:cNvSpPr>
          <p:nvPr/>
        </p:nvSpPr>
        <p:spPr bwMode="gray">
          <a:xfrm>
            <a:off x="10425953" y="124432"/>
            <a:ext cx="68752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218</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5F4633CF-2463-6897-7889-5F3D3C9893F1}"/>
              </a:ext>
            </a:extLst>
          </p:cNvPr>
          <p:cNvSpPr txBox="1">
            <a:spLocks/>
          </p:cNvSpPr>
          <p:nvPr/>
        </p:nvSpPr>
        <p:spPr>
          <a:xfrm>
            <a:off x="3153102" y="5099209"/>
            <a:ext cx="8643662" cy="1634359"/>
          </a:xfrm>
          <a:prstGeom prst="rect">
            <a:avLst/>
          </a:prstGeom>
          <a:gradFill>
            <a:gsLst>
              <a:gs pos="0">
                <a:schemeClr val="accent1">
                  <a:lumMod val="5000"/>
                  <a:lumOff val="95000"/>
                </a:schemeClr>
              </a:gs>
              <a:gs pos="69000">
                <a:schemeClr val="bg2">
                  <a:lumMod val="20000"/>
                  <a:lumOff val="80000"/>
                </a:schemeClr>
              </a:gs>
              <a:gs pos="79000">
                <a:schemeClr val="bg2">
                  <a:lumMod val="20000"/>
                  <a:lumOff val="80000"/>
                </a:schemeClr>
              </a:gs>
              <a:gs pos="100000">
                <a:srgbClr val="00B050"/>
              </a:gs>
            </a:gsLst>
            <a:lin ang="5400000" scaled="1"/>
          </a:gradFill>
          <a:ln>
            <a:solidFill>
              <a:srgbClr val="C00000"/>
            </a:solidFill>
          </a:ln>
          <a:effectLst>
            <a:glow rad="38100">
              <a:srgbClr val="C00000"/>
            </a:glow>
          </a:effectLst>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0">
              <a:spcBef>
                <a:spcPts val="0"/>
              </a:spcBef>
              <a:buClrTx/>
              <a:buSzTx/>
              <a:buFont typeface="Wingdings" panose="05000000000000000000" pitchFamily="2" charset="2"/>
              <a:buChar char="§"/>
              <a:defRP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treatment of 2 or more individuals simultaneously, regardless of payer source, who may or may not be performing the same activity.</a:t>
            </a:r>
          </a:p>
          <a:p>
            <a:endParaRPr lang="en-US" dirty="0"/>
          </a:p>
        </p:txBody>
      </p:sp>
      <p:graphicFrame>
        <p:nvGraphicFramePr>
          <p:cNvPr id="7" name="Table 6">
            <a:extLst>
              <a:ext uri="{FF2B5EF4-FFF2-40B4-BE49-F238E27FC236}">
                <a16:creationId xmlns:a16="http://schemas.microsoft.com/office/drawing/2014/main" id="{2F2ABC28-5CE8-DC0A-2E6F-7C6A758F1804}"/>
              </a:ext>
            </a:extLst>
          </p:cNvPr>
          <p:cNvGraphicFramePr>
            <a:graphicFrameLocks noGrp="1"/>
          </p:cNvGraphicFramePr>
          <p:nvPr/>
        </p:nvGraphicFramePr>
        <p:xfrm>
          <a:off x="294289" y="5488977"/>
          <a:ext cx="2858813" cy="1028799"/>
        </p:xfrm>
        <a:graphic>
          <a:graphicData uri="http://schemas.openxmlformats.org/drawingml/2006/table">
            <a:tbl>
              <a:tblPr firstRow="1" bandRow="1">
                <a:tableStyleId>{5C22544A-7EE6-4342-B048-85BDC9FD1C3A}</a:tableStyleId>
              </a:tblPr>
              <a:tblGrid>
                <a:gridCol w="2858813">
                  <a:extLst>
                    <a:ext uri="{9D8B030D-6E8A-4147-A177-3AD203B41FA5}">
                      <a16:colId xmlns:a16="http://schemas.microsoft.com/office/drawing/2014/main" val="2157825358"/>
                    </a:ext>
                  </a:extLst>
                </a:gridCol>
              </a:tblGrid>
              <a:tr h="1028799">
                <a:tc>
                  <a:txBody>
                    <a:bodyPr/>
                    <a:lstStyle/>
                    <a:p>
                      <a:pPr algn="ctr"/>
                      <a:r>
                        <a:rPr lang="en-US" sz="3200" i="1" spc="-150" dirty="0">
                          <a:solidFill>
                            <a:schemeClr val="tx1"/>
                          </a:solidFill>
                          <a:latin typeface="Times New Roman" panose="02020603050405020304" pitchFamily="18" charset="0"/>
                          <a:cs typeface="Times New Roman" panose="02020603050405020304" pitchFamily="18" charset="0"/>
                        </a:rPr>
                        <a:t>Medicare Part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69000">
                          <a:schemeClr val="bg2">
                            <a:lumMod val="20000"/>
                            <a:lumOff val="80000"/>
                          </a:schemeClr>
                        </a:gs>
                        <a:gs pos="83000">
                          <a:schemeClr val="bg2">
                            <a:lumMod val="20000"/>
                            <a:lumOff val="80000"/>
                          </a:schemeClr>
                        </a:gs>
                        <a:gs pos="100000">
                          <a:srgbClr val="00B050"/>
                        </a:gs>
                      </a:gsLst>
                      <a:lin ang="5400000" scaled="1"/>
                    </a:gradFill>
                  </a:tcPr>
                </a:tc>
                <a:extLst>
                  <a:ext uri="{0D108BD9-81ED-4DB2-BD59-A6C34878D82A}">
                    <a16:rowId xmlns:a16="http://schemas.microsoft.com/office/drawing/2014/main" val="452354658"/>
                  </a:ext>
                </a:extLst>
              </a:tr>
            </a:tbl>
          </a:graphicData>
        </a:graphic>
      </p:graphicFrame>
    </p:spTree>
    <p:extLst>
      <p:ext uri="{BB962C8B-B14F-4D97-AF65-F5344CB8AC3E}">
        <p14:creationId xmlns:p14="http://schemas.microsoft.com/office/powerpoint/2010/main" val="166963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bg/>
                                          </p:spTgt>
                                        </p:tgtEl>
                                        <p:attrNameLst>
                                          <p:attrName>style.visibility</p:attrName>
                                        </p:attrNameLst>
                                      </p:cBhvr>
                                      <p:to>
                                        <p:strVal val="visible"/>
                                      </p:to>
                                    </p:set>
                                    <p:animEffect transition="in" filter="fade">
                                      <p:cBhvr>
                                        <p:cTn id="42" dur="1000"/>
                                        <p:tgtEl>
                                          <p:spTgt spid="2">
                                            <p:bg/>
                                          </p:spTgt>
                                        </p:tgtEl>
                                      </p:cBhvr>
                                    </p:animEffect>
                                    <p:anim calcmode="lin" valueType="num">
                                      <p:cBhvr>
                                        <p:cTn id="43" dur="1000" fill="hold"/>
                                        <p:tgtEl>
                                          <p:spTgt spid="2">
                                            <p:bg/>
                                          </p:spTgt>
                                        </p:tgtEl>
                                        <p:attrNameLst>
                                          <p:attrName>ppt_x</p:attrName>
                                        </p:attrNameLst>
                                      </p:cBhvr>
                                      <p:tavLst>
                                        <p:tav tm="0">
                                          <p:val>
                                            <p:strVal val="#ppt_x"/>
                                          </p:val>
                                        </p:tav>
                                        <p:tav tm="100000">
                                          <p:val>
                                            <p:strVal val="#ppt_x"/>
                                          </p:val>
                                        </p:tav>
                                      </p:tavLst>
                                    </p:anim>
                                    <p:anim calcmode="lin" valueType="num">
                                      <p:cBhvr>
                                        <p:cTn id="44"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fade">
                                      <p:cBhvr>
                                        <p:cTn id="49" dur="1000"/>
                                        <p:tgtEl>
                                          <p:spTgt spid="2">
                                            <p:txEl>
                                              <p:pRg st="0" end="0"/>
                                            </p:txEl>
                                          </p:spTgt>
                                        </p:tgtEl>
                                      </p:cBhvr>
                                    </p:animEffect>
                                    <p:anim calcmode="lin" valueType="num">
                                      <p:cBhvr>
                                        <p:cTn id="5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build="p"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6B00C-9AC5-09F2-7BFE-6BFA1CB901F6}"/>
              </a:ext>
            </a:extLst>
          </p:cNvPr>
          <p:cNvSpPr>
            <a:spLocks noGrp="1"/>
          </p:cNvSpPr>
          <p:nvPr>
            <p:ph idx="1"/>
          </p:nvPr>
        </p:nvSpPr>
        <p:spPr>
          <a:xfrm>
            <a:off x="3153103" y="2166592"/>
            <a:ext cx="8643662" cy="4566976"/>
          </a:xfrm>
          <a:gradFill>
            <a:gsLst>
              <a:gs pos="0">
                <a:schemeClr val="accent1">
                  <a:lumMod val="5000"/>
                  <a:lumOff val="95000"/>
                </a:schemeClr>
              </a:gs>
              <a:gs pos="69000">
                <a:schemeClr val="bg2">
                  <a:lumMod val="20000"/>
                  <a:lumOff val="80000"/>
                </a:schemeClr>
              </a:gs>
              <a:gs pos="83000">
                <a:schemeClr val="bg2">
                  <a:lumMod val="20000"/>
                  <a:lumOff val="80000"/>
                </a:schemeClr>
              </a:gs>
              <a:gs pos="100000">
                <a:srgbClr val="00FFFF"/>
              </a:gs>
            </a:gsLst>
            <a:lin ang="5400000" scaled="1"/>
          </a:gradFill>
          <a:ln>
            <a:solidFill>
              <a:srgbClr val="C00000"/>
            </a:solidFill>
          </a:ln>
          <a:effectLst>
            <a:glow rad="38100">
              <a:srgbClr val="C00000"/>
            </a:glow>
          </a:effectLst>
        </p:spPr>
        <p:txBody>
          <a:bodyPr>
            <a:normAutofit lnSpcReduction="10000"/>
          </a:bodyPr>
          <a:lstStyle/>
          <a:p>
            <a:pPr marL="339725" indent="-339725">
              <a:spcBef>
                <a:spcPts val="0"/>
              </a:spcBef>
              <a:buClr>
                <a:srgbClr val="C00000"/>
              </a:buClr>
              <a:buSzPct val="10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therapy student is providing group treatment, and</a:t>
            </a:r>
          </a:p>
          <a:p>
            <a:pPr marL="339725" indent="-339725">
              <a:spcBef>
                <a:spcPts val="0"/>
              </a:spcBef>
              <a:buClr>
                <a:srgbClr val="C00000"/>
              </a:buClr>
              <a:buSzPct val="10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supervising therapist/assistant is not treating any residents and is not supervising other individuals (students or residents); </a:t>
            </a:r>
          </a:p>
          <a:p>
            <a:pPr marL="0" indent="0" algn="ctr">
              <a:spcBef>
                <a:spcPts val="0"/>
              </a:spcBef>
              <a:buClr>
                <a:srgbClr val="C00000"/>
              </a:buClr>
              <a:buSzPct val="100000"/>
              <a:buFont typeface="Wingdings" panose="05000000000000000000" pitchFamily="2" charset="2"/>
              <a:buNone/>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a:t>
            </a:r>
          </a:p>
          <a:p>
            <a:pPr marL="339725" indent="-339725">
              <a:spcBef>
                <a:spcPts val="0"/>
              </a:spcBef>
              <a:buClr>
                <a:srgbClr val="C00000"/>
              </a:buClr>
              <a:buSzPct val="10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supervising therapist/assistant is providing group treatment, and </a:t>
            </a:r>
          </a:p>
          <a:p>
            <a:pPr marL="339725" indent="-339725">
              <a:spcBef>
                <a:spcPts val="0"/>
              </a:spcBef>
              <a:buClr>
                <a:srgbClr val="C00000"/>
              </a:buClr>
              <a:buSzPct val="10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therapy student is not providing treatment to any resident. In this case, the student is simply assisting the supervising therapist.</a:t>
            </a:r>
          </a:p>
          <a:p>
            <a:endParaRPr lang="en-US" dirty="0"/>
          </a:p>
        </p:txBody>
      </p:sp>
      <p:graphicFrame>
        <p:nvGraphicFramePr>
          <p:cNvPr id="4" name="Table 3">
            <a:extLst>
              <a:ext uri="{FF2B5EF4-FFF2-40B4-BE49-F238E27FC236}">
                <a16:creationId xmlns:a16="http://schemas.microsoft.com/office/drawing/2014/main" id="{DC47AAE3-3221-6BDE-8B99-A0A4E5C69578}"/>
              </a:ext>
            </a:extLst>
          </p:cNvPr>
          <p:cNvGraphicFramePr>
            <a:graphicFrameLocks noGrp="1"/>
          </p:cNvGraphicFramePr>
          <p:nvPr/>
        </p:nvGraphicFramePr>
        <p:xfrm>
          <a:off x="217303" y="3678620"/>
          <a:ext cx="2935800" cy="1699137"/>
        </p:xfrm>
        <a:graphic>
          <a:graphicData uri="http://schemas.openxmlformats.org/drawingml/2006/table">
            <a:tbl>
              <a:tblPr firstRow="1" bandRow="1">
                <a:tableStyleId>{5C22544A-7EE6-4342-B048-85BDC9FD1C3A}</a:tableStyleId>
              </a:tblPr>
              <a:tblGrid>
                <a:gridCol w="2935800">
                  <a:extLst>
                    <a:ext uri="{9D8B030D-6E8A-4147-A177-3AD203B41FA5}">
                      <a16:colId xmlns:a16="http://schemas.microsoft.com/office/drawing/2014/main" val="2157825358"/>
                    </a:ext>
                  </a:extLst>
                </a:gridCol>
              </a:tblGrid>
              <a:tr h="1699137">
                <a:tc>
                  <a:txBody>
                    <a:bodyPr/>
                    <a:lstStyle/>
                    <a:p>
                      <a:pPr algn="ctr"/>
                      <a:r>
                        <a:rPr lang="en-US" sz="3200" i="1" spc="-150" dirty="0">
                          <a:solidFill>
                            <a:schemeClr val="tx1"/>
                          </a:solidFill>
                          <a:latin typeface="Times New Roman" panose="02020603050405020304" pitchFamily="18" charset="0"/>
                          <a:cs typeface="Times New Roman" panose="02020603050405020304" pitchFamily="18" charset="0"/>
                        </a:rPr>
                        <a:t>Therapy student Medicare Part A group therapy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69000">
                          <a:schemeClr val="bg2">
                            <a:lumMod val="20000"/>
                            <a:lumOff val="80000"/>
                          </a:schemeClr>
                        </a:gs>
                        <a:gs pos="83000">
                          <a:srgbClr val="00FFFF"/>
                        </a:gs>
                        <a:gs pos="100000">
                          <a:srgbClr val="00FFFF"/>
                        </a:gs>
                      </a:gsLst>
                      <a:lin ang="5400000" scaled="1"/>
                    </a:gradFill>
                  </a:tcPr>
                </a:tc>
                <a:extLst>
                  <a:ext uri="{0D108BD9-81ED-4DB2-BD59-A6C34878D82A}">
                    <a16:rowId xmlns:a16="http://schemas.microsoft.com/office/drawing/2014/main" val="452354658"/>
                  </a:ext>
                </a:extLst>
              </a:tr>
            </a:tbl>
          </a:graphicData>
        </a:graphic>
      </p:graphicFrame>
      <p:sp>
        <p:nvSpPr>
          <p:cNvPr id="5" name="Title 1">
            <a:extLst>
              <a:ext uri="{FF2B5EF4-FFF2-40B4-BE49-F238E27FC236}">
                <a16:creationId xmlns:a16="http://schemas.microsoft.com/office/drawing/2014/main" id="{ECD4AA22-B52B-824F-2410-4067B335D45E}"/>
              </a:ext>
            </a:extLst>
          </p:cNvPr>
          <p:cNvSpPr>
            <a:spLocks noGrp="1"/>
          </p:cNvSpPr>
          <p:nvPr>
            <p:ph type="title"/>
          </p:nvPr>
        </p:nvSpPr>
        <p:spPr>
          <a:xfrm>
            <a:off x="663191" y="743578"/>
            <a:ext cx="10530672" cy="1039406"/>
          </a:xfrm>
          <a:solidFill>
            <a:srgbClr val="00B050"/>
          </a:solidFill>
          <a:ln w="38100">
            <a:solidFill>
              <a:schemeClr val="tx1"/>
            </a:solidFill>
          </a:ln>
          <a:effectLst>
            <a:glow rad="177800">
              <a:schemeClr val="bg1"/>
            </a:glow>
          </a:effectLst>
        </p:spPr>
        <p:txBody>
          <a:bodyPr anchor="ct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Group Therapy- </a:t>
            </a:r>
            <a:r>
              <a:rPr lang="en-US" sz="4800" b="1" i="1" spc="-300" dirty="0">
                <a:solidFill>
                  <a:srgbClr val="C00000"/>
                </a:solidFill>
                <a:latin typeface="Times New Roman" panose="02020603050405020304" pitchFamily="18" charset="0"/>
                <a:cs typeface="Times New Roman" panose="02020603050405020304" pitchFamily="18" charset="0"/>
              </a:rPr>
              <a:t>Therapy Student for Part A</a:t>
            </a:r>
            <a:endParaRPr lang="en-US" sz="4800" b="1" i="1" spc="-300" dirty="0">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E0064FCA-4192-7572-74B8-4EFF34EC4E38}"/>
              </a:ext>
            </a:extLst>
          </p:cNvPr>
          <p:cNvSpPr txBox="1">
            <a:spLocks/>
          </p:cNvSpPr>
          <p:nvPr/>
        </p:nvSpPr>
        <p:spPr bwMode="gray">
          <a:xfrm>
            <a:off x="10425953" y="124432"/>
            <a:ext cx="68752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219</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07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19E9E-BE63-4BB3-55CC-B24891371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09C4A-7A60-ACC9-836A-1441C63C6E84}"/>
              </a:ext>
            </a:extLst>
          </p:cNvPr>
          <p:cNvSpPr>
            <a:spLocks noGrp="1"/>
          </p:cNvSpPr>
          <p:nvPr>
            <p:ph type="title"/>
          </p:nvPr>
        </p:nvSpPr>
        <p:spPr>
          <a:xfrm>
            <a:off x="334978" y="854297"/>
            <a:ext cx="11050295" cy="5520501"/>
          </a:xfrm>
          <a:solidFill>
            <a:schemeClr val="accent4">
              <a:lumMod val="20000"/>
              <a:lumOff val="80000"/>
            </a:schemeClr>
          </a:solidFill>
          <a:ln w="76200">
            <a:solidFill>
              <a:srgbClr val="00B050"/>
            </a:solidFill>
          </a:ln>
          <a:effectLst>
            <a:glow rad="279400">
              <a:schemeClr val="accent2">
                <a:lumMod val="60000"/>
                <a:lumOff val="40000"/>
              </a:schemeClr>
            </a:glow>
            <a:softEdge rad="698500"/>
          </a:effectLst>
          <a:scene3d>
            <a:camera prst="perspectiveLeft"/>
            <a:lightRig rig="threePt" dir="t"/>
          </a:scene3d>
        </p:spPr>
        <p:txBody>
          <a:bodyPr>
            <a:normAutofit/>
          </a:bodyPr>
          <a:lstStyle/>
          <a:p>
            <a:pPr algn="ctr"/>
            <a:r>
              <a:rPr lang="en-US" sz="11500" b="1" i="1" spc="-300" dirty="0">
                <a:solidFill>
                  <a:schemeClr val="tx1"/>
                </a:solidFill>
                <a:latin typeface="Times New Roman" panose="02020603050405020304" pitchFamily="18" charset="0"/>
                <a:cs typeface="Times New Roman" panose="02020603050405020304" pitchFamily="18" charset="0"/>
              </a:rPr>
              <a:t>Section M</a:t>
            </a:r>
            <a:br>
              <a:rPr lang="en-US" sz="11500" b="1" i="1" spc="-300" dirty="0">
                <a:solidFill>
                  <a:schemeClr val="tx1"/>
                </a:solidFill>
                <a:latin typeface="Times New Roman" panose="02020603050405020304" pitchFamily="18" charset="0"/>
                <a:cs typeface="Times New Roman" panose="02020603050405020304" pitchFamily="18" charset="0"/>
              </a:rPr>
            </a:br>
            <a:r>
              <a:rPr lang="en-US" sz="11500" b="1" i="1" spc="-300" dirty="0">
                <a:solidFill>
                  <a:schemeClr val="tx1"/>
                </a:solidFill>
                <a:latin typeface="Times New Roman" panose="02020603050405020304" pitchFamily="18" charset="0"/>
                <a:cs typeface="Times New Roman" panose="02020603050405020304" pitchFamily="18" charset="0"/>
              </a:rPr>
              <a:t>Skin Conditions</a:t>
            </a:r>
          </a:p>
        </p:txBody>
      </p:sp>
      <p:sp>
        <p:nvSpPr>
          <p:cNvPr id="3" name="Slide Number Placeholder 3">
            <a:extLst>
              <a:ext uri="{FF2B5EF4-FFF2-40B4-BE49-F238E27FC236}">
                <a16:creationId xmlns:a16="http://schemas.microsoft.com/office/drawing/2014/main" id="{FE8ACA2F-4D72-91B7-E46C-B95FE0D14E85}"/>
              </a:ext>
            </a:extLst>
          </p:cNvPr>
          <p:cNvSpPr txBox="1">
            <a:spLocks/>
          </p:cNvSpPr>
          <p:nvPr/>
        </p:nvSpPr>
        <p:spPr bwMode="gray">
          <a:xfrm>
            <a:off x="10417996" y="101295"/>
            <a:ext cx="70891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800" b="1" i="1" smtClean="0">
                <a:highlight>
                  <a:srgbClr val="000000"/>
                </a:highlight>
                <a:latin typeface="Times New Roman" panose="02020603050405020304" pitchFamily="18" charset="0"/>
                <a:cs typeface="Times New Roman" panose="02020603050405020304" pitchFamily="18" charset="0"/>
              </a:rPr>
              <a:pPr/>
              <a:t>22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6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2A548-D656-91DB-C44B-BD39A906A03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BBD542-80CA-A51D-E1A5-5C94977DBAA2}"/>
              </a:ext>
            </a:extLst>
          </p:cNvPr>
          <p:cNvSpPr>
            <a:spLocks noGrp="1"/>
          </p:cNvSpPr>
          <p:nvPr>
            <p:ph idx="1"/>
          </p:nvPr>
        </p:nvSpPr>
        <p:spPr>
          <a:xfrm>
            <a:off x="3153102" y="2166592"/>
            <a:ext cx="8734097" cy="4566976"/>
          </a:xfrm>
          <a:gradFill>
            <a:gsLst>
              <a:gs pos="0">
                <a:schemeClr val="accent1">
                  <a:lumMod val="5000"/>
                  <a:lumOff val="95000"/>
                </a:schemeClr>
              </a:gs>
              <a:gs pos="69000">
                <a:schemeClr val="bg2">
                  <a:lumMod val="20000"/>
                  <a:lumOff val="80000"/>
                </a:schemeClr>
              </a:gs>
              <a:gs pos="83000">
                <a:schemeClr val="bg2">
                  <a:lumMod val="20000"/>
                  <a:lumOff val="80000"/>
                </a:schemeClr>
              </a:gs>
              <a:gs pos="100000">
                <a:srgbClr val="00B050"/>
              </a:gs>
            </a:gsLst>
            <a:lin ang="5400000" scaled="1"/>
          </a:gradFill>
          <a:ln>
            <a:solidFill>
              <a:srgbClr val="C00000"/>
            </a:solidFill>
          </a:ln>
          <a:effectLst>
            <a:glow rad="38100">
              <a:srgbClr val="C00000"/>
            </a:glow>
          </a:effectLst>
        </p:spPr>
        <p:txBody>
          <a:bodyPr>
            <a:normAutofit lnSpcReduction="10000"/>
          </a:bodyPr>
          <a:lstStyle/>
          <a:p>
            <a:pPr marL="400050" indent="-400050">
              <a:spcBef>
                <a:spcPts val="0"/>
              </a:spcBef>
              <a:buSzPct val="11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therapy student is providing group treatment, and </a:t>
            </a:r>
          </a:p>
          <a:p>
            <a:pPr marL="400050" indent="-400050">
              <a:spcBef>
                <a:spcPts val="0"/>
              </a:spcBef>
              <a:buSzPct val="11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supervising therapist/assistant is not engaged in any other activity or treatment; </a:t>
            </a:r>
          </a:p>
          <a:p>
            <a:pPr marL="0" indent="0" algn="ctr">
              <a:spcBef>
                <a:spcPts val="0"/>
              </a:spcBef>
              <a:buSzPct val="110000"/>
              <a:buFont typeface="Wingdings" panose="05000000000000000000" pitchFamily="2" charset="2"/>
              <a:buNone/>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p>
          <a:p>
            <a:pPr marL="400050" indent="-400050">
              <a:spcBef>
                <a:spcPts val="0"/>
              </a:spcBef>
              <a:buSzPct val="11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supervising therapist/assistant is providing group treatment, and </a:t>
            </a:r>
          </a:p>
          <a:p>
            <a:pPr marL="400050" indent="-400050">
              <a:spcBef>
                <a:spcPts val="0"/>
              </a:spcBef>
              <a:buSzPct val="11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therapy student is not providing treatment to any resident.</a:t>
            </a:r>
            <a:endPar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7A9F6212-879D-B8BE-2228-56B7961B5E60}"/>
              </a:ext>
            </a:extLst>
          </p:cNvPr>
          <p:cNvGraphicFramePr>
            <a:graphicFrameLocks noGrp="1"/>
          </p:cNvGraphicFramePr>
          <p:nvPr>
            <p:extLst>
              <p:ext uri="{D42A27DB-BD31-4B8C-83A1-F6EECF244321}">
                <p14:modId xmlns:p14="http://schemas.microsoft.com/office/powerpoint/2010/main" val="2938565565"/>
              </p:ext>
            </p:extLst>
          </p:nvPr>
        </p:nvGraphicFramePr>
        <p:xfrm>
          <a:off x="217302" y="3696928"/>
          <a:ext cx="2935800" cy="1726097"/>
        </p:xfrm>
        <a:graphic>
          <a:graphicData uri="http://schemas.openxmlformats.org/drawingml/2006/table">
            <a:tbl>
              <a:tblPr firstRow="1" bandRow="1">
                <a:tableStyleId>{5C22544A-7EE6-4342-B048-85BDC9FD1C3A}</a:tableStyleId>
              </a:tblPr>
              <a:tblGrid>
                <a:gridCol w="2935800">
                  <a:extLst>
                    <a:ext uri="{9D8B030D-6E8A-4147-A177-3AD203B41FA5}">
                      <a16:colId xmlns:a16="http://schemas.microsoft.com/office/drawing/2014/main" val="2157825358"/>
                    </a:ext>
                  </a:extLst>
                </a:gridCol>
              </a:tblGrid>
              <a:tr h="1726097">
                <a:tc>
                  <a:txBody>
                    <a:bodyPr/>
                    <a:lstStyle/>
                    <a:p>
                      <a:pPr algn="ctr"/>
                      <a:r>
                        <a:rPr lang="en-US" sz="3200" i="1" spc="-150" dirty="0">
                          <a:solidFill>
                            <a:schemeClr val="tx1"/>
                          </a:solidFill>
                          <a:latin typeface="Times New Roman" panose="02020603050405020304" pitchFamily="18" charset="0"/>
                          <a:cs typeface="Times New Roman" panose="02020603050405020304" pitchFamily="18" charset="0"/>
                        </a:rPr>
                        <a:t>Therapy student Medicare Part B group therapy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69000">
                          <a:schemeClr val="bg2">
                            <a:lumMod val="20000"/>
                            <a:lumOff val="80000"/>
                          </a:schemeClr>
                        </a:gs>
                        <a:gs pos="83000">
                          <a:srgbClr val="00B050"/>
                        </a:gs>
                        <a:gs pos="100000">
                          <a:srgbClr val="00B050"/>
                        </a:gs>
                      </a:gsLst>
                      <a:lin ang="5400000" scaled="1"/>
                    </a:gradFill>
                  </a:tcPr>
                </a:tc>
                <a:extLst>
                  <a:ext uri="{0D108BD9-81ED-4DB2-BD59-A6C34878D82A}">
                    <a16:rowId xmlns:a16="http://schemas.microsoft.com/office/drawing/2014/main" val="452354658"/>
                  </a:ext>
                </a:extLst>
              </a:tr>
            </a:tbl>
          </a:graphicData>
        </a:graphic>
      </p:graphicFrame>
      <p:sp>
        <p:nvSpPr>
          <p:cNvPr id="5" name="Title 1">
            <a:extLst>
              <a:ext uri="{FF2B5EF4-FFF2-40B4-BE49-F238E27FC236}">
                <a16:creationId xmlns:a16="http://schemas.microsoft.com/office/drawing/2014/main" id="{4D38B951-8634-2461-C99C-74A5A34CC41F}"/>
              </a:ext>
            </a:extLst>
          </p:cNvPr>
          <p:cNvSpPr>
            <a:spLocks noGrp="1"/>
          </p:cNvSpPr>
          <p:nvPr>
            <p:ph type="title"/>
          </p:nvPr>
        </p:nvSpPr>
        <p:spPr>
          <a:xfrm>
            <a:off x="663191" y="743578"/>
            <a:ext cx="10530672" cy="1039406"/>
          </a:xfrm>
          <a:solidFill>
            <a:srgbClr val="00B050"/>
          </a:solidFill>
          <a:ln w="38100">
            <a:solidFill>
              <a:schemeClr val="tx1"/>
            </a:solidFill>
          </a:ln>
          <a:effectLst>
            <a:glow rad="177800">
              <a:schemeClr val="bg1"/>
            </a:glow>
          </a:effectLst>
        </p:spPr>
        <p:txBody>
          <a:bodyPr anchor="ct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Group Therapy- </a:t>
            </a:r>
            <a:r>
              <a:rPr lang="en-US" sz="4800" b="1" i="1" spc="-300" dirty="0">
                <a:solidFill>
                  <a:srgbClr val="C00000"/>
                </a:solidFill>
                <a:latin typeface="Times New Roman" panose="02020603050405020304" pitchFamily="18" charset="0"/>
                <a:cs typeface="Times New Roman" panose="02020603050405020304" pitchFamily="18" charset="0"/>
              </a:rPr>
              <a:t>Therapy Student for Part B</a:t>
            </a:r>
            <a:endParaRPr lang="en-US" sz="4800" b="1" i="1" spc="-300" dirty="0">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CC85128B-D62A-E512-B1BF-71EDBACDC336}"/>
              </a:ext>
            </a:extLst>
          </p:cNvPr>
          <p:cNvSpPr txBox="1">
            <a:spLocks/>
          </p:cNvSpPr>
          <p:nvPr/>
        </p:nvSpPr>
        <p:spPr bwMode="gray">
          <a:xfrm>
            <a:off x="10425953" y="124432"/>
            <a:ext cx="68752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220</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0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C421A-48E3-23C4-85CB-63F6A7E22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25893-7081-2127-79F0-7A036B401085}"/>
              </a:ext>
            </a:extLst>
          </p:cNvPr>
          <p:cNvSpPr>
            <a:spLocks noGrp="1"/>
          </p:cNvSpPr>
          <p:nvPr>
            <p:ph type="title"/>
          </p:nvPr>
        </p:nvSpPr>
        <p:spPr>
          <a:xfrm>
            <a:off x="832946" y="939091"/>
            <a:ext cx="10366778" cy="876954"/>
          </a:xfrm>
          <a:solidFill>
            <a:srgbClr val="FFFF0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Example#1 – Group Therapy</a:t>
            </a:r>
            <a:endParaRPr lang="en-US" sz="5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7FF43C-32E3-ECEA-94D2-D6DDB9CEF4A9}"/>
              </a:ext>
            </a:extLst>
          </p:cNvPr>
          <p:cNvSpPr>
            <a:spLocks noGrp="1"/>
          </p:cNvSpPr>
          <p:nvPr>
            <p:ph idx="1"/>
          </p:nvPr>
        </p:nvSpPr>
        <p:spPr>
          <a:xfrm>
            <a:off x="418177" y="2219218"/>
            <a:ext cx="11355646" cy="4638782"/>
          </a:xfrm>
          <a:solidFill>
            <a:schemeClr val="bg1"/>
          </a:solidFill>
          <a:effectLst>
            <a:glow>
              <a:srgbClr val="C00000"/>
            </a:glow>
          </a:effectLst>
        </p:spPr>
        <p:txBody>
          <a:bodyPr>
            <a:noAutofit/>
          </a:bodyPr>
          <a:lstStyle/>
          <a:p>
            <a:pPr marL="339725" indent="-339725">
              <a:spcBef>
                <a:spcPts val="0"/>
              </a:spcBef>
              <a:buSzPct val="11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Physical Therapist provides similar therapies to Resident W, Resident X, Resident Y, and Resident Z at the same time, for 30 minutes. </a:t>
            </a:r>
          </a:p>
          <a:p>
            <a:pPr marL="339725" indent="-339725">
              <a:spcBef>
                <a:spcPts val="0"/>
              </a:spcBef>
              <a:buSzPct val="11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Resident W’s and Resident X’s stays are covered under the Medicare SNF PPS Part A benefit. </a:t>
            </a:r>
          </a:p>
          <a:p>
            <a:pPr marL="339725" indent="-339725">
              <a:spcBef>
                <a:spcPts val="0"/>
              </a:spcBef>
              <a:buSzPct val="11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Resident Y’s therapy is covered under Medicare Part B, and </a:t>
            </a:r>
          </a:p>
          <a:p>
            <a:pPr marL="339725" indent="-339725">
              <a:spcBef>
                <a:spcPts val="0"/>
              </a:spcBef>
              <a:buSzPct val="11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Resident Z has private insurance paying for therapy. </a:t>
            </a:r>
          </a:p>
          <a:p>
            <a:pPr marL="339725" indent="-339725">
              <a:spcBef>
                <a:spcPts val="0"/>
              </a:spcBef>
              <a:buSzPct val="110000"/>
              <a:buFont typeface="Wingdings" panose="05000000000000000000" pitchFamily="2" charset="2"/>
              <a:buChar char="§"/>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Based on the information above, the therapist would code each individual’s MDS for this day of treatment as follows: </a:t>
            </a:r>
          </a:p>
          <a:p>
            <a:pPr marL="976313">
              <a:spcBef>
                <a:spcPts val="0"/>
              </a:spcBef>
              <a:buSzPct val="125000"/>
              <a:buFont typeface="Times New Roman" panose="02020603050405020304" pitchFamily="18" charset="0"/>
              <a:buChar char="-"/>
            </a:pPr>
            <a:endParaRPr lang="en-US" sz="3200" b="1" i="1" u="none" strike="noStrike"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281EEA5-7ACD-1DCD-F252-2956EA180395}"/>
              </a:ext>
            </a:extLst>
          </p:cNvPr>
          <p:cNvSpPr txBox="1">
            <a:spLocks/>
          </p:cNvSpPr>
          <p:nvPr/>
        </p:nvSpPr>
        <p:spPr bwMode="gray">
          <a:xfrm>
            <a:off x="10446051" y="170794"/>
            <a:ext cx="621342"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l"/>
              <a:t>221</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51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762B4-F042-CF89-2BA5-54B74E5AED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B8D80-35E8-755E-C090-5CAC04A2100B}"/>
              </a:ext>
            </a:extLst>
          </p:cNvPr>
          <p:cNvSpPr>
            <a:spLocks noGrp="1"/>
          </p:cNvSpPr>
          <p:nvPr>
            <p:ph type="title"/>
          </p:nvPr>
        </p:nvSpPr>
        <p:spPr>
          <a:xfrm>
            <a:off x="912611" y="768325"/>
            <a:ext cx="10366778" cy="827432"/>
          </a:xfrm>
          <a:solidFill>
            <a:srgbClr val="FFFF0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Example#2 – Group Therapy</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3B210D-B720-3C84-F389-AB629EA7C02F}"/>
              </a:ext>
            </a:extLst>
          </p:cNvPr>
          <p:cNvSpPr>
            <a:spLocks noGrp="1"/>
          </p:cNvSpPr>
          <p:nvPr>
            <p:ph idx="1"/>
          </p:nvPr>
        </p:nvSpPr>
        <p:spPr>
          <a:xfrm>
            <a:off x="418177" y="1941816"/>
            <a:ext cx="11355646" cy="4916184"/>
          </a:xfrm>
          <a:solidFill>
            <a:schemeClr val="bg1"/>
          </a:solidFill>
          <a:effectLst>
            <a:glow>
              <a:srgbClr val="C00000"/>
            </a:glow>
          </a:effectLst>
        </p:spPr>
        <p:txBody>
          <a:bodyPr>
            <a:noAutofit/>
          </a:bodyPr>
          <a:lstStyle/>
          <a:p>
            <a:pPr marL="339725" indent="-339725">
              <a:spcBef>
                <a:spcPts val="0"/>
              </a:spcBef>
              <a:buSzPct val="100000"/>
              <a:buFont typeface="Wingdings" panose="05000000000000000000" pitchFamily="2" charset="2"/>
              <a:buChar char="§"/>
            </a:pPr>
            <a:r>
              <a:rPr lang="en-US" sz="2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Resident V, whose stay is covered by SNF PPS Part A benefit, begins therapy in an individual session. </a:t>
            </a:r>
          </a:p>
          <a:p>
            <a:pPr marL="339725" indent="-339725">
              <a:spcBef>
                <a:spcPts val="0"/>
              </a:spcBef>
              <a:buSzPct val="100000"/>
              <a:buFont typeface="Wingdings" panose="05000000000000000000" pitchFamily="2" charset="2"/>
              <a:buChar char="§"/>
            </a:pPr>
            <a:r>
              <a:rPr lang="en-US" sz="2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13 minutes the therapist begins working with Resident S, whose therapy is covered by Medicare Part B, while Resident V continues with their skilled intervention and is in the line of sight of the treating therapist. </a:t>
            </a:r>
          </a:p>
          <a:p>
            <a:pPr marL="339725" indent="-339725">
              <a:spcBef>
                <a:spcPts val="0"/>
              </a:spcBef>
              <a:buSzPct val="100000"/>
              <a:buFont typeface="Wingdings" panose="05000000000000000000" pitchFamily="2" charset="2"/>
              <a:buChar char="§"/>
            </a:pPr>
            <a:r>
              <a:rPr lang="en-US" sz="2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therapist provides treatment during the same time period to Resident V and Resident S who are not performing the same or similar activities for 24 minutes, at which time Resident V’s therapy session ends. </a:t>
            </a:r>
          </a:p>
          <a:p>
            <a:pPr marL="339725" indent="-339725">
              <a:spcBef>
                <a:spcPts val="0"/>
              </a:spcBef>
              <a:buSzPct val="100000"/>
              <a:buFont typeface="Wingdings" panose="05000000000000000000" pitchFamily="2" charset="2"/>
              <a:buChar char="§"/>
            </a:pPr>
            <a:r>
              <a:rPr lang="en-US" sz="2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therapist continues to treat Resident S individually for 10 minutes. Based on the information above, the therapist would code each individual’s MDS for this day of treatment as follows: </a:t>
            </a:r>
          </a:p>
          <a:p>
            <a:pPr marL="976313">
              <a:spcBef>
                <a:spcPts val="0"/>
              </a:spcBef>
              <a:buSzPct val="125000"/>
              <a:buFont typeface="Times New Roman" panose="02020603050405020304" pitchFamily="18" charset="0"/>
              <a:buChar char="-"/>
            </a:pPr>
            <a:endParaRPr lang="en-US" sz="3200" b="1" i="1" u="none" strike="noStrike"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F9B1311-D84A-01C2-1456-7E3BEA9D6146}"/>
              </a:ext>
            </a:extLst>
          </p:cNvPr>
          <p:cNvSpPr txBox="1">
            <a:spLocks/>
          </p:cNvSpPr>
          <p:nvPr/>
        </p:nvSpPr>
        <p:spPr bwMode="gray">
          <a:xfrm>
            <a:off x="10425029" y="141225"/>
            <a:ext cx="69491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222</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16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FBDFA-BAE4-A44F-7756-5FC33E063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69D2E-B58F-40B0-6D5A-DE135BCE56B1}"/>
              </a:ext>
            </a:extLst>
          </p:cNvPr>
          <p:cNvSpPr>
            <a:spLocks noGrp="1"/>
          </p:cNvSpPr>
          <p:nvPr>
            <p:ph type="title"/>
          </p:nvPr>
        </p:nvSpPr>
        <p:spPr>
          <a:xfrm>
            <a:off x="912611" y="887358"/>
            <a:ext cx="10366778" cy="980512"/>
          </a:xfrm>
          <a:solidFill>
            <a:srgbClr val="FFFF0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Example#3 – Group Therapy</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1061B2-4288-8082-0F71-54B65FB81EC2}"/>
              </a:ext>
            </a:extLst>
          </p:cNvPr>
          <p:cNvSpPr>
            <a:spLocks noGrp="1"/>
          </p:cNvSpPr>
          <p:nvPr>
            <p:ph idx="1"/>
          </p:nvPr>
        </p:nvSpPr>
        <p:spPr>
          <a:xfrm>
            <a:off x="418176" y="2219326"/>
            <a:ext cx="11360869" cy="4638674"/>
          </a:xfrm>
          <a:solidFill>
            <a:schemeClr val="bg1"/>
          </a:solidFill>
          <a:effectLst>
            <a:glow>
              <a:srgbClr val="C00000"/>
            </a:glow>
          </a:effectLst>
        </p:spPr>
        <p:txBody>
          <a:bodyPr>
            <a:noAutofit/>
          </a:bodyPr>
          <a:lstStyle/>
          <a:p>
            <a:pPr marL="400050" indent="-400050">
              <a:spcBef>
                <a:spcPts val="0"/>
              </a:spcBef>
              <a:buSzPct val="100000"/>
              <a:buFont typeface="Wingdings" panose="05000000000000000000" pitchFamily="2" charset="2"/>
              <a:buChar char="§"/>
            </a:pPr>
            <a:r>
              <a:rPr lang="en-US" sz="2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Resident A and Resident B, whose stays are covered by Medicare Part A, begin working with a physical therapist on two different therapy interventions. </a:t>
            </a:r>
          </a:p>
          <a:p>
            <a:pPr marL="400050" indent="-400050">
              <a:spcBef>
                <a:spcPts val="0"/>
              </a:spcBef>
              <a:buSzPct val="100000"/>
              <a:buFont typeface="Wingdings" panose="05000000000000000000" pitchFamily="2" charset="2"/>
              <a:buChar char="§"/>
            </a:pPr>
            <a:r>
              <a:rPr lang="en-US" sz="2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30 minutes, Resident A and Resident B are joined by Resident T and Resident E, whose stays are also covered by Medicare Part A, and the therapist begins working with all of them on the same therapy goals as part of a group session. </a:t>
            </a:r>
          </a:p>
          <a:p>
            <a:pPr marL="400050" indent="-400050">
              <a:spcBef>
                <a:spcPts val="0"/>
              </a:spcBef>
              <a:buSzPct val="100000"/>
              <a:buFont typeface="Wingdings" panose="05000000000000000000" pitchFamily="2" charset="2"/>
              <a:buChar char="§"/>
            </a:pPr>
            <a:r>
              <a:rPr lang="en-US" sz="2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15 minutes in this group session, Resident A becomes ill and is forced to leave the group, while the therapist continues working with the remaining group members for an additional 15 minutes. </a:t>
            </a:r>
          </a:p>
          <a:p>
            <a:pPr marL="400050" indent="-400050">
              <a:spcBef>
                <a:spcPts val="0"/>
              </a:spcBef>
              <a:buSzPct val="100000"/>
              <a:buFont typeface="Wingdings" panose="05000000000000000000" pitchFamily="2" charset="2"/>
              <a:buChar char="§"/>
            </a:pPr>
            <a:r>
              <a:rPr lang="en-US" sz="2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Based on the information above, the therapist would code each individual’s MDS for this day of treatment as follows: </a:t>
            </a:r>
          </a:p>
          <a:p>
            <a:pPr marL="976313">
              <a:spcBef>
                <a:spcPts val="0"/>
              </a:spcBef>
              <a:buSzPct val="125000"/>
              <a:buFont typeface="Times New Roman" panose="02020603050405020304" pitchFamily="18" charset="0"/>
              <a:buChar char="-"/>
            </a:pPr>
            <a:endParaRPr lang="en-US" sz="3200" b="1" i="1" u="none" strike="noStrike"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75B40B6-A298-E17B-4BF8-74339D7B02F4}"/>
              </a:ext>
            </a:extLst>
          </p:cNvPr>
          <p:cNvSpPr txBox="1">
            <a:spLocks/>
          </p:cNvSpPr>
          <p:nvPr/>
        </p:nvSpPr>
        <p:spPr bwMode="gray">
          <a:xfrm>
            <a:off x="10435540" y="122182"/>
            <a:ext cx="67389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223</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25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D4FC9-097E-AA97-7527-75010CB3D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AF2C3-241A-96C0-98D4-0DB132886D9C}"/>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Therapy Modalities</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C30D654-8208-DEAA-DEAF-90FB6770967D}"/>
              </a:ext>
            </a:extLst>
          </p:cNvPr>
          <p:cNvSpPr>
            <a:spLocks noGrp="1"/>
          </p:cNvSpPr>
          <p:nvPr>
            <p:ph idx="1"/>
          </p:nvPr>
        </p:nvSpPr>
        <p:spPr>
          <a:xfrm>
            <a:off x="567740" y="2276475"/>
            <a:ext cx="11261094" cy="4524383"/>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skilled therapy time shall be recorded on the MDS. </a:t>
            </a:r>
          </a:p>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some instances, the time a resident receives certain modalities is partly skilled and partly unskilled time; only the time that is skilled may be recorded on the MDS. </a:t>
            </a:r>
          </a:p>
        </p:txBody>
      </p:sp>
      <p:sp>
        <p:nvSpPr>
          <p:cNvPr id="4" name="Slide Number Placeholder 3">
            <a:extLst>
              <a:ext uri="{FF2B5EF4-FFF2-40B4-BE49-F238E27FC236}">
                <a16:creationId xmlns:a16="http://schemas.microsoft.com/office/drawing/2014/main" id="{BB8846B6-BD67-B4F0-A3AC-07D2402F134E}"/>
              </a:ext>
            </a:extLst>
          </p:cNvPr>
          <p:cNvSpPr txBox="1">
            <a:spLocks/>
          </p:cNvSpPr>
          <p:nvPr/>
        </p:nvSpPr>
        <p:spPr bwMode="gray">
          <a:xfrm>
            <a:off x="10446050" y="141961"/>
            <a:ext cx="65287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224</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82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84C5D-4803-881F-BE5D-F655403F3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489C8-C8A8-C4CD-3D54-F0F754B0A178}"/>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Therapy Modalities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674273-A323-E019-89A9-2F79F396B4E8}"/>
              </a:ext>
            </a:extLst>
          </p:cNvPr>
          <p:cNvSpPr>
            <a:spLocks noGrp="1"/>
          </p:cNvSpPr>
          <p:nvPr>
            <p:ph idx="1"/>
          </p:nvPr>
        </p:nvSpPr>
        <p:spPr>
          <a:xfrm>
            <a:off x="361950" y="2190750"/>
            <a:ext cx="11315699" cy="4667250"/>
          </a:xfrm>
          <a:solidFill>
            <a:schemeClr val="bg1"/>
          </a:solidFill>
          <a:effectLst>
            <a:glow>
              <a:srgbClr val="C00000"/>
            </a:glow>
          </a:effectLst>
        </p:spPr>
        <p:txBody>
          <a:bodyPr>
            <a:noAutofit/>
          </a:bodyPr>
          <a:lstStyle/>
          <a:p>
            <a:pPr>
              <a:spcBef>
                <a:spcPts val="0"/>
              </a:spcBef>
              <a:buSzPct val="10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modalities only meet the requirements of skilled therapy in certain situations. </a:t>
            </a:r>
          </a:p>
          <a:p>
            <a:pPr>
              <a:spcBef>
                <a:spcPts val="0"/>
              </a:spcBef>
              <a:buSzPct val="10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example, the application of a hot pack is often not a skilled intervention.</a:t>
            </a:r>
          </a:p>
          <a:p>
            <a:pPr>
              <a:spcBef>
                <a:spcPts val="0"/>
              </a:spcBef>
              <a:buSzPct val="10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when the resident’s condition is complicated and the skills, knowledge, and judgment of the therapist are required for treatment, then those minutes associated with skilled therapy time may be recorded on the MDS.</a:t>
            </a:r>
            <a:endPar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1C14B7C-7647-6E4B-F315-F7199436FA59}"/>
              </a:ext>
            </a:extLst>
          </p:cNvPr>
          <p:cNvSpPr txBox="1">
            <a:spLocks/>
          </p:cNvSpPr>
          <p:nvPr/>
        </p:nvSpPr>
        <p:spPr bwMode="gray">
          <a:xfrm>
            <a:off x="10425029" y="151735"/>
            <a:ext cx="66338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225</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42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1F744-D900-5913-D9FF-11BCB5735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27C35-58C2-667A-6BAD-BE7969E76F4E}"/>
              </a:ext>
            </a:extLst>
          </p:cNvPr>
          <p:cNvSpPr>
            <a:spLocks noGrp="1"/>
          </p:cNvSpPr>
          <p:nvPr>
            <p:ph type="title"/>
          </p:nvPr>
        </p:nvSpPr>
        <p:spPr>
          <a:xfrm>
            <a:off x="912611" y="787051"/>
            <a:ext cx="10366778" cy="827432"/>
          </a:xfrm>
          <a:solidFill>
            <a:srgbClr val="FFFF0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Example#1 – Therapy Modalities</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2D30E4-FC48-E820-87D3-E3F21790CA18}"/>
              </a:ext>
            </a:extLst>
          </p:cNvPr>
          <p:cNvSpPr>
            <a:spLocks noGrp="1"/>
          </p:cNvSpPr>
          <p:nvPr>
            <p:ph idx="1"/>
          </p:nvPr>
        </p:nvSpPr>
        <p:spPr>
          <a:xfrm>
            <a:off x="418177" y="2366682"/>
            <a:ext cx="11355646" cy="4491318"/>
          </a:xfrm>
          <a:solidFill>
            <a:schemeClr val="bg1"/>
          </a:solidFill>
          <a:effectLst>
            <a:glow>
              <a:srgbClr val="C00000"/>
            </a:glow>
          </a:effectLst>
        </p:spPr>
        <p:txBody>
          <a:bodyPr>
            <a:noAutofit/>
          </a:bodyPr>
          <a:lstStyle/>
          <a:p>
            <a:pPr>
              <a:spcBef>
                <a:spcPts val="0"/>
              </a:spcBef>
              <a:buSzPct val="11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Resident Z’s assessment has an ARD of 09/05/24. </a:t>
            </a:r>
          </a:p>
          <a:p>
            <a:pPr>
              <a:spcBef>
                <a:spcPts val="0"/>
              </a:spcBef>
              <a:buSzPct val="11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Review of the records show Resident Z received occupational therapy on 08/30/24 for 25 minutes, 09/01/24 for 15 minutes, and 09/03/24 for 30 minutes. </a:t>
            </a:r>
          </a:p>
          <a:p>
            <a:pPr marL="976313">
              <a:spcBef>
                <a:spcPts val="0"/>
              </a:spcBef>
              <a:buSzPct val="125000"/>
              <a:buFont typeface="Times New Roman" panose="02020603050405020304" pitchFamily="18" charset="0"/>
              <a:buChar char="-"/>
            </a:pPr>
            <a:endParaRPr lang="en-US" sz="3200" b="1" i="1" u="none" strike="noStrike"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D80873D-FA55-7B6D-D819-431FA972BF47}"/>
              </a:ext>
            </a:extLst>
          </p:cNvPr>
          <p:cNvSpPr txBox="1">
            <a:spLocks/>
          </p:cNvSpPr>
          <p:nvPr/>
        </p:nvSpPr>
        <p:spPr bwMode="gray">
          <a:xfrm>
            <a:off x="10446050" y="151736"/>
            <a:ext cx="69491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226</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77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71D6D-A2A6-1676-31DA-289148014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BD697-58A4-0B4F-3954-33594930F6F2}"/>
              </a:ext>
            </a:extLst>
          </p:cNvPr>
          <p:cNvSpPr>
            <a:spLocks noGrp="1"/>
          </p:cNvSpPr>
          <p:nvPr>
            <p:ph type="title"/>
          </p:nvPr>
        </p:nvSpPr>
        <p:spPr>
          <a:xfrm>
            <a:off x="912611" y="749836"/>
            <a:ext cx="10366778" cy="827432"/>
          </a:xfrm>
          <a:solidFill>
            <a:srgbClr val="FFFF0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Example#2 – Therapy Modalities</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E7D24C-CC90-C41C-3D84-47C46DA02DE1}"/>
              </a:ext>
            </a:extLst>
          </p:cNvPr>
          <p:cNvSpPr>
            <a:spLocks noGrp="1"/>
          </p:cNvSpPr>
          <p:nvPr>
            <p:ph idx="1"/>
          </p:nvPr>
        </p:nvSpPr>
        <p:spPr>
          <a:xfrm>
            <a:off x="418177" y="2345166"/>
            <a:ext cx="11355646" cy="4512833"/>
          </a:xfrm>
          <a:solidFill>
            <a:schemeClr val="bg1"/>
          </a:solidFill>
          <a:effectLst>
            <a:glow>
              <a:srgbClr val="C00000"/>
            </a:glow>
          </a:effectLst>
        </p:spPr>
        <p:txBody>
          <a:bodyPr>
            <a:noAutofit/>
          </a:bodyPr>
          <a:lstStyle/>
          <a:p>
            <a:pPr>
              <a:spcBef>
                <a:spcPts val="0"/>
              </a:spcBef>
              <a:buSzPct val="11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day two of the observation period Resident T received 10 minutes of physical therapy in the morning and 10 minutes of physical therapy in the afternoon. </a:t>
            </a:r>
          </a:p>
          <a:p>
            <a:pPr>
              <a:spcBef>
                <a:spcPts val="0"/>
              </a:spcBef>
              <a:buSzPct val="11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Resident T did not receive physical therapy on any other days during the observation period. </a:t>
            </a:r>
          </a:p>
          <a:p>
            <a:pPr marL="976313">
              <a:spcBef>
                <a:spcPts val="0"/>
              </a:spcBef>
              <a:buSzPct val="125000"/>
              <a:buFont typeface="Times New Roman" panose="02020603050405020304" pitchFamily="18" charset="0"/>
              <a:buChar char="-"/>
            </a:pPr>
            <a:endParaRPr lang="en-US" sz="3200" b="1" i="1" u="none" strike="noStrike"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DAB9A5F-0F6F-4AA1-1617-C81016798F14}"/>
              </a:ext>
            </a:extLst>
          </p:cNvPr>
          <p:cNvSpPr txBox="1">
            <a:spLocks/>
          </p:cNvSpPr>
          <p:nvPr/>
        </p:nvSpPr>
        <p:spPr bwMode="gray">
          <a:xfrm>
            <a:off x="10435540" y="151347"/>
            <a:ext cx="67389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227</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48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F88BE-FEDE-DDF3-BE32-644516675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02573-08BE-1F27-9F85-80E9295E61D4}"/>
              </a:ext>
            </a:extLst>
          </p:cNvPr>
          <p:cNvSpPr>
            <a:spLocks noGrp="1"/>
          </p:cNvSpPr>
          <p:nvPr>
            <p:ph type="title"/>
          </p:nvPr>
        </p:nvSpPr>
        <p:spPr>
          <a:xfrm>
            <a:off x="986184" y="723332"/>
            <a:ext cx="10366778" cy="827432"/>
          </a:xfrm>
          <a:solidFill>
            <a:srgbClr val="FFFF0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Example#3 – Therapy Modalities</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075DA6-B291-6814-38FC-6B29C8BB3E06}"/>
              </a:ext>
            </a:extLst>
          </p:cNvPr>
          <p:cNvSpPr>
            <a:spLocks noGrp="1"/>
          </p:cNvSpPr>
          <p:nvPr>
            <p:ph idx="1"/>
          </p:nvPr>
        </p:nvSpPr>
        <p:spPr>
          <a:xfrm>
            <a:off x="418177" y="2485016"/>
            <a:ext cx="11355646" cy="4372984"/>
          </a:xfrm>
          <a:solidFill>
            <a:schemeClr val="bg1"/>
          </a:solidFill>
          <a:effectLst>
            <a:glow>
              <a:srgbClr val="C00000"/>
            </a:glow>
          </a:effectLst>
        </p:spPr>
        <p:txBody>
          <a:bodyPr>
            <a:noAutofit/>
          </a:bodyPr>
          <a:lstStyle/>
          <a:p>
            <a:pPr>
              <a:spcBef>
                <a:spcPts val="0"/>
              </a:spcBef>
              <a:buSzPct val="11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During the observation period Resident S received 10 minutes of respiratory therapy on day one, 7 minutes of respiratory therapy on day four and 13 minutes of respiratory therapy on day five of the observation period. </a:t>
            </a:r>
            <a:endParaRPr lang="en-US" sz="4400" b="1" i="1" u="none" strike="noStrike"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1688698-891A-B902-2B01-79F5253CE0D7}"/>
              </a:ext>
            </a:extLst>
          </p:cNvPr>
          <p:cNvSpPr txBox="1">
            <a:spLocks/>
          </p:cNvSpPr>
          <p:nvPr/>
        </p:nvSpPr>
        <p:spPr bwMode="gray">
          <a:xfrm>
            <a:off x="10425031" y="151347"/>
            <a:ext cx="70542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228</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1CF10-735C-4BFA-1595-AA59E91CC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F439D-F317-F20C-F0A4-6A68BC0A3205}"/>
              </a:ext>
            </a:extLst>
          </p:cNvPr>
          <p:cNvSpPr>
            <a:spLocks noGrp="1"/>
          </p:cNvSpPr>
          <p:nvPr>
            <p:ph type="title"/>
          </p:nvPr>
        </p:nvSpPr>
        <p:spPr>
          <a:xfrm>
            <a:off x="912611" y="736718"/>
            <a:ext cx="10366778" cy="999450"/>
          </a:xfrm>
          <a:solidFill>
            <a:srgbClr val="FFFF0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Example#4 – Therapy Modalities</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952DB2-818D-351D-2602-B112670FCF42}"/>
              </a:ext>
            </a:extLst>
          </p:cNvPr>
          <p:cNvSpPr>
            <a:spLocks noGrp="1"/>
          </p:cNvSpPr>
          <p:nvPr>
            <p:ph idx="1"/>
          </p:nvPr>
        </p:nvSpPr>
        <p:spPr>
          <a:xfrm>
            <a:off x="418177" y="2958353"/>
            <a:ext cx="11355646" cy="2163480"/>
          </a:xfrm>
          <a:solidFill>
            <a:schemeClr val="bg1"/>
          </a:solidFill>
          <a:effectLst>
            <a:glow>
              <a:srgbClr val="C00000"/>
            </a:glow>
          </a:effectLst>
        </p:spPr>
        <p:txBody>
          <a:bodyPr>
            <a:noAutofit/>
          </a:bodyPr>
          <a:lstStyle/>
          <a:p>
            <a:pPr>
              <a:spcBef>
                <a:spcPts val="0"/>
              </a:spcBef>
              <a:buSzPct val="11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Resident H did not receive any skilled therapy services during the observation period. </a:t>
            </a:r>
          </a:p>
        </p:txBody>
      </p:sp>
      <p:sp>
        <p:nvSpPr>
          <p:cNvPr id="4" name="Slide Number Placeholder 3">
            <a:extLst>
              <a:ext uri="{FF2B5EF4-FFF2-40B4-BE49-F238E27FC236}">
                <a16:creationId xmlns:a16="http://schemas.microsoft.com/office/drawing/2014/main" id="{B1386187-90A2-5F01-6169-A369FE25EE12}"/>
              </a:ext>
            </a:extLst>
          </p:cNvPr>
          <p:cNvSpPr txBox="1">
            <a:spLocks/>
          </p:cNvSpPr>
          <p:nvPr/>
        </p:nvSpPr>
        <p:spPr bwMode="gray">
          <a:xfrm>
            <a:off x="10446050" y="104609"/>
            <a:ext cx="64236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229</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44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D6317-907D-C343-BF65-2BD9D6796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B8EFF-2CF7-3032-29B4-897385F3AACC}"/>
              </a:ext>
            </a:extLst>
          </p:cNvPr>
          <p:cNvSpPr>
            <a:spLocks noGrp="1"/>
          </p:cNvSpPr>
          <p:nvPr>
            <p:ph type="title"/>
          </p:nvPr>
        </p:nvSpPr>
        <p:spPr>
          <a:xfrm>
            <a:off x="808074" y="723900"/>
            <a:ext cx="10664456" cy="945412"/>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Determination of three steps</a:t>
            </a:r>
            <a:endParaRPr lang="en-US" sz="66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FE1A50-ECEA-056A-FFBD-2E2C7C1D3EBC}"/>
              </a:ext>
            </a:extLst>
          </p:cNvPr>
          <p:cNvSpPr>
            <a:spLocks noGrp="1"/>
          </p:cNvSpPr>
          <p:nvPr>
            <p:ph idx="1"/>
          </p:nvPr>
        </p:nvSpPr>
        <p:spPr>
          <a:xfrm>
            <a:off x="808074" y="2465041"/>
            <a:ext cx="10664456" cy="3897659"/>
          </a:xfrm>
        </p:spPr>
        <p:txBody>
          <a:bodyPr anchor="t">
            <a:noAutofit/>
          </a:bodyPr>
          <a:lstStyle/>
          <a:p>
            <a:pPr marL="404813" lvl="1" indent="-404813">
              <a:spcBef>
                <a:spcPts val="0"/>
              </a:spcBef>
              <a:buSzPct val="100000"/>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Steps 1: Determination Deepest Anatomical stage.</a:t>
            </a:r>
          </a:p>
          <a:p>
            <a:pPr marL="404813" lvl="1" indent="-404813">
              <a:spcBef>
                <a:spcPts val="0"/>
              </a:spcBef>
              <a:buSzPct val="100000"/>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Step 2: Identify Unstageable Pressure Ulcer.</a:t>
            </a:r>
          </a:p>
          <a:p>
            <a:pPr marL="404813" lvl="1" indent="-404813">
              <a:spcBef>
                <a:spcPts val="0"/>
              </a:spcBef>
              <a:buSzPct val="100000"/>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Step 3: Determine “Present on Admission.”</a:t>
            </a:r>
          </a:p>
          <a:p>
            <a:pPr marL="404813" lvl="1" indent="-404813">
              <a:spcBef>
                <a:spcPts val="0"/>
              </a:spcBef>
              <a:buSzPct val="100000"/>
              <a:buFont typeface="Wingdings" panose="05000000000000000000" pitchFamily="2" charset="2"/>
              <a:buChar char="§"/>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6FA7520-131E-1D72-549E-2F06B366E2BD}"/>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2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77794-54C7-8FE1-7B1C-BC08F2158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6B8DA-3231-05AC-1E8D-973607066711}"/>
              </a:ext>
            </a:extLst>
          </p:cNvPr>
          <p:cNvSpPr>
            <a:spLocks noGrp="1"/>
          </p:cNvSpPr>
          <p:nvPr>
            <p:ph type="title"/>
          </p:nvPr>
        </p:nvSpPr>
        <p:spPr>
          <a:xfrm>
            <a:off x="391886" y="925932"/>
            <a:ext cx="10901807" cy="5348743"/>
          </a:xfrm>
          <a:blipFill>
            <a:blip r:embed="rId2"/>
            <a:tile tx="0" ty="0" sx="100000" sy="100000" flip="none" algn="tl"/>
          </a:blipFill>
          <a:ln w="76200" cmpd="dbl">
            <a:solidFill>
              <a:schemeClr val="accent1">
                <a:lumMod val="50000"/>
                <a:alpha val="37000"/>
              </a:schemeClr>
            </a:solidFill>
            <a:prstDash val="dashDot"/>
          </a:ln>
          <a:effectLst>
            <a:glow rad="3175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latin typeface="Times New Roman" panose="02020603050405020304" pitchFamily="18" charset="0"/>
                <a:cs typeface="Times New Roman" panose="02020603050405020304" pitchFamily="18" charset="0"/>
              </a:rPr>
              <a:t>O0400: </a:t>
            </a:r>
            <a:br>
              <a:rPr lang="en-US" sz="9600" b="1" i="1" spc="-300" dirty="0">
                <a:solidFill>
                  <a:schemeClr val="tx1"/>
                </a:solidFill>
                <a:latin typeface="Times New Roman" panose="02020603050405020304" pitchFamily="18" charset="0"/>
                <a:cs typeface="Times New Roman" panose="02020603050405020304" pitchFamily="18" charset="0"/>
              </a:rPr>
            </a:br>
            <a:r>
              <a:rPr lang="en-US" sz="9600" b="1" i="1" spc="-300" dirty="0">
                <a:solidFill>
                  <a:schemeClr val="tx1"/>
                </a:solidFill>
                <a:latin typeface="Times New Roman" panose="02020603050405020304" pitchFamily="18" charset="0"/>
                <a:cs typeface="Times New Roman" panose="02020603050405020304" pitchFamily="18" charset="0"/>
              </a:rPr>
              <a:t>Respiratory Therapy</a:t>
            </a:r>
          </a:p>
        </p:txBody>
      </p:sp>
      <p:sp>
        <p:nvSpPr>
          <p:cNvPr id="3" name="Slide Number Placeholder 3">
            <a:extLst>
              <a:ext uri="{FF2B5EF4-FFF2-40B4-BE49-F238E27FC236}">
                <a16:creationId xmlns:a16="http://schemas.microsoft.com/office/drawing/2014/main" id="{FDCEC0C4-0DF5-E113-8BE8-CA3F6A69096D}"/>
              </a:ext>
            </a:extLst>
          </p:cNvPr>
          <p:cNvSpPr txBox="1">
            <a:spLocks/>
          </p:cNvSpPr>
          <p:nvPr/>
        </p:nvSpPr>
        <p:spPr bwMode="gray">
          <a:xfrm>
            <a:off x="10414515" y="110260"/>
            <a:ext cx="7017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230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33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F5C5A-D1DF-2C96-2AB2-3183226DA8F9}"/>
              </a:ext>
            </a:extLst>
          </p:cNvPr>
          <p:cNvSpPr>
            <a:spLocks noGrp="1"/>
          </p:cNvSpPr>
          <p:nvPr>
            <p:ph idx="1"/>
          </p:nvPr>
        </p:nvSpPr>
        <p:spPr>
          <a:xfrm>
            <a:off x="505129" y="2308642"/>
            <a:ext cx="11181742" cy="1969627"/>
          </a:xfrm>
          <a:solidFill>
            <a:srgbClr val="C00000"/>
          </a:solidFill>
        </p:spPr>
        <p:txBody>
          <a:bodyPr>
            <a:normAutofit/>
          </a:bodyPr>
          <a:lstStyle/>
          <a:p>
            <a:pPr marL="0" indent="0" algn="ctr">
              <a:buNone/>
            </a:pPr>
            <a:r>
              <a:rPr lang="en-US" sz="4000" b="1" i="1" spc="-300" dirty="0">
                <a:highlight>
                  <a:srgbClr val="FFFF00"/>
                </a:highlight>
                <a:latin typeface="Times New Roman" panose="02020603050405020304" pitchFamily="18" charset="0"/>
                <a:cs typeface="Times New Roman" panose="02020603050405020304" pitchFamily="18" charset="0"/>
              </a:rPr>
              <a:t>Old respiratory item</a:t>
            </a:r>
            <a:endParaRPr lang="en-US" sz="2800" dirty="0"/>
          </a:p>
        </p:txBody>
      </p:sp>
      <p:pic>
        <p:nvPicPr>
          <p:cNvPr id="4" name="Picture 3">
            <a:extLst>
              <a:ext uri="{FF2B5EF4-FFF2-40B4-BE49-F238E27FC236}">
                <a16:creationId xmlns:a16="http://schemas.microsoft.com/office/drawing/2014/main" id="{94D57FBF-1192-0DFA-3764-D126BF43D762}"/>
              </a:ext>
            </a:extLst>
          </p:cNvPr>
          <p:cNvPicPr>
            <a:picLocks noChangeAspect="1"/>
          </p:cNvPicPr>
          <p:nvPr/>
        </p:nvPicPr>
        <p:blipFill>
          <a:blip r:embed="rId2"/>
          <a:stretch>
            <a:fillRect/>
          </a:stretch>
        </p:blipFill>
        <p:spPr>
          <a:xfrm>
            <a:off x="1028700" y="3086099"/>
            <a:ext cx="10296525" cy="933451"/>
          </a:xfrm>
          <a:prstGeom prst="rect">
            <a:avLst/>
          </a:prstGeom>
          <a:ln w="88900" cap="sq" cmpd="thickThin">
            <a:solidFill>
              <a:srgbClr val="000000"/>
            </a:solidFill>
            <a:prstDash val="solid"/>
            <a:miter lim="800000"/>
          </a:ln>
          <a:effectLst>
            <a:innerShdw blurRad="76200">
              <a:srgbClr val="000000"/>
            </a:innerShdw>
          </a:effectLst>
        </p:spPr>
      </p:pic>
      <p:sp>
        <p:nvSpPr>
          <p:cNvPr id="5" name="Content Placeholder 2">
            <a:extLst>
              <a:ext uri="{FF2B5EF4-FFF2-40B4-BE49-F238E27FC236}">
                <a16:creationId xmlns:a16="http://schemas.microsoft.com/office/drawing/2014/main" id="{CE1EA704-F777-7871-6101-FF5CFA052B6D}"/>
              </a:ext>
            </a:extLst>
          </p:cNvPr>
          <p:cNvSpPr txBox="1">
            <a:spLocks/>
          </p:cNvSpPr>
          <p:nvPr/>
        </p:nvSpPr>
        <p:spPr>
          <a:xfrm>
            <a:off x="486382" y="4368320"/>
            <a:ext cx="11181741" cy="2358085"/>
          </a:xfrm>
          <a:prstGeom prst="rect">
            <a:avLst/>
          </a:prstGeom>
          <a:solidFill>
            <a:srgbClr val="C0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spc="-300" dirty="0">
                <a:highlight>
                  <a:srgbClr val="FFFF00"/>
                </a:highlight>
                <a:latin typeface="Times New Roman" panose="02020603050405020304" pitchFamily="18" charset="0"/>
                <a:cs typeface="Times New Roman" panose="02020603050405020304" pitchFamily="18" charset="0"/>
              </a:rPr>
              <a:t>New respiratory item</a:t>
            </a:r>
            <a:endParaRPr lang="en-US" sz="4000" dirty="0"/>
          </a:p>
        </p:txBody>
      </p:sp>
      <p:pic>
        <p:nvPicPr>
          <p:cNvPr id="6" name="Picture 5">
            <a:extLst>
              <a:ext uri="{FF2B5EF4-FFF2-40B4-BE49-F238E27FC236}">
                <a16:creationId xmlns:a16="http://schemas.microsoft.com/office/drawing/2014/main" id="{FBBF9A5E-93ED-792E-3C3D-DE9E9DDE4A08}"/>
              </a:ext>
            </a:extLst>
          </p:cNvPr>
          <p:cNvPicPr>
            <a:picLocks noChangeAspect="1"/>
          </p:cNvPicPr>
          <p:nvPr/>
        </p:nvPicPr>
        <p:blipFill>
          <a:blip r:embed="rId3"/>
          <a:stretch>
            <a:fillRect/>
          </a:stretch>
        </p:blipFill>
        <p:spPr>
          <a:xfrm>
            <a:off x="666751" y="4965675"/>
            <a:ext cx="10791824" cy="1558949"/>
          </a:xfrm>
          <a:prstGeom prst="rect">
            <a:avLst/>
          </a:prstGeom>
          <a:ln w="88900" cap="sq" cmpd="thickThin">
            <a:solidFill>
              <a:srgbClr val="000000"/>
            </a:solidFill>
            <a:prstDash val="solid"/>
            <a:miter lim="800000"/>
          </a:ln>
          <a:effectLst>
            <a:innerShdw blurRad="76200">
              <a:srgbClr val="000000"/>
            </a:innerShdw>
          </a:effectLst>
        </p:spPr>
      </p:pic>
      <p:sp>
        <p:nvSpPr>
          <p:cNvPr id="7" name="Title 1">
            <a:extLst>
              <a:ext uri="{FF2B5EF4-FFF2-40B4-BE49-F238E27FC236}">
                <a16:creationId xmlns:a16="http://schemas.microsoft.com/office/drawing/2014/main" id="{815756B9-4092-F4C3-42F5-3FE18B1AC1E5}"/>
              </a:ext>
            </a:extLst>
          </p:cNvPr>
          <p:cNvSpPr>
            <a:spLocks noGrp="1"/>
          </p:cNvSpPr>
          <p:nvPr>
            <p:ph type="title"/>
          </p:nvPr>
        </p:nvSpPr>
        <p:spPr>
          <a:xfrm>
            <a:off x="1155700" y="716850"/>
            <a:ext cx="9921875" cy="1017357"/>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Respiratory Therapy</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8BE4D638-990F-CD6A-8A0D-AC28194C6588}"/>
              </a:ext>
            </a:extLst>
          </p:cNvPr>
          <p:cNvSpPr txBox="1">
            <a:spLocks/>
          </p:cNvSpPr>
          <p:nvPr/>
        </p:nvSpPr>
        <p:spPr bwMode="gray">
          <a:xfrm>
            <a:off x="10435540" y="131595"/>
            <a:ext cx="715935"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231</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
        <p:nvSpPr>
          <p:cNvPr id="2" name="Multiplication Sign 1">
            <a:extLst>
              <a:ext uri="{FF2B5EF4-FFF2-40B4-BE49-F238E27FC236}">
                <a16:creationId xmlns:a16="http://schemas.microsoft.com/office/drawing/2014/main" id="{1EA05E3C-14D2-4B63-A547-AF37E82CBBF0}"/>
              </a:ext>
            </a:extLst>
          </p:cNvPr>
          <p:cNvSpPr/>
          <p:nvPr/>
        </p:nvSpPr>
        <p:spPr>
          <a:xfrm>
            <a:off x="3495675" y="3150176"/>
            <a:ext cx="6791326" cy="9144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83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2"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73F78-CA53-CA1F-FD7A-8AFA45ACB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F9523-20D7-5861-85B9-24E8FF9FF603}"/>
              </a:ext>
            </a:extLst>
          </p:cNvPr>
          <p:cNvSpPr>
            <a:spLocks noGrp="1"/>
          </p:cNvSpPr>
          <p:nvPr>
            <p:ph type="title"/>
          </p:nvPr>
        </p:nvSpPr>
        <p:spPr>
          <a:xfrm>
            <a:off x="830387" y="774127"/>
            <a:ext cx="10366778" cy="967124"/>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O0400: Respiratory Therapy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A8FE42D-6885-DCC2-0F35-B8FE39293614}"/>
              </a:ext>
            </a:extLst>
          </p:cNvPr>
          <p:cNvSpPr txBox="1">
            <a:spLocks/>
          </p:cNvSpPr>
          <p:nvPr/>
        </p:nvSpPr>
        <p:spPr bwMode="gray">
          <a:xfrm>
            <a:off x="10425031" y="165821"/>
            <a:ext cx="67389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232</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B9F1253-99BD-69C8-6EB8-99789E4E90E4}"/>
              </a:ext>
            </a:extLst>
          </p:cNvPr>
          <p:cNvPicPr>
            <a:picLocks noChangeAspect="1"/>
          </p:cNvPicPr>
          <p:nvPr/>
        </p:nvPicPr>
        <p:blipFill>
          <a:blip r:embed="rId2"/>
          <a:stretch>
            <a:fillRect/>
          </a:stretch>
        </p:blipFill>
        <p:spPr>
          <a:xfrm>
            <a:off x="622450" y="2603248"/>
            <a:ext cx="10947100" cy="2948785"/>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7371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28DD-7B48-9DBA-A183-F94EC40C4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BDC22-09AB-6414-535B-7F031AF3059E}"/>
              </a:ext>
            </a:extLst>
          </p:cNvPr>
          <p:cNvSpPr>
            <a:spLocks noGrp="1"/>
          </p:cNvSpPr>
          <p:nvPr>
            <p:ph type="title"/>
          </p:nvPr>
        </p:nvSpPr>
        <p:spPr>
          <a:xfrm>
            <a:off x="777766" y="821715"/>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O0400: Respiratory Therapy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83CC83-632D-0660-1FCB-FEA2673867F1}"/>
              </a:ext>
            </a:extLst>
          </p:cNvPr>
          <p:cNvSpPr>
            <a:spLocks noGrp="1"/>
          </p:cNvSpPr>
          <p:nvPr>
            <p:ph idx="1"/>
          </p:nvPr>
        </p:nvSpPr>
        <p:spPr>
          <a:xfrm>
            <a:off x="493986" y="2411506"/>
            <a:ext cx="11204027" cy="4446493"/>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Days:</a:t>
            </a:r>
            <a:endParaRPr lang="en-US" sz="4400" b="1" i="1" u="sng" spc="-150" dirty="0">
              <a:solidFill>
                <a:schemeClr val="accent1">
                  <a:lumMod val="75000"/>
                </a:schemeClr>
              </a:solidFill>
              <a:latin typeface="Times New Roman" panose="02020603050405020304" pitchFamily="18" charset="0"/>
              <a:cs typeface="Times New Roman" panose="02020603050405020304" pitchFamily="18" charset="0"/>
            </a:endParaRPr>
          </a:p>
          <a:p>
            <a:pPr marL="798513">
              <a:spcBef>
                <a:spcPts val="0"/>
              </a:spcBef>
              <a:buSzPct val="125000"/>
              <a:buFont typeface="Times New Roman" panose="02020603050405020304" pitchFamily="18" charset="0"/>
              <a:buChar char="-"/>
              <a:tabLst>
                <a:tab pos="1314450" algn="l"/>
              </a:tabLst>
            </a:pPr>
            <a:r>
              <a:rPr lang="en-US" sz="4400" spc="-150" dirty="0">
                <a:solidFill>
                  <a:schemeClr val="tx1"/>
                </a:solidFill>
                <a:latin typeface="Times New Roman" panose="02020603050405020304" pitchFamily="18" charset="0"/>
                <a:cs typeface="Times New Roman" panose="02020603050405020304" pitchFamily="18" charset="0"/>
              </a:rPr>
              <a:t>A day of therapy is treatment for 15 minutes or more in the day. </a:t>
            </a:r>
          </a:p>
          <a:p>
            <a:pPr marL="798513">
              <a:spcBef>
                <a:spcPts val="0"/>
              </a:spcBef>
              <a:buSzPct val="125000"/>
              <a:buFont typeface="Times New Roman" panose="02020603050405020304" pitchFamily="18" charset="0"/>
              <a:buChar char="-"/>
              <a:tabLst>
                <a:tab pos="1314450" algn="l"/>
              </a:tabLst>
            </a:pPr>
            <a:r>
              <a:rPr lang="en-US" sz="4400" spc="-150" dirty="0">
                <a:solidFill>
                  <a:schemeClr val="tx1"/>
                </a:solidFill>
                <a:latin typeface="Times New Roman" panose="02020603050405020304" pitchFamily="18" charset="0"/>
                <a:cs typeface="Times New Roman" panose="02020603050405020304" pitchFamily="18" charset="0"/>
              </a:rPr>
              <a:t>Enter the number of days therapy services were provided in the last 7 days. </a:t>
            </a:r>
          </a:p>
        </p:txBody>
      </p:sp>
      <p:sp>
        <p:nvSpPr>
          <p:cNvPr id="4" name="Slide Number Placeholder 3">
            <a:extLst>
              <a:ext uri="{FF2B5EF4-FFF2-40B4-BE49-F238E27FC236}">
                <a16:creationId xmlns:a16="http://schemas.microsoft.com/office/drawing/2014/main" id="{98310346-5A4A-FF7A-BA41-C2A84DA394DA}"/>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233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36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CE0D0-7543-7D10-5BAD-334B745C7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3F2DB-894C-6BD9-F69D-5645460F3161}"/>
              </a:ext>
            </a:extLst>
          </p:cNvPr>
          <p:cNvSpPr>
            <a:spLocks noGrp="1"/>
          </p:cNvSpPr>
          <p:nvPr>
            <p:ph type="title"/>
          </p:nvPr>
        </p:nvSpPr>
        <p:spPr>
          <a:xfrm>
            <a:off x="777766" y="821715"/>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O0400: Therapies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F6D910-81A1-EDBA-BE47-C42DCAC430D9}"/>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234</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C8F1B7C-677F-1906-F537-BB8EDF1BFC9D}"/>
              </a:ext>
            </a:extLst>
          </p:cNvPr>
          <p:cNvPicPr>
            <a:picLocks noChangeAspect="1"/>
          </p:cNvPicPr>
          <p:nvPr/>
        </p:nvPicPr>
        <p:blipFill>
          <a:blip r:embed="rId2"/>
          <a:stretch>
            <a:fillRect/>
          </a:stretch>
        </p:blipFill>
        <p:spPr>
          <a:xfrm>
            <a:off x="640515" y="2549019"/>
            <a:ext cx="10947100" cy="2614652"/>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6" name="Flowchart: Connector 5">
            <a:extLst>
              <a:ext uri="{FF2B5EF4-FFF2-40B4-BE49-F238E27FC236}">
                <a16:creationId xmlns:a16="http://schemas.microsoft.com/office/drawing/2014/main" id="{08BD4C08-F66D-46B6-ABDA-6919895ECEBB}"/>
              </a:ext>
            </a:extLst>
          </p:cNvPr>
          <p:cNvSpPr/>
          <p:nvPr/>
        </p:nvSpPr>
        <p:spPr>
          <a:xfrm>
            <a:off x="1264023" y="4577966"/>
            <a:ext cx="405653" cy="49605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latin typeface="Times New Roman" panose="02020603050405020304" pitchFamily="18" charset="0"/>
                <a:cs typeface="Times New Roman" panose="02020603050405020304" pitchFamily="18" charset="0"/>
              </a:rPr>
              <a:t>0</a:t>
            </a:r>
          </a:p>
        </p:txBody>
      </p:sp>
      <p:sp>
        <p:nvSpPr>
          <p:cNvPr id="3" name="Oval 2">
            <a:extLst>
              <a:ext uri="{FF2B5EF4-FFF2-40B4-BE49-F238E27FC236}">
                <a16:creationId xmlns:a16="http://schemas.microsoft.com/office/drawing/2014/main" id="{396462AB-C1E6-F837-204B-043E95C8772D}"/>
              </a:ext>
            </a:extLst>
          </p:cNvPr>
          <p:cNvSpPr/>
          <p:nvPr/>
        </p:nvSpPr>
        <p:spPr>
          <a:xfrm>
            <a:off x="943460" y="4413100"/>
            <a:ext cx="903903" cy="660924"/>
          </a:xfrm>
          <a:prstGeom prst="ellipse">
            <a:avLst/>
          </a:prstGeom>
          <a:noFill/>
          <a:ln w="28575">
            <a:solidFill>
              <a:srgbClr val="FFFF00"/>
            </a:solidFill>
          </a:ln>
          <a:effectLst>
            <a:glow rad="635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94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20917-43BF-A69B-3254-4E2AA1E1D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8DC97-80C5-1D3A-94FD-33EB831D1836}"/>
              </a:ext>
            </a:extLst>
          </p:cNvPr>
          <p:cNvSpPr>
            <a:spLocks noGrp="1"/>
          </p:cNvSpPr>
          <p:nvPr>
            <p:ph type="title"/>
          </p:nvPr>
        </p:nvSpPr>
        <p:spPr>
          <a:xfrm>
            <a:off x="152400" y="912435"/>
            <a:ext cx="11253508" cy="5344930"/>
          </a:xfrm>
          <a:blipFill>
            <a:blip r:embed="rId2"/>
            <a:tile tx="0" ty="0" sx="100000" sy="100000" flip="none" algn="tl"/>
          </a:blipFill>
          <a:ln w="76200" cmpd="dbl">
            <a:solidFill>
              <a:schemeClr val="accent1">
                <a:lumMod val="50000"/>
                <a:alpha val="37000"/>
              </a:schemeClr>
            </a:solidFill>
            <a:prstDash val="dashDot"/>
          </a:ln>
          <a:effectLst>
            <a:glow rad="3556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highlight>
                  <a:srgbClr val="FFFF00"/>
                </a:highlight>
                <a:latin typeface="Times New Roman" panose="02020603050405020304" pitchFamily="18" charset="0"/>
                <a:cs typeface="Times New Roman" panose="02020603050405020304" pitchFamily="18" charset="0"/>
              </a:rPr>
              <a:t>New:</a:t>
            </a:r>
            <a:r>
              <a:rPr lang="en-US" sz="9600" b="1" i="1" spc="-300" dirty="0">
                <a:solidFill>
                  <a:schemeClr val="tx1"/>
                </a:solidFill>
                <a:latin typeface="Times New Roman" panose="02020603050405020304" pitchFamily="18" charset="0"/>
                <a:cs typeface="Times New Roman" panose="02020603050405020304" pitchFamily="18" charset="0"/>
              </a:rPr>
              <a:t> O0425: </a:t>
            </a:r>
            <a:br>
              <a:rPr lang="en-US" sz="9600" b="1" i="1" spc="-300" dirty="0">
                <a:solidFill>
                  <a:schemeClr val="tx1"/>
                </a:solidFill>
                <a:latin typeface="Times New Roman" panose="02020603050405020304" pitchFamily="18" charset="0"/>
                <a:cs typeface="Times New Roman" panose="02020603050405020304" pitchFamily="18" charset="0"/>
              </a:rPr>
            </a:br>
            <a:r>
              <a:rPr lang="en-US" sz="9600" b="1" i="1" spc="-300" dirty="0">
                <a:solidFill>
                  <a:schemeClr val="tx1"/>
                </a:solidFill>
                <a:latin typeface="Times New Roman" panose="02020603050405020304" pitchFamily="18" charset="0"/>
                <a:cs typeface="Times New Roman" panose="02020603050405020304" pitchFamily="18" charset="0"/>
              </a:rPr>
              <a:t>Part A Therapy</a:t>
            </a:r>
          </a:p>
        </p:txBody>
      </p:sp>
      <p:sp>
        <p:nvSpPr>
          <p:cNvPr id="3" name="Slide Number Placeholder 3">
            <a:extLst>
              <a:ext uri="{FF2B5EF4-FFF2-40B4-BE49-F238E27FC236}">
                <a16:creationId xmlns:a16="http://schemas.microsoft.com/office/drawing/2014/main" id="{89FA8B9A-98A9-D081-CB4D-41719F81DAAC}"/>
              </a:ext>
            </a:extLst>
          </p:cNvPr>
          <p:cNvSpPr txBox="1">
            <a:spLocks/>
          </p:cNvSpPr>
          <p:nvPr/>
        </p:nvSpPr>
        <p:spPr bwMode="gray">
          <a:xfrm>
            <a:off x="10434918" y="101295"/>
            <a:ext cx="663388"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235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86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2643F-2C37-A12D-9B3E-A8D81D002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4DD51-8700-ED7E-1499-632FD34FE755}"/>
              </a:ext>
            </a:extLst>
          </p:cNvPr>
          <p:cNvSpPr>
            <a:spLocks noGrp="1"/>
          </p:cNvSpPr>
          <p:nvPr>
            <p:ph type="title"/>
          </p:nvPr>
        </p:nvSpPr>
        <p:spPr>
          <a:xfrm>
            <a:off x="243728" y="496886"/>
            <a:ext cx="11634507" cy="782975"/>
          </a:xfrm>
          <a:solidFill>
            <a:srgbClr val="00B0F0"/>
          </a:solidFill>
          <a:ln>
            <a:solidFill>
              <a:schemeClr val="tx1"/>
            </a:solidFill>
          </a:ln>
        </p:spPr>
        <p:txBody>
          <a:bodyPr>
            <a:noAutofit/>
          </a:bodyPr>
          <a:lstStyle/>
          <a:p>
            <a:pPr algn="ctr">
              <a:spcBef>
                <a:spcPts val="0"/>
              </a:spcBef>
              <a:buSzPct val="100000"/>
            </a:pPr>
            <a:r>
              <a:rPr lang="en-US" sz="4800" b="1" i="1" spc="-300" dirty="0">
                <a:solidFill>
                  <a:schemeClr val="tx1"/>
                </a:solidFill>
                <a:latin typeface="Times New Roman" panose="02020603050405020304" pitchFamily="18" charset="0"/>
                <a:cs typeface="Times New Roman" panose="02020603050405020304" pitchFamily="18" charset="0"/>
              </a:rPr>
              <a:t>O0425: Therapies</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25B820-9BE6-8352-E0B1-B3D0EF536E1C}"/>
              </a:ext>
            </a:extLst>
          </p:cNvPr>
          <p:cNvSpPr>
            <a:spLocks noGrp="1"/>
          </p:cNvSpPr>
          <p:nvPr>
            <p:ph idx="1"/>
          </p:nvPr>
        </p:nvSpPr>
        <p:spPr>
          <a:xfrm>
            <a:off x="243728" y="1279861"/>
            <a:ext cx="11571754" cy="4670762"/>
          </a:xfrm>
          <a:solidFill>
            <a:schemeClr val="bg1"/>
          </a:solidFill>
        </p:spPr>
        <p:txBody>
          <a:bodyPr anchor="t">
            <a:noAutofit/>
          </a:bodyPr>
          <a:lstStyle/>
          <a:p>
            <a:pPr marL="457200" indent="-457200">
              <a:spcBef>
                <a:spcPts val="0"/>
              </a:spcBef>
              <a:buSzPct val="100000"/>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This item Separate the S.T. , P.T. and O.T. therapy from respiratory therapy.</a:t>
            </a:r>
          </a:p>
          <a:p>
            <a:pPr marL="457200" indent="-457200">
              <a:spcBef>
                <a:spcPts val="0"/>
              </a:spcBef>
              <a:buSzPct val="100000"/>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The Respiratory therapy coded on O0400 and ST, P.T., &amp; O.T. would be coded on O0425.</a:t>
            </a:r>
          </a:p>
        </p:txBody>
      </p:sp>
      <p:sp>
        <p:nvSpPr>
          <p:cNvPr id="4" name="Slide Number Placeholder 3">
            <a:extLst>
              <a:ext uri="{FF2B5EF4-FFF2-40B4-BE49-F238E27FC236}">
                <a16:creationId xmlns:a16="http://schemas.microsoft.com/office/drawing/2014/main" id="{411E3B18-DEE8-1B51-889F-3F77AC6C5BE2}"/>
              </a:ext>
            </a:extLst>
          </p:cNvPr>
          <p:cNvSpPr txBox="1">
            <a:spLocks/>
          </p:cNvSpPr>
          <p:nvPr/>
        </p:nvSpPr>
        <p:spPr bwMode="gray">
          <a:xfrm>
            <a:off x="10452847" y="131761"/>
            <a:ext cx="706530"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236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7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2034-CEB9-3000-1920-44BF74323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0D9ED-F0B9-3BB1-43DB-4B1AD5642A47}"/>
              </a:ext>
            </a:extLst>
          </p:cNvPr>
          <p:cNvSpPr>
            <a:spLocks noGrp="1"/>
          </p:cNvSpPr>
          <p:nvPr>
            <p:ph type="title"/>
          </p:nvPr>
        </p:nvSpPr>
        <p:spPr>
          <a:xfrm>
            <a:off x="777766" y="821716"/>
            <a:ext cx="10672598" cy="692702"/>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6000" b="1" i="1" spc="-300" dirty="0">
                <a:solidFill>
                  <a:schemeClr val="tx1"/>
                </a:solidFill>
                <a:latin typeface="Times New Roman" panose="02020603050405020304" pitchFamily="18" charset="0"/>
                <a:cs typeface="Times New Roman" panose="02020603050405020304" pitchFamily="18" charset="0"/>
              </a:rPr>
              <a:t>O0425: Part A Therapies</a:t>
            </a:r>
            <a:endParaRPr lang="en-US" sz="4400" b="1" i="1" spc="-3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9240C6-1706-1447-DF14-586CBC3403C8}"/>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237</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A0176B5-1C30-15E4-B7A6-2D5049A90892}"/>
              </a:ext>
            </a:extLst>
          </p:cNvPr>
          <p:cNvPicPr>
            <a:picLocks noChangeAspect="1"/>
          </p:cNvPicPr>
          <p:nvPr/>
        </p:nvPicPr>
        <p:blipFill>
          <a:blip r:embed="rId2"/>
          <a:stretch>
            <a:fillRect/>
          </a:stretch>
        </p:blipFill>
        <p:spPr>
          <a:xfrm>
            <a:off x="492782" y="1856686"/>
            <a:ext cx="11242565" cy="447737"/>
          </a:xfrm>
          <a:prstGeom prst="rect">
            <a:avLst/>
          </a:prstGeom>
          <a:ln w="88900" cap="sq" cmpd="thickThin">
            <a:solidFill>
              <a:srgbClr val="000000"/>
            </a:solidFill>
            <a:prstDash val="solid"/>
            <a:miter lim="800000"/>
          </a:ln>
          <a:effectLst>
            <a:glow rad="50800">
              <a:srgbClr val="C00000"/>
            </a:glow>
            <a:innerShdw blurRad="76200">
              <a:srgbClr val="000000"/>
            </a:innerShdw>
          </a:effectLst>
        </p:spPr>
      </p:pic>
      <p:pic>
        <p:nvPicPr>
          <p:cNvPr id="11" name="Picture 10">
            <a:extLst>
              <a:ext uri="{FF2B5EF4-FFF2-40B4-BE49-F238E27FC236}">
                <a16:creationId xmlns:a16="http://schemas.microsoft.com/office/drawing/2014/main" id="{8888405E-7A7A-7BB2-37D2-39E5A73EDAC5}"/>
              </a:ext>
            </a:extLst>
          </p:cNvPr>
          <p:cNvPicPr>
            <a:picLocks noChangeAspect="1"/>
          </p:cNvPicPr>
          <p:nvPr/>
        </p:nvPicPr>
        <p:blipFill>
          <a:blip r:embed="rId3"/>
          <a:stretch>
            <a:fillRect/>
          </a:stretch>
        </p:blipFill>
        <p:spPr>
          <a:xfrm>
            <a:off x="474306" y="2536099"/>
            <a:ext cx="7188000" cy="3210374"/>
          </a:xfrm>
          <a:prstGeom prst="rect">
            <a:avLst/>
          </a:prstGeom>
          <a:ln w="88900" cap="sq" cmpd="thickThin">
            <a:solidFill>
              <a:srgbClr val="000000"/>
            </a:solidFill>
            <a:prstDash val="solid"/>
            <a:miter lim="800000"/>
          </a:ln>
          <a:effectLst>
            <a:glow rad="63500">
              <a:srgbClr val="FF9999"/>
            </a:glow>
            <a:innerShdw blurRad="76200">
              <a:srgbClr val="000000"/>
            </a:innerShdw>
          </a:effectLst>
        </p:spPr>
      </p:pic>
      <p:pic>
        <p:nvPicPr>
          <p:cNvPr id="13" name="Picture 12">
            <a:extLst>
              <a:ext uri="{FF2B5EF4-FFF2-40B4-BE49-F238E27FC236}">
                <a16:creationId xmlns:a16="http://schemas.microsoft.com/office/drawing/2014/main" id="{EC1D2586-7044-31F5-4EAC-E987534F07CD}"/>
              </a:ext>
            </a:extLst>
          </p:cNvPr>
          <p:cNvPicPr>
            <a:picLocks noChangeAspect="1"/>
          </p:cNvPicPr>
          <p:nvPr/>
        </p:nvPicPr>
        <p:blipFill>
          <a:blip r:embed="rId4"/>
          <a:stretch>
            <a:fillRect/>
          </a:stretch>
        </p:blipFill>
        <p:spPr>
          <a:xfrm>
            <a:off x="2622459" y="3298788"/>
            <a:ext cx="8497486" cy="3200847"/>
          </a:xfrm>
          <a:prstGeom prst="rect">
            <a:avLst/>
          </a:prstGeom>
          <a:ln w="88900" cap="sq" cmpd="thickThin">
            <a:solidFill>
              <a:srgbClr val="000000"/>
            </a:solidFill>
            <a:prstDash val="solid"/>
            <a:miter lim="800000"/>
          </a:ln>
          <a:effectLst>
            <a:glow rad="63500">
              <a:srgbClr val="00B050"/>
            </a:glow>
            <a:innerShdw blurRad="76200">
              <a:srgbClr val="000000"/>
            </a:innerShdw>
          </a:effectLst>
        </p:spPr>
      </p:pic>
      <p:pic>
        <p:nvPicPr>
          <p:cNvPr id="15" name="Picture 14">
            <a:extLst>
              <a:ext uri="{FF2B5EF4-FFF2-40B4-BE49-F238E27FC236}">
                <a16:creationId xmlns:a16="http://schemas.microsoft.com/office/drawing/2014/main" id="{ADEE1654-6016-4209-BD47-379CBF8FF759}"/>
              </a:ext>
            </a:extLst>
          </p:cNvPr>
          <p:cNvPicPr>
            <a:picLocks noChangeAspect="1"/>
          </p:cNvPicPr>
          <p:nvPr/>
        </p:nvPicPr>
        <p:blipFill>
          <a:blip r:embed="rId5"/>
          <a:stretch>
            <a:fillRect/>
          </a:stretch>
        </p:blipFill>
        <p:spPr>
          <a:xfrm>
            <a:off x="4790209" y="3298788"/>
            <a:ext cx="7188000" cy="3343742"/>
          </a:xfrm>
          <a:prstGeom prst="rect">
            <a:avLst/>
          </a:prstGeom>
          <a:ln w="88900" cap="sq" cmpd="thickThin">
            <a:solidFill>
              <a:srgbClr val="000000"/>
            </a:solidFill>
            <a:prstDash val="solid"/>
            <a:miter lim="800000"/>
          </a:ln>
          <a:effectLst>
            <a:glow rad="63500">
              <a:srgbClr val="00FFFF"/>
            </a:glow>
            <a:innerShdw blurRad="76200">
              <a:srgbClr val="000000"/>
            </a:innerShdw>
          </a:effectLst>
        </p:spPr>
      </p:pic>
    </p:spTree>
    <p:extLst>
      <p:ext uri="{BB962C8B-B14F-4D97-AF65-F5344CB8AC3E}">
        <p14:creationId xmlns:p14="http://schemas.microsoft.com/office/powerpoint/2010/main" val="382045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66837-FB5C-4386-0078-6E342B2606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4C9DD-B092-1694-5D22-D980783850E9}"/>
              </a:ext>
            </a:extLst>
          </p:cNvPr>
          <p:cNvSpPr>
            <a:spLocks noGrp="1"/>
          </p:cNvSpPr>
          <p:nvPr>
            <p:ph type="title"/>
          </p:nvPr>
        </p:nvSpPr>
        <p:spPr>
          <a:xfrm>
            <a:off x="777765" y="760070"/>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O0425: Part A Therapies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FDC921-D3FE-43C9-4E44-E6C57BB92AF9}"/>
              </a:ext>
            </a:extLst>
          </p:cNvPr>
          <p:cNvSpPr>
            <a:spLocks noGrp="1"/>
          </p:cNvSpPr>
          <p:nvPr>
            <p:ph idx="1"/>
          </p:nvPr>
        </p:nvSpPr>
        <p:spPr>
          <a:xfrm>
            <a:off x="179989" y="1904215"/>
            <a:ext cx="11868150" cy="4953785"/>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1: </a:t>
            </a:r>
            <a:r>
              <a:rPr lang="en-US" sz="4000" spc="-150" dirty="0">
                <a:solidFill>
                  <a:schemeClr val="tx1"/>
                </a:solidFill>
                <a:latin typeface="Times New Roman" panose="02020603050405020304" pitchFamily="18" charset="0"/>
                <a:cs typeface="Times New Roman" panose="02020603050405020304" pitchFamily="18" charset="0"/>
              </a:rPr>
              <a:t>Total Therapy Minutes, by discipline:</a:t>
            </a:r>
          </a:p>
          <a:p>
            <a:pPr marL="2003425">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(O0425X1 + O0425X2 + O0425X3). </a:t>
            </a:r>
          </a:p>
          <a:p>
            <a:pPr marL="400050" indent="-400050">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2: </a:t>
            </a:r>
            <a:r>
              <a:rPr lang="en-US" sz="4000" spc="-150" dirty="0">
                <a:solidFill>
                  <a:schemeClr val="tx1"/>
                </a:solidFill>
                <a:latin typeface="Times New Roman" panose="02020603050405020304" pitchFamily="18" charset="0"/>
                <a:cs typeface="Times New Roman" panose="02020603050405020304" pitchFamily="18" charset="0"/>
              </a:rPr>
              <a:t>Total Concurrent and Group Therapy Minutes, by discipline:</a:t>
            </a:r>
          </a:p>
          <a:p>
            <a:pPr marL="2003425">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(O0425X2+O0425X3).</a:t>
            </a:r>
          </a:p>
          <a:p>
            <a:pPr marL="400050" indent="-400050">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3:</a:t>
            </a:r>
            <a:r>
              <a:rPr lang="en-US" sz="4000" spc="-150" dirty="0">
                <a:solidFill>
                  <a:schemeClr val="tx1"/>
                </a:solidFill>
                <a:latin typeface="Times New Roman" panose="02020603050405020304" pitchFamily="18" charset="0"/>
                <a:cs typeface="Times New Roman" panose="02020603050405020304" pitchFamily="18" charset="0"/>
              </a:rPr>
              <a:t> Concurrent/Group Ratio (Step 2 result/Step 1 result). </a:t>
            </a:r>
          </a:p>
          <a:p>
            <a:pPr marL="400050" indent="-400050">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4:</a:t>
            </a:r>
            <a:r>
              <a:rPr lang="en-US" sz="4000" spc="-150" dirty="0">
                <a:solidFill>
                  <a:schemeClr val="accent1">
                    <a:lumMod val="75000"/>
                  </a:schemeClr>
                </a:solidFill>
                <a:latin typeface="Times New Roman" panose="02020603050405020304" pitchFamily="18" charset="0"/>
                <a:cs typeface="Times New Roman" panose="02020603050405020304" pitchFamily="18" charset="0"/>
              </a:rPr>
              <a:t> </a:t>
            </a:r>
            <a:r>
              <a:rPr lang="en-US" sz="4000" spc="-150" dirty="0">
                <a:solidFill>
                  <a:schemeClr val="tx1"/>
                </a:solidFill>
                <a:latin typeface="Times New Roman" panose="02020603050405020304" pitchFamily="18" charset="0"/>
                <a:cs typeface="Times New Roman" panose="02020603050405020304" pitchFamily="18" charset="0"/>
              </a:rPr>
              <a:t>If Step 3 result is greater than 0.25, then it is non-compliant.</a:t>
            </a:r>
          </a:p>
        </p:txBody>
      </p:sp>
      <p:sp>
        <p:nvSpPr>
          <p:cNvPr id="4" name="Slide Number Placeholder 3">
            <a:extLst>
              <a:ext uri="{FF2B5EF4-FFF2-40B4-BE49-F238E27FC236}">
                <a16:creationId xmlns:a16="http://schemas.microsoft.com/office/drawing/2014/main" id="{A3CA1321-0FBC-2F14-DAE1-654F56B420ED}"/>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238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94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2ACA4-615D-B685-007C-BC7DBF288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D8EA54-6FE6-1B4D-AA25-2CD4346CE414}"/>
              </a:ext>
            </a:extLst>
          </p:cNvPr>
          <p:cNvSpPr>
            <a:spLocks noGrp="1"/>
          </p:cNvSpPr>
          <p:nvPr>
            <p:ph type="title"/>
          </p:nvPr>
        </p:nvSpPr>
        <p:spPr>
          <a:xfrm>
            <a:off x="806763" y="714054"/>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800" b="1" i="1" spc="-300" dirty="0">
                <a:solidFill>
                  <a:schemeClr val="tx1"/>
                </a:solidFill>
                <a:latin typeface="Times New Roman" panose="02020603050405020304" pitchFamily="18" charset="0"/>
                <a:cs typeface="Times New Roman" panose="02020603050405020304" pitchFamily="18" charset="0"/>
              </a:rPr>
              <a:t>O0425: Part A Therapies- Individual Minutes</a:t>
            </a:r>
            <a:endParaRPr lang="en-US"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6C0CA4-31B2-BB80-30EA-F69D9EABD539}"/>
              </a:ext>
            </a:extLst>
          </p:cNvPr>
          <p:cNvSpPr>
            <a:spLocks noGrp="1"/>
          </p:cNvSpPr>
          <p:nvPr>
            <p:ph idx="1"/>
          </p:nvPr>
        </p:nvSpPr>
        <p:spPr>
          <a:xfrm>
            <a:off x="541048" y="2109275"/>
            <a:ext cx="11204027" cy="3196150"/>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Enter the total number of minutes of therapy that were provided on an individual basis during the entire Part A stay (i.e., from the date in A2400B through the date in A2400C). </a:t>
            </a:r>
          </a:p>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Enter 0 if none were provided. </a:t>
            </a:r>
          </a:p>
        </p:txBody>
      </p:sp>
      <p:sp>
        <p:nvSpPr>
          <p:cNvPr id="4" name="Slide Number Placeholder 3">
            <a:extLst>
              <a:ext uri="{FF2B5EF4-FFF2-40B4-BE49-F238E27FC236}">
                <a16:creationId xmlns:a16="http://schemas.microsoft.com/office/drawing/2014/main" id="{4D616361-FA1B-E57E-046D-B1979B402AD6}"/>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239</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CD9EE09-732C-3393-F734-71BD81DA745D}"/>
              </a:ext>
            </a:extLst>
          </p:cNvPr>
          <p:cNvPicPr>
            <a:picLocks noChangeAspect="1"/>
          </p:cNvPicPr>
          <p:nvPr/>
        </p:nvPicPr>
        <p:blipFill>
          <a:blip r:embed="rId2"/>
          <a:stretch>
            <a:fillRect/>
          </a:stretch>
        </p:blipFill>
        <p:spPr>
          <a:xfrm>
            <a:off x="577177" y="5461799"/>
            <a:ext cx="11073774" cy="1177447"/>
          </a:xfrm>
          <a:prstGeom prst="rect">
            <a:avLst/>
          </a:prstGeom>
          <a:ln w="88900" cap="sq" cmpd="thickThin">
            <a:solidFill>
              <a:srgbClr val="000000"/>
            </a:solidFill>
            <a:prstDash val="solid"/>
            <a:miter lim="800000"/>
          </a:ln>
          <a:effectLst>
            <a:glow rad="63500">
              <a:srgbClr val="FF9999"/>
            </a:glow>
            <a:innerShdw blurRad="76200">
              <a:srgbClr val="000000"/>
            </a:innerShdw>
          </a:effectLst>
        </p:spPr>
      </p:pic>
    </p:spTree>
    <p:extLst>
      <p:ext uri="{BB962C8B-B14F-4D97-AF65-F5344CB8AC3E}">
        <p14:creationId xmlns:p14="http://schemas.microsoft.com/office/powerpoint/2010/main" val="263148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88241-BEA5-CA7B-EA84-CDCBD7BE4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78556-32B1-5CAC-5B4E-50D9E61683D9}"/>
              </a:ext>
            </a:extLst>
          </p:cNvPr>
          <p:cNvSpPr>
            <a:spLocks noGrp="1"/>
          </p:cNvSpPr>
          <p:nvPr>
            <p:ph type="title"/>
          </p:nvPr>
        </p:nvSpPr>
        <p:spPr>
          <a:xfrm>
            <a:off x="808074" y="723900"/>
            <a:ext cx="10664456" cy="945412"/>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1: Determination Deepest Anatomical stage</a:t>
            </a:r>
            <a:endParaRPr lang="en-US" sz="54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25FFECA-9CD6-1E63-5A1E-90B0707DE75A}"/>
              </a:ext>
            </a:extLst>
          </p:cNvPr>
          <p:cNvSpPr>
            <a:spLocks noGrp="1"/>
          </p:cNvSpPr>
          <p:nvPr>
            <p:ph idx="1"/>
          </p:nvPr>
        </p:nvSpPr>
        <p:spPr>
          <a:xfrm>
            <a:off x="457200" y="2324100"/>
            <a:ext cx="11372850" cy="4533899"/>
          </a:xfrm>
        </p:spPr>
        <p:txBody>
          <a:bodyPr anchor="t">
            <a:noAutofit/>
          </a:bodyPr>
          <a:lstStyle/>
          <a:p>
            <a:pPr marL="404813" lvl="1" indent="-404813">
              <a:spcBef>
                <a:spcPts val="0"/>
              </a:spcBef>
              <a:buSzPct val="100000"/>
              <a:buFont typeface="Wingdings" panose="05000000000000000000" pitchFamily="2" charset="2"/>
              <a:buChar char="§"/>
            </a:pPr>
            <a:r>
              <a:rPr lang="en-US" sz="36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Steps 1: Determination Deepest Anatomical stage.</a:t>
            </a:r>
          </a:p>
          <a:p>
            <a:pPr marL="1084263" lvl="1" indent="-401638">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For each pressure ulcer, determine the deepest anatomical stage. </a:t>
            </a:r>
          </a:p>
          <a:p>
            <a:pPr marL="1084263" lvl="1" indent="-401638">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At admission, code based on findings from the first skin assessment that is conducted on or after and as close to the admission as possible. </a:t>
            </a:r>
          </a:p>
          <a:p>
            <a:pPr marL="1084263" lvl="1" indent="-401638">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Do not reverse or back-stage. </a:t>
            </a:r>
          </a:p>
          <a:p>
            <a:pPr marL="1084263" lvl="1" indent="-401638">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Consider current and historical levels of tissue involvement.</a:t>
            </a:r>
          </a:p>
          <a:p>
            <a:pPr marL="404813" lvl="1" indent="-404813">
              <a:spcBef>
                <a:spcPts val="0"/>
              </a:spcBef>
              <a:buSzPct val="100000"/>
              <a:buFont typeface="Wingdings" panose="05000000000000000000" pitchFamily="2" charset="2"/>
              <a:buChar char="§"/>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81A533-D54B-190A-F568-0944183BBBF8}"/>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E98DB-9955-1E54-1D9A-9D214B4AE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B87C6-097D-D44B-21DE-D1668F9DF0B3}"/>
              </a:ext>
            </a:extLst>
          </p:cNvPr>
          <p:cNvSpPr>
            <a:spLocks noGrp="1"/>
          </p:cNvSpPr>
          <p:nvPr>
            <p:ph type="title"/>
          </p:nvPr>
        </p:nvSpPr>
        <p:spPr>
          <a:xfrm>
            <a:off x="777765" y="770344"/>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800" b="1" i="1" spc="-300" dirty="0">
                <a:solidFill>
                  <a:schemeClr val="tx1"/>
                </a:solidFill>
                <a:latin typeface="Times New Roman" panose="02020603050405020304" pitchFamily="18" charset="0"/>
                <a:cs typeface="Times New Roman" panose="02020603050405020304" pitchFamily="18" charset="0"/>
              </a:rPr>
              <a:t>O0425: Part A Therapies- Concurrent Minutes</a:t>
            </a:r>
            <a:endParaRPr lang="en-US"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53BB2E-37B3-747E-4A92-91EF86141A6C}"/>
              </a:ext>
            </a:extLst>
          </p:cNvPr>
          <p:cNvSpPr>
            <a:spLocks noGrp="1"/>
          </p:cNvSpPr>
          <p:nvPr>
            <p:ph idx="1"/>
          </p:nvPr>
        </p:nvSpPr>
        <p:spPr>
          <a:xfrm>
            <a:off x="512051" y="2185475"/>
            <a:ext cx="11204027" cy="3129475"/>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Enter the total number of minutes of therapy that were provided on a concurrent basis during the entire Part A stay (i.e., from the date in A2400B through the date in A2400C). </a:t>
            </a:r>
          </a:p>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Enter 0 if none were provided. </a:t>
            </a:r>
          </a:p>
        </p:txBody>
      </p:sp>
      <p:sp>
        <p:nvSpPr>
          <p:cNvPr id="4" name="Slide Number Placeholder 3">
            <a:extLst>
              <a:ext uri="{FF2B5EF4-FFF2-40B4-BE49-F238E27FC236}">
                <a16:creationId xmlns:a16="http://schemas.microsoft.com/office/drawing/2014/main" id="{72E5BE49-DCA5-4908-D3C1-F3AB076E3AD5}"/>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240</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67BDAF4-93F2-2FEE-1114-89608CB6C48E}"/>
              </a:ext>
            </a:extLst>
          </p:cNvPr>
          <p:cNvPicPr>
            <a:picLocks noChangeAspect="1"/>
          </p:cNvPicPr>
          <p:nvPr/>
        </p:nvPicPr>
        <p:blipFill>
          <a:blip r:embed="rId2"/>
          <a:stretch>
            <a:fillRect/>
          </a:stretch>
        </p:blipFill>
        <p:spPr>
          <a:xfrm>
            <a:off x="512051" y="5397640"/>
            <a:ext cx="11204027" cy="1224803"/>
          </a:xfrm>
          <a:prstGeom prst="rect">
            <a:avLst/>
          </a:prstGeom>
          <a:ln w="88900" cap="sq" cmpd="thickThin">
            <a:solidFill>
              <a:srgbClr val="000000"/>
            </a:solidFill>
            <a:prstDash val="solid"/>
            <a:miter lim="800000"/>
          </a:ln>
          <a:effectLst>
            <a:glow rad="63500">
              <a:srgbClr val="00B050"/>
            </a:glow>
            <a:innerShdw blurRad="76200">
              <a:srgbClr val="000000"/>
            </a:innerShdw>
          </a:effectLst>
        </p:spPr>
      </p:pic>
    </p:spTree>
    <p:extLst>
      <p:ext uri="{BB962C8B-B14F-4D97-AF65-F5344CB8AC3E}">
        <p14:creationId xmlns:p14="http://schemas.microsoft.com/office/powerpoint/2010/main" val="4360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72AF0-4735-DC6B-088A-AC6372AD7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F9CC1-BC9A-D598-A431-3BA1D26BE656}"/>
              </a:ext>
            </a:extLst>
          </p:cNvPr>
          <p:cNvSpPr>
            <a:spLocks noGrp="1"/>
          </p:cNvSpPr>
          <p:nvPr>
            <p:ph type="title"/>
          </p:nvPr>
        </p:nvSpPr>
        <p:spPr>
          <a:xfrm>
            <a:off x="777766" y="738774"/>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800" b="1" i="1" spc="-300" dirty="0">
                <a:solidFill>
                  <a:schemeClr val="tx1"/>
                </a:solidFill>
                <a:latin typeface="Times New Roman" panose="02020603050405020304" pitchFamily="18" charset="0"/>
                <a:cs typeface="Times New Roman" panose="02020603050405020304" pitchFamily="18" charset="0"/>
              </a:rPr>
              <a:t>O0425: Part A Therapies- Group Minutes</a:t>
            </a:r>
            <a:endParaRPr lang="en-US"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0F86F4-4BA6-DE96-EC06-20DE75E9D05E}"/>
              </a:ext>
            </a:extLst>
          </p:cNvPr>
          <p:cNvSpPr>
            <a:spLocks noGrp="1"/>
          </p:cNvSpPr>
          <p:nvPr>
            <p:ph idx="1"/>
          </p:nvPr>
        </p:nvSpPr>
        <p:spPr>
          <a:xfrm>
            <a:off x="512051" y="2185475"/>
            <a:ext cx="11204027" cy="2729425"/>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Enter the total number of minutes of therapy that were provided in a group during the entire Part A stay (i.e., from the date in A2400B through the date in A2400C). </a:t>
            </a:r>
          </a:p>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Enter 0 if none were provided. </a:t>
            </a:r>
          </a:p>
        </p:txBody>
      </p:sp>
      <p:sp>
        <p:nvSpPr>
          <p:cNvPr id="4" name="Slide Number Placeholder 3">
            <a:extLst>
              <a:ext uri="{FF2B5EF4-FFF2-40B4-BE49-F238E27FC236}">
                <a16:creationId xmlns:a16="http://schemas.microsoft.com/office/drawing/2014/main" id="{D289865F-3D7F-2369-359D-6AE33A3B49E1}"/>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241</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C2791FC-4BC5-CBD8-31CD-D11C8510A134}"/>
              </a:ext>
            </a:extLst>
          </p:cNvPr>
          <p:cNvPicPr>
            <a:picLocks noChangeAspect="1"/>
          </p:cNvPicPr>
          <p:nvPr/>
        </p:nvPicPr>
        <p:blipFill>
          <a:blip r:embed="rId2"/>
          <a:stretch>
            <a:fillRect/>
          </a:stretch>
        </p:blipFill>
        <p:spPr>
          <a:xfrm>
            <a:off x="777766" y="5160723"/>
            <a:ext cx="10938312" cy="1162830"/>
          </a:xfrm>
          <a:prstGeom prst="rect">
            <a:avLst/>
          </a:prstGeom>
          <a:ln w="88900" cap="sq" cmpd="thickThin">
            <a:solidFill>
              <a:srgbClr val="000000"/>
            </a:solidFill>
            <a:prstDash val="solid"/>
            <a:miter lim="800000"/>
          </a:ln>
          <a:effectLst>
            <a:glow rad="63500">
              <a:srgbClr val="00FFFF"/>
            </a:glow>
            <a:innerShdw blurRad="76200">
              <a:srgbClr val="000000"/>
            </a:innerShdw>
          </a:effectLst>
        </p:spPr>
      </p:pic>
    </p:spTree>
    <p:extLst>
      <p:ext uri="{BB962C8B-B14F-4D97-AF65-F5344CB8AC3E}">
        <p14:creationId xmlns:p14="http://schemas.microsoft.com/office/powerpoint/2010/main" val="143927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919D-1C3A-4A1A-989F-C28F2AE48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DEA1F-9F83-9231-605D-4680C9C607E5}"/>
              </a:ext>
            </a:extLst>
          </p:cNvPr>
          <p:cNvSpPr>
            <a:spLocks noGrp="1"/>
          </p:cNvSpPr>
          <p:nvPr>
            <p:ph type="title"/>
          </p:nvPr>
        </p:nvSpPr>
        <p:spPr>
          <a:xfrm>
            <a:off x="777766" y="821715"/>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800" b="1" i="1" spc="-300" dirty="0">
                <a:solidFill>
                  <a:schemeClr val="tx1"/>
                </a:solidFill>
                <a:latin typeface="Times New Roman" panose="02020603050405020304" pitchFamily="18" charset="0"/>
                <a:cs typeface="Times New Roman" panose="02020603050405020304" pitchFamily="18" charset="0"/>
              </a:rPr>
              <a:t>O0425: Part A Therapies- Co-treatment Minutes</a:t>
            </a:r>
            <a:endParaRPr lang="en-US"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6130762-349E-208D-016E-0C6773DDA6F3}"/>
              </a:ext>
            </a:extLst>
          </p:cNvPr>
          <p:cNvSpPr>
            <a:spLocks noGrp="1"/>
          </p:cNvSpPr>
          <p:nvPr>
            <p:ph idx="1"/>
          </p:nvPr>
        </p:nvSpPr>
        <p:spPr>
          <a:xfrm>
            <a:off x="505828" y="2027505"/>
            <a:ext cx="11204027" cy="3136538"/>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Enter the total number of minutes of each discipline of therapy was administered to the resident in co-treatment session during the entire Part A stay (i.e., from the date in A2400B through the date in A2400C). </a:t>
            </a:r>
          </a:p>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Skip the item if none were provided.</a:t>
            </a:r>
            <a:endParaRPr lang="en-US" sz="36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4110DEB-9A6E-55FC-593B-1D7A5D56CA40}"/>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242</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FC6C3C7-0BE5-4D9D-B34B-322D4E92923A}"/>
              </a:ext>
            </a:extLst>
          </p:cNvPr>
          <p:cNvPicPr>
            <a:picLocks noChangeAspect="1"/>
          </p:cNvPicPr>
          <p:nvPr/>
        </p:nvPicPr>
        <p:blipFill>
          <a:blip r:embed="rId2"/>
          <a:stretch>
            <a:fillRect/>
          </a:stretch>
        </p:blipFill>
        <p:spPr>
          <a:xfrm>
            <a:off x="585583" y="5488760"/>
            <a:ext cx="11020834" cy="995298"/>
          </a:xfrm>
          <a:prstGeom prst="rect">
            <a:avLst/>
          </a:prstGeom>
          <a:ln w="88900" cap="sq" cmpd="thickThin">
            <a:solidFill>
              <a:srgbClr val="000000"/>
            </a:solidFill>
            <a:prstDash val="solid"/>
            <a:miter lim="800000"/>
          </a:ln>
          <a:effectLst>
            <a:glow rad="63500">
              <a:srgbClr val="FFFF00"/>
            </a:glow>
            <a:innerShdw blurRad="76200">
              <a:srgbClr val="000000"/>
            </a:innerShdw>
          </a:effectLst>
        </p:spPr>
      </p:pic>
    </p:spTree>
    <p:extLst>
      <p:ext uri="{BB962C8B-B14F-4D97-AF65-F5344CB8AC3E}">
        <p14:creationId xmlns:p14="http://schemas.microsoft.com/office/powerpoint/2010/main" val="4566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85BB8-1F55-2676-7D00-87C595A17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3E6CD-686F-D92F-B02F-6FEC6BC8BA4C}"/>
              </a:ext>
            </a:extLst>
          </p:cNvPr>
          <p:cNvSpPr>
            <a:spLocks noGrp="1"/>
          </p:cNvSpPr>
          <p:nvPr>
            <p:ph type="title"/>
          </p:nvPr>
        </p:nvSpPr>
        <p:spPr>
          <a:xfrm>
            <a:off x="226032" y="866584"/>
            <a:ext cx="11200778" cy="5400651"/>
          </a:xfrm>
          <a:blipFill>
            <a:blip r:embed="rId2"/>
            <a:tile tx="0" ty="0" sx="100000" sy="100000" flip="none" algn="tl"/>
          </a:blipFill>
          <a:ln w="76200" cmpd="dbl">
            <a:solidFill>
              <a:schemeClr val="accent1">
                <a:lumMod val="50000"/>
                <a:alpha val="37000"/>
              </a:schemeClr>
            </a:solidFill>
            <a:prstDash val="dashDot"/>
          </a:ln>
          <a:effectLst>
            <a:glow rad="3556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highlight>
                  <a:srgbClr val="FFFF00"/>
                </a:highlight>
                <a:latin typeface="Times New Roman" panose="02020603050405020304" pitchFamily="18" charset="0"/>
                <a:cs typeface="Times New Roman" panose="02020603050405020304" pitchFamily="18" charset="0"/>
              </a:rPr>
              <a:t>New:</a:t>
            </a:r>
            <a:r>
              <a:rPr lang="en-US" sz="9600" b="1" i="1" spc="-300" dirty="0">
                <a:solidFill>
                  <a:schemeClr val="tx1"/>
                </a:solidFill>
                <a:latin typeface="Times New Roman" panose="02020603050405020304" pitchFamily="18" charset="0"/>
                <a:cs typeface="Times New Roman" panose="02020603050405020304" pitchFamily="18" charset="0"/>
              </a:rPr>
              <a:t> O0425A: </a:t>
            </a:r>
            <a:br>
              <a:rPr lang="en-US" sz="9600" b="1" i="1" spc="-300" dirty="0">
                <a:solidFill>
                  <a:schemeClr val="tx1"/>
                </a:solidFill>
                <a:latin typeface="Times New Roman" panose="02020603050405020304" pitchFamily="18" charset="0"/>
                <a:cs typeface="Times New Roman" panose="02020603050405020304" pitchFamily="18" charset="0"/>
              </a:rPr>
            </a:br>
            <a:r>
              <a:rPr lang="en-US" sz="9600" b="1" i="1" spc="-300" dirty="0">
                <a:solidFill>
                  <a:schemeClr val="tx1"/>
                </a:solidFill>
                <a:latin typeface="Times New Roman" panose="02020603050405020304" pitchFamily="18" charset="0"/>
                <a:cs typeface="Times New Roman" panose="02020603050405020304" pitchFamily="18" charset="0"/>
              </a:rPr>
              <a:t>Speech Therapy</a:t>
            </a:r>
          </a:p>
        </p:txBody>
      </p:sp>
      <p:sp>
        <p:nvSpPr>
          <p:cNvPr id="3" name="Slide Number Placeholder 3">
            <a:extLst>
              <a:ext uri="{FF2B5EF4-FFF2-40B4-BE49-F238E27FC236}">
                <a16:creationId xmlns:a16="http://schemas.microsoft.com/office/drawing/2014/main" id="{C9ABD331-8C92-21E5-E5E5-39E62F5CD621}"/>
              </a:ext>
            </a:extLst>
          </p:cNvPr>
          <p:cNvSpPr txBox="1">
            <a:spLocks/>
          </p:cNvSpPr>
          <p:nvPr/>
        </p:nvSpPr>
        <p:spPr bwMode="gray">
          <a:xfrm>
            <a:off x="10459092" y="101295"/>
            <a:ext cx="64727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243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5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92A6C-6016-F67D-5587-9DACE0C561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8558F-0272-71DF-2722-705F336265E6}"/>
              </a:ext>
            </a:extLst>
          </p:cNvPr>
          <p:cNvSpPr>
            <a:spLocks noGrp="1"/>
          </p:cNvSpPr>
          <p:nvPr>
            <p:ph idx="1"/>
          </p:nvPr>
        </p:nvSpPr>
        <p:spPr>
          <a:xfrm>
            <a:off x="143483" y="1713968"/>
            <a:ext cx="5200042" cy="5067831"/>
          </a:xfrm>
          <a:solidFill>
            <a:srgbClr val="C00000"/>
          </a:solidFill>
        </p:spPr>
        <p:txBody>
          <a:bodyPr>
            <a:normAutofit/>
          </a:bodyPr>
          <a:lstStyle/>
          <a:p>
            <a:pPr marL="0" indent="0" algn="ctr">
              <a:buNone/>
            </a:pPr>
            <a:r>
              <a:rPr lang="en-US" sz="3600" b="1" i="1" spc="-300" dirty="0">
                <a:highlight>
                  <a:srgbClr val="FFFF00"/>
                </a:highlight>
                <a:latin typeface="Times New Roman" panose="02020603050405020304" pitchFamily="18" charset="0"/>
                <a:cs typeface="Times New Roman" panose="02020603050405020304" pitchFamily="18" charset="0"/>
              </a:rPr>
              <a:t>Old Speech Therapy</a:t>
            </a:r>
            <a:endParaRPr lang="en-US" sz="2400" dirty="0"/>
          </a:p>
        </p:txBody>
      </p:sp>
      <p:sp>
        <p:nvSpPr>
          <p:cNvPr id="5" name="Content Placeholder 2">
            <a:extLst>
              <a:ext uri="{FF2B5EF4-FFF2-40B4-BE49-F238E27FC236}">
                <a16:creationId xmlns:a16="http://schemas.microsoft.com/office/drawing/2014/main" id="{68F999F2-2654-73A2-375C-B7F009F5323B}"/>
              </a:ext>
            </a:extLst>
          </p:cNvPr>
          <p:cNvSpPr txBox="1">
            <a:spLocks/>
          </p:cNvSpPr>
          <p:nvPr/>
        </p:nvSpPr>
        <p:spPr>
          <a:xfrm>
            <a:off x="5467349" y="1713969"/>
            <a:ext cx="6581168" cy="5067830"/>
          </a:xfrm>
          <a:prstGeom prst="rect">
            <a:avLst/>
          </a:prstGeom>
          <a:solidFill>
            <a:srgbClr val="C0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spc="-300" dirty="0">
                <a:highlight>
                  <a:srgbClr val="FFFF00"/>
                </a:highlight>
                <a:latin typeface="Times New Roman" panose="02020603050405020304" pitchFamily="18" charset="0"/>
                <a:cs typeface="Times New Roman" panose="02020603050405020304" pitchFamily="18" charset="0"/>
              </a:rPr>
              <a:t>New Speech Therapy</a:t>
            </a:r>
            <a:endParaRPr lang="en-US" sz="3600" dirty="0"/>
          </a:p>
        </p:txBody>
      </p:sp>
      <p:sp>
        <p:nvSpPr>
          <p:cNvPr id="7" name="Title 1">
            <a:extLst>
              <a:ext uri="{FF2B5EF4-FFF2-40B4-BE49-F238E27FC236}">
                <a16:creationId xmlns:a16="http://schemas.microsoft.com/office/drawing/2014/main" id="{6A2F7EA1-7698-6CB1-EF8C-C12440DE7EBD}"/>
              </a:ext>
            </a:extLst>
          </p:cNvPr>
          <p:cNvSpPr>
            <a:spLocks noGrp="1"/>
          </p:cNvSpPr>
          <p:nvPr>
            <p:ph type="title"/>
          </p:nvPr>
        </p:nvSpPr>
        <p:spPr>
          <a:xfrm>
            <a:off x="929579" y="767119"/>
            <a:ext cx="10402817" cy="764462"/>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O0425A: Speech Therapy</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F62141FB-24AE-CAE5-7283-3D88C183AC1F}"/>
              </a:ext>
            </a:extLst>
          </p:cNvPr>
          <p:cNvSpPr txBox="1">
            <a:spLocks/>
          </p:cNvSpPr>
          <p:nvPr/>
        </p:nvSpPr>
        <p:spPr bwMode="gray">
          <a:xfrm>
            <a:off x="10446050" y="111918"/>
            <a:ext cx="670587"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l"/>
              <a:t>244</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D9BEB8A-ABAF-BB24-E1E9-6D64C17B41AA}"/>
              </a:ext>
            </a:extLst>
          </p:cNvPr>
          <p:cNvPicPr>
            <a:picLocks noChangeAspect="1"/>
          </p:cNvPicPr>
          <p:nvPr/>
        </p:nvPicPr>
        <p:blipFill>
          <a:blip r:embed="rId2"/>
          <a:stretch>
            <a:fillRect/>
          </a:stretch>
        </p:blipFill>
        <p:spPr>
          <a:xfrm>
            <a:off x="382289" y="2404153"/>
            <a:ext cx="4675486" cy="4110946"/>
          </a:xfrm>
          <a:prstGeom prst="rect">
            <a:avLst/>
          </a:prstGeom>
          <a:ln w="88900" cap="sq" cmpd="thickThin">
            <a:solidFill>
              <a:srgbClr val="000000"/>
            </a:solidFill>
            <a:prstDash val="solid"/>
            <a:miter lim="800000"/>
          </a:ln>
          <a:effectLst>
            <a:glow rad="63500">
              <a:srgbClr val="FF9999"/>
            </a:glow>
            <a:innerShdw blurRad="76200">
              <a:srgbClr val="000000"/>
            </a:innerShdw>
          </a:effectLst>
        </p:spPr>
      </p:pic>
      <p:pic>
        <p:nvPicPr>
          <p:cNvPr id="6" name="Picture 5">
            <a:extLst>
              <a:ext uri="{FF2B5EF4-FFF2-40B4-BE49-F238E27FC236}">
                <a16:creationId xmlns:a16="http://schemas.microsoft.com/office/drawing/2014/main" id="{77DCF338-B3B0-67FE-EA34-B414E934348A}"/>
              </a:ext>
            </a:extLst>
          </p:cNvPr>
          <p:cNvPicPr>
            <a:picLocks noChangeAspect="1"/>
          </p:cNvPicPr>
          <p:nvPr/>
        </p:nvPicPr>
        <p:blipFill>
          <a:blip r:embed="rId3"/>
          <a:stretch>
            <a:fillRect/>
          </a:stretch>
        </p:blipFill>
        <p:spPr>
          <a:xfrm>
            <a:off x="5667375" y="2413718"/>
            <a:ext cx="6142335" cy="4101381"/>
          </a:xfrm>
          <a:prstGeom prst="rect">
            <a:avLst/>
          </a:prstGeom>
          <a:ln w="88900" cap="sq" cmpd="thickThin">
            <a:solidFill>
              <a:srgbClr val="000000"/>
            </a:solidFill>
            <a:prstDash val="solid"/>
            <a:miter lim="800000"/>
          </a:ln>
          <a:effectLst>
            <a:glow rad="63500">
              <a:srgbClr val="FFFF00"/>
            </a:glow>
            <a:innerShdw blurRad="76200">
              <a:srgbClr val="000000"/>
            </a:innerShdw>
          </a:effectLst>
        </p:spPr>
      </p:pic>
      <p:sp>
        <p:nvSpPr>
          <p:cNvPr id="10" name="Multiplication Sign 9">
            <a:extLst>
              <a:ext uri="{FF2B5EF4-FFF2-40B4-BE49-F238E27FC236}">
                <a16:creationId xmlns:a16="http://schemas.microsoft.com/office/drawing/2014/main" id="{5792F4F3-61BA-AC76-0F5A-0CB582448F30}"/>
              </a:ext>
            </a:extLst>
          </p:cNvPr>
          <p:cNvSpPr/>
          <p:nvPr/>
        </p:nvSpPr>
        <p:spPr>
          <a:xfrm>
            <a:off x="929579" y="4849636"/>
            <a:ext cx="2571750" cy="184785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56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10" grpId="0" animBg="1"/>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5B20F-C366-DE6C-7831-E993B983D5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3E947-CCDF-7E9C-998D-FEF6E1C4F95E}"/>
              </a:ext>
            </a:extLst>
          </p:cNvPr>
          <p:cNvSpPr>
            <a:spLocks noGrp="1"/>
          </p:cNvSpPr>
          <p:nvPr>
            <p:ph idx="1"/>
          </p:nvPr>
        </p:nvSpPr>
        <p:spPr>
          <a:xfrm>
            <a:off x="200026" y="2182976"/>
            <a:ext cx="11744324" cy="4598823"/>
          </a:xfrm>
          <a:solidFill>
            <a:srgbClr val="C00000"/>
          </a:solidFill>
        </p:spPr>
        <p:txBody>
          <a:bodyPr>
            <a:normAutofit/>
          </a:bodyPr>
          <a:lstStyle/>
          <a:p>
            <a:pPr marL="0" indent="0" algn="ctr">
              <a:buNone/>
            </a:pPr>
            <a:r>
              <a:rPr lang="en-US" sz="4400" b="1" i="1" spc="-300" dirty="0">
                <a:highlight>
                  <a:srgbClr val="FFFF00"/>
                </a:highlight>
                <a:latin typeface="Times New Roman" panose="02020603050405020304" pitchFamily="18" charset="0"/>
                <a:cs typeface="Times New Roman" panose="02020603050405020304" pitchFamily="18" charset="0"/>
              </a:rPr>
              <a:t>Added area -Speech Therapy</a:t>
            </a:r>
            <a:endParaRPr lang="en-US" sz="3200" dirty="0"/>
          </a:p>
        </p:txBody>
      </p:sp>
      <p:sp>
        <p:nvSpPr>
          <p:cNvPr id="7" name="Title 1">
            <a:extLst>
              <a:ext uri="{FF2B5EF4-FFF2-40B4-BE49-F238E27FC236}">
                <a16:creationId xmlns:a16="http://schemas.microsoft.com/office/drawing/2014/main" id="{9DCB719A-8D06-0D06-29E1-AE7E3E17AA52}"/>
              </a:ext>
            </a:extLst>
          </p:cNvPr>
          <p:cNvSpPr>
            <a:spLocks noGrp="1"/>
          </p:cNvSpPr>
          <p:nvPr>
            <p:ph type="title"/>
          </p:nvPr>
        </p:nvSpPr>
        <p:spPr>
          <a:xfrm>
            <a:off x="1144586" y="850164"/>
            <a:ext cx="9921875" cy="892715"/>
          </a:xfrm>
          <a:solidFill>
            <a:srgbClr val="00B05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Added Area in New Seech Therapy</a:t>
            </a:r>
            <a:endParaRPr lang="en-US" sz="5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39E50D5A-4188-3449-3354-C5E05818EA52}"/>
              </a:ext>
            </a:extLst>
          </p:cNvPr>
          <p:cNvSpPr txBox="1">
            <a:spLocks/>
          </p:cNvSpPr>
          <p:nvPr/>
        </p:nvSpPr>
        <p:spPr bwMode="gray">
          <a:xfrm>
            <a:off x="10446051" y="176352"/>
            <a:ext cx="701410"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245</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5F85536-7CF1-272D-3A74-D784C0AB66DC}"/>
              </a:ext>
            </a:extLst>
          </p:cNvPr>
          <p:cNvPicPr>
            <a:picLocks noChangeAspect="1"/>
          </p:cNvPicPr>
          <p:nvPr/>
        </p:nvPicPr>
        <p:blipFill>
          <a:blip r:embed="rId2"/>
          <a:stretch>
            <a:fillRect/>
          </a:stretch>
        </p:blipFill>
        <p:spPr>
          <a:xfrm>
            <a:off x="466726" y="3048000"/>
            <a:ext cx="11210924" cy="3503916"/>
          </a:xfrm>
          <a:prstGeom prst="rect">
            <a:avLst/>
          </a:prstGeom>
          <a:ln w="88900" cap="sq" cmpd="thickThin">
            <a:solidFill>
              <a:srgbClr val="000000"/>
            </a:solidFill>
            <a:prstDash val="solid"/>
            <a:miter lim="800000"/>
          </a:ln>
          <a:effectLst>
            <a:glow rad="63500">
              <a:srgbClr val="FF9999"/>
            </a:glow>
            <a:innerShdw blurRad="76200">
              <a:srgbClr val="000000"/>
            </a:innerShdw>
          </a:effectLst>
        </p:spPr>
      </p:pic>
    </p:spTree>
    <p:extLst>
      <p:ext uri="{BB962C8B-B14F-4D97-AF65-F5344CB8AC3E}">
        <p14:creationId xmlns:p14="http://schemas.microsoft.com/office/powerpoint/2010/main" val="276480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0365-167F-EA21-D400-86DEEE5C0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53A16-2F2A-512D-793C-39E1AA950787}"/>
              </a:ext>
            </a:extLst>
          </p:cNvPr>
          <p:cNvSpPr>
            <a:spLocks noGrp="1"/>
          </p:cNvSpPr>
          <p:nvPr>
            <p:ph type="title"/>
          </p:nvPr>
        </p:nvSpPr>
        <p:spPr>
          <a:xfrm>
            <a:off x="777766" y="821715"/>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800" b="1" i="1" spc="-300" dirty="0">
                <a:solidFill>
                  <a:schemeClr val="tx1"/>
                </a:solidFill>
                <a:latin typeface="Times New Roman" panose="02020603050405020304" pitchFamily="18" charset="0"/>
                <a:cs typeface="Times New Roman" panose="02020603050405020304" pitchFamily="18" charset="0"/>
              </a:rPr>
              <a:t>O0425A: Speech-Language Pathology Days</a:t>
            </a:r>
            <a:endParaRPr lang="en-US"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141104-C34E-DD3F-E56A-DF7994B46090}"/>
              </a:ext>
            </a:extLst>
          </p:cNvPr>
          <p:cNvSpPr>
            <a:spLocks noGrp="1"/>
          </p:cNvSpPr>
          <p:nvPr>
            <p:ph idx="1"/>
          </p:nvPr>
        </p:nvSpPr>
        <p:spPr>
          <a:xfrm>
            <a:off x="512051" y="2324100"/>
            <a:ext cx="11204027" cy="4533899"/>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Enter the number of days speech-language pathology therapy services were provided over the entire Part A stay.</a:t>
            </a:r>
            <a:r>
              <a:rPr lang="en-US" sz="4400" spc="-150" dirty="0">
                <a:solidFill>
                  <a:srgbClr val="00B0F0"/>
                </a:solidFill>
                <a:latin typeface="Times New Roman" panose="02020603050405020304" pitchFamily="18" charset="0"/>
                <a:cs typeface="Times New Roman" panose="02020603050405020304" pitchFamily="18" charset="0"/>
              </a:rPr>
              <a:t> </a:t>
            </a:r>
          </a:p>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Use total minutes of therapy provided without any adjustment, to determine if the day is counted. </a:t>
            </a:r>
          </a:p>
        </p:txBody>
      </p:sp>
      <p:sp>
        <p:nvSpPr>
          <p:cNvPr id="4" name="Slide Number Placeholder 3">
            <a:extLst>
              <a:ext uri="{FF2B5EF4-FFF2-40B4-BE49-F238E27FC236}">
                <a16:creationId xmlns:a16="http://schemas.microsoft.com/office/drawing/2014/main" id="{B0E7770C-7019-C973-79A1-8C14F17617C5}"/>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246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8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0E96-1855-270C-F9F3-5E35084D6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E75A1-8933-A978-D778-2CB252DA9299}"/>
              </a:ext>
            </a:extLst>
          </p:cNvPr>
          <p:cNvSpPr>
            <a:spLocks noGrp="1"/>
          </p:cNvSpPr>
          <p:nvPr>
            <p:ph type="title"/>
          </p:nvPr>
        </p:nvSpPr>
        <p:spPr>
          <a:xfrm>
            <a:off x="770562" y="821715"/>
            <a:ext cx="10679802"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400" b="1" i="1" spc="-300" dirty="0">
                <a:solidFill>
                  <a:schemeClr val="tx1"/>
                </a:solidFill>
                <a:latin typeface="Times New Roman" panose="02020603050405020304" pitchFamily="18" charset="0"/>
                <a:cs typeface="Times New Roman" panose="02020603050405020304" pitchFamily="18" charset="0"/>
              </a:rPr>
              <a:t>O0425A- Speech-Language Pathology Days (cont.)</a:t>
            </a:r>
            <a:endParaRPr lang="en-US" sz="32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1EE11C0-1CEF-3707-5182-F6EDBAF4E68F}"/>
              </a:ext>
            </a:extLst>
          </p:cNvPr>
          <p:cNvSpPr>
            <a:spLocks noGrp="1"/>
          </p:cNvSpPr>
          <p:nvPr>
            <p:ph idx="1"/>
          </p:nvPr>
        </p:nvSpPr>
        <p:spPr>
          <a:xfrm>
            <a:off x="512051" y="1902525"/>
            <a:ext cx="11204027" cy="2393250"/>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Enter 0 if therapy was provided but for less than 15 minutes every day during the stay. </a:t>
            </a:r>
          </a:p>
          <a:p>
            <a:pPr marL="400050" indent="-40005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If the total number of minutes during the stay is 0, skip this item and leave it blank.</a:t>
            </a:r>
          </a:p>
        </p:txBody>
      </p:sp>
      <p:sp>
        <p:nvSpPr>
          <p:cNvPr id="4" name="Slide Number Placeholder 3">
            <a:extLst>
              <a:ext uri="{FF2B5EF4-FFF2-40B4-BE49-F238E27FC236}">
                <a16:creationId xmlns:a16="http://schemas.microsoft.com/office/drawing/2014/main" id="{049ABE9B-C7CB-A689-4775-7752D815CEFA}"/>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247</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D2698B8-D15E-1DD0-5D24-D87A3A32AC0A}"/>
              </a:ext>
            </a:extLst>
          </p:cNvPr>
          <p:cNvPicPr>
            <a:picLocks noChangeAspect="1"/>
          </p:cNvPicPr>
          <p:nvPr/>
        </p:nvPicPr>
        <p:blipFill>
          <a:blip r:embed="rId2"/>
          <a:stretch>
            <a:fillRect/>
          </a:stretch>
        </p:blipFill>
        <p:spPr>
          <a:xfrm>
            <a:off x="512050" y="4495624"/>
            <a:ext cx="11204027" cy="2095676"/>
          </a:xfrm>
          <a:prstGeom prst="rect">
            <a:avLst/>
          </a:prstGeom>
          <a:ln w="88900" cap="sq" cmpd="thickThin">
            <a:solidFill>
              <a:srgbClr val="000000"/>
            </a:solidFill>
            <a:prstDash val="solid"/>
            <a:miter lim="800000"/>
          </a:ln>
          <a:effectLst>
            <a:glow rad="63500">
              <a:srgbClr val="00B050"/>
            </a:glow>
            <a:innerShdw blurRad="76200">
              <a:srgbClr val="000000"/>
            </a:innerShdw>
          </a:effectLst>
        </p:spPr>
      </p:pic>
    </p:spTree>
    <p:extLst>
      <p:ext uri="{BB962C8B-B14F-4D97-AF65-F5344CB8AC3E}">
        <p14:creationId xmlns:p14="http://schemas.microsoft.com/office/powerpoint/2010/main" val="126422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FBEBF-AC3C-8A30-D110-0D1BC69E5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25064-905F-7486-5C75-D698D47CD615}"/>
              </a:ext>
            </a:extLst>
          </p:cNvPr>
          <p:cNvSpPr>
            <a:spLocks noGrp="1"/>
          </p:cNvSpPr>
          <p:nvPr>
            <p:ph type="title"/>
          </p:nvPr>
        </p:nvSpPr>
        <p:spPr>
          <a:xfrm>
            <a:off x="267128" y="890878"/>
            <a:ext cx="11121153" cy="5479099"/>
          </a:xfrm>
          <a:blipFill>
            <a:blip r:embed="rId2"/>
            <a:tile tx="0" ty="0" sx="100000" sy="100000" flip="none" algn="tl"/>
          </a:blipFill>
          <a:ln w="76200" cmpd="dbl">
            <a:solidFill>
              <a:schemeClr val="accent1">
                <a:lumMod val="50000"/>
                <a:alpha val="37000"/>
              </a:schemeClr>
            </a:solidFill>
            <a:prstDash val="dashDot"/>
          </a:ln>
          <a:effectLst>
            <a:glow rad="3556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highlight>
                  <a:srgbClr val="FFFF00"/>
                </a:highlight>
                <a:latin typeface="Times New Roman" panose="02020603050405020304" pitchFamily="18" charset="0"/>
                <a:cs typeface="Times New Roman" panose="02020603050405020304" pitchFamily="18" charset="0"/>
              </a:rPr>
              <a:t>New:</a:t>
            </a:r>
            <a:r>
              <a:rPr lang="en-US" sz="9600" b="1" i="1" spc="-300" dirty="0">
                <a:solidFill>
                  <a:schemeClr val="tx1"/>
                </a:solidFill>
                <a:latin typeface="Times New Roman" panose="02020603050405020304" pitchFamily="18" charset="0"/>
                <a:cs typeface="Times New Roman" panose="02020603050405020304" pitchFamily="18" charset="0"/>
              </a:rPr>
              <a:t> O0425B: </a:t>
            </a:r>
            <a:br>
              <a:rPr lang="en-US" sz="9600" b="1" i="1" spc="-300" dirty="0">
                <a:solidFill>
                  <a:schemeClr val="tx1"/>
                </a:solidFill>
                <a:latin typeface="Times New Roman" panose="02020603050405020304" pitchFamily="18" charset="0"/>
                <a:cs typeface="Times New Roman" panose="02020603050405020304" pitchFamily="18" charset="0"/>
              </a:rPr>
            </a:br>
            <a:r>
              <a:rPr lang="en-US" sz="9600" b="1" i="1" spc="-300" dirty="0">
                <a:solidFill>
                  <a:schemeClr val="tx1"/>
                </a:solidFill>
                <a:latin typeface="Times New Roman" panose="02020603050405020304" pitchFamily="18" charset="0"/>
                <a:cs typeface="Times New Roman" panose="02020603050405020304" pitchFamily="18" charset="0"/>
              </a:rPr>
              <a:t>Occupational Therapy</a:t>
            </a:r>
          </a:p>
        </p:txBody>
      </p:sp>
      <p:sp>
        <p:nvSpPr>
          <p:cNvPr id="3" name="Slide Number Placeholder 3">
            <a:extLst>
              <a:ext uri="{FF2B5EF4-FFF2-40B4-BE49-F238E27FC236}">
                <a16:creationId xmlns:a16="http://schemas.microsoft.com/office/drawing/2014/main" id="{01FC9B8B-0B27-4D83-D4C6-CC6797C5C1EB}"/>
              </a:ext>
            </a:extLst>
          </p:cNvPr>
          <p:cNvSpPr txBox="1">
            <a:spLocks/>
          </p:cNvSpPr>
          <p:nvPr/>
        </p:nvSpPr>
        <p:spPr bwMode="gray">
          <a:xfrm>
            <a:off x="10446678" y="111569"/>
            <a:ext cx="669960"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248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2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C2DB-F8D0-CEA0-90CF-04DC706A95C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5CEEE0-7287-8A38-5636-93B9748BEB78}"/>
              </a:ext>
            </a:extLst>
          </p:cNvPr>
          <p:cNvSpPr>
            <a:spLocks noGrp="1"/>
          </p:cNvSpPr>
          <p:nvPr>
            <p:ph idx="1"/>
          </p:nvPr>
        </p:nvSpPr>
        <p:spPr>
          <a:xfrm>
            <a:off x="143483" y="1713968"/>
            <a:ext cx="5171468" cy="5067831"/>
          </a:xfrm>
          <a:solidFill>
            <a:srgbClr val="C00000"/>
          </a:solidFill>
        </p:spPr>
        <p:txBody>
          <a:bodyPr>
            <a:normAutofit/>
          </a:bodyPr>
          <a:lstStyle/>
          <a:p>
            <a:pPr marL="0" indent="0" algn="ctr">
              <a:buNone/>
            </a:pPr>
            <a:r>
              <a:rPr lang="en-US" sz="3600" b="1" i="1" spc="-300" dirty="0">
                <a:highlight>
                  <a:srgbClr val="FFFF00"/>
                </a:highlight>
                <a:latin typeface="Times New Roman" panose="02020603050405020304" pitchFamily="18" charset="0"/>
                <a:cs typeface="Times New Roman" panose="02020603050405020304" pitchFamily="18" charset="0"/>
              </a:rPr>
              <a:t>Old O.T. Therapy</a:t>
            </a:r>
            <a:endParaRPr lang="en-US" sz="2400" dirty="0"/>
          </a:p>
        </p:txBody>
      </p:sp>
      <p:sp>
        <p:nvSpPr>
          <p:cNvPr id="5" name="Content Placeholder 2">
            <a:extLst>
              <a:ext uri="{FF2B5EF4-FFF2-40B4-BE49-F238E27FC236}">
                <a16:creationId xmlns:a16="http://schemas.microsoft.com/office/drawing/2014/main" id="{DC77B2EA-D73C-3C57-48D1-1C04C30B40C3}"/>
              </a:ext>
            </a:extLst>
          </p:cNvPr>
          <p:cNvSpPr txBox="1">
            <a:spLocks/>
          </p:cNvSpPr>
          <p:nvPr/>
        </p:nvSpPr>
        <p:spPr>
          <a:xfrm>
            <a:off x="5438775" y="1713969"/>
            <a:ext cx="6534150" cy="5067830"/>
          </a:xfrm>
          <a:prstGeom prst="rect">
            <a:avLst/>
          </a:prstGeom>
          <a:solidFill>
            <a:srgbClr val="C0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spc="-300" dirty="0">
                <a:highlight>
                  <a:srgbClr val="FFFF00"/>
                </a:highlight>
                <a:latin typeface="Times New Roman" panose="02020603050405020304" pitchFamily="18" charset="0"/>
                <a:cs typeface="Times New Roman" panose="02020603050405020304" pitchFamily="18" charset="0"/>
              </a:rPr>
              <a:t>New O.T. Therapy</a:t>
            </a:r>
            <a:endParaRPr lang="en-US" sz="3600" dirty="0"/>
          </a:p>
        </p:txBody>
      </p:sp>
      <p:sp>
        <p:nvSpPr>
          <p:cNvPr id="7" name="Title 1">
            <a:extLst>
              <a:ext uri="{FF2B5EF4-FFF2-40B4-BE49-F238E27FC236}">
                <a16:creationId xmlns:a16="http://schemas.microsoft.com/office/drawing/2014/main" id="{547029C1-B562-522F-EFCF-DDE0A2A9DD5D}"/>
              </a:ext>
            </a:extLst>
          </p:cNvPr>
          <p:cNvSpPr>
            <a:spLocks noGrp="1"/>
          </p:cNvSpPr>
          <p:nvPr>
            <p:ph type="title"/>
          </p:nvPr>
        </p:nvSpPr>
        <p:spPr>
          <a:xfrm>
            <a:off x="1135062" y="621760"/>
            <a:ext cx="9921875" cy="892715"/>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O0425B: Occupational Therapy</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9C9B2461-3F58-0A33-9C2B-335CE21AEC3C}"/>
              </a:ext>
            </a:extLst>
          </p:cNvPr>
          <p:cNvSpPr txBox="1">
            <a:spLocks/>
          </p:cNvSpPr>
          <p:nvPr/>
        </p:nvSpPr>
        <p:spPr bwMode="gray">
          <a:xfrm>
            <a:off x="10415229" y="104237"/>
            <a:ext cx="721958"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249</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0DFAE33-7B88-784C-71B2-121C39BA94E5}"/>
              </a:ext>
            </a:extLst>
          </p:cNvPr>
          <p:cNvPicPr>
            <a:picLocks noChangeAspect="1"/>
          </p:cNvPicPr>
          <p:nvPr/>
        </p:nvPicPr>
        <p:blipFill>
          <a:blip r:embed="rId2"/>
          <a:stretch>
            <a:fillRect/>
          </a:stretch>
        </p:blipFill>
        <p:spPr>
          <a:xfrm>
            <a:off x="403119" y="2404153"/>
            <a:ext cx="4664181" cy="4140485"/>
          </a:xfrm>
          <a:prstGeom prst="rect">
            <a:avLst/>
          </a:prstGeom>
          <a:ln w="88900" cap="sq" cmpd="thickThin">
            <a:solidFill>
              <a:srgbClr val="000000"/>
            </a:solidFill>
            <a:prstDash val="solid"/>
            <a:miter lim="800000"/>
          </a:ln>
          <a:effectLst>
            <a:glow rad="63500">
              <a:srgbClr val="00B050"/>
            </a:glow>
            <a:innerShdw blurRad="76200">
              <a:srgbClr val="000000"/>
            </a:innerShdw>
          </a:effectLst>
        </p:spPr>
      </p:pic>
      <p:sp>
        <p:nvSpPr>
          <p:cNvPr id="2" name="Multiplication Sign 1">
            <a:extLst>
              <a:ext uri="{FF2B5EF4-FFF2-40B4-BE49-F238E27FC236}">
                <a16:creationId xmlns:a16="http://schemas.microsoft.com/office/drawing/2014/main" id="{59AC0E7E-9A38-C01A-DB5F-2D61241260F8}"/>
              </a:ext>
            </a:extLst>
          </p:cNvPr>
          <p:cNvSpPr/>
          <p:nvPr/>
        </p:nvSpPr>
        <p:spPr>
          <a:xfrm>
            <a:off x="971550" y="4696788"/>
            <a:ext cx="2571750" cy="184785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D5FE69A-C19A-FCA0-6AFC-65DD35DF1CA0}"/>
              </a:ext>
            </a:extLst>
          </p:cNvPr>
          <p:cNvPicPr>
            <a:picLocks noChangeAspect="1"/>
          </p:cNvPicPr>
          <p:nvPr/>
        </p:nvPicPr>
        <p:blipFill>
          <a:blip r:embed="rId3"/>
          <a:stretch>
            <a:fillRect/>
          </a:stretch>
        </p:blipFill>
        <p:spPr>
          <a:xfrm>
            <a:off x="5707009" y="2404153"/>
            <a:ext cx="5997681" cy="4215722"/>
          </a:xfrm>
          <a:prstGeom prst="rect">
            <a:avLst/>
          </a:prstGeom>
          <a:ln w="88900" cap="sq" cmpd="thickThin">
            <a:solidFill>
              <a:srgbClr val="000000"/>
            </a:solidFill>
            <a:prstDash val="solid"/>
            <a:miter lim="800000"/>
          </a:ln>
          <a:effectLst>
            <a:glow rad="63500">
              <a:srgbClr val="00B050"/>
            </a:glow>
            <a:innerShdw blurRad="76200">
              <a:srgbClr val="000000"/>
            </a:innerShdw>
          </a:effectLst>
        </p:spPr>
      </p:pic>
    </p:spTree>
    <p:extLst>
      <p:ext uri="{BB962C8B-B14F-4D97-AF65-F5344CB8AC3E}">
        <p14:creationId xmlns:p14="http://schemas.microsoft.com/office/powerpoint/2010/main" val="40565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456F4-24FD-51B4-499C-D41FAAE63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BCB81-54A9-9CE3-3ABA-B2EC3FEF69E2}"/>
              </a:ext>
            </a:extLst>
          </p:cNvPr>
          <p:cNvSpPr>
            <a:spLocks noGrp="1"/>
          </p:cNvSpPr>
          <p:nvPr>
            <p:ph type="title"/>
          </p:nvPr>
        </p:nvSpPr>
        <p:spPr>
          <a:xfrm>
            <a:off x="808074" y="723900"/>
            <a:ext cx="10664456" cy="945412"/>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2: Identify Unstageable Pressure Ulcer</a:t>
            </a:r>
            <a:endParaRPr lang="en-US" sz="54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4F4B21-A1F6-43DF-63F3-B7FB872DE500}"/>
              </a:ext>
            </a:extLst>
          </p:cNvPr>
          <p:cNvSpPr>
            <a:spLocks noGrp="1"/>
          </p:cNvSpPr>
          <p:nvPr>
            <p:ph idx="1"/>
          </p:nvPr>
        </p:nvSpPr>
        <p:spPr>
          <a:xfrm>
            <a:off x="485775" y="1896326"/>
            <a:ext cx="11296650" cy="4961674"/>
          </a:xfrm>
          <a:solidFill>
            <a:schemeClr val="bg1"/>
          </a:solidFill>
        </p:spPr>
        <p:txBody>
          <a:bodyPr anchor="t">
            <a:noAutofit/>
          </a:bodyPr>
          <a:lstStyle/>
          <a:p>
            <a:pPr marL="400050" lvl="1" indent="-400050">
              <a:spcBef>
                <a:spcPts val="0"/>
              </a:spcBef>
              <a:buClr>
                <a:srgbClr val="C00000"/>
              </a:buClr>
              <a:buSzPct val="100000"/>
              <a:buFont typeface="Wingdings" panose="05000000000000000000" pitchFamily="2" charset="2"/>
              <a:buChar char="§"/>
            </a:pPr>
            <a:r>
              <a:rPr lang="en-US" sz="40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2: The pressure ulcer is considered unstageable if:</a:t>
            </a:r>
          </a:p>
          <a:p>
            <a:pPr marL="971550" lvl="1" indent="-400050">
              <a:spcBef>
                <a:spcPts val="0"/>
              </a:spcBef>
              <a:buClr>
                <a:srgbClr val="C00000"/>
              </a:buClr>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After careful cleansing of the pressure ulcer/injury, a pressure ulcer’s/injury’s anatomical tissues are obscured such that the extent of soft tissue damage cannot be observed or palpated.</a:t>
            </a:r>
          </a:p>
          <a:p>
            <a:pPr marL="971550" lvl="1" indent="-400050">
              <a:spcBef>
                <a:spcPts val="0"/>
              </a:spcBef>
              <a:buClr>
                <a:srgbClr val="C00000"/>
              </a:buClr>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Known pressure ulcers/injuries covered by a non-removable dressing/device.</a:t>
            </a:r>
            <a:endParaRPr lang="en-US" sz="3600" spc="-150" dirty="0">
              <a:solidFill>
                <a:schemeClr val="tx1"/>
              </a:solidFill>
              <a:latin typeface="Times New Roman" panose="02020603050405020304" pitchFamily="18" charset="0"/>
              <a:cs typeface="Times New Roman" panose="02020603050405020304" pitchFamily="18" charset="0"/>
            </a:endParaRPr>
          </a:p>
          <a:p>
            <a:pPr marL="1257300" lvl="1" indent="-571500">
              <a:spcBef>
                <a:spcPts val="0"/>
              </a:spcBef>
              <a:buClr>
                <a:srgbClr val="C00000"/>
              </a:buClr>
              <a:buSzPct val="125000"/>
              <a:buFont typeface="Times New Roman" panose="02020603050405020304" pitchFamily="18" charset="0"/>
              <a:buChar char="-"/>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36C7E48-7BDF-1F66-C727-0D4FF83875B4}"/>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38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EF78-D179-9A9A-551F-4AE0A707B0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891F3-6EFA-19D1-DE93-E332822E400E}"/>
              </a:ext>
            </a:extLst>
          </p:cNvPr>
          <p:cNvSpPr>
            <a:spLocks noGrp="1"/>
          </p:cNvSpPr>
          <p:nvPr>
            <p:ph idx="1"/>
          </p:nvPr>
        </p:nvSpPr>
        <p:spPr>
          <a:xfrm>
            <a:off x="285750" y="2182976"/>
            <a:ext cx="11649075" cy="4598823"/>
          </a:xfrm>
          <a:solidFill>
            <a:srgbClr val="C00000"/>
          </a:solidFill>
        </p:spPr>
        <p:txBody>
          <a:bodyPr>
            <a:normAutofit/>
          </a:bodyPr>
          <a:lstStyle/>
          <a:p>
            <a:pPr marL="0" indent="0" algn="ctr">
              <a:buNone/>
            </a:pPr>
            <a:r>
              <a:rPr lang="en-US" sz="4000" b="1" i="1" spc="-300" dirty="0">
                <a:highlight>
                  <a:srgbClr val="FFFF00"/>
                </a:highlight>
                <a:latin typeface="Times New Roman" panose="02020603050405020304" pitchFamily="18" charset="0"/>
                <a:cs typeface="Times New Roman" panose="02020603050405020304" pitchFamily="18" charset="0"/>
              </a:rPr>
              <a:t>Added area - Occupational Therapy</a:t>
            </a:r>
            <a:endParaRPr lang="en-US" sz="2800" dirty="0">
              <a:highlight>
                <a:srgbClr val="FFFF00"/>
              </a:highlight>
            </a:endParaRPr>
          </a:p>
        </p:txBody>
      </p:sp>
      <p:sp>
        <p:nvSpPr>
          <p:cNvPr id="7" name="Title 1">
            <a:extLst>
              <a:ext uri="{FF2B5EF4-FFF2-40B4-BE49-F238E27FC236}">
                <a16:creationId xmlns:a16="http://schemas.microsoft.com/office/drawing/2014/main" id="{F43FEAF3-AA0C-ED67-FE56-CFECA644238E}"/>
              </a:ext>
            </a:extLst>
          </p:cNvPr>
          <p:cNvSpPr>
            <a:spLocks noGrp="1"/>
          </p:cNvSpPr>
          <p:nvPr>
            <p:ph type="title"/>
          </p:nvPr>
        </p:nvSpPr>
        <p:spPr>
          <a:xfrm>
            <a:off x="1135061" y="856264"/>
            <a:ext cx="9921875" cy="892715"/>
          </a:xfrm>
          <a:solidFill>
            <a:srgbClr val="00B05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Added Area in New O.T. Therapy</a:t>
            </a:r>
            <a:endParaRPr lang="en-US" sz="5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07EA74BC-8C6F-B242-934B-EAD6FE37931D}"/>
              </a:ext>
            </a:extLst>
          </p:cNvPr>
          <p:cNvSpPr txBox="1">
            <a:spLocks/>
          </p:cNvSpPr>
          <p:nvPr/>
        </p:nvSpPr>
        <p:spPr bwMode="gray">
          <a:xfrm>
            <a:off x="10404953" y="172927"/>
            <a:ext cx="73223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250</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BEE033D-0211-499F-BAE9-46E4A5817282}"/>
              </a:ext>
            </a:extLst>
          </p:cNvPr>
          <p:cNvPicPr>
            <a:picLocks noChangeAspect="1"/>
          </p:cNvPicPr>
          <p:nvPr/>
        </p:nvPicPr>
        <p:blipFill>
          <a:blip r:embed="rId2"/>
          <a:stretch>
            <a:fillRect/>
          </a:stretch>
        </p:blipFill>
        <p:spPr>
          <a:xfrm>
            <a:off x="590550" y="2981325"/>
            <a:ext cx="10934700" cy="3608922"/>
          </a:xfrm>
          <a:prstGeom prst="rect">
            <a:avLst/>
          </a:prstGeom>
          <a:ln w="88900" cap="sq" cmpd="thickThin">
            <a:solidFill>
              <a:srgbClr val="000000"/>
            </a:solidFill>
            <a:prstDash val="solid"/>
            <a:miter lim="800000"/>
          </a:ln>
          <a:effectLst>
            <a:glow rad="63500">
              <a:srgbClr val="00B050"/>
            </a:glow>
            <a:innerShdw blurRad="76200">
              <a:srgbClr val="000000"/>
            </a:innerShdw>
          </a:effectLst>
        </p:spPr>
      </p:pic>
    </p:spTree>
    <p:extLst>
      <p:ext uri="{BB962C8B-B14F-4D97-AF65-F5344CB8AC3E}">
        <p14:creationId xmlns:p14="http://schemas.microsoft.com/office/powerpoint/2010/main" val="201946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7F7D3-F347-E118-709E-46E740636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8EA66-AF5D-822E-0DB3-89648E1CF684}"/>
              </a:ext>
            </a:extLst>
          </p:cNvPr>
          <p:cNvSpPr>
            <a:spLocks noGrp="1"/>
          </p:cNvSpPr>
          <p:nvPr>
            <p:ph type="title"/>
          </p:nvPr>
        </p:nvSpPr>
        <p:spPr>
          <a:xfrm>
            <a:off x="895349" y="830276"/>
            <a:ext cx="10410825"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O0425B- Occupational Therapy  Days</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FB878B-9F01-47CF-0340-949AE8163B1D}"/>
              </a:ext>
            </a:extLst>
          </p:cNvPr>
          <p:cNvSpPr>
            <a:spLocks noGrp="1"/>
          </p:cNvSpPr>
          <p:nvPr>
            <p:ph idx="1"/>
          </p:nvPr>
        </p:nvSpPr>
        <p:spPr>
          <a:xfrm>
            <a:off x="709118" y="2344740"/>
            <a:ext cx="10410827" cy="4381499"/>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Enter the number of days </a:t>
            </a:r>
            <a:r>
              <a:rPr lang="en-US" sz="4400" spc="-300" dirty="0">
                <a:solidFill>
                  <a:schemeClr val="tx1"/>
                </a:solidFill>
                <a:latin typeface="Times New Roman" panose="02020603050405020304" pitchFamily="18" charset="0"/>
                <a:cs typeface="Times New Roman" panose="02020603050405020304" pitchFamily="18" charset="0"/>
              </a:rPr>
              <a:t>occupational </a:t>
            </a:r>
            <a:r>
              <a:rPr lang="en-US" sz="4400" spc="-150" dirty="0">
                <a:solidFill>
                  <a:schemeClr val="tx1"/>
                </a:solidFill>
                <a:latin typeface="Times New Roman" panose="02020603050405020304" pitchFamily="18" charset="0"/>
                <a:cs typeface="Times New Roman" panose="02020603050405020304" pitchFamily="18" charset="0"/>
              </a:rPr>
              <a:t>therapy services were provided over the entire Part A stay.</a:t>
            </a:r>
            <a:r>
              <a:rPr lang="en-US" sz="4400" spc="-150" dirty="0">
                <a:solidFill>
                  <a:srgbClr val="00B0F0"/>
                </a:solidFill>
                <a:latin typeface="Times New Roman" panose="02020603050405020304" pitchFamily="18" charset="0"/>
                <a:cs typeface="Times New Roman" panose="02020603050405020304" pitchFamily="18" charset="0"/>
              </a:rPr>
              <a:t> </a:t>
            </a:r>
          </a:p>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Use total minutes of therapy provided without any adjustment, to determine if the day is counted. </a:t>
            </a:r>
          </a:p>
        </p:txBody>
      </p:sp>
      <p:sp>
        <p:nvSpPr>
          <p:cNvPr id="4" name="Slide Number Placeholder 3">
            <a:extLst>
              <a:ext uri="{FF2B5EF4-FFF2-40B4-BE49-F238E27FC236}">
                <a16:creationId xmlns:a16="http://schemas.microsoft.com/office/drawing/2014/main" id="{537778A5-71DB-0E92-A067-830D69EFCED9}"/>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251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4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96008-A584-CCFE-17B3-E8FF802B03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4DE73-E5F7-96CD-E9F7-207ECF11BB77}"/>
              </a:ext>
            </a:extLst>
          </p:cNvPr>
          <p:cNvSpPr>
            <a:spLocks noGrp="1"/>
          </p:cNvSpPr>
          <p:nvPr>
            <p:ph type="title"/>
          </p:nvPr>
        </p:nvSpPr>
        <p:spPr>
          <a:xfrm>
            <a:off x="802332" y="759225"/>
            <a:ext cx="10587335"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O0425B- Occupational Therapy  Days</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2ACAEBB-029E-8E32-0F98-C41718548567}"/>
              </a:ext>
            </a:extLst>
          </p:cNvPr>
          <p:cNvSpPr>
            <a:spLocks noGrp="1"/>
          </p:cNvSpPr>
          <p:nvPr>
            <p:ph idx="1"/>
          </p:nvPr>
        </p:nvSpPr>
        <p:spPr>
          <a:xfrm>
            <a:off x="512051" y="2219415"/>
            <a:ext cx="11204027" cy="2333534"/>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3600" b="1" i="1" spc="-150" dirty="0">
                <a:solidFill>
                  <a:schemeClr val="tx1"/>
                </a:solidFill>
                <a:latin typeface="Times New Roman" panose="02020603050405020304" pitchFamily="18" charset="0"/>
                <a:cs typeface="Times New Roman" panose="02020603050405020304" pitchFamily="18" charset="0"/>
              </a:rPr>
              <a:t>Enter 0</a:t>
            </a:r>
            <a:r>
              <a:rPr lang="en-US" sz="3600" spc="-150" dirty="0">
                <a:solidFill>
                  <a:schemeClr val="tx1"/>
                </a:solidFill>
                <a:latin typeface="Times New Roman" panose="02020603050405020304" pitchFamily="18" charset="0"/>
                <a:cs typeface="Times New Roman" panose="02020603050405020304" pitchFamily="18" charset="0"/>
              </a:rPr>
              <a:t> if therapy was provided but for less than 15 minutes every day during the stay. </a:t>
            </a:r>
          </a:p>
          <a:p>
            <a:pPr marL="400050" indent="-40005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If the total number of minutes during the stay is 0, skip this item and leave blank.</a:t>
            </a:r>
          </a:p>
        </p:txBody>
      </p:sp>
      <p:sp>
        <p:nvSpPr>
          <p:cNvPr id="4" name="Slide Number Placeholder 3">
            <a:extLst>
              <a:ext uri="{FF2B5EF4-FFF2-40B4-BE49-F238E27FC236}">
                <a16:creationId xmlns:a16="http://schemas.microsoft.com/office/drawing/2014/main" id="{62B857FE-3CB0-6700-9332-B855F650C151}"/>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252</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EB766AF-A67E-EDF2-64E8-FDE12EC60E3C}"/>
              </a:ext>
            </a:extLst>
          </p:cNvPr>
          <p:cNvPicPr>
            <a:picLocks noChangeAspect="1"/>
          </p:cNvPicPr>
          <p:nvPr/>
        </p:nvPicPr>
        <p:blipFill>
          <a:blip r:embed="rId2"/>
          <a:stretch>
            <a:fillRect/>
          </a:stretch>
        </p:blipFill>
        <p:spPr>
          <a:xfrm>
            <a:off x="512051" y="4638585"/>
            <a:ext cx="11204027" cy="2000339"/>
          </a:xfrm>
          <a:prstGeom prst="rect">
            <a:avLst/>
          </a:prstGeom>
          <a:ln w="88900" cap="sq" cmpd="thickThin">
            <a:solidFill>
              <a:srgbClr val="000000"/>
            </a:solidFill>
            <a:prstDash val="solid"/>
            <a:miter lim="800000"/>
          </a:ln>
          <a:effectLst>
            <a:glow rad="63500">
              <a:schemeClr val="accent2">
                <a:lumMod val="60000"/>
                <a:lumOff val="40000"/>
              </a:schemeClr>
            </a:glow>
            <a:innerShdw blurRad="76200">
              <a:srgbClr val="000000"/>
            </a:innerShdw>
          </a:effectLst>
        </p:spPr>
      </p:pic>
    </p:spTree>
    <p:extLst>
      <p:ext uri="{BB962C8B-B14F-4D97-AF65-F5344CB8AC3E}">
        <p14:creationId xmlns:p14="http://schemas.microsoft.com/office/powerpoint/2010/main" val="30906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A6DC4-822A-DBF6-B080-DD527A0CA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2B684-2EAF-5FFA-A576-D8BD41166B61}"/>
              </a:ext>
            </a:extLst>
          </p:cNvPr>
          <p:cNvSpPr>
            <a:spLocks noGrp="1"/>
          </p:cNvSpPr>
          <p:nvPr>
            <p:ph type="title"/>
          </p:nvPr>
        </p:nvSpPr>
        <p:spPr>
          <a:xfrm>
            <a:off x="275304" y="894324"/>
            <a:ext cx="11041626" cy="5427818"/>
          </a:xfrm>
          <a:blipFill>
            <a:blip r:embed="rId2"/>
            <a:tile tx="0" ty="0" sx="100000" sy="100000" flip="none" algn="tl"/>
          </a:blipFill>
          <a:ln w="76200" cmpd="dbl">
            <a:solidFill>
              <a:schemeClr val="accent1">
                <a:lumMod val="50000"/>
                <a:alpha val="37000"/>
              </a:schemeClr>
            </a:solidFill>
            <a:prstDash val="dashDot"/>
          </a:ln>
          <a:effectLst>
            <a:glow rad="3556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highlight>
                  <a:srgbClr val="FFFF00"/>
                </a:highlight>
                <a:latin typeface="Times New Roman" panose="02020603050405020304" pitchFamily="18" charset="0"/>
                <a:cs typeface="Times New Roman" panose="02020603050405020304" pitchFamily="18" charset="0"/>
              </a:rPr>
              <a:t>New:</a:t>
            </a:r>
            <a:r>
              <a:rPr lang="en-US" sz="9600" b="1" i="1" spc="-300" dirty="0">
                <a:solidFill>
                  <a:schemeClr val="tx1"/>
                </a:solidFill>
                <a:latin typeface="Times New Roman" panose="02020603050405020304" pitchFamily="18" charset="0"/>
                <a:cs typeface="Times New Roman" panose="02020603050405020304" pitchFamily="18" charset="0"/>
              </a:rPr>
              <a:t> O0425C: </a:t>
            </a:r>
            <a:br>
              <a:rPr lang="en-US" sz="9600" b="1" i="1" spc="-300" dirty="0">
                <a:solidFill>
                  <a:schemeClr val="tx1"/>
                </a:solidFill>
                <a:latin typeface="Times New Roman" panose="02020603050405020304" pitchFamily="18" charset="0"/>
                <a:cs typeface="Times New Roman" panose="02020603050405020304" pitchFamily="18" charset="0"/>
              </a:rPr>
            </a:br>
            <a:r>
              <a:rPr lang="en-US" sz="9600" b="1" i="1" spc="-300" dirty="0">
                <a:solidFill>
                  <a:schemeClr val="tx1"/>
                </a:solidFill>
                <a:latin typeface="Times New Roman" panose="02020603050405020304" pitchFamily="18" charset="0"/>
                <a:cs typeface="Times New Roman" panose="02020603050405020304" pitchFamily="18" charset="0"/>
              </a:rPr>
              <a:t>Physical Therapy</a:t>
            </a:r>
          </a:p>
        </p:txBody>
      </p:sp>
      <p:sp>
        <p:nvSpPr>
          <p:cNvPr id="3" name="Slide Number Placeholder 3">
            <a:extLst>
              <a:ext uri="{FF2B5EF4-FFF2-40B4-BE49-F238E27FC236}">
                <a16:creationId xmlns:a16="http://schemas.microsoft.com/office/drawing/2014/main" id="{CAF4999F-F716-7AED-C3C1-B1FAF949F54B}"/>
              </a:ext>
            </a:extLst>
          </p:cNvPr>
          <p:cNvSpPr txBox="1">
            <a:spLocks/>
          </p:cNvSpPr>
          <p:nvPr/>
        </p:nvSpPr>
        <p:spPr bwMode="gray">
          <a:xfrm>
            <a:off x="10441858" y="101295"/>
            <a:ext cx="70792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253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B4396-B7B8-8040-886D-8897FCAB22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28EC60-8286-C351-5285-E6B01C4EB435}"/>
              </a:ext>
            </a:extLst>
          </p:cNvPr>
          <p:cNvSpPr>
            <a:spLocks noGrp="1"/>
          </p:cNvSpPr>
          <p:nvPr>
            <p:ph idx="1"/>
          </p:nvPr>
        </p:nvSpPr>
        <p:spPr>
          <a:xfrm>
            <a:off x="143483" y="1713969"/>
            <a:ext cx="5435384" cy="5067830"/>
          </a:xfrm>
          <a:solidFill>
            <a:srgbClr val="C00000"/>
          </a:solidFill>
        </p:spPr>
        <p:txBody>
          <a:bodyPr>
            <a:normAutofit/>
          </a:bodyPr>
          <a:lstStyle/>
          <a:p>
            <a:pPr marL="0" indent="0" algn="ctr">
              <a:buNone/>
            </a:pPr>
            <a:r>
              <a:rPr lang="en-US" sz="3600" b="1" i="1" spc="-300" dirty="0">
                <a:highlight>
                  <a:srgbClr val="FFFF00"/>
                </a:highlight>
                <a:latin typeface="Times New Roman" panose="02020603050405020304" pitchFamily="18" charset="0"/>
                <a:cs typeface="Times New Roman" panose="02020603050405020304" pitchFamily="18" charset="0"/>
              </a:rPr>
              <a:t>Old P.T. Therapy</a:t>
            </a:r>
            <a:endParaRPr lang="en-US" sz="2400" dirty="0"/>
          </a:p>
        </p:txBody>
      </p:sp>
      <p:sp>
        <p:nvSpPr>
          <p:cNvPr id="5" name="Content Placeholder 2">
            <a:extLst>
              <a:ext uri="{FF2B5EF4-FFF2-40B4-BE49-F238E27FC236}">
                <a16:creationId xmlns:a16="http://schemas.microsoft.com/office/drawing/2014/main" id="{39EF3FEF-2049-502F-757F-476F85BB1B95}"/>
              </a:ext>
            </a:extLst>
          </p:cNvPr>
          <p:cNvSpPr txBox="1">
            <a:spLocks/>
          </p:cNvSpPr>
          <p:nvPr/>
        </p:nvSpPr>
        <p:spPr>
          <a:xfrm>
            <a:off x="5715000" y="1713969"/>
            <a:ext cx="6191248" cy="5067830"/>
          </a:xfrm>
          <a:prstGeom prst="rect">
            <a:avLst/>
          </a:prstGeom>
          <a:solidFill>
            <a:srgbClr val="C0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spc="-300" dirty="0">
                <a:highlight>
                  <a:srgbClr val="FFFF00"/>
                </a:highlight>
                <a:latin typeface="Times New Roman" panose="02020603050405020304" pitchFamily="18" charset="0"/>
                <a:cs typeface="Times New Roman" panose="02020603050405020304" pitchFamily="18" charset="0"/>
              </a:rPr>
              <a:t>New P.T. Therapy</a:t>
            </a:r>
            <a:endParaRPr lang="en-US" sz="4000" dirty="0"/>
          </a:p>
        </p:txBody>
      </p:sp>
      <p:sp>
        <p:nvSpPr>
          <p:cNvPr id="7" name="Title 1">
            <a:extLst>
              <a:ext uri="{FF2B5EF4-FFF2-40B4-BE49-F238E27FC236}">
                <a16:creationId xmlns:a16="http://schemas.microsoft.com/office/drawing/2014/main" id="{726A4286-9994-AC15-B218-050606ABB7E5}"/>
              </a:ext>
            </a:extLst>
          </p:cNvPr>
          <p:cNvSpPr>
            <a:spLocks noGrp="1"/>
          </p:cNvSpPr>
          <p:nvPr>
            <p:ph type="title"/>
          </p:nvPr>
        </p:nvSpPr>
        <p:spPr>
          <a:xfrm>
            <a:off x="1135062" y="621760"/>
            <a:ext cx="9921875" cy="892715"/>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O0425: Physical Therapy</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5E63FE88-6209-C0CF-B12F-2A73768EE00A}"/>
              </a:ext>
            </a:extLst>
          </p:cNvPr>
          <p:cNvSpPr txBox="1">
            <a:spLocks/>
          </p:cNvSpPr>
          <p:nvPr/>
        </p:nvSpPr>
        <p:spPr bwMode="gray">
          <a:xfrm>
            <a:off x="10446051" y="132811"/>
            <a:ext cx="691136"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254</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4FB09D6-E574-F016-4E71-F9D7461CC790}"/>
              </a:ext>
            </a:extLst>
          </p:cNvPr>
          <p:cNvPicPr>
            <a:picLocks noChangeAspect="1"/>
          </p:cNvPicPr>
          <p:nvPr/>
        </p:nvPicPr>
        <p:blipFill>
          <a:blip r:embed="rId2"/>
          <a:stretch>
            <a:fillRect/>
          </a:stretch>
        </p:blipFill>
        <p:spPr>
          <a:xfrm>
            <a:off x="380144" y="2424701"/>
            <a:ext cx="4931595" cy="4078841"/>
          </a:xfrm>
          <a:prstGeom prst="rect">
            <a:avLst/>
          </a:prstGeom>
          <a:ln w="88900" cap="sq" cmpd="thickThin">
            <a:solidFill>
              <a:srgbClr val="000000"/>
            </a:solidFill>
            <a:prstDash val="solid"/>
            <a:miter lim="800000"/>
          </a:ln>
          <a:effectLst>
            <a:glow rad="63500">
              <a:srgbClr val="00B0F0"/>
            </a:glow>
            <a:innerShdw blurRad="76200">
              <a:srgbClr val="000000"/>
            </a:innerShdw>
          </a:effectLst>
        </p:spPr>
      </p:pic>
      <p:sp>
        <p:nvSpPr>
          <p:cNvPr id="4" name="Multiplication Sign 3">
            <a:extLst>
              <a:ext uri="{FF2B5EF4-FFF2-40B4-BE49-F238E27FC236}">
                <a16:creationId xmlns:a16="http://schemas.microsoft.com/office/drawing/2014/main" id="{9A736A50-55BB-CCD6-297D-C3811F58D66C}"/>
              </a:ext>
            </a:extLst>
          </p:cNvPr>
          <p:cNvSpPr/>
          <p:nvPr/>
        </p:nvSpPr>
        <p:spPr>
          <a:xfrm>
            <a:off x="1219200" y="4772025"/>
            <a:ext cx="2571750" cy="184785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0667F3C-BDA8-063D-A856-7E87A8A1D049}"/>
              </a:ext>
            </a:extLst>
          </p:cNvPr>
          <p:cNvPicPr>
            <a:picLocks noChangeAspect="1"/>
          </p:cNvPicPr>
          <p:nvPr/>
        </p:nvPicPr>
        <p:blipFill>
          <a:blip r:embed="rId3"/>
          <a:stretch>
            <a:fillRect/>
          </a:stretch>
        </p:blipFill>
        <p:spPr>
          <a:xfrm>
            <a:off x="5934075" y="2308368"/>
            <a:ext cx="5782189" cy="4311507"/>
          </a:xfrm>
          <a:prstGeom prst="rect">
            <a:avLst/>
          </a:prstGeom>
          <a:ln w="88900" cap="sq" cmpd="thickThin">
            <a:solidFill>
              <a:srgbClr val="000000"/>
            </a:solidFill>
            <a:prstDash val="solid"/>
            <a:miter lim="800000"/>
          </a:ln>
          <a:effectLst>
            <a:glow rad="63500">
              <a:srgbClr val="00B0F0"/>
            </a:glow>
            <a:innerShdw blurRad="76200">
              <a:srgbClr val="000000"/>
            </a:innerShdw>
          </a:effectLst>
        </p:spPr>
      </p:pic>
    </p:spTree>
    <p:extLst>
      <p:ext uri="{BB962C8B-B14F-4D97-AF65-F5344CB8AC3E}">
        <p14:creationId xmlns:p14="http://schemas.microsoft.com/office/powerpoint/2010/main" val="14765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4" grpId="0"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69933-D6FD-8BC2-9B51-16785CC09F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47E0F-81B4-581F-5F46-1F93C358DE5F}"/>
              </a:ext>
            </a:extLst>
          </p:cNvPr>
          <p:cNvSpPr>
            <a:spLocks noGrp="1"/>
          </p:cNvSpPr>
          <p:nvPr>
            <p:ph idx="1"/>
          </p:nvPr>
        </p:nvSpPr>
        <p:spPr>
          <a:xfrm>
            <a:off x="180976" y="2182976"/>
            <a:ext cx="11849100" cy="4598823"/>
          </a:xfrm>
          <a:solidFill>
            <a:srgbClr val="C00000"/>
          </a:solidFill>
        </p:spPr>
        <p:txBody>
          <a:bodyPr>
            <a:normAutofit/>
          </a:bodyPr>
          <a:lstStyle/>
          <a:p>
            <a:pPr marL="0" indent="0" algn="ctr">
              <a:buNone/>
            </a:pPr>
            <a:r>
              <a:rPr lang="en-US" sz="4400" b="1" i="1" spc="-300" dirty="0">
                <a:highlight>
                  <a:srgbClr val="FFFF00"/>
                </a:highlight>
                <a:latin typeface="Times New Roman" panose="02020603050405020304" pitchFamily="18" charset="0"/>
                <a:cs typeface="Times New Roman" panose="02020603050405020304" pitchFamily="18" charset="0"/>
              </a:rPr>
              <a:t>Added area -Physical Therapy</a:t>
            </a:r>
            <a:endParaRPr lang="en-US" sz="3200" dirty="0"/>
          </a:p>
        </p:txBody>
      </p:sp>
      <p:sp>
        <p:nvSpPr>
          <p:cNvPr id="7" name="Title 1">
            <a:extLst>
              <a:ext uri="{FF2B5EF4-FFF2-40B4-BE49-F238E27FC236}">
                <a16:creationId xmlns:a16="http://schemas.microsoft.com/office/drawing/2014/main" id="{E35A39C8-6AB6-E67F-84BE-5F83DAB1D876}"/>
              </a:ext>
            </a:extLst>
          </p:cNvPr>
          <p:cNvSpPr>
            <a:spLocks noGrp="1"/>
          </p:cNvSpPr>
          <p:nvPr>
            <p:ph type="title"/>
          </p:nvPr>
        </p:nvSpPr>
        <p:spPr>
          <a:xfrm>
            <a:off x="1135062" y="856264"/>
            <a:ext cx="9921875" cy="892715"/>
          </a:xfrm>
          <a:solidFill>
            <a:srgbClr val="00B05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Added Area in New P.T. Therapy</a:t>
            </a:r>
            <a:endParaRPr lang="en-US" sz="5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B483A4D3-F840-F38C-1A4B-2B0CB9CAAF36}"/>
              </a:ext>
            </a:extLst>
          </p:cNvPr>
          <p:cNvSpPr txBox="1">
            <a:spLocks/>
          </p:cNvSpPr>
          <p:nvPr/>
        </p:nvSpPr>
        <p:spPr bwMode="gray">
          <a:xfrm>
            <a:off x="10425503" y="121189"/>
            <a:ext cx="711684"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255</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8497008-6B2C-8E91-7908-DE61CB8B1C77}"/>
              </a:ext>
            </a:extLst>
          </p:cNvPr>
          <p:cNvPicPr>
            <a:picLocks noChangeAspect="1"/>
          </p:cNvPicPr>
          <p:nvPr/>
        </p:nvPicPr>
        <p:blipFill>
          <a:blip r:embed="rId2"/>
          <a:stretch>
            <a:fillRect/>
          </a:stretch>
        </p:blipFill>
        <p:spPr>
          <a:xfrm>
            <a:off x="576004" y="2943224"/>
            <a:ext cx="11039989" cy="3648075"/>
          </a:xfrm>
          <a:prstGeom prst="rect">
            <a:avLst/>
          </a:prstGeom>
          <a:ln w="88900" cap="sq" cmpd="thickThin">
            <a:solidFill>
              <a:srgbClr val="000000"/>
            </a:solidFill>
            <a:prstDash val="solid"/>
            <a:miter lim="800000"/>
          </a:ln>
          <a:effectLst>
            <a:glow rad="63500">
              <a:srgbClr val="00B0F0"/>
            </a:glow>
            <a:innerShdw blurRad="76200">
              <a:srgbClr val="000000"/>
            </a:innerShdw>
          </a:effectLst>
        </p:spPr>
      </p:pic>
    </p:spTree>
    <p:extLst>
      <p:ext uri="{BB962C8B-B14F-4D97-AF65-F5344CB8AC3E}">
        <p14:creationId xmlns:p14="http://schemas.microsoft.com/office/powerpoint/2010/main" val="10135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041DF-2269-B8D4-95E0-8C1023D8E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FA186-8DCA-FF96-3700-7E67F1106E83}"/>
              </a:ext>
            </a:extLst>
          </p:cNvPr>
          <p:cNvSpPr>
            <a:spLocks noGrp="1"/>
          </p:cNvSpPr>
          <p:nvPr>
            <p:ph type="title"/>
          </p:nvPr>
        </p:nvSpPr>
        <p:spPr>
          <a:xfrm>
            <a:off x="838199" y="782651"/>
            <a:ext cx="10281745"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O0425B- Physical Therapy Days</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EEEAF4-CA6D-C096-C938-211867C02E41}"/>
              </a:ext>
            </a:extLst>
          </p:cNvPr>
          <p:cNvSpPr>
            <a:spLocks noGrp="1"/>
          </p:cNvSpPr>
          <p:nvPr>
            <p:ph idx="1"/>
          </p:nvPr>
        </p:nvSpPr>
        <p:spPr>
          <a:xfrm>
            <a:off x="955127" y="2239965"/>
            <a:ext cx="10281746" cy="4486274"/>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Enter the number of days </a:t>
            </a:r>
            <a:r>
              <a:rPr lang="en-US" sz="4400" spc="-300" dirty="0">
                <a:solidFill>
                  <a:schemeClr val="tx1"/>
                </a:solidFill>
                <a:latin typeface="Times New Roman" panose="02020603050405020304" pitchFamily="18" charset="0"/>
                <a:cs typeface="Times New Roman" panose="02020603050405020304" pitchFamily="18" charset="0"/>
              </a:rPr>
              <a:t>physical </a:t>
            </a:r>
            <a:r>
              <a:rPr lang="en-US" sz="4400" spc="-150" dirty="0">
                <a:solidFill>
                  <a:schemeClr val="tx1"/>
                </a:solidFill>
                <a:latin typeface="Times New Roman" panose="02020603050405020304" pitchFamily="18" charset="0"/>
                <a:cs typeface="Times New Roman" panose="02020603050405020304" pitchFamily="18" charset="0"/>
              </a:rPr>
              <a:t>therapy services were provided over the entire Part A stay.</a:t>
            </a:r>
            <a:r>
              <a:rPr lang="en-US" sz="4400" spc="-150" dirty="0">
                <a:solidFill>
                  <a:srgbClr val="00B0F0"/>
                </a:solidFill>
                <a:latin typeface="Times New Roman" panose="02020603050405020304" pitchFamily="18" charset="0"/>
                <a:cs typeface="Times New Roman" panose="02020603050405020304" pitchFamily="18" charset="0"/>
              </a:rPr>
              <a:t> </a:t>
            </a:r>
          </a:p>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Use total minutes of therapy provided without any adjustment, to determine if the day is counted. </a:t>
            </a:r>
          </a:p>
        </p:txBody>
      </p:sp>
      <p:sp>
        <p:nvSpPr>
          <p:cNvPr id="4" name="Slide Number Placeholder 3">
            <a:extLst>
              <a:ext uri="{FF2B5EF4-FFF2-40B4-BE49-F238E27FC236}">
                <a16:creationId xmlns:a16="http://schemas.microsoft.com/office/drawing/2014/main" id="{E99D2407-D5C0-B450-8210-5FFD9946B305}"/>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256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04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81E7C-935F-83C1-3F4A-AFAEA06DF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56F0E-BEB0-9945-47FB-830539551B86}"/>
              </a:ext>
            </a:extLst>
          </p:cNvPr>
          <p:cNvSpPr>
            <a:spLocks noGrp="1"/>
          </p:cNvSpPr>
          <p:nvPr>
            <p:ph type="title"/>
          </p:nvPr>
        </p:nvSpPr>
        <p:spPr>
          <a:xfrm>
            <a:off x="802332" y="759225"/>
            <a:ext cx="10587335"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O0425B- Occupational Therapy  Days</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7BD1ACE-B8A5-F97E-04FB-524409E269C3}"/>
              </a:ext>
            </a:extLst>
          </p:cNvPr>
          <p:cNvSpPr>
            <a:spLocks noGrp="1"/>
          </p:cNvSpPr>
          <p:nvPr>
            <p:ph idx="1"/>
          </p:nvPr>
        </p:nvSpPr>
        <p:spPr>
          <a:xfrm>
            <a:off x="512051" y="2073975"/>
            <a:ext cx="11204027" cy="2279058"/>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3600" b="1" i="1" spc="-150" dirty="0">
                <a:solidFill>
                  <a:schemeClr val="tx1"/>
                </a:solidFill>
                <a:latin typeface="Times New Roman" panose="02020603050405020304" pitchFamily="18" charset="0"/>
                <a:cs typeface="Times New Roman" panose="02020603050405020304" pitchFamily="18" charset="0"/>
              </a:rPr>
              <a:t>Enter 0</a:t>
            </a:r>
            <a:r>
              <a:rPr lang="en-US" sz="3600" spc="-150" dirty="0">
                <a:solidFill>
                  <a:schemeClr val="tx1"/>
                </a:solidFill>
                <a:latin typeface="Times New Roman" panose="02020603050405020304" pitchFamily="18" charset="0"/>
                <a:cs typeface="Times New Roman" panose="02020603050405020304" pitchFamily="18" charset="0"/>
              </a:rPr>
              <a:t> if therapy was provided but for less than 15 minutes every day during the stay. </a:t>
            </a:r>
          </a:p>
          <a:p>
            <a:pPr marL="400050" indent="-40005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If the total number of minutes during the stay is 0, skip this item and leave blank.</a:t>
            </a:r>
          </a:p>
        </p:txBody>
      </p:sp>
      <p:sp>
        <p:nvSpPr>
          <p:cNvPr id="4" name="Slide Number Placeholder 3">
            <a:extLst>
              <a:ext uri="{FF2B5EF4-FFF2-40B4-BE49-F238E27FC236}">
                <a16:creationId xmlns:a16="http://schemas.microsoft.com/office/drawing/2014/main" id="{33A914F0-8324-80E3-70DD-5C1364867367}"/>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257</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EEADCC6-2504-B4A6-B2C3-AC37181A0314}"/>
              </a:ext>
            </a:extLst>
          </p:cNvPr>
          <p:cNvPicPr>
            <a:picLocks noChangeAspect="1"/>
          </p:cNvPicPr>
          <p:nvPr/>
        </p:nvPicPr>
        <p:blipFill>
          <a:blip r:embed="rId2"/>
          <a:stretch>
            <a:fillRect/>
          </a:stretch>
        </p:blipFill>
        <p:spPr>
          <a:xfrm>
            <a:off x="512051" y="4572000"/>
            <a:ext cx="11135598" cy="1949788"/>
          </a:xfrm>
          <a:prstGeom prst="rect">
            <a:avLst/>
          </a:prstGeom>
          <a:ln w="88900" cap="sq" cmpd="thickThin">
            <a:solidFill>
              <a:srgbClr val="000000"/>
            </a:solidFill>
            <a:prstDash val="solid"/>
            <a:miter lim="800000"/>
          </a:ln>
          <a:effectLst>
            <a:glow rad="63500">
              <a:srgbClr val="00B0F0"/>
            </a:glow>
            <a:innerShdw blurRad="76200">
              <a:srgbClr val="000000"/>
            </a:innerShdw>
          </a:effectLst>
        </p:spPr>
      </p:pic>
    </p:spTree>
    <p:extLst>
      <p:ext uri="{BB962C8B-B14F-4D97-AF65-F5344CB8AC3E}">
        <p14:creationId xmlns:p14="http://schemas.microsoft.com/office/powerpoint/2010/main" val="294110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503A-D08E-F55F-3893-B12179CF8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8A51F-310D-C0FF-7A41-BFFBE87632CD}"/>
              </a:ext>
            </a:extLst>
          </p:cNvPr>
          <p:cNvSpPr>
            <a:spLocks noGrp="1"/>
          </p:cNvSpPr>
          <p:nvPr>
            <p:ph type="title"/>
          </p:nvPr>
        </p:nvSpPr>
        <p:spPr>
          <a:xfrm>
            <a:off x="197225" y="914675"/>
            <a:ext cx="11235578" cy="5306831"/>
          </a:xfrm>
          <a:blipFill>
            <a:blip r:embed="rId2"/>
            <a:tile tx="0" ty="0" sx="100000" sy="100000" flip="none" algn="tl"/>
          </a:blipFill>
          <a:ln w="76200" cmpd="dbl">
            <a:solidFill>
              <a:schemeClr val="accent1">
                <a:lumMod val="50000"/>
                <a:alpha val="37000"/>
              </a:schemeClr>
            </a:solidFill>
            <a:prstDash val="dashDot"/>
          </a:ln>
          <a:effectLst>
            <a:glow rad="3556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highlight>
                  <a:srgbClr val="FFFF00"/>
                </a:highlight>
                <a:latin typeface="Times New Roman" panose="02020603050405020304" pitchFamily="18" charset="0"/>
                <a:cs typeface="Times New Roman" panose="02020603050405020304" pitchFamily="18" charset="0"/>
              </a:rPr>
              <a:t>New:</a:t>
            </a:r>
            <a:r>
              <a:rPr lang="en-US" sz="9600" b="1" i="1" spc="-300" dirty="0">
                <a:solidFill>
                  <a:schemeClr val="tx1"/>
                </a:solidFill>
                <a:latin typeface="Times New Roman" panose="02020603050405020304" pitchFamily="18" charset="0"/>
                <a:cs typeface="Times New Roman" panose="02020603050405020304" pitchFamily="18" charset="0"/>
              </a:rPr>
              <a:t> O0430: </a:t>
            </a:r>
            <a:br>
              <a:rPr lang="en-US" sz="9600" b="1" i="1" spc="-300" dirty="0">
                <a:solidFill>
                  <a:schemeClr val="tx1"/>
                </a:solidFill>
                <a:latin typeface="Times New Roman" panose="02020603050405020304" pitchFamily="18" charset="0"/>
                <a:cs typeface="Times New Roman" panose="02020603050405020304" pitchFamily="18" charset="0"/>
              </a:rPr>
            </a:br>
            <a:r>
              <a:rPr lang="en-US" sz="9600" b="1" i="1" spc="-300" dirty="0">
                <a:solidFill>
                  <a:schemeClr val="tx1"/>
                </a:solidFill>
                <a:latin typeface="Times New Roman" panose="02020603050405020304" pitchFamily="18" charset="0"/>
                <a:cs typeface="Times New Roman" panose="02020603050405020304" pitchFamily="18" charset="0"/>
              </a:rPr>
              <a:t>Distinct Calendar</a:t>
            </a:r>
          </a:p>
        </p:txBody>
      </p:sp>
      <p:sp>
        <p:nvSpPr>
          <p:cNvPr id="3" name="Slide Number Placeholder 3">
            <a:extLst>
              <a:ext uri="{FF2B5EF4-FFF2-40B4-BE49-F238E27FC236}">
                <a16:creationId xmlns:a16="http://schemas.microsoft.com/office/drawing/2014/main" id="{EA306311-1777-AD60-EB09-29F09E4FBFAE}"/>
              </a:ext>
            </a:extLst>
          </p:cNvPr>
          <p:cNvSpPr txBox="1">
            <a:spLocks/>
          </p:cNvSpPr>
          <p:nvPr/>
        </p:nvSpPr>
        <p:spPr bwMode="gray">
          <a:xfrm>
            <a:off x="10452847" y="101295"/>
            <a:ext cx="66338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258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60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31514-19B5-5460-0FDE-96C89359CF8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67D4031-4DA4-E130-C7AE-5F74725FDCD9}"/>
              </a:ext>
            </a:extLst>
          </p:cNvPr>
          <p:cNvSpPr>
            <a:spLocks noGrp="1"/>
          </p:cNvSpPr>
          <p:nvPr>
            <p:ph type="title"/>
          </p:nvPr>
        </p:nvSpPr>
        <p:spPr>
          <a:xfrm>
            <a:off x="645460" y="763251"/>
            <a:ext cx="10698816" cy="772197"/>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O0430: Distinct Calendar</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6A3F747A-E879-4E79-44A1-6ABF0636119B}"/>
              </a:ext>
            </a:extLst>
          </p:cNvPr>
          <p:cNvSpPr txBox="1">
            <a:spLocks/>
          </p:cNvSpPr>
          <p:nvPr/>
        </p:nvSpPr>
        <p:spPr bwMode="gray">
          <a:xfrm>
            <a:off x="10446051" y="126787"/>
            <a:ext cx="69819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l"/>
              <a:t>259</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A6E79B31-70F0-C987-8E07-BCEC0605AEFC}"/>
              </a:ext>
            </a:extLst>
          </p:cNvPr>
          <p:cNvSpPr>
            <a:spLocks noGrp="1"/>
          </p:cNvSpPr>
          <p:nvPr>
            <p:ph idx="1"/>
          </p:nvPr>
        </p:nvSpPr>
        <p:spPr>
          <a:xfrm>
            <a:off x="466720" y="1939595"/>
            <a:ext cx="11258551" cy="2103766"/>
          </a:xfrm>
          <a:solidFill>
            <a:srgbClr val="C00000"/>
          </a:solidFill>
        </p:spPr>
        <p:txBody>
          <a:bodyPr>
            <a:normAutofit/>
          </a:bodyPr>
          <a:lstStyle/>
          <a:p>
            <a:pPr marL="0" indent="0" algn="ctr">
              <a:buNone/>
            </a:pPr>
            <a:r>
              <a:rPr lang="en-US" sz="4400" b="1" i="1" spc="-300" dirty="0">
                <a:highlight>
                  <a:srgbClr val="FFFF00"/>
                </a:highlight>
                <a:latin typeface="Times New Roman" panose="02020603050405020304" pitchFamily="18" charset="0"/>
                <a:cs typeface="Times New Roman" panose="02020603050405020304" pitchFamily="18" charset="0"/>
              </a:rPr>
              <a:t>Old O0420- Distinct Calendar </a:t>
            </a:r>
            <a:endParaRPr lang="en-US" sz="4400" dirty="0"/>
          </a:p>
        </p:txBody>
      </p:sp>
      <p:pic>
        <p:nvPicPr>
          <p:cNvPr id="13" name="Picture 12">
            <a:extLst>
              <a:ext uri="{FF2B5EF4-FFF2-40B4-BE49-F238E27FC236}">
                <a16:creationId xmlns:a16="http://schemas.microsoft.com/office/drawing/2014/main" id="{97ACE869-2180-F59B-4EC2-F54241CED4ED}"/>
              </a:ext>
            </a:extLst>
          </p:cNvPr>
          <p:cNvPicPr>
            <a:picLocks noChangeAspect="1"/>
          </p:cNvPicPr>
          <p:nvPr/>
        </p:nvPicPr>
        <p:blipFill>
          <a:blip r:embed="rId2"/>
          <a:stretch>
            <a:fillRect/>
          </a:stretch>
        </p:blipFill>
        <p:spPr>
          <a:xfrm>
            <a:off x="752476" y="2757485"/>
            <a:ext cx="10668000" cy="1057275"/>
          </a:xfrm>
          <a:prstGeom prst="rect">
            <a:avLst/>
          </a:prstGeom>
          <a:ln w="88900" cap="sq" cmpd="thickThin">
            <a:solidFill>
              <a:srgbClr val="000000"/>
            </a:solidFill>
            <a:prstDash val="solid"/>
            <a:miter lim="800000"/>
          </a:ln>
          <a:effectLst>
            <a:glow rad="127000">
              <a:srgbClr val="92D050"/>
            </a:glow>
            <a:innerShdw blurRad="76200">
              <a:srgbClr val="000000"/>
            </a:innerShdw>
          </a:effectLst>
        </p:spPr>
      </p:pic>
      <p:sp>
        <p:nvSpPr>
          <p:cNvPr id="11" name="Content Placeholder 2">
            <a:extLst>
              <a:ext uri="{FF2B5EF4-FFF2-40B4-BE49-F238E27FC236}">
                <a16:creationId xmlns:a16="http://schemas.microsoft.com/office/drawing/2014/main" id="{11C1B622-AF00-C25A-7852-DA101F9EFFAD}"/>
              </a:ext>
            </a:extLst>
          </p:cNvPr>
          <p:cNvSpPr txBox="1">
            <a:spLocks/>
          </p:cNvSpPr>
          <p:nvPr/>
        </p:nvSpPr>
        <p:spPr>
          <a:xfrm>
            <a:off x="466721" y="4195760"/>
            <a:ext cx="11258551" cy="2605097"/>
          </a:xfrm>
          <a:prstGeom prst="rect">
            <a:avLst/>
          </a:prstGeom>
          <a:solidFill>
            <a:srgbClr val="C0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spc="-300" dirty="0">
                <a:highlight>
                  <a:srgbClr val="FFFF00"/>
                </a:highlight>
                <a:latin typeface="Times New Roman" panose="02020603050405020304" pitchFamily="18" charset="0"/>
                <a:cs typeface="Times New Roman" panose="02020603050405020304" pitchFamily="18" charset="0"/>
              </a:rPr>
              <a:t>New O0430- Distinct Calendar </a:t>
            </a:r>
          </a:p>
        </p:txBody>
      </p:sp>
      <p:sp>
        <p:nvSpPr>
          <p:cNvPr id="2" name="Multiplication Sign 1">
            <a:extLst>
              <a:ext uri="{FF2B5EF4-FFF2-40B4-BE49-F238E27FC236}">
                <a16:creationId xmlns:a16="http://schemas.microsoft.com/office/drawing/2014/main" id="{DC36F58C-06C4-008A-7507-AC458DE12C6D}"/>
              </a:ext>
            </a:extLst>
          </p:cNvPr>
          <p:cNvSpPr/>
          <p:nvPr/>
        </p:nvSpPr>
        <p:spPr>
          <a:xfrm>
            <a:off x="533400" y="2595554"/>
            <a:ext cx="8896350" cy="14382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2645A65-E44F-E81E-79B0-224768EA90F1}"/>
              </a:ext>
            </a:extLst>
          </p:cNvPr>
          <p:cNvPicPr>
            <a:picLocks noChangeAspect="1"/>
          </p:cNvPicPr>
          <p:nvPr/>
        </p:nvPicPr>
        <p:blipFill>
          <a:blip r:embed="rId3"/>
          <a:stretch>
            <a:fillRect/>
          </a:stretch>
        </p:blipFill>
        <p:spPr>
          <a:xfrm>
            <a:off x="752476" y="4904117"/>
            <a:ext cx="10668000" cy="1706234"/>
          </a:xfrm>
          <a:prstGeom prst="rect">
            <a:avLst/>
          </a:prstGeom>
          <a:ln w="88900" cap="sq" cmpd="thickThin">
            <a:solidFill>
              <a:srgbClr val="000000"/>
            </a:solidFill>
            <a:prstDash val="solid"/>
            <a:miter lim="800000"/>
          </a:ln>
          <a:effectLst>
            <a:glow rad="63500">
              <a:srgbClr val="FFFF00"/>
            </a:glow>
            <a:innerShdw blurRad="76200">
              <a:srgbClr val="000000"/>
            </a:innerShdw>
          </a:effectLst>
        </p:spPr>
      </p:pic>
    </p:spTree>
    <p:extLst>
      <p:ext uri="{BB962C8B-B14F-4D97-AF65-F5344CB8AC3E}">
        <p14:creationId xmlns:p14="http://schemas.microsoft.com/office/powerpoint/2010/main" val="15289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4B46A-5A6C-F0D9-E6C5-A44EDB69E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01648-B5F9-B96C-9D89-3AE832841B6B}"/>
              </a:ext>
            </a:extLst>
          </p:cNvPr>
          <p:cNvSpPr>
            <a:spLocks noGrp="1"/>
          </p:cNvSpPr>
          <p:nvPr>
            <p:ph type="title"/>
          </p:nvPr>
        </p:nvSpPr>
        <p:spPr>
          <a:xfrm>
            <a:off x="763772" y="813962"/>
            <a:ext cx="10664456" cy="945412"/>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2: Identify Unstageable Pressure Ulcer</a:t>
            </a:r>
            <a:endParaRPr lang="en-US" sz="54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830D41-7D59-AD3D-3685-6F177A31A853}"/>
              </a:ext>
            </a:extLst>
          </p:cNvPr>
          <p:cNvSpPr>
            <a:spLocks noGrp="1"/>
          </p:cNvSpPr>
          <p:nvPr>
            <p:ph idx="1"/>
          </p:nvPr>
        </p:nvSpPr>
        <p:spPr>
          <a:xfrm>
            <a:off x="388973" y="2276474"/>
            <a:ext cx="11222001" cy="4581525"/>
          </a:xfrm>
          <a:solidFill>
            <a:schemeClr val="bg1"/>
          </a:solidFill>
        </p:spPr>
        <p:txBody>
          <a:bodyPr anchor="t">
            <a:noAutofit/>
          </a:bodyPr>
          <a:lstStyle/>
          <a:p>
            <a:pPr marL="1143000" lvl="1" indent="-457200">
              <a:spcBef>
                <a:spcPts val="0"/>
              </a:spcBef>
              <a:buClr>
                <a:srgbClr val="C00000"/>
              </a:buClr>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Pressure ulcers that have eschar or slough tissue present such that the anatomic depth of soft tissue damage cannot be visualized or palpated in the wound bed.</a:t>
            </a:r>
          </a:p>
          <a:p>
            <a:pPr marL="1143000" lvl="1" indent="-457200">
              <a:spcBef>
                <a:spcPts val="0"/>
              </a:spcBef>
              <a:buClr>
                <a:srgbClr val="C00000"/>
              </a:buClr>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A pressure injury with intact skin that is a deep tissue injury (DTI).</a:t>
            </a: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9751415-CCBC-2C92-CCFF-D93F38FA1825}"/>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31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FF0-A1AE-1D02-B8F1-4036E279475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E268EA2-0974-FF87-35AE-713A1F299A1D}"/>
              </a:ext>
            </a:extLst>
          </p:cNvPr>
          <p:cNvSpPr>
            <a:spLocks noGrp="1"/>
          </p:cNvSpPr>
          <p:nvPr>
            <p:ph type="title"/>
          </p:nvPr>
        </p:nvSpPr>
        <p:spPr>
          <a:xfrm>
            <a:off x="851458" y="837240"/>
            <a:ext cx="10489081" cy="892715"/>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O0430: Distinct Calendar (cont.)</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A3EA1BE9-D5CC-EB6E-D2CF-1846E9064592}"/>
              </a:ext>
            </a:extLst>
          </p:cNvPr>
          <p:cNvSpPr txBox="1">
            <a:spLocks/>
          </p:cNvSpPr>
          <p:nvPr/>
        </p:nvSpPr>
        <p:spPr bwMode="gray">
          <a:xfrm>
            <a:off x="10424534" y="153960"/>
            <a:ext cx="709629"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l"/>
              <a:t>260</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63ADABCA-0955-7E04-2C63-BD0438F4DC29}"/>
              </a:ext>
            </a:extLst>
          </p:cNvPr>
          <p:cNvPicPr>
            <a:picLocks noChangeAspect="1"/>
          </p:cNvPicPr>
          <p:nvPr/>
        </p:nvPicPr>
        <p:blipFill>
          <a:blip r:embed="rId2"/>
          <a:stretch>
            <a:fillRect/>
          </a:stretch>
        </p:blipFill>
        <p:spPr>
          <a:xfrm>
            <a:off x="645559" y="2397561"/>
            <a:ext cx="10900881" cy="2062877"/>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15" name="Content Placeholder 9">
            <a:extLst>
              <a:ext uri="{FF2B5EF4-FFF2-40B4-BE49-F238E27FC236}">
                <a16:creationId xmlns:a16="http://schemas.microsoft.com/office/drawing/2014/main" id="{6879E52A-9042-F3C0-B128-3D945349D512}"/>
              </a:ext>
            </a:extLst>
          </p:cNvPr>
          <p:cNvSpPr>
            <a:spLocks noGrp="1"/>
          </p:cNvSpPr>
          <p:nvPr>
            <p:ph idx="1"/>
          </p:nvPr>
        </p:nvSpPr>
        <p:spPr>
          <a:xfrm>
            <a:off x="369869" y="4705563"/>
            <a:ext cx="11322121" cy="1946247"/>
          </a:xfrm>
          <a:solidFill>
            <a:schemeClr val="bg1"/>
          </a:solidFill>
        </p:spPr>
        <p:txBody>
          <a:bodyPr>
            <a:noAutofit/>
          </a:bodyPr>
          <a:lstStyle/>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If a resident receives more than one therapy discipline on a given calendar day, this may only count for one calendar day for purposes of coding item O0430.</a:t>
            </a:r>
          </a:p>
        </p:txBody>
      </p:sp>
    </p:spTree>
    <p:extLst>
      <p:ext uri="{BB962C8B-B14F-4D97-AF65-F5344CB8AC3E}">
        <p14:creationId xmlns:p14="http://schemas.microsoft.com/office/powerpoint/2010/main" val="77270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49508-6615-8008-BBA2-C7A542063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B8AFA-915E-A997-2622-605D966219E6}"/>
              </a:ext>
            </a:extLst>
          </p:cNvPr>
          <p:cNvSpPr>
            <a:spLocks noGrp="1"/>
          </p:cNvSpPr>
          <p:nvPr>
            <p:ph type="title"/>
          </p:nvPr>
        </p:nvSpPr>
        <p:spPr>
          <a:xfrm>
            <a:off x="265472" y="1011899"/>
            <a:ext cx="11077954" cy="5231586"/>
          </a:xfrm>
          <a:blipFill>
            <a:blip r:embed="rId2"/>
            <a:tile tx="0" ty="0" sx="100000" sy="100000" flip="none" algn="tl"/>
          </a:blipFill>
          <a:ln w="76200" cmpd="dbl">
            <a:solidFill>
              <a:schemeClr val="accent1">
                <a:lumMod val="50000"/>
                <a:alpha val="37000"/>
              </a:schemeClr>
            </a:solidFill>
            <a:prstDash val="dashDot"/>
          </a:ln>
          <a:effectLst>
            <a:glow rad="3556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latin typeface="Times New Roman" panose="02020603050405020304" pitchFamily="18" charset="0"/>
                <a:cs typeface="Times New Roman" panose="02020603050405020304" pitchFamily="18" charset="0"/>
              </a:rPr>
              <a:t>Section X </a:t>
            </a:r>
            <a:br>
              <a:rPr lang="en-US" sz="9600" b="1" i="1" spc="-300" dirty="0">
                <a:solidFill>
                  <a:schemeClr val="tx1"/>
                </a:solidFill>
                <a:latin typeface="Times New Roman" panose="02020603050405020304" pitchFamily="18" charset="0"/>
                <a:cs typeface="Times New Roman" panose="02020603050405020304" pitchFamily="18" charset="0"/>
              </a:rPr>
            </a:br>
            <a:r>
              <a:rPr lang="en-US" sz="9600" b="1" i="1" spc="-300" dirty="0">
                <a:solidFill>
                  <a:schemeClr val="tx1"/>
                </a:solidFill>
                <a:latin typeface="Times New Roman" panose="02020603050405020304" pitchFamily="18" charset="0"/>
                <a:cs typeface="Times New Roman" panose="02020603050405020304" pitchFamily="18" charset="0"/>
              </a:rPr>
              <a:t>Correction Request</a:t>
            </a:r>
          </a:p>
        </p:txBody>
      </p:sp>
      <p:sp>
        <p:nvSpPr>
          <p:cNvPr id="3" name="Slide Number Placeholder 3">
            <a:extLst>
              <a:ext uri="{FF2B5EF4-FFF2-40B4-BE49-F238E27FC236}">
                <a16:creationId xmlns:a16="http://schemas.microsoft.com/office/drawing/2014/main" id="{8C309411-39C0-192B-19D8-19177223D3D5}"/>
              </a:ext>
            </a:extLst>
          </p:cNvPr>
          <p:cNvSpPr txBox="1">
            <a:spLocks/>
          </p:cNvSpPr>
          <p:nvPr/>
        </p:nvSpPr>
        <p:spPr bwMode="gray">
          <a:xfrm>
            <a:off x="10461524" y="101295"/>
            <a:ext cx="695088"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261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27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059A2-D037-8F77-CE6B-14DACD375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AFFE0-D628-0412-4B53-061BADD4C8C6}"/>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Section X: Correction Request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C212EEB-019D-8E5E-6C60-27CB03BF6306}"/>
              </a:ext>
            </a:extLst>
          </p:cNvPr>
          <p:cNvSpPr>
            <a:spLocks noGrp="1"/>
          </p:cNvSpPr>
          <p:nvPr>
            <p:ph idx="1"/>
          </p:nvPr>
        </p:nvSpPr>
        <p:spPr>
          <a:xfrm>
            <a:off x="400050" y="1913860"/>
            <a:ext cx="11508415" cy="4944140"/>
          </a:xfrm>
          <a:solidFill>
            <a:schemeClr val="bg1"/>
          </a:solidFill>
        </p:spPr>
        <p:txBody>
          <a:bodyPr anchor="t">
            <a:noAutofit/>
          </a:bodyPr>
          <a:lstStyle/>
          <a:p>
            <a:pPr>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A modification request is used to correct an </a:t>
            </a:r>
            <a:r>
              <a:rPr lang="en-US" sz="4400" spc="-150" dirty="0" err="1">
                <a:solidFill>
                  <a:schemeClr val="tx1"/>
                </a:solidFill>
                <a:latin typeface="Times New Roman" panose="02020603050405020304" pitchFamily="18" charset="0"/>
                <a:cs typeface="Times New Roman" panose="02020603050405020304" pitchFamily="18" charset="0"/>
              </a:rPr>
              <a:t>iQIES</a:t>
            </a:r>
            <a:r>
              <a:rPr lang="en-US" sz="4400" spc="-150" dirty="0">
                <a:solidFill>
                  <a:schemeClr val="tx1"/>
                </a:solidFill>
                <a:latin typeface="Times New Roman" panose="02020603050405020304" pitchFamily="18" charset="0"/>
                <a:cs typeface="Times New Roman" panose="02020603050405020304" pitchFamily="18" charset="0"/>
              </a:rPr>
              <a:t> record containing incorrect MDS item values due to: </a:t>
            </a:r>
          </a:p>
          <a:p>
            <a:pPr marL="1201738">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Transcription errors, </a:t>
            </a:r>
          </a:p>
          <a:p>
            <a:pPr marL="1201738">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Data entry errors,</a:t>
            </a:r>
          </a:p>
          <a:p>
            <a:pPr marL="1201738">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Software product errors, </a:t>
            </a:r>
          </a:p>
          <a:p>
            <a:pPr marL="1201738">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Item coding errors, and/or </a:t>
            </a:r>
          </a:p>
          <a:p>
            <a:pPr marL="1201738">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Other error requiring modification.</a:t>
            </a: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1785304-CB7A-3401-25D5-F0CDDD2A68A8}"/>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262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07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01876-C187-E923-E080-198346015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6FAD-80BD-9DC0-0768-728CF07E3EB3}"/>
              </a:ext>
            </a:extLst>
          </p:cNvPr>
          <p:cNvSpPr>
            <a:spLocks noGrp="1"/>
          </p:cNvSpPr>
          <p:nvPr>
            <p:ph type="title"/>
          </p:nvPr>
        </p:nvSpPr>
        <p:spPr>
          <a:xfrm>
            <a:off x="759701" y="833739"/>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6000" b="1" i="1" spc="-300" dirty="0">
                <a:solidFill>
                  <a:schemeClr val="tx1"/>
                </a:solidFill>
                <a:latin typeface="Times New Roman" panose="02020603050405020304" pitchFamily="18" charset="0"/>
                <a:cs typeface="Times New Roman" panose="02020603050405020304" pitchFamily="18" charset="0"/>
              </a:rPr>
              <a:t>Section X: Correction Request (cont.)</a:t>
            </a:r>
            <a:endParaRPr lang="en-US" sz="44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FA7944-0B6B-34DD-FA2F-2A408CA84814}"/>
              </a:ext>
            </a:extLst>
          </p:cNvPr>
          <p:cNvSpPr>
            <a:spLocks noGrp="1"/>
          </p:cNvSpPr>
          <p:nvPr>
            <p:ph idx="1"/>
          </p:nvPr>
        </p:nvSpPr>
        <p:spPr>
          <a:xfrm>
            <a:off x="400050" y="2324100"/>
            <a:ext cx="11508415" cy="4533900"/>
          </a:xfrm>
          <a:solidFill>
            <a:schemeClr val="bg1"/>
          </a:solidFill>
        </p:spPr>
        <p:txBody>
          <a:bodyPr anchor="t">
            <a:noAutofit/>
          </a:bodyPr>
          <a:lstStyle/>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An inactivation request is used to move an existing record in </a:t>
            </a:r>
            <a:r>
              <a:rPr lang="en-US" sz="4000" spc="-150" dirty="0" err="1">
                <a:solidFill>
                  <a:schemeClr val="tx1"/>
                </a:solidFill>
                <a:latin typeface="Times New Roman" panose="02020603050405020304" pitchFamily="18" charset="0"/>
                <a:cs typeface="Times New Roman" panose="02020603050405020304" pitchFamily="18" charset="0"/>
              </a:rPr>
              <a:t>iQIES</a:t>
            </a:r>
            <a:r>
              <a:rPr lang="en-US" sz="4000" spc="-150" dirty="0">
                <a:solidFill>
                  <a:schemeClr val="tx1"/>
                </a:solidFill>
                <a:latin typeface="Times New Roman" panose="02020603050405020304" pitchFamily="18" charset="0"/>
                <a:cs typeface="Times New Roman" panose="02020603050405020304" pitchFamily="18" charset="0"/>
              </a:rPr>
              <a:t> from the active file to an archive (history file) so that it will not be used for reporting purposes. </a:t>
            </a:r>
          </a:p>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Inactivation should be used when the event did not occur.</a:t>
            </a:r>
            <a:r>
              <a:rPr lang="en-US" sz="4000" spc="-150" dirty="0">
                <a:solidFill>
                  <a:srgbClr val="00B0F0"/>
                </a:solidFill>
                <a:latin typeface="Times New Roman" panose="02020603050405020304" pitchFamily="18" charset="0"/>
                <a:cs typeface="Times New Roman" panose="02020603050405020304" pitchFamily="18" charset="0"/>
              </a:rPr>
              <a:t> </a:t>
            </a:r>
          </a:p>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The inactivation request only includes Item A0050 and the Section X items. </a:t>
            </a:r>
          </a:p>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All other MDS sections are skipped. </a:t>
            </a:r>
            <a:endParaRPr lang="en-US" sz="36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6A8CD30-63B1-232B-4193-83B6821C1752}"/>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263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01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29507-79EB-7747-02CE-4B1EE6573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E91DE-9BB5-5A2E-8087-4DDBE52621EA}"/>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Section X: Correction Request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4ADDA31-9F4A-309F-B404-8DD850AD8768}"/>
              </a:ext>
            </a:extLst>
          </p:cNvPr>
          <p:cNvSpPr>
            <a:spLocks noGrp="1"/>
          </p:cNvSpPr>
          <p:nvPr>
            <p:ph idx="1"/>
          </p:nvPr>
        </p:nvSpPr>
        <p:spPr>
          <a:xfrm>
            <a:off x="759701" y="2324100"/>
            <a:ext cx="10476423" cy="4533900"/>
          </a:xfrm>
          <a:solidFill>
            <a:schemeClr val="bg1"/>
          </a:solidFill>
        </p:spPr>
        <p:txBody>
          <a:bodyPr anchor="t">
            <a:noAutofit/>
          </a:bodyPr>
          <a:lstStyle/>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The modification and inactivation processes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 </a:t>
            </a:r>
            <a:r>
              <a:rPr lang="en-US" sz="4000" spc="-150" dirty="0">
                <a:solidFill>
                  <a:schemeClr val="tx1"/>
                </a:solidFill>
                <a:latin typeface="Times New Roman" panose="02020603050405020304" pitchFamily="18" charset="0"/>
                <a:cs typeface="Times New Roman" panose="02020603050405020304" pitchFamily="18" charset="0"/>
              </a:rPr>
              <a:t>remove the prior erroneous record from </a:t>
            </a:r>
            <a:r>
              <a:rPr lang="en-US" sz="4000" spc="-150" dirty="0" err="1">
                <a:solidFill>
                  <a:schemeClr val="tx1"/>
                </a:solidFill>
                <a:latin typeface="Times New Roman" panose="02020603050405020304" pitchFamily="18" charset="0"/>
                <a:cs typeface="Times New Roman" panose="02020603050405020304" pitchFamily="18" charset="0"/>
              </a:rPr>
              <a:t>iQIES</a:t>
            </a:r>
            <a:r>
              <a:rPr lang="en-US" sz="4000" spc="-150" dirty="0">
                <a:solidFill>
                  <a:schemeClr val="tx1"/>
                </a:solidFill>
                <a:latin typeface="Times New Roman" panose="02020603050405020304" pitchFamily="18" charset="0"/>
                <a:cs typeface="Times New Roman" panose="02020603050405020304" pitchFamily="18" charset="0"/>
              </a:rPr>
              <a:t>. </a:t>
            </a:r>
          </a:p>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The erroneous record is archived in a history file. </a:t>
            </a:r>
          </a:p>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In certain cases, it is necessary to delete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change </a:t>
            </a:r>
            <a:r>
              <a:rPr lang="en-US" sz="4000" spc="-150" dirty="0">
                <a:solidFill>
                  <a:schemeClr val="tx1"/>
                </a:solidFill>
                <a:latin typeface="Times New Roman" panose="02020603050405020304" pitchFamily="18" charset="0"/>
                <a:cs typeface="Times New Roman" panose="02020603050405020304" pitchFamily="18" charset="0"/>
              </a:rPr>
              <a:t>a record and not retain any information about the record in </a:t>
            </a:r>
            <a:r>
              <a:rPr lang="en-US" sz="4000" spc="-150" dirty="0" err="1">
                <a:solidFill>
                  <a:schemeClr val="tx1"/>
                </a:solidFill>
                <a:latin typeface="Times New Roman" panose="02020603050405020304" pitchFamily="18" charset="0"/>
                <a:cs typeface="Times New Roman" panose="02020603050405020304" pitchFamily="18" charset="0"/>
              </a:rPr>
              <a:t>iQIES</a:t>
            </a:r>
            <a:r>
              <a:rPr lang="en-US" sz="4000" spc="-150" dirty="0">
                <a:solidFill>
                  <a:schemeClr val="tx1"/>
                </a:solidFill>
                <a:latin typeface="Times New Roman" panose="02020603050405020304" pitchFamily="18" charset="0"/>
                <a:cs typeface="Times New Roman" panose="02020603050405020304" pitchFamily="18" charset="0"/>
              </a:rPr>
              <a:t>.</a:t>
            </a:r>
          </a:p>
          <a:p>
            <a:pPr>
              <a:spcBef>
                <a:spcPts val="0"/>
              </a:spcBef>
              <a:buSzPct val="100000"/>
              <a:buFont typeface="Wingdings" panose="05000000000000000000" pitchFamily="2" charset="2"/>
              <a:buChar char="§"/>
            </a:pPr>
            <a:endParaRPr lang="en-US" sz="32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4CEA9C-9D75-2FAF-30CB-867D38B3F3B5}"/>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264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2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8D45C-4BAE-4358-A168-116BCC7A2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EE1FA-6CFE-8196-3EDF-302EB0B9B46A}"/>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6000" b="1" i="1" spc="-300" dirty="0">
                <a:solidFill>
                  <a:schemeClr val="tx1"/>
                </a:solidFill>
                <a:latin typeface="Times New Roman" panose="02020603050405020304" pitchFamily="18" charset="0"/>
                <a:cs typeface="Times New Roman" panose="02020603050405020304" pitchFamily="18" charset="0"/>
              </a:rPr>
              <a:t>Section X: Correction Request (cont.)</a:t>
            </a:r>
          </a:p>
        </p:txBody>
      </p:sp>
      <p:sp>
        <p:nvSpPr>
          <p:cNvPr id="3" name="Content Placeholder 2">
            <a:extLst>
              <a:ext uri="{FF2B5EF4-FFF2-40B4-BE49-F238E27FC236}">
                <a16:creationId xmlns:a16="http://schemas.microsoft.com/office/drawing/2014/main" id="{5927D2C9-0CDA-A684-89EC-6C506A7350D0}"/>
              </a:ext>
            </a:extLst>
          </p:cNvPr>
          <p:cNvSpPr>
            <a:spLocks noGrp="1"/>
          </p:cNvSpPr>
          <p:nvPr>
            <p:ph idx="1"/>
          </p:nvPr>
        </p:nvSpPr>
        <p:spPr>
          <a:xfrm>
            <a:off x="341792" y="2254826"/>
            <a:ext cx="11508415" cy="4603174"/>
          </a:xfrm>
          <a:solidFill>
            <a:schemeClr val="bg1"/>
          </a:solidFill>
        </p:spPr>
        <p:txBody>
          <a:bodyPr anchor="t">
            <a:noAutofit/>
          </a:bodyPr>
          <a:lstStyle/>
          <a:p>
            <a:pPr marL="457200" indent="-45720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This requires the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facility to complete an MDS 3.0 Individual Correction Request or MDS 3.0 Individual Deletion Request in </a:t>
            </a:r>
            <a:r>
              <a:rPr lang="en-US" sz="40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457200" indent="-45720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Additionally, in situations in which the state-assigned facility submission ID (FAC_ID) or state code (STATE_CD) is incorrect, an MDS 3.0 Manual Assessment Move Facility Request is required.</a:t>
            </a:r>
            <a:endParaRPr lang="en-US" sz="4000"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DF84639-77E4-1682-8E23-2FD21BE30439}"/>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265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3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4CA38-DC4C-9674-6AD3-1A56C21E9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FDEE7-DBA2-07A2-7E0B-640ACCBB732B}"/>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6000" b="1" i="1" spc="-300" dirty="0">
                <a:solidFill>
                  <a:schemeClr val="tx1"/>
                </a:solidFill>
                <a:latin typeface="Times New Roman" panose="02020603050405020304" pitchFamily="18" charset="0"/>
                <a:cs typeface="Times New Roman" panose="02020603050405020304" pitchFamily="18" charset="0"/>
              </a:rPr>
              <a:t>Section X: Correction Request (cont.)</a:t>
            </a:r>
          </a:p>
        </p:txBody>
      </p:sp>
      <p:sp>
        <p:nvSpPr>
          <p:cNvPr id="3" name="Content Placeholder 2">
            <a:extLst>
              <a:ext uri="{FF2B5EF4-FFF2-40B4-BE49-F238E27FC236}">
                <a16:creationId xmlns:a16="http://schemas.microsoft.com/office/drawing/2014/main" id="{49547725-B607-776C-0AD1-EDB635485D75}"/>
              </a:ext>
            </a:extLst>
          </p:cNvPr>
          <p:cNvSpPr>
            <a:spLocks noGrp="1"/>
          </p:cNvSpPr>
          <p:nvPr>
            <p:ph idx="1"/>
          </p:nvPr>
        </p:nvSpPr>
        <p:spPr>
          <a:xfrm>
            <a:off x="341792" y="1648046"/>
            <a:ext cx="11508415" cy="5209954"/>
          </a:xfrm>
          <a:solidFill>
            <a:schemeClr val="bg1"/>
          </a:solidFill>
        </p:spPr>
        <p:txBody>
          <a:bodyPr anchor="t">
            <a:noAutofit/>
          </a:bodyPr>
          <a:lstStyle/>
          <a:p>
            <a:pPr>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special requests are</a:t>
            </a:r>
            <a:r>
              <a:rPr lang="en-US" sz="4400"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spc="-150" dirty="0">
                <a:solidFill>
                  <a:schemeClr val="tx1"/>
                </a:solidFill>
                <a:latin typeface="Times New Roman" panose="02020603050405020304" pitchFamily="18" charset="0"/>
                <a:cs typeface="Times New Roman" panose="02020603050405020304" pitchFamily="18" charset="0"/>
              </a:rPr>
              <a:t>required only in the following four cases: </a:t>
            </a:r>
          </a:p>
          <a:p>
            <a:pPr marL="857250" indent="-458788">
              <a:spcBef>
                <a:spcPts val="0"/>
              </a:spcBef>
              <a:buClr>
                <a:schemeClr val="tx1"/>
              </a:buClr>
              <a:buSzPct val="100000"/>
              <a:buFont typeface="+mj-lt"/>
              <a:buAutoNum type="arabicPeriod"/>
            </a:pPr>
            <a:r>
              <a:rPr lang="en-US" sz="3600" b="1" i="1" spc="-150" dirty="0">
                <a:solidFill>
                  <a:schemeClr val="tx1"/>
                </a:solidFill>
                <a:latin typeface="Times New Roman" panose="02020603050405020304" pitchFamily="18" charset="0"/>
                <a:cs typeface="Times New Roman" panose="02020603050405020304" pitchFamily="18" charset="0"/>
              </a:rPr>
              <a:t>Item A0410 Submission Requirement is incorrect.</a:t>
            </a:r>
          </a:p>
          <a:p>
            <a:pPr marL="857250" indent="-458788">
              <a:spcBef>
                <a:spcPts val="0"/>
              </a:spcBef>
              <a:buClr>
                <a:schemeClr val="tx1"/>
              </a:buClr>
              <a:buSzPct val="100000"/>
              <a:buFont typeface="+mj-lt"/>
              <a:buAutoNum type="arabicPeriod"/>
            </a:pPr>
            <a:r>
              <a:rPr lang="en-US" sz="3600" b="1" i="1" spc="-150" dirty="0">
                <a:solidFill>
                  <a:schemeClr val="tx1"/>
                </a:solidFill>
                <a:latin typeface="Times New Roman" panose="02020603050405020304" pitchFamily="18" charset="0"/>
                <a:cs typeface="Times New Roman" panose="02020603050405020304" pitchFamily="18" charset="0"/>
              </a:rPr>
              <a:t>Record was submitted </a:t>
            </a: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the incorrect state-assigned facility submission ID (FAC_ID) or state code (STATE_CD).</a:t>
            </a:r>
          </a:p>
          <a:p>
            <a:pPr marL="857250" indent="-458788">
              <a:spcBef>
                <a:spcPts val="0"/>
              </a:spcBef>
              <a:buClr>
                <a:schemeClr val="tx1"/>
              </a:buClr>
              <a:buSzPct val="100000"/>
              <a:buFont typeface="+mj-lt"/>
              <a:buAutoNum type="arabicPeriod"/>
            </a:pPr>
            <a:r>
              <a:rPr lang="en-US" sz="3600" b="1" i="1" spc="-150" dirty="0">
                <a:solidFill>
                  <a:schemeClr val="tx1"/>
                </a:solidFill>
                <a:latin typeface="Times New Roman" panose="02020603050405020304" pitchFamily="18" charset="0"/>
                <a:cs typeface="Times New Roman" panose="02020603050405020304" pitchFamily="18" charset="0"/>
              </a:rPr>
              <a:t>Record submitted was not for OBRA or Medicare Part A purposes. </a:t>
            </a:r>
          </a:p>
          <a:p>
            <a:pPr marL="857250" indent="-458788">
              <a:spcBef>
                <a:spcPts val="0"/>
              </a:spcBef>
              <a:buClr>
                <a:schemeClr val="tx1"/>
              </a:buClr>
              <a:buSzPct val="100000"/>
              <a:buFont typeface="+mj-lt"/>
              <a:buAutoNum type="arabicPeriod"/>
            </a:pPr>
            <a:r>
              <a:rPr lang="en-US" sz="3600" b="1" i="1" spc="-150" dirty="0">
                <a:solidFill>
                  <a:schemeClr val="tx1"/>
                </a:solidFill>
                <a:latin typeface="Times New Roman" panose="02020603050405020304" pitchFamily="18" charset="0"/>
                <a:cs typeface="Times New Roman" panose="02020603050405020304" pitchFamily="18" charset="0"/>
              </a:rPr>
              <a:t>Inappropriate submission of a test record as a production record. </a:t>
            </a: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B2B10E-5E9C-BBA6-BFA4-0265F716EBC8}"/>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266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3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33313-7116-29DA-6168-90250DAE4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A77DD-D959-3883-7E7D-52E7DC4D8831}"/>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Case 1: Correction Request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585F7E-22D7-506F-A9DA-FA3F055A7050}"/>
              </a:ext>
            </a:extLst>
          </p:cNvPr>
          <p:cNvSpPr>
            <a:spLocks noGrp="1"/>
          </p:cNvSpPr>
          <p:nvPr>
            <p:ph idx="1"/>
          </p:nvPr>
        </p:nvSpPr>
        <p:spPr>
          <a:xfrm>
            <a:off x="683585" y="2438400"/>
            <a:ext cx="10822615" cy="4419600"/>
          </a:xfrm>
          <a:solidFill>
            <a:schemeClr val="bg1"/>
          </a:solidFill>
        </p:spPr>
        <p:txBody>
          <a:bodyPr anchor="t">
            <a:noAutofit/>
          </a:bodyPr>
          <a:lstStyle/>
          <a:p>
            <a:pPr marL="457200" indent="-457200">
              <a:spcBef>
                <a:spcPts val="0"/>
              </a:spcBef>
              <a:buSzPct val="100000"/>
              <a:buFont typeface="+mj-lt"/>
              <a:buAutoNum type="arabicPeriod"/>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Item A0410 Submission Requirement is incorrect.</a:t>
            </a:r>
          </a:p>
          <a:p>
            <a:pPr marL="1028700" indent="-40005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Submission of MDS assessment records to </a:t>
            </a:r>
            <a:r>
              <a:rPr lang="en-US" sz="4000" spc="-150" dirty="0" err="1">
                <a:solidFill>
                  <a:schemeClr val="tx1"/>
                </a:solidFill>
                <a:latin typeface="Times New Roman" panose="02020603050405020304" pitchFamily="18" charset="0"/>
                <a:cs typeface="Times New Roman" panose="02020603050405020304" pitchFamily="18" charset="0"/>
              </a:rPr>
              <a:t>iQIES</a:t>
            </a:r>
            <a:r>
              <a:rPr lang="en-US" sz="4000" spc="-150" dirty="0">
                <a:solidFill>
                  <a:schemeClr val="tx1"/>
                </a:solidFill>
                <a:latin typeface="Times New Roman" panose="02020603050405020304" pitchFamily="18" charset="0"/>
                <a:cs typeface="Times New Roman" panose="02020603050405020304" pitchFamily="18" charset="0"/>
              </a:rPr>
              <a:t> constitutes a release of private information and must conform to privacy laws. </a:t>
            </a:r>
          </a:p>
          <a:p>
            <a:pPr marL="1028700" indent="-40005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Only records required by the State and/or the Federal governments may be stored in the </a:t>
            </a:r>
            <a:r>
              <a:rPr lang="en-US" sz="4000" spc="-150" dirty="0" err="1">
                <a:solidFill>
                  <a:schemeClr val="tx1"/>
                </a:solidFill>
                <a:latin typeface="Times New Roman" panose="02020603050405020304" pitchFamily="18" charset="0"/>
                <a:cs typeface="Times New Roman" panose="02020603050405020304" pitchFamily="18" charset="0"/>
              </a:rPr>
              <a:t>iQIES</a:t>
            </a:r>
            <a:r>
              <a:rPr lang="en-US" sz="4000" spc="-150" dirty="0">
                <a:solidFill>
                  <a:schemeClr val="tx1"/>
                </a:solidFill>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42785574-3D94-7AB2-1B9B-C085085B33E4}"/>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267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10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D8EC7-696F-26D8-9D75-0B6D6BD4E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9B9DE-AF02-9EB8-1A7F-4C8E95677AB4}"/>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6000" b="1" i="1" spc="-300" dirty="0">
                <a:solidFill>
                  <a:schemeClr val="tx1"/>
                </a:solidFill>
                <a:latin typeface="Times New Roman" panose="02020603050405020304" pitchFamily="18" charset="0"/>
                <a:cs typeface="Times New Roman" panose="02020603050405020304" pitchFamily="18" charset="0"/>
              </a:rPr>
              <a:t>Case 1: Correction Request (cont.)</a:t>
            </a:r>
            <a:endParaRPr lang="en-US" sz="44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18BC91-5CA7-729E-64BE-98DC1C89ABB3}"/>
              </a:ext>
            </a:extLst>
          </p:cNvPr>
          <p:cNvSpPr>
            <a:spLocks noGrp="1"/>
          </p:cNvSpPr>
          <p:nvPr>
            <p:ph idx="1"/>
          </p:nvPr>
        </p:nvSpPr>
        <p:spPr>
          <a:xfrm>
            <a:off x="230899" y="1739827"/>
            <a:ext cx="11742026" cy="5118173"/>
          </a:xfrm>
          <a:solidFill>
            <a:schemeClr val="bg1"/>
          </a:solidFill>
        </p:spPr>
        <p:txBody>
          <a:bodyPr anchor="t">
            <a:noAutofit/>
          </a:bodyPr>
          <a:lstStyle/>
          <a:p>
            <a:pPr marL="857250">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If a record has been submitted with the incorrect Submission Requirement value in Item A0410, then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facility must request correction of A0410 via an MDS 3.0 Individual Deletion Request or MDS 3.0 Individual Correction Request in </a:t>
            </a:r>
            <a:r>
              <a:rPr lang="en-US" sz="40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57250">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Item A0410 cannot be corrected by modification or inactivation. </a:t>
            </a:r>
          </a:p>
          <a:p>
            <a:pPr marL="857250">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See Chapter 5 of this Manual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a:t>
            </a:r>
            <a:r>
              <a:rPr lang="en-US" sz="40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Assessment Management: Assessment Submitter Manual </a:t>
            </a:r>
            <a:r>
              <a:rPr lang="en-US" sz="3600" spc="-150" dirty="0">
                <a:solidFill>
                  <a:schemeClr val="tx1"/>
                </a:solidFill>
                <a:latin typeface="Times New Roman" panose="02020603050405020304" pitchFamily="18" charset="0"/>
                <a:cs typeface="Times New Roman" panose="02020603050405020304" pitchFamily="18" charset="0"/>
              </a:rPr>
              <a:t>for details. </a:t>
            </a:r>
            <a:endParaRPr lang="en-US" sz="32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77EF136-C52E-3BCD-26E0-31300656CE6A}"/>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268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02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7FF14-1A98-0774-2AF9-7783FD72D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98DA9-19DE-A335-3661-762E3CE31704}"/>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6000" b="1" i="1" spc="-300" dirty="0">
                <a:solidFill>
                  <a:schemeClr val="tx1"/>
                </a:solidFill>
                <a:latin typeface="Times New Roman" panose="02020603050405020304" pitchFamily="18" charset="0"/>
                <a:cs typeface="Times New Roman" panose="02020603050405020304" pitchFamily="18" charset="0"/>
              </a:rPr>
              <a:t>Case 2: Correction Request</a:t>
            </a:r>
            <a:endParaRPr lang="en-US" sz="44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827E98C-45D3-E354-F01E-BA718801A082}"/>
              </a:ext>
            </a:extLst>
          </p:cNvPr>
          <p:cNvSpPr>
            <a:spLocks noGrp="1"/>
          </p:cNvSpPr>
          <p:nvPr>
            <p:ph idx="1"/>
          </p:nvPr>
        </p:nvSpPr>
        <p:spPr>
          <a:xfrm>
            <a:off x="476251" y="1739827"/>
            <a:ext cx="11239500" cy="5118172"/>
          </a:xfrm>
          <a:solidFill>
            <a:schemeClr val="bg1"/>
          </a:solidFill>
        </p:spPr>
        <p:txBody>
          <a:bodyPr anchor="t">
            <a:noAutofit/>
          </a:bodyPr>
          <a:lstStyle/>
          <a:p>
            <a:pPr marL="914400" indent="-522288">
              <a:spcBef>
                <a:spcPts val="0"/>
              </a:spcBef>
              <a:buSzPct val="100000"/>
              <a:buFont typeface="+mj-lt"/>
              <a:buAutoNum type="arabicPeriod" startAt="2"/>
            </a:pPr>
            <a:r>
              <a:rPr lang="en-US" sz="36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Record was submitted </a:t>
            </a:r>
            <a:r>
              <a:rPr lang="en-US" sz="3600" b="1" i="1" u="sng"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the incorrect state-assigned facility submission ID (FAC_ID) or state code (STATE_CD).</a:t>
            </a:r>
          </a:p>
          <a:p>
            <a:pPr marL="1314450" indent="-400050">
              <a:spcBef>
                <a:spcPts val="0"/>
              </a:spcBef>
              <a:buSzPct val="125000"/>
              <a:buFont typeface="Times New Roman" panose="02020603050405020304" pitchFamily="18" charset="0"/>
              <a:buChar char="-"/>
              <a:tabLst>
                <a:tab pos="914400" algn="l"/>
              </a:tabLst>
            </a:pPr>
            <a:r>
              <a:rPr lang="en-US" sz="3600" spc="-150" dirty="0">
                <a:solidFill>
                  <a:schemeClr val="tx1"/>
                </a:solidFill>
                <a:latin typeface="Times New Roman" panose="02020603050405020304" pitchFamily="18" charset="0"/>
                <a:cs typeface="Times New Roman" panose="02020603050405020304" pitchFamily="18" charset="0"/>
              </a:rPr>
              <a:t>If a record was submitted to </a:t>
            </a:r>
            <a:r>
              <a:rPr lang="en-US" sz="3600" spc="-150" dirty="0" err="1">
                <a:solidFill>
                  <a:schemeClr val="tx1"/>
                </a:solidFill>
                <a:latin typeface="Times New Roman" panose="02020603050405020304" pitchFamily="18" charset="0"/>
                <a:cs typeface="Times New Roman" panose="02020603050405020304" pitchFamily="18" charset="0"/>
              </a:rPr>
              <a:t>iQIES</a:t>
            </a:r>
            <a:r>
              <a:rPr lang="en-US" sz="3600" spc="-150" dirty="0">
                <a:solidFill>
                  <a:schemeClr val="tx1"/>
                </a:solidFill>
                <a:latin typeface="Times New Roman" panose="02020603050405020304" pitchFamily="18" charset="0"/>
                <a:cs typeface="Times New Roman" panose="02020603050405020304" pitchFamily="18" charset="0"/>
              </a:rPr>
              <a:t> for an incorrect facility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with an incorrect state code</a:t>
            </a:r>
            <a:r>
              <a:rPr lang="en-US" sz="3600" spc="-150" dirty="0">
                <a:solidFill>
                  <a:schemeClr val="tx1"/>
                </a:solidFill>
                <a:latin typeface="Times New Roman" panose="02020603050405020304" pitchFamily="18" charset="0"/>
                <a:cs typeface="Times New Roman" panose="02020603050405020304" pitchFamily="18" charset="0"/>
              </a:rPr>
              <a:t>, the record must be </a:t>
            </a: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manually corrected by the State Agency. In these situations, the facility must complete an MDS 3.0 Manual Assessment Move Facility Request and send the request via certified mail to the State Agency</a:t>
            </a:r>
            <a:r>
              <a:rPr lang="en-US" sz="3600"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600"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DCBCE646-6E3F-527C-8609-0B7763849047}"/>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269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03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8724A-9C81-7BF6-A88F-493A58D5A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7CF4A-A907-33B5-BF04-1692FB946750}"/>
              </a:ext>
            </a:extLst>
          </p:cNvPr>
          <p:cNvSpPr>
            <a:spLocks noGrp="1"/>
          </p:cNvSpPr>
          <p:nvPr>
            <p:ph type="title"/>
          </p:nvPr>
        </p:nvSpPr>
        <p:spPr>
          <a:xfrm>
            <a:off x="781491" y="800100"/>
            <a:ext cx="10664456" cy="956044"/>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3: Determine “Present on Admission”</a:t>
            </a:r>
            <a:endParaRPr lang="en-US" sz="54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76B620-C87C-94C9-900B-DFCC308061DF}"/>
              </a:ext>
            </a:extLst>
          </p:cNvPr>
          <p:cNvSpPr>
            <a:spLocks noGrp="1"/>
          </p:cNvSpPr>
          <p:nvPr>
            <p:ph idx="1"/>
          </p:nvPr>
        </p:nvSpPr>
        <p:spPr>
          <a:xfrm>
            <a:off x="478463" y="2296633"/>
            <a:ext cx="11270513" cy="4561368"/>
          </a:xfrm>
        </p:spPr>
        <p:txBody>
          <a:bodyPr anchor="t">
            <a:noAutofit/>
          </a:bodyPr>
          <a:lstStyle/>
          <a:p>
            <a:pPr marL="404813" lvl="1" indent="-404813">
              <a:spcBef>
                <a:spcPts val="0"/>
              </a:spcBef>
              <a:buSzPct val="100000"/>
              <a:buFont typeface="Wingdings" panose="05000000000000000000" pitchFamily="2" charset="2"/>
              <a:buChar char="§"/>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3- “Present on Admission”:</a:t>
            </a:r>
          </a:p>
          <a:p>
            <a:pPr marL="1371600" lvl="1" indent="-5715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For each pressure ulcer/injury, determine if the pressure ulcer/injury was present at the time of admission/entry or reentry and not acquired while the resident was in the care of the nursing home. </a:t>
            </a:r>
          </a:p>
          <a:p>
            <a:pPr marL="1371600" lvl="1" indent="-5715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Consider current and historical levels of tissue involvement. </a:t>
            </a:r>
          </a:p>
        </p:txBody>
      </p:sp>
      <p:sp>
        <p:nvSpPr>
          <p:cNvPr id="4" name="Slide Number Placeholder 3">
            <a:extLst>
              <a:ext uri="{FF2B5EF4-FFF2-40B4-BE49-F238E27FC236}">
                <a16:creationId xmlns:a16="http://schemas.microsoft.com/office/drawing/2014/main" id="{9CB19271-0311-EEDA-A584-5D3D4E43CCC0}"/>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96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EA78E-AD2E-1891-9FE8-0331395BE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1DB4E-300C-3194-9787-824BE63558B0}"/>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6000" b="1" i="1" spc="-300" dirty="0">
                <a:solidFill>
                  <a:schemeClr val="tx1"/>
                </a:solidFill>
                <a:latin typeface="Times New Roman" panose="02020603050405020304" pitchFamily="18" charset="0"/>
                <a:cs typeface="Times New Roman" panose="02020603050405020304" pitchFamily="18" charset="0"/>
              </a:rPr>
              <a:t>Case 3: Correction Request</a:t>
            </a:r>
            <a:endParaRPr lang="en-US" sz="44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7C27100-5A14-DEF3-9326-E644A6CA482D}"/>
              </a:ext>
            </a:extLst>
          </p:cNvPr>
          <p:cNvSpPr>
            <a:spLocks noGrp="1"/>
          </p:cNvSpPr>
          <p:nvPr>
            <p:ph idx="1"/>
          </p:nvPr>
        </p:nvSpPr>
        <p:spPr>
          <a:xfrm>
            <a:off x="531628" y="1881962"/>
            <a:ext cx="11227981" cy="4976037"/>
          </a:xfrm>
          <a:solidFill>
            <a:schemeClr val="bg1"/>
          </a:solidFill>
        </p:spPr>
        <p:txBody>
          <a:bodyPr anchor="t">
            <a:noAutofit/>
          </a:bodyPr>
          <a:lstStyle/>
          <a:p>
            <a:pPr marL="800100" indent="-522288">
              <a:spcBef>
                <a:spcPts val="0"/>
              </a:spcBef>
              <a:buSzPct val="100000"/>
              <a:buFont typeface="+mj-lt"/>
              <a:buAutoNum type="arabicPeriod" startAt="3"/>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Record submitted was not for OBRA or Medicare Part A purposes. </a:t>
            </a:r>
          </a:p>
          <a:p>
            <a:pPr marL="1543050" indent="-5715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When a facility erroneously submits a record that was not for OBRA or Medicare Part A purposes, CMS does not have the authority to collect the data included in the record, and deletion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via an MDS 3.0 Individual Deletion Request in </a:t>
            </a:r>
            <a:r>
              <a:rPr lang="en-US" sz="40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spc="-150" dirty="0">
                <a:solidFill>
                  <a:schemeClr val="tx1"/>
                </a:solidFill>
                <a:latin typeface="Times New Roman" panose="02020603050405020304" pitchFamily="18" charset="0"/>
                <a:cs typeface="Times New Roman" panose="02020603050405020304" pitchFamily="18" charset="0"/>
              </a:rPr>
              <a:t>is required to remove it from the CMS database.</a:t>
            </a:r>
          </a:p>
        </p:txBody>
      </p:sp>
      <p:sp>
        <p:nvSpPr>
          <p:cNvPr id="4" name="Slide Number Placeholder 3">
            <a:extLst>
              <a:ext uri="{FF2B5EF4-FFF2-40B4-BE49-F238E27FC236}">
                <a16:creationId xmlns:a16="http://schemas.microsoft.com/office/drawing/2014/main" id="{0079A312-81A7-853F-16B5-3678D4466B5C}"/>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270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8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3EE74-2C11-7738-7FFF-FBCD9C62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E2C5C-8BB1-FA76-219F-389225E18427}"/>
              </a:ext>
            </a:extLst>
          </p:cNvPr>
          <p:cNvSpPr>
            <a:spLocks noGrp="1"/>
          </p:cNvSpPr>
          <p:nvPr>
            <p:ph type="title"/>
          </p:nvPr>
        </p:nvSpPr>
        <p:spPr>
          <a:xfrm>
            <a:off x="759701" y="844131"/>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6000" b="1" i="1" spc="-300" dirty="0">
                <a:solidFill>
                  <a:schemeClr val="tx1"/>
                </a:solidFill>
                <a:latin typeface="Times New Roman" panose="02020603050405020304" pitchFamily="18" charset="0"/>
                <a:cs typeface="Times New Roman" panose="02020603050405020304" pitchFamily="18" charset="0"/>
              </a:rPr>
              <a:t>Case 3: Correction Request (cont.)</a:t>
            </a:r>
            <a:endParaRPr lang="en-US" sz="44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D90C4F-F5D4-96E7-85BC-85D19A3B7010}"/>
              </a:ext>
            </a:extLst>
          </p:cNvPr>
          <p:cNvSpPr>
            <a:spLocks noGrp="1"/>
          </p:cNvSpPr>
          <p:nvPr>
            <p:ph idx="1"/>
          </p:nvPr>
        </p:nvSpPr>
        <p:spPr>
          <a:xfrm>
            <a:off x="498764" y="2343150"/>
            <a:ext cx="11150311" cy="4514850"/>
          </a:xfrm>
          <a:solidFill>
            <a:schemeClr val="bg1"/>
          </a:solidFill>
        </p:spPr>
        <p:txBody>
          <a:bodyPr anchor="t">
            <a:noAutofit/>
          </a:bodyPr>
          <a:lstStyle/>
          <a:p>
            <a:pPr marL="1028700" indent="-4572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For erroneous PPS assessments combined with OBRA-required assessments, if the item set code changes, the assessment must be manually deleted, and a new, stand-alone OBRA assessment must be submitted. </a:t>
            </a:r>
          </a:p>
          <a:p>
            <a:pPr marL="1028700" indent="-4572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If the item subset code (ISC) does not change, then a modification can be completed. </a:t>
            </a:r>
          </a:p>
        </p:txBody>
      </p:sp>
      <p:sp>
        <p:nvSpPr>
          <p:cNvPr id="4" name="Slide Number Placeholder 3">
            <a:extLst>
              <a:ext uri="{FF2B5EF4-FFF2-40B4-BE49-F238E27FC236}">
                <a16:creationId xmlns:a16="http://schemas.microsoft.com/office/drawing/2014/main" id="{7601612E-C779-E016-022E-E5EA877C3637}"/>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271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2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B496-D64F-F878-F661-5FC12E96D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583A8-5520-AAAC-7572-81ED1C403F74}"/>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Case 4: Correction Request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9C056E-F1C9-B438-65CE-EA9C10BB3FB5}"/>
              </a:ext>
            </a:extLst>
          </p:cNvPr>
          <p:cNvSpPr>
            <a:spLocks noGrp="1"/>
          </p:cNvSpPr>
          <p:nvPr>
            <p:ph idx="1"/>
          </p:nvPr>
        </p:nvSpPr>
        <p:spPr>
          <a:xfrm>
            <a:off x="342901" y="1901536"/>
            <a:ext cx="11346872" cy="4956464"/>
          </a:xfrm>
          <a:solidFill>
            <a:schemeClr val="bg1"/>
          </a:solidFill>
        </p:spPr>
        <p:txBody>
          <a:bodyPr anchor="t">
            <a:noAutofit/>
          </a:bodyPr>
          <a:lstStyle/>
          <a:p>
            <a:pPr marL="857250" indent="-522288">
              <a:spcBef>
                <a:spcPts val="0"/>
              </a:spcBef>
              <a:buSzPct val="100000"/>
              <a:buFont typeface="+mj-lt"/>
              <a:buAutoNum type="arabicPeriod" startAt="4"/>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Inappropriate submission of a test record as a production record. </a:t>
            </a:r>
          </a:p>
          <a:p>
            <a:pPr marL="1428750" indent="-40005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Removal of a test record from </a:t>
            </a:r>
            <a:r>
              <a:rPr lang="en-US" sz="4000" spc="-150" dirty="0" err="1">
                <a:solidFill>
                  <a:schemeClr val="tx1"/>
                </a:solidFill>
                <a:latin typeface="Times New Roman" panose="02020603050405020304" pitchFamily="18" charset="0"/>
                <a:cs typeface="Times New Roman" panose="02020603050405020304" pitchFamily="18" charset="0"/>
              </a:rPr>
              <a:t>iQIES</a:t>
            </a:r>
            <a:r>
              <a:rPr lang="en-US" sz="4000" spc="-150" dirty="0">
                <a:solidFill>
                  <a:schemeClr val="tx1"/>
                </a:solidFill>
                <a:latin typeface="Times New Roman" panose="02020603050405020304" pitchFamily="18" charset="0"/>
                <a:cs typeface="Times New Roman" panose="02020603050405020304" pitchFamily="18" charset="0"/>
              </a:rPr>
              <a:t>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requires record deletion via an MDS 3.0 Individual Deletion Request in </a:t>
            </a:r>
            <a:r>
              <a:rPr lang="en-US" sz="40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428750" indent="-40005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Otherwise, information for a “bogus” resident will be retained in the database and this resident will appear on some reports to the facility.</a:t>
            </a:r>
          </a:p>
        </p:txBody>
      </p:sp>
      <p:sp>
        <p:nvSpPr>
          <p:cNvPr id="4" name="Slide Number Placeholder 3">
            <a:extLst>
              <a:ext uri="{FF2B5EF4-FFF2-40B4-BE49-F238E27FC236}">
                <a16:creationId xmlns:a16="http://schemas.microsoft.com/office/drawing/2014/main" id="{CDD1C59F-8CCD-5982-5A53-83C45D386280}"/>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272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C4F61-A30D-FCF5-8956-2DAF24180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64A4E-C6E0-1458-174D-C820D3D20A88}"/>
              </a:ext>
            </a:extLst>
          </p:cNvPr>
          <p:cNvSpPr>
            <a:spLocks noGrp="1"/>
          </p:cNvSpPr>
          <p:nvPr>
            <p:ph type="title"/>
          </p:nvPr>
        </p:nvSpPr>
        <p:spPr>
          <a:xfrm>
            <a:off x="176981" y="913577"/>
            <a:ext cx="11146780" cy="5388899"/>
          </a:xfrm>
          <a:blipFill>
            <a:blip r:embed="rId2"/>
            <a:tile tx="0" ty="0" sx="100000" sy="100000" flip="none" algn="tl"/>
          </a:blipFill>
          <a:ln w="76200" cmpd="dbl">
            <a:solidFill>
              <a:schemeClr val="accent1">
                <a:lumMod val="50000"/>
                <a:alpha val="37000"/>
              </a:schemeClr>
            </a:solidFill>
            <a:prstDash val="dashDot"/>
          </a:ln>
          <a:effectLst>
            <a:glow rad="3175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latin typeface="Times New Roman" panose="02020603050405020304" pitchFamily="18" charset="0"/>
                <a:cs typeface="Times New Roman" panose="02020603050405020304" pitchFamily="18" charset="0"/>
              </a:rPr>
              <a:t>X03</a:t>
            </a:r>
            <a:r>
              <a:rPr lang="en-US" sz="9600" b="1" i="1" spc="-300" dirty="0">
                <a:solidFill>
                  <a:srgbClr val="C00000"/>
                </a:solidFill>
                <a:latin typeface="Times New Roman" panose="02020603050405020304" pitchFamily="18" charset="0"/>
                <a:cs typeface="Times New Roman" panose="02020603050405020304" pitchFamily="18" charset="0"/>
              </a:rPr>
              <a:t>1</a:t>
            </a:r>
            <a:r>
              <a:rPr lang="en-US" sz="9600" b="1" i="1" spc="-300" dirty="0">
                <a:solidFill>
                  <a:schemeClr val="tx1"/>
                </a:solidFill>
                <a:latin typeface="Times New Roman" panose="02020603050405020304" pitchFamily="18" charset="0"/>
                <a:cs typeface="Times New Roman" panose="02020603050405020304" pitchFamily="18" charset="0"/>
              </a:rPr>
              <a:t>0: </a:t>
            </a:r>
            <a:r>
              <a:rPr lang="en-US" sz="9600" b="1" i="1" spc="-300" dirty="0">
                <a:solidFill>
                  <a:srgbClr val="C00000"/>
                </a:solidFill>
                <a:latin typeface="Times New Roman" panose="02020603050405020304" pitchFamily="18" charset="0"/>
                <a:cs typeface="Times New Roman" panose="02020603050405020304" pitchFamily="18" charset="0"/>
              </a:rPr>
              <a:t>Sex </a:t>
            </a:r>
          </a:p>
        </p:txBody>
      </p:sp>
      <p:sp>
        <p:nvSpPr>
          <p:cNvPr id="3" name="Slide Number Placeholder 3">
            <a:extLst>
              <a:ext uri="{FF2B5EF4-FFF2-40B4-BE49-F238E27FC236}">
                <a16:creationId xmlns:a16="http://schemas.microsoft.com/office/drawing/2014/main" id="{BA92851E-0F1D-155F-3C3D-770911EF8C0A}"/>
              </a:ext>
            </a:extLst>
          </p:cNvPr>
          <p:cNvSpPr txBox="1">
            <a:spLocks/>
          </p:cNvSpPr>
          <p:nvPr/>
        </p:nvSpPr>
        <p:spPr bwMode="gray">
          <a:xfrm>
            <a:off x="10441859" y="140624"/>
            <a:ext cx="639096"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273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36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5535-FE10-A7D8-120F-6687506278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FC9C7D-C6E6-883F-F535-0373CA73843E}"/>
              </a:ext>
            </a:extLst>
          </p:cNvPr>
          <p:cNvSpPr>
            <a:spLocks noGrp="1"/>
          </p:cNvSpPr>
          <p:nvPr>
            <p:ph idx="1"/>
          </p:nvPr>
        </p:nvSpPr>
        <p:spPr>
          <a:xfrm>
            <a:off x="521446" y="2157914"/>
            <a:ext cx="11184778" cy="2109286"/>
          </a:xfrm>
          <a:solidFill>
            <a:srgbClr val="C00000"/>
          </a:solidFill>
        </p:spPr>
        <p:txBody>
          <a:bodyPr>
            <a:normAutofit/>
          </a:bodyPr>
          <a:lstStyle/>
          <a:p>
            <a:pPr marL="0" indent="0" algn="ctr">
              <a:buNone/>
            </a:pPr>
            <a:r>
              <a:rPr lang="en-US" sz="4400" b="1" i="1" spc="-300" dirty="0">
                <a:highlight>
                  <a:srgbClr val="FFFF00"/>
                </a:highlight>
                <a:latin typeface="Times New Roman" panose="02020603050405020304" pitchFamily="18" charset="0"/>
                <a:cs typeface="Times New Roman" panose="02020603050405020304" pitchFamily="18" charset="0"/>
              </a:rPr>
              <a:t>Old X0300. Gender</a:t>
            </a:r>
            <a:endParaRPr lang="en-US" sz="4400" dirty="0"/>
          </a:p>
        </p:txBody>
      </p:sp>
      <p:sp>
        <p:nvSpPr>
          <p:cNvPr id="5" name="Content Placeholder 2">
            <a:extLst>
              <a:ext uri="{FF2B5EF4-FFF2-40B4-BE49-F238E27FC236}">
                <a16:creationId xmlns:a16="http://schemas.microsoft.com/office/drawing/2014/main" id="{90BE782F-75E6-D0A9-A8BA-A174D295BB38}"/>
              </a:ext>
            </a:extLst>
          </p:cNvPr>
          <p:cNvSpPr txBox="1">
            <a:spLocks/>
          </p:cNvSpPr>
          <p:nvPr/>
        </p:nvSpPr>
        <p:spPr>
          <a:xfrm>
            <a:off x="447673" y="4395577"/>
            <a:ext cx="11258551" cy="2186197"/>
          </a:xfrm>
          <a:prstGeom prst="rect">
            <a:avLst/>
          </a:prstGeom>
          <a:solidFill>
            <a:srgbClr val="C0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spc="-300" dirty="0">
                <a:highlight>
                  <a:srgbClr val="FFFF00"/>
                </a:highlight>
                <a:latin typeface="Times New Roman" panose="02020603050405020304" pitchFamily="18" charset="0"/>
                <a:cs typeface="Times New Roman" panose="02020603050405020304" pitchFamily="18" charset="0"/>
              </a:rPr>
              <a:t>New X0310. Gender</a:t>
            </a:r>
          </a:p>
        </p:txBody>
      </p:sp>
      <p:pic>
        <p:nvPicPr>
          <p:cNvPr id="6" name="Picture 5">
            <a:extLst>
              <a:ext uri="{FF2B5EF4-FFF2-40B4-BE49-F238E27FC236}">
                <a16:creationId xmlns:a16="http://schemas.microsoft.com/office/drawing/2014/main" id="{8D83B726-63B4-B303-3A3A-387C257DD953}"/>
              </a:ext>
            </a:extLst>
          </p:cNvPr>
          <p:cNvPicPr>
            <a:picLocks noChangeAspect="1"/>
          </p:cNvPicPr>
          <p:nvPr/>
        </p:nvPicPr>
        <p:blipFill>
          <a:blip r:embed="rId2"/>
          <a:stretch>
            <a:fillRect/>
          </a:stretch>
        </p:blipFill>
        <p:spPr>
          <a:xfrm>
            <a:off x="1671636" y="2859953"/>
            <a:ext cx="9010649" cy="1205445"/>
          </a:xfrm>
          <a:prstGeom prst="rect">
            <a:avLst/>
          </a:prstGeom>
        </p:spPr>
      </p:pic>
      <p:pic>
        <p:nvPicPr>
          <p:cNvPr id="8" name="Picture 7">
            <a:extLst>
              <a:ext uri="{FF2B5EF4-FFF2-40B4-BE49-F238E27FC236}">
                <a16:creationId xmlns:a16="http://schemas.microsoft.com/office/drawing/2014/main" id="{72D3B8CA-6FDF-4D45-33BD-41EFAA1EE116}"/>
              </a:ext>
            </a:extLst>
          </p:cNvPr>
          <p:cNvPicPr>
            <a:picLocks noChangeAspect="1"/>
          </p:cNvPicPr>
          <p:nvPr/>
        </p:nvPicPr>
        <p:blipFill>
          <a:blip r:embed="rId3"/>
          <a:stretch>
            <a:fillRect/>
          </a:stretch>
        </p:blipFill>
        <p:spPr>
          <a:xfrm>
            <a:off x="1752599" y="5162550"/>
            <a:ext cx="8848725" cy="1190624"/>
          </a:xfrm>
          <a:prstGeom prst="rect">
            <a:avLst/>
          </a:prstGeom>
          <a:ln w="88900" cap="sq" cmpd="thickThin">
            <a:solidFill>
              <a:srgbClr val="000000"/>
            </a:solidFill>
            <a:prstDash val="solid"/>
            <a:miter lim="800000"/>
          </a:ln>
          <a:effectLst>
            <a:innerShdw blurRad="76200">
              <a:srgbClr val="000000"/>
            </a:innerShdw>
          </a:effectLst>
        </p:spPr>
      </p:pic>
      <p:sp>
        <p:nvSpPr>
          <p:cNvPr id="4" name="Title 1">
            <a:extLst>
              <a:ext uri="{FF2B5EF4-FFF2-40B4-BE49-F238E27FC236}">
                <a16:creationId xmlns:a16="http://schemas.microsoft.com/office/drawing/2014/main" id="{B9488EB7-0817-234C-8E47-2F5ADA572241}"/>
              </a:ext>
            </a:extLst>
          </p:cNvPr>
          <p:cNvSpPr>
            <a:spLocks noGrp="1"/>
          </p:cNvSpPr>
          <p:nvPr>
            <p:ph type="title"/>
          </p:nvPr>
        </p:nvSpPr>
        <p:spPr>
          <a:xfrm>
            <a:off x="835743" y="758491"/>
            <a:ext cx="10550320" cy="904416"/>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X03</a:t>
            </a:r>
            <a:r>
              <a:rPr lang="en-US" sz="6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6000" b="1" i="1" spc="-300" dirty="0">
                <a:solidFill>
                  <a:schemeClr val="tx1"/>
                </a:solidFill>
                <a:latin typeface="Times New Roman" panose="02020603050405020304" pitchFamily="18" charset="0"/>
                <a:cs typeface="Times New Roman" panose="02020603050405020304" pitchFamily="18" charset="0"/>
              </a:rPr>
              <a:t>0: </a:t>
            </a:r>
            <a:r>
              <a:rPr lang="en-US" sz="66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Sex </a:t>
            </a:r>
            <a:endParaRPr lang="en-US" sz="6000" b="1" i="1" spc="-300" dirty="0">
              <a:solidFill>
                <a:schemeClr val="tx1"/>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39ED838D-B62F-1177-CB4F-77CEED268688}"/>
              </a:ext>
            </a:extLst>
          </p:cNvPr>
          <p:cNvSpPr txBox="1">
            <a:spLocks/>
          </p:cNvSpPr>
          <p:nvPr/>
        </p:nvSpPr>
        <p:spPr bwMode="gray">
          <a:xfrm>
            <a:off x="10441858" y="140624"/>
            <a:ext cx="68825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274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Multiplication Sign 6">
            <a:extLst>
              <a:ext uri="{FF2B5EF4-FFF2-40B4-BE49-F238E27FC236}">
                <a16:creationId xmlns:a16="http://schemas.microsoft.com/office/drawing/2014/main" id="{60E30330-BB95-5D95-5052-D6868104E376}"/>
              </a:ext>
            </a:extLst>
          </p:cNvPr>
          <p:cNvSpPr/>
          <p:nvPr/>
        </p:nvSpPr>
        <p:spPr>
          <a:xfrm>
            <a:off x="1223961" y="2996501"/>
            <a:ext cx="5472114" cy="9144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48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7" grpId="0" animBg="1"/>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52246-36D7-1CE6-A6FB-C87125646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84506-8952-C1F4-1BD3-EE0AECF98C2D}"/>
              </a:ext>
            </a:extLst>
          </p:cNvPr>
          <p:cNvSpPr>
            <a:spLocks noGrp="1"/>
          </p:cNvSpPr>
          <p:nvPr>
            <p:ph type="title"/>
          </p:nvPr>
        </p:nvSpPr>
        <p:spPr>
          <a:xfrm>
            <a:off x="830387" y="796413"/>
            <a:ext cx="10366778" cy="944838"/>
          </a:xfrm>
          <a:solidFill>
            <a:srgbClr val="00B050"/>
          </a:solidFill>
          <a:ln w="38100">
            <a:solidFill>
              <a:schemeClr val="tx1"/>
            </a:solidFill>
          </a:ln>
          <a:effectLst>
            <a:glow rad="1778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X03</a:t>
            </a:r>
            <a:r>
              <a:rPr lang="en-US" sz="6000" b="1" i="1" spc="-300" dirty="0">
                <a:solidFill>
                  <a:srgbClr val="C00000"/>
                </a:solidFill>
                <a:latin typeface="Times New Roman" panose="02020603050405020304" pitchFamily="18" charset="0"/>
                <a:cs typeface="Times New Roman" panose="02020603050405020304" pitchFamily="18" charset="0"/>
              </a:rPr>
              <a:t>1</a:t>
            </a:r>
            <a:r>
              <a:rPr lang="en-US" sz="6000" b="1" i="1" spc="-300" dirty="0">
                <a:solidFill>
                  <a:schemeClr val="tx1"/>
                </a:solidFill>
                <a:latin typeface="Times New Roman" panose="02020603050405020304" pitchFamily="18" charset="0"/>
                <a:cs typeface="Times New Roman" panose="02020603050405020304" pitchFamily="18" charset="0"/>
              </a:rPr>
              <a:t>0: </a:t>
            </a:r>
            <a:r>
              <a:rPr lang="en-US" sz="6000" b="1" i="1" spc="-300" dirty="0">
                <a:solidFill>
                  <a:srgbClr val="C00000"/>
                </a:solidFill>
                <a:latin typeface="Times New Roman" panose="02020603050405020304" pitchFamily="18" charset="0"/>
                <a:cs typeface="Times New Roman" panose="02020603050405020304" pitchFamily="18" charset="0"/>
              </a:rPr>
              <a:t>Sex </a:t>
            </a:r>
            <a:endParaRPr lang="en-US" sz="60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FB8041-AFA8-53C5-94EE-35706570A980}"/>
              </a:ext>
            </a:extLst>
          </p:cNvPr>
          <p:cNvSpPr txBox="1">
            <a:spLocks/>
          </p:cNvSpPr>
          <p:nvPr/>
        </p:nvSpPr>
        <p:spPr bwMode="gray">
          <a:xfrm>
            <a:off x="10426386" y="76807"/>
            <a:ext cx="674233" cy="365125"/>
          </a:xfrm>
          <a:prstGeom prst="rect">
            <a:avLst/>
          </a:prstGeom>
          <a:solidFill>
            <a:schemeClr val="tx1"/>
          </a:solidFill>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l"/>
              <a:t>275</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B8DB3D2-1400-E644-C277-C3C65AFDA05E}"/>
              </a:ext>
            </a:extLst>
          </p:cNvPr>
          <p:cNvPicPr>
            <a:picLocks noChangeAspect="1"/>
          </p:cNvPicPr>
          <p:nvPr/>
        </p:nvPicPr>
        <p:blipFill>
          <a:blip r:embed="rId2"/>
          <a:stretch>
            <a:fillRect/>
          </a:stretch>
        </p:blipFill>
        <p:spPr>
          <a:xfrm>
            <a:off x="612843" y="3121809"/>
            <a:ext cx="10584322" cy="1994941"/>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373511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8A42F-3835-2410-4752-66B7607B1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D6F18-E2DC-B8F6-2F68-DF5785C3FAB5}"/>
              </a:ext>
            </a:extLst>
          </p:cNvPr>
          <p:cNvSpPr>
            <a:spLocks noGrp="1"/>
          </p:cNvSpPr>
          <p:nvPr>
            <p:ph type="title"/>
          </p:nvPr>
        </p:nvSpPr>
        <p:spPr>
          <a:xfrm>
            <a:off x="167149" y="988995"/>
            <a:ext cx="11138484" cy="5205328"/>
          </a:xfrm>
          <a:blipFill>
            <a:blip r:embed="rId2"/>
            <a:tile tx="0" ty="0" sx="100000" sy="100000" flip="none" algn="tl"/>
          </a:blipFill>
          <a:ln w="76200" cmpd="dbl">
            <a:solidFill>
              <a:schemeClr val="accent1">
                <a:lumMod val="50000"/>
                <a:alpha val="37000"/>
              </a:schemeClr>
            </a:solidFill>
            <a:prstDash val="dashDot"/>
          </a:ln>
          <a:effectLst>
            <a:glow rad="3556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8000" b="1" i="1" spc="-300" dirty="0">
                <a:solidFill>
                  <a:schemeClr val="tx1"/>
                </a:solidFill>
                <a:latin typeface="Times New Roman" panose="02020603050405020304" pitchFamily="18" charset="0"/>
                <a:cs typeface="Times New Roman" panose="02020603050405020304" pitchFamily="18" charset="0"/>
              </a:rPr>
              <a:t>Section Z </a:t>
            </a:r>
            <a:br>
              <a:rPr lang="en-US" sz="8000" b="1" i="1" spc="-300" dirty="0">
                <a:solidFill>
                  <a:schemeClr val="tx1"/>
                </a:solidFill>
                <a:latin typeface="Times New Roman" panose="02020603050405020304" pitchFamily="18" charset="0"/>
                <a:cs typeface="Times New Roman" panose="02020603050405020304" pitchFamily="18" charset="0"/>
              </a:rPr>
            </a:br>
            <a:r>
              <a:rPr lang="en-US" sz="8000" b="1" i="1" spc="-300" dirty="0">
                <a:solidFill>
                  <a:schemeClr val="tx1"/>
                </a:solidFill>
                <a:latin typeface="Times New Roman" panose="02020603050405020304" pitchFamily="18" charset="0"/>
                <a:cs typeface="Times New Roman" panose="02020603050405020304" pitchFamily="18" charset="0"/>
              </a:rPr>
              <a:t>Assessment Administration</a:t>
            </a:r>
          </a:p>
        </p:txBody>
      </p:sp>
      <p:sp>
        <p:nvSpPr>
          <p:cNvPr id="3" name="Slide Number Placeholder 3">
            <a:extLst>
              <a:ext uri="{FF2B5EF4-FFF2-40B4-BE49-F238E27FC236}">
                <a16:creationId xmlns:a16="http://schemas.microsoft.com/office/drawing/2014/main" id="{E2062AB7-8996-CCB3-92AD-7EDF351B817F}"/>
              </a:ext>
            </a:extLst>
          </p:cNvPr>
          <p:cNvSpPr txBox="1">
            <a:spLocks/>
          </p:cNvSpPr>
          <p:nvPr/>
        </p:nvSpPr>
        <p:spPr bwMode="gray">
          <a:xfrm>
            <a:off x="10477500" y="101295"/>
            <a:ext cx="63148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276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F1D77-0838-3FAF-90EC-F5870D3B28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46ED7-C67D-AF13-AAF9-8B143C090905}"/>
              </a:ext>
            </a:extLst>
          </p:cNvPr>
          <p:cNvSpPr>
            <a:spLocks noGrp="1"/>
          </p:cNvSpPr>
          <p:nvPr>
            <p:ph idx="1"/>
          </p:nvPr>
        </p:nvSpPr>
        <p:spPr>
          <a:xfrm>
            <a:off x="466724" y="2028825"/>
            <a:ext cx="11258550" cy="1863200"/>
          </a:xfrm>
          <a:solidFill>
            <a:srgbClr val="C00000"/>
          </a:solidFill>
        </p:spPr>
        <p:txBody>
          <a:bodyPr>
            <a:normAutofit/>
          </a:bodyPr>
          <a:lstStyle/>
          <a:p>
            <a:pPr marL="0" indent="0" algn="ctr">
              <a:buNone/>
            </a:pPr>
            <a:r>
              <a:rPr lang="en-US" sz="3600" b="1" i="1" spc="-300" dirty="0">
                <a:highlight>
                  <a:srgbClr val="FFFF00"/>
                </a:highlight>
                <a:latin typeface="Times New Roman" panose="02020603050405020304" pitchFamily="18" charset="0"/>
                <a:cs typeface="Times New Roman" panose="02020603050405020304" pitchFamily="18" charset="0"/>
              </a:rPr>
              <a:t>Old section Z legal notice</a:t>
            </a:r>
            <a:endParaRPr lang="en-US" sz="3600" dirty="0"/>
          </a:p>
        </p:txBody>
      </p:sp>
      <p:sp>
        <p:nvSpPr>
          <p:cNvPr id="5" name="Content Placeholder 2">
            <a:extLst>
              <a:ext uri="{FF2B5EF4-FFF2-40B4-BE49-F238E27FC236}">
                <a16:creationId xmlns:a16="http://schemas.microsoft.com/office/drawing/2014/main" id="{DC558C82-CF45-5009-A7C7-63A171550CC1}"/>
              </a:ext>
            </a:extLst>
          </p:cNvPr>
          <p:cNvSpPr txBox="1">
            <a:spLocks/>
          </p:cNvSpPr>
          <p:nvPr/>
        </p:nvSpPr>
        <p:spPr>
          <a:xfrm>
            <a:off x="466724" y="4034900"/>
            <a:ext cx="11258551" cy="2708799"/>
          </a:xfrm>
          <a:prstGeom prst="rect">
            <a:avLst/>
          </a:prstGeom>
          <a:solidFill>
            <a:srgbClr val="C0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spc="-300" dirty="0">
                <a:highlight>
                  <a:srgbClr val="FFFF00"/>
                </a:highlight>
                <a:latin typeface="Times New Roman" panose="02020603050405020304" pitchFamily="18" charset="0"/>
                <a:cs typeface="Times New Roman" panose="02020603050405020304" pitchFamily="18" charset="0"/>
              </a:rPr>
              <a:t>New section Z legal notice</a:t>
            </a:r>
          </a:p>
        </p:txBody>
      </p:sp>
      <p:pic>
        <p:nvPicPr>
          <p:cNvPr id="7" name="Picture 6">
            <a:extLst>
              <a:ext uri="{FF2B5EF4-FFF2-40B4-BE49-F238E27FC236}">
                <a16:creationId xmlns:a16="http://schemas.microsoft.com/office/drawing/2014/main" id="{6CBCF9AA-2A7C-73FA-19E1-A7BF2DB2B288}"/>
              </a:ext>
            </a:extLst>
          </p:cNvPr>
          <p:cNvPicPr>
            <a:picLocks noChangeAspect="1"/>
          </p:cNvPicPr>
          <p:nvPr/>
        </p:nvPicPr>
        <p:blipFill>
          <a:blip r:embed="rId2"/>
          <a:stretch>
            <a:fillRect/>
          </a:stretch>
        </p:blipFill>
        <p:spPr>
          <a:xfrm>
            <a:off x="790575" y="2695575"/>
            <a:ext cx="9705975" cy="994575"/>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433E642E-04B3-F715-785F-4B3325243943}"/>
              </a:ext>
            </a:extLst>
          </p:cNvPr>
          <p:cNvPicPr>
            <a:picLocks noChangeAspect="1"/>
          </p:cNvPicPr>
          <p:nvPr/>
        </p:nvPicPr>
        <p:blipFill>
          <a:blip r:embed="rId3"/>
          <a:stretch>
            <a:fillRect/>
          </a:stretch>
        </p:blipFill>
        <p:spPr>
          <a:xfrm>
            <a:off x="654565" y="4724400"/>
            <a:ext cx="10882868" cy="1828799"/>
          </a:xfrm>
          <a:prstGeom prst="rect">
            <a:avLst/>
          </a:prstGeom>
          <a:ln w="88900" cap="sq" cmpd="thickThin">
            <a:solidFill>
              <a:srgbClr val="000000"/>
            </a:solidFill>
            <a:prstDash val="solid"/>
            <a:miter lim="800000"/>
          </a:ln>
          <a:effectLst>
            <a:innerShdw blurRad="76200">
              <a:srgbClr val="000000"/>
            </a:innerShdw>
          </a:effectLst>
        </p:spPr>
      </p:pic>
      <p:sp>
        <p:nvSpPr>
          <p:cNvPr id="4" name="Title 1">
            <a:extLst>
              <a:ext uri="{FF2B5EF4-FFF2-40B4-BE49-F238E27FC236}">
                <a16:creationId xmlns:a16="http://schemas.microsoft.com/office/drawing/2014/main" id="{5DECA028-2ADD-3633-69DA-189837C00245}"/>
              </a:ext>
            </a:extLst>
          </p:cNvPr>
          <p:cNvSpPr>
            <a:spLocks noGrp="1"/>
          </p:cNvSpPr>
          <p:nvPr>
            <p:ph type="title"/>
          </p:nvPr>
        </p:nvSpPr>
        <p:spPr>
          <a:xfrm>
            <a:off x="790575" y="973138"/>
            <a:ext cx="10506075" cy="708025"/>
          </a:xfrm>
          <a:solidFill>
            <a:srgbClr val="00B050"/>
          </a:solidFill>
          <a:ln w="38100">
            <a:solidFill>
              <a:schemeClr val="tx1"/>
            </a:solidFill>
          </a:ln>
          <a:effectLst>
            <a:glow rad="1778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Section Z- Legal Notice Regarding MDS</a:t>
            </a:r>
            <a:endParaRPr lang="en-US" sz="5400" b="1" i="1" spc="-3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8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64CEA-7378-9295-D2E3-23E03FA0A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11AB2-6B4A-045B-67E7-E376B7610557}"/>
              </a:ext>
            </a:extLst>
          </p:cNvPr>
          <p:cNvSpPr>
            <a:spLocks noGrp="1"/>
          </p:cNvSpPr>
          <p:nvPr>
            <p:ph type="title"/>
          </p:nvPr>
        </p:nvSpPr>
        <p:spPr>
          <a:xfrm>
            <a:off x="342899" y="883071"/>
            <a:ext cx="11093235" cy="5433835"/>
          </a:xfrm>
          <a:blipFill>
            <a:blip r:embed="rId2"/>
            <a:tile tx="0" ty="0" sx="100000" sy="100000" flip="none" algn="tl"/>
          </a:blipFill>
          <a:ln w="76200" cmpd="dbl">
            <a:solidFill>
              <a:schemeClr val="accent1">
                <a:lumMod val="50000"/>
                <a:alpha val="37000"/>
              </a:schemeClr>
            </a:solidFill>
            <a:prstDash val="dashDot"/>
          </a:ln>
          <a:effectLst>
            <a:glow rad="3175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Autofit/>
          </a:bodyPr>
          <a:lstStyle/>
          <a:p>
            <a:pPr algn="ctr"/>
            <a:r>
              <a:rPr lang="en-US" sz="9600" b="1" i="1" spc="-300" dirty="0">
                <a:solidFill>
                  <a:schemeClr val="tx1"/>
                </a:solidFill>
                <a:latin typeface="Times New Roman" panose="02020603050405020304" pitchFamily="18" charset="0"/>
                <a:cs typeface="Times New Roman" panose="02020603050405020304" pitchFamily="18" charset="0"/>
              </a:rPr>
              <a:t>Chapter 5</a:t>
            </a:r>
            <a:br>
              <a:rPr lang="en-US" sz="8000" b="1" i="1" spc="-300" dirty="0">
                <a:solidFill>
                  <a:schemeClr val="tx1"/>
                </a:solidFill>
                <a:latin typeface="Times New Roman" panose="02020603050405020304" pitchFamily="18" charset="0"/>
                <a:cs typeface="Times New Roman" panose="02020603050405020304" pitchFamily="18" charset="0"/>
              </a:rPr>
            </a:br>
            <a:r>
              <a:rPr lang="en-US" sz="6600" b="1" i="1" spc="-300" dirty="0">
                <a:solidFill>
                  <a:schemeClr val="tx1"/>
                </a:solidFill>
                <a:latin typeface="Times New Roman" panose="02020603050405020304" pitchFamily="18" charset="0"/>
                <a:cs typeface="Times New Roman" panose="02020603050405020304" pitchFamily="18" charset="0"/>
              </a:rPr>
              <a:t>Submission and Correction of the MDS Assessments</a:t>
            </a:r>
            <a:endParaRPr lang="en-US" sz="80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19E659CA-1D93-2E1D-A9A7-BBFBCEF2A445}"/>
              </a:ext>
            </a:extLst>
          </p:cNvPr>
          <p:cNvSpPr txBox="1">
            <a:spLocks/>
          </p:cNvSpPr>
          <p:nvPr/>
        </p:nvSpPr>
        <p:spPr bwMode="gray">
          <a:xfrm>
            <a:off x="10477500" y="101295"/>
            <a:ext cx="63148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278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54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25C0D-A04B-EE8E-BD75-8794C2421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8A29A-3237-5A6B-E63A-52C986A3F980}"/>
              </a:ext>
            </a:extLst>
          </p:cNvPr>
          <p:cNvSpPr>
            <a:spLocks noGrp="1"/>
          </p:cNvSpPr>
          <p:nvPr>
            <p:ph type="title"/>
          </p:nvPr>
        </p:nvSpPr>
        <p:spPr>
          <a:xfrm>
            <a:off x="754938" y="844131"/>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Chapter 5: Submission</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537B7E-85BE-8C67-18AA-0BD4608DB1CF}"/>
              </a:ext>
            </a:extLst>
          </p:cNvPr>
          <p:cNvSpPr>
            <a:spLocks noGrp="1"/>
          </p:cNvSpPr>
          <p:nvPr>
            <p:ph idx="1"/>
          </p:nvPr>
        </p:nvSpPr>
        <p:spPr>
          <a:xfrm>
            <a:off x="476250" y="2431473"/>
            <a:ext cx="11229975" cy="4426527"/>
          </a:xfrm>
          <a:solidFill>
            <a:schemeClr val="bg1"/>
          </a:solidFill>
        </p:spPr>
        <p:txBody>
          <a:bodyPr anchor="t">
            <a:noAutofit/>
          </a:bodyPr>
          <a:lstStyle/>
          <a:p>
            <a:pPr>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Omnibus Budget Reconciliation Act (OBRA) Minimum Data Set (MDS) must be submitted to the </a:t>
            </a:r>
            <a:r>
              <a:rPr lang="en-US" sz="4400" spc="-150" dirty="0" err="1">
                <a:solidFill>
                  <a:schemeClr val="tx1"/>
                </a:solidFill>
                <a:latin typeface="Times New Roman" panose="02020603050405020304" pitchFamily="18" charset="0"/>
                <a:cs typeface="Times New Roman" panose="02020603050405020304" pitchFamily="18" charset="0"/>
              </a:rPr>
              <a:t>iQIES</a:t>
            </a:r>
            <a:r>
              <a:rPr lang="en-US" sz="4400" spc="-150" dirty="0">
                <a:solidFill>
                  <a:schemeClr val="tx1"/>
                </a:solidFill>
                <a:latin typeface="Times New Roman" panose="02020603050405020304" pitchFamily="18" charset="0"/>
                <a:cs typeface="Times New Roman" panose="02020603050405020304" pitchFamily="18" charset="0"/>
              </a:rPr>
              <a:t> for all residents in Medicare- or Medicaid-certified beds regardless of the payer source. </a:t>
            </a:r>
          </a:p>
          <a:p>
            <a:pPr marL="1028700" indent="-457200">
              <a:spcBef>
                <a:spcPts val="0"/>
              </a:spcBef>
              <a:buSzPct val="125000"/>
              <a:buFont typeface="Times New Roman" panose="02020603050405020304" pitchFamily="18" charset="0"/>
              <a:buChar char="-"/>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9B1D7E-2FCD-BB5B-35FD-7E56064EF9D3}"/>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279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17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8292-93F5-30E2-E2F6-AA79DD727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86041-5E4E-534D-986B-598350E1850B}"/>
              </a:ext>
            </a:extLst>
          </p:cNvPr>
          <p:cNvSpPr>
            <a:spLocks noGrp="1"/>
          </p:cNvSpPr>
          <p:nvPr>
            <p:ph type="title"/>
          </p:nvPr>
        </p:nvSpPr>
        <p:spPr>
          <a:xfrm>
            <a:off x="808074" y="723900"/>
            <a:ext cx="10664456" cy="956044"/>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3: Determine “Present on Admission”</a:t>
            </a:r>
            <a:r>
              <a:rPr lang="en-US" sz="4400" b="1" i="1" spc="-300" dirty="0">
                <a:solidFill>
                  <a:schemeClr val="tx1"/>
                </a:solidFill>
                <a:latin typeface="Times New Roman" panose="02020603050405020304" pitchFamily="18" charset="0"/>
                <a:cs typeface="Times New Roman" panose="02020603050405020304" pitchFamily="18" charset="0"/>
              </a:rPr>
              <a:t>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B1D23B-FA90-D9FC-04DE-0EEF2BDAA286}"/>
              </a:ext>
            </a:extLst>
          </p:cNvPr>
          <p:cNvSpPr>
            <a:spLocks noGrp="1"/>
          </p:cNvSpPr>
          <p:nvPr>
            <p:ph idx="1"/>
          </p:nvPr>
        </p:nvSpPr>
        <p:spPr>
          <a:xfrm>
            <a:off x="402265" y="2001214"/>
            <a:ext cx="11387469" cy="4856786"/>
          </a:xfrm>
          <a:solidFill>
            <a:schemeClr val="bg1"/>
          </a:solidFill>
        </p:spPr>
        <p:txBody>
          <a:bodyPr anchor="t">
            <a:noAutofit/>
          </a:bodyPr>
          <a:lstStyle/>
          <a:p>
            <a:pPr marL="571500" lvl="1" indent="-571500">
              <a:spcBef>
                <a:spcPts val="0"/>
              </a:spcBef>
              <a:buSzPct val="100000"/>
              <a:buFont typeface="Wingdings" panose="05000000000000000000" pitchFamily="2" charset="2"/>
              <a:buChar char="§"/>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 code “Present on Admission” :</a:t>
            </a:r>
          </a:p>
          <a:p>
            <a:pPr marL="1257300" lvl="1" indent="-576263">
              <a:spcBef>
                <a:spcPts val="0"/>
              </a:spcBef>
              <a:buSzPct val="100000"/>
              <a:buFont typeface="+mj-lt"/>
              <a:buAutoNum type="arabicPeriod"/>
            </a:pPr>
            <a:r>
              <a:rPr lang="en-US" sz="4400" spc="-150" dirty="0">
                <a:latin typeface="Times New Roman" panose="02020603050405020304" pitchFamily="18" charset="0"/>
                <a:cs typeface="Times New Roman" panose="02020603050405020304" pitchFamily="18" charset="0"/>
              </a:rPr>
              <a:t>If the pressure ulcer/injury was present on admission/entry or reentry; and subsequently increased in numerical stage during the resident’s stay, the pressure ulcer is coded at that higher stage, and that higher stage should not be considered as “present on admission.” </a:t>
            </a:r>
          </a:p>
          <a:p>
            <a:pPr marL="457200" lvl="1" indent="-457200">
              <a:spcBef>
                <a:spcPts val="0"/>
              </a:spcBef>
              <a:buSzPct val="100000"/>
              <a:buFont typeface="+mj-lt"/>
              <a:buAutoNum type="arabicPeriod"/>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C24F441-EEDF-E0C2-1082-0B8BD27DA7B9}"/>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59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80EF0-7102-F34E-C3FD-62C06A016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3C99C-81D1-F2EE-C19B-FC844FDCC6AE}"/>
              </a:ext>
            </a:extLst>
          </p:cNvPr>
          <p:cNvSpPr>
            <a:spLocks noGrp="1"/>
          </p:cNvSpPr>
          <p:nvPr>
            <p:ph type="title"/>
          </p:nvPr>
        </p:nvSpPr>
        <p:spPr>
          <a:xfrm>
            <a:off x="754938" y="7921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Chapter 5: Submission</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25C662-49E7-DEE9-E4EB-5DE328705722}"/>
              </a:ext>
            </a:extLst>
          </p:cNvPr>
          <p:cNvSpPr>
            <a:spLocks noGrp="1"/>
          </p:cNvSpPr>
          <p:nvPr>
            <p:ph idx="1"/>
          </p:nvPr>
        </p:nvSpPr>
        <p:spPr>
          <a:xfrm>
            <a:off x="476250" y="2234045"/>
            <a:ext cx="11229975" cy="4623955"/>
          </a:xfrm>
          <a:solidFill>
            <a:schemeClr val="bg1"/>
          </a:solidFill>
        </p:spPr>
        <p:txBody>
          <a:bodyPr anchor="t">
            <a:noAutofit/>
          </a:bodyPr>
          <a:lstStyle/>
          <a:p>
            <a:pPr>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Skilled nursing facilities (SNFs) and non-critical access hospitals (non-CAH) with a swing bed agreement (swing beds), are required to transmit MDS assessments for all Medicare beneficiaries in a Part A stay reimbursable under the SNF Prospective Payment System (PPS).</a:t>
            </a:r>
          </a:p>
          <a:p>
            <a:pPr marL="1028700" indent="-457200">
              <a:spcBef>
                <a:spcPts val="0"/>
              </a:spcBef>
              <a:buSzPct val="125000"/>
              <a:buFont typeface="Times New Roman" panose="02020603050405020304" pitchFamily="18" charset="0"/>
              <a:buChar char="-"/>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BE1675-1C5E-65A0-2A0A-C8461A95EAF1}"/>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22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9CBC-C7E2-980B-4ACA-B2B321BBE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CCEB1-0D1C-1975-CB63-9C6B331EC5B9}"/>
              </a:ext>
            </a:extLst>
          </p:cNvPr>
          <p:cNvSpPr>
            <a:spLocks noGrp="1"/>
          </p:cNvSpPr>
          <p:nvPr>
            <p:ph type="title"/>
          </p:nvPr>
        </p:nvSpPr>
        <p:spPr>
          <a:xfrm>
            <a:off x="400049" y="1010260"/>
            <a:ext cx="10964739" cy="5332788"/>
          </a:xfrm>
          <a:blipFill>
            <a:blip r:embed="rId2"/>
            <a:tile tx="0" ty="0" sx="100000" sy="100000" flip="none" algn="tl"/>
          </a:blipFill>
          <a:ln w="76200" cmpd="dbl">
            <a:solidFill>
              <a:schemeClr val="accent1">
                <a:lumMod val="50000"/>
                <a:alpha val="37000"/>
              </a:schemeClr>
            </a:solidFill>
            <a:prstDash val="dashDot"/>
          </a:ln>
          <a:effectLst>
            <a:glow rad="3175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latin typeface="Times New Roman" panose="02020603050405020304" pitchFamily="18" charset="0"/>
                <a:cs typeface="Times New Roman" panose="02020603050405020304" pitchFamily="18" charset="0"/>
              </a:rPr>
              <a:t>MDS Correction Policy</a:t>
            </a:r>
            <a:endParaRPr lang="en-US" sz="115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2CD98C54-29EF-095A-4AE5-FBCB09DE0464}"/>
              </a:ext>
            </a:extLst>
          </p:cNvPr>
          <p:cNvSpPr txBox="1">
            <a:spLocks/>
          </p:cNvSpPr>
          <p:nvPr/>
        </p:nvSpPr>
        <p:spPr bwMode="gray">
          <a:xfrm>
            <a:off x="10477500" y="101295"/>
            <a:ext cx="63148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3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D3949-3EF6-0539-5570-DBE4878EB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657FF-EE02-BF30-9073-2E9C4EAD2E67}"/>
              </a:ext>
            </a:extLst>
          </p:cNvPr>
          <p:cNvSpPr>
            <a:spLocks noGrp="1"/>
          </p:cNvSpPr>
          <p:nvPr>
            <p:ph type="title"/>
          </p:nvPr>
        </p:nvSpPr>
        <p:spPr>
          <a:xfrm>
            <a:off x="759701" y="875303"/>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Correction Policy</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5682F78-EA15-24B8-6617-E12C47F5B659}"/>
              </a:ext>
            </a:extLst>
          </p:cNvPr>
          <p:cNvSpPr>
            <a:spLocks noGrp="1"/>
          </p:cNvSpPr>
          <p:nvPr>
            <p:ph idx="1"/>
          </p:nvPr>
        </p:nvSpPr>
        <p:spPr>
          <a:xfrm>
            <a:off x="759702" y="2306782"/>
            <a:ext cx="10672598" cy="4419457"/>
          </a:xfrm>
          <a:solidFill>
            <a:schemeClr val="bg1"/>
          </a:solidFill>
        </p:spPr>
        <p:txBody>
          <a:bodyPr anchor="t">
            <a:noAutofit/>
          </a:bodyPr>
          <a:lstStyle/>
          <a:p>
            <a:pPr>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Once the assessment was completed, edited, and accepted into </a:t>
            </a:r>
            <a:r>
              <a:rPr lang="en-US" sz="4400" spc="-150" dirty="0" err="1">
                <a:solidFill>
                  <a:schemeClr val="tx1"/>
                </a:solidFill>
                <a:latin typeface="Times New Roman" panose="02020603050405020304" pitchFamily="18" charset="0"/>
                <a:cs typeface="Times New Roman" panose="02020603050405020304" pitchFamily="18" charset="0"/>
              </a:rPr>
              <a:t>iQIES</a:t>
            </a:r>
            <a:r>
              <a:rPr lang="en-US" sz="4400" spc="-150" dirty="0">
                <a:solidFill>
                  <a:schemeClr val="tx1"/>
                </a:solidFill>
                <a:latin typeface="Times New Roman" panose="02020603050405020304" pitchFamily="18" charset="0"/>
                <a:cs typeface="Times New Roman" panose="02020603050405020304" pitchFamily="18" charset="0"/>
              </a:rPr>
              <a:t>, you can not change a previously completed MDS assessment as the resident’s status changes during the course of the resident’s stay-the MDS must be accurate as of the ARD. </a:t>
            </a:r>
          </a:p>
          <a:p>
            <a:pPr>
              <a:buFont typeface="Wingdings" panose="05000000000000000000" pitchFamily="2" charset="2"/>
              <a:buChar char="§"/>
            </a:pPr>
            <a:endParaRPr lang="en-US" sz="44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9B98F0-B217-872C-C492-3F9D2D11417C}"/>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69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A55C1-C9A2-AF5D-B4D8-5DF6DF36E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A4E31-B984-C8FB-12F1-89F73A94381A}"/>
              </a:ext>
            </a:extLst>
          </p:cNvPr>
          <p:cNvSpPr>
            <a:spLocks noGrp="1"/>
          </p:cNvSpPr>
          <p:nvPr>
            <p:ph type="title"/>
          </p:nvPr>
        </p:nvSpPr>
        <p:spPr>
          <a:xfrm>
            <a:off x="400049" y="1001400"/>
            <a:ext cx="10872227" cy="5205328"/>
          </a:xfrm>
          <a:blipFill>
            <a:blip r:embed="rId2"/>
            <a:tile tx="0" ty="0" sx="100000" sy="100000" flip="none" algn="tl"/>
          </a:blipFill>
          <a:ln w="76200" cmpd="dbl">
            <a:solidFill>
              <a:schemeClr val="accent1">
                <a:lumMod val="50000"/>
                <a:alpha val="37000"/>
              </a:schemeClr>
            </a:solidFill>
            <a:prstDash val="dashDot"/>
          </a:ln>
          <a:effectLst>
            <a:glow rad="3175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7200" b="1" i="1" spc="-300" dirty="0">
                <a:solidFill>
                  <a:schemeClr val="tx1"/>
                </a:solidFill>
                <a:latin typeface="Times New Roman" panose="02020603050405020304" pitchFamily="18" charset="0"/>
                <a:cs typeface="Times New Roman" panose="02020603050405020304" pitchFamily="18" charset="0"/>
              </a:rPr>
              <a:t>Correcting Errors in MDS Records That Have Been Accepted Into </a:t>
            </a:r>
            <a:r>
              <a:rPr lang="en-US" sz="7200" b="1" i="1" spc="-300" dirty="0" err="1">
                <a:solidFill>
                  <a:schemeClr val="tx1"/>
                </a:solidFill>
                <a:latin typeface="Times New Roman" panose="02020603050405020304" pitchFamily="18" charset="0"/>
                <a:cs typeface="Times New Roman" panose="02020603050405020304" pitchFamily="18" charset="0"/>
              </a:rPr>
              <a:t>iQIES</a:t>
            </a:r>
            <a:endParaRPr lang="en-US" sz="72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6A65CD60-7056-747C-D7EB-2CE59671B4B3}"/>
              </a:ext>
            </a:extLst>
          </p:cNvPr>
          <p:cNvSpPr txBox="1">
            <a:spLocks/>
          </p:cNvSpPr>
          <p:nvPr/>
        </p:nvSpPr>
        <p:spPr bwMode="gray">
          <a:xfrm>
            <a:off x="10477500" y="101295"/>
            <a:ext cx="63148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26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4B821-A4E9-2875-2E2C-52D7C286F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9F00D-28A4-369A-BD46-5C3C25C6694C}"/>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Correcting Errors in MDS</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C8E2EF-8CA8-5281-6353-08EA3591333B}"/>
              </a:ext>
            </a:extLst>
          </p:cNvPr>
          <p:cNvSpPr>
            <a:spLocks noGrp="1"/>
          </p:cNvSpPr>
          <p:nvPr>
            <p:ph idx="1"/>
          </p:nvPr>
        </p:nvSpPr>
        <p:spPr>
          <a:xfrm>
            <a:off x="426325" y="2133600"/>
            <a:ext cx="11279899" cy="4724400"/>
          </a:xfrm>
          <a:solidFill>
            <a:schemeClr val="bg1"/>
          </a:solidFill>
        </p:spPr>
        <p:txBody>
          <a:bodyPr anchor="t">
            <a:noAutofit/>
          </a:bodyPr>
          <a:lstStyle/>
          <a:p>
            <a:pPr>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Errors identified in </a:t>
            </a:r>
            <a:r>
              <a:rPr lang="en-US" sz="4000" spc="-150" dirty="0" err="1">
                <a:solidFill>
                  <a:schemeClr val="tx1"/>
                </a:solidFill>
                <a:latin typeface="Times New Roman" panose="02020603050405020304" pitchFamily="18" charset="0"/>
                <a:cs typeface="Times New Roman" panose="02020603050405020304" pitchFamily="18" charset="0"/>
              </a:rPr>
              <a:t>iQIES</a:t>
            </a:r>
            <a:r>
              <a:rPr lang="en-US" sz="4000" spc="-150" dirty="0">
                <a:solidFill>
                  <a:schemeClr val="tx1"/>
                </a:solidFill>
                <a:latin typeface="Times New Roman" panose="02020603050405020304" pitchFamily="18" charset="0"/>
                <a:cs typeface="Times New Roman" panose="02020603050405020304" pitchFamily="18" charset="0"/>
              </a:rPr>
              <a:t> records must be corrected within 14 days after identifying the errors. </a:t>
            </a:r>
          </a:p>
          <a:p>
            <a:pPr>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A correction can be submitted for any accepted record within 2 years of the target date of the record for facilities that are still open. </a:t>
            </a:r>
          </a:p>
          <a:p>
            <a:pPr>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If a facility is terminated, then corrections must be submitted within 2 years of the facility termination date. </a:t>
            </a:r>
          </a:p>
          <a:p>
            <a:pPr>
              <a:buFont typeface="Wingdings" panose="05000000000000000000" pitchFamily="2" charset="2"/>
              <a:buChar char="§"/>
            </a:pPr>
            <a:endParaRPr lang="en-US" sz="44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D63F0A-66DE-68C0-EB04-6B10491A8102}"/>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0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43D17-707A-AFB3-5AB8-A11166BF3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07A3E-59E5-0722-4EAB-B52F7AEDD323}"/>
              </a:ext>
            </a:extLst>
          </p:cNvPr>
          <p:cNvSpPr>
            <a:spLocks noGrp="1"/>
          </p:cNvSpPr>
          <p:nvPr>
            <p:ph type="title"/>
          </p:nvPr>
        </p:nvSpPr>
        <p:spPr>
          <a:xfrm>
            <a:off x="759701" y="6778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Correcting Errors in MDS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9888A1-AA47-9192-80EC-F7DC26825A6B}"/>
              </a:ext>
            </a:extLst>
          </p:cNvPr>
          <p:cNvSpPr>
            <a:spLocks noGrp="1"/>
          </p:cNvSpPr>
          <p:nvPr>
            <p:ph idx="1"/>
          </p:nvPr>
        </p:nvSpPr>
        <p:spPr>
          <a:xfrm>
            <a:off x="426325" y="2211388"/>
            <a:ext cx="11279899" cy="4646611"/>
          </a:xfrm>
          <a:solidFill>
            <a:schemeClr val="bg1"/>
          </a:solidFill>
        </p:spPr>
        <p:txBody>
          <a:bodyPr anchor="t">
            <a:noAutofit/>
          </a:bodyPr>
          <a:lstStyle/>
          <a:p>
            <a:pPr>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Inaccuracies can occur for a variety of reasons, such as:</a:t>
            </a:r>
          </a:p>
          <a:p>
            <a:pPr marL="1371600">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Transcription errors, </a:t>
            </a:r>
          </a:p>
          <a:p>
            <a:pPr marL="1371600">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Data entry errors, </a:t>
            </a:r>
          </a:p>
          <a:p>
            <a:pPr marL="1371600">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Software product errors, </a:t>
            </a:r>
          </a:p>
          <a:p>
            <a:pPr marL="1371600">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Item coding errors or other errors. </a:t>
            </a: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BC314A3-3529-67EA-117B-26971868BBE8}"/>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51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4C1DB-55BF-AC75-5934-33378DABC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39FF6-5E27-59EC-E9FC-2E0CAA1BFE0C}"/>
              </a:ext>
            </a:extLst>
          </p:cNvPr>
          <p:cNvSpPr>
            <a:spLocks noGrp="1"/>
          </p:cNvSpPr>
          <p:nvPr>
            <p:ph type="title"/>
          </p:nvPr>
        </p:nvSpPr>
        <p:spPr>
          <a:xfrm>
            <a:off x="854518" y="940637"/>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Correcting Errors in MDS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19026F-DFCA-7BDE-C059-8E4467ABA70E}"/>
              </a:ext>
            </a:extLst>
          </p:cNvPr>
          <p:cNvSpPr>
            <a:spLocks noGrp="1"/>
          </p:cNvSpPr>
          <p:nvPr>
            <p:ph idx="1"/>
          </p:nvPr>
        </p:nvSpPr>
        <p:spPr>
          <a:xfrm>
            <a:off x="619125" y="2265350"/>
            <a:ext cx="11143384" cy="3914774"/>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Modification </a:t>
            </a: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Request. </a:t>
            </a:r>
          </a:p>
          <a:p>
            <a:pPr marL="400050" indent="-400050">
              <a:spcBef>
                <a:spcPts val="0"/>
              </a:spcBef>
              <a:buSzPct val="100000"/>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Inactivation </a:t>
            </a: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Request.</a:t>
            </a:r>
            <a:r>
              <a:rPr lang="en-US" sz="4800" b="1" i="1" spc="-150" dirty="0">
                <a:solidFill>
                  <a:srgbClr val="C00000"/>
                </a:solidFill>
                <a:latin typeface="Times New Roman" panose="02020603050405020304" pitchFamily="18" charset="0"/>
                <a:cs typeface="Times New Roman" panose="02020603050405020304" pitchFamily="18" charset="0"/>
              </a:rPr>
              <a:t> </a:t>
            </a:r>
          </a:p>
          <a:p>
            <a:pPr marL="400050" indent="-400050">
              <a:spcBef>
                <a:spcPts val="0"/>
              </a:spcBef>
              <a:buSzPct val="100000"/>
              <a:buFont typeface="Wingdings" panose="05000000000000000000" pitchFamily="2" charset="2"/>
              <a:buChar char="§"/>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Individual Correction/Deletion or Move Request.</a:t>
            </a:r>
          </a:p>
        </p:txBody>
      </p:sp>
      <p:sp>
        <p:nvSpPr>
          <p:cNvPr id="4" name="Slide Number Placeholder 3">
            <a:extLst>
              <a:ext uri="{FF2B5EF4-FFF2-40B4-BE49-F238E27FC236}">
                <a16:creationId xmlns:a16="http://schemas.microsoft.com/office/drawing/2014/main" id="{815192A1-E5EA-F8C1-8C4C-218E59F87AAE}"/>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16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E8F04-7868-44F3-84FF-8F6F9E9B1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3F52D-B327-BB65-C4F6-CE5F29AA5CCC}"/>
              </a:ext>
            </a:extLst>
          </p:cNvPr>
          <p:cNvSpPr>
            <a:spLocks noGrp="1"/>
          </p:cNvSpPr>
          <p:nvPr>
            <p:ph type="title"/>
          </p:nvPr>
        </p:nvSpPr>
        <p:spPr>
          <a:xfrm>
            <a:off x="759701" y="814349"/>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Correcting Errors in MDS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C22E580-AED6-2F56-20F9-B2D9185EAB10}"/>
              </a:ext>
            </a:extLst>
          </p:cNvPr>
          <p:cNvSpPr>
            <a:spLocks noGrp="1"/>
          </p:cNvSpPr>
          <p:nvPr>
            <p:ph idx="1"/>
          </p:nvPr>
        </p:nvSpPr>
        <p:spPr>
          <a:xfrm>
            <a:off x="512051" y="2324100"/>
            <a:ext cx="11204027" cy="4533899"/>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Modification </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Request</a:t>
            </a:r>
            <a:r>
              <a:rPr lang="en-US" sz="4400" spc="-150" dirty="0">
                <a:solidFill>
                  <a:schemeClr val="tx1"/>
                </a:solidFill>
                <a:latin typeface="Times New Roman" panose="02020603050405020304" pitchFamily="18" charset="0"/>
                <a:cs typeface="Times New Roman" panose="02020603050405020304" pitchFamily="18" charset="0"/>
              </a:rPr>
              <a:t> moves the inaccurate record into history in </a:t>
            </a:r>
            <a:r>
              <a:rPr lang="en-US" sz="4400" spc="-150" dirty="0" err="1">
                <a:solidFill>
                  <a:schemeClr val="tx1"/>
                </a:solidFill>
                <a:latin typeface="Times New Roman" panose="02020603050405020304" pitchFamily="18" charset="0"/>
                <a:cs typeface="Times New Roman" panose="02020603050405020304" pitchFamily="18" charset="0"/>
              </a:rPr>
              <a:t>iQIES</a:t>
            </a:r>
            <a:r>
              <a:rPr lang="en-US" sz="4400" spc="-150" dirty="0">
                <a:solidFill>
                  <a:schemeClr val="tx1"/>
                </a:solidFill>
                <a:latin typeface="Times New Roman" panose="02020603050405020304" pitchFamily="18" charset="0"/>
                <a:cs typeface="Times New Roman" panose="02020603050405020304" pitchFamily="18" charset="0"/>
              </a:rPr>
              <a:t> and replaces it with the corrected record as the active record. </a:t>
            </a:r>
          </a:p>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An Inactivation </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Request </a:t>
            </a:r>
            <a:r>
              <a:rPr lang="en-US" sz="4400" spc="-150" dirty="0">
                <a:solidFill>
                  <a:schemeClr val="tx1"/>
                </a:solidFill>
                <a:latin typeface="Times New Roman" panose="02020603050405020304" pitchFamily="18" charset="0"/>
                <a:cs typeface="Times New Roman" panose="02020603050405020304" pitchFamily="18" charset="0"/>
              </a:rPr>
              <a:t>also moves the inaccurate record into history in </a:t>
            </a:r>
            <a:r>
              <a:rPr lang="en-US" sz="4400" spc="-150" dirty="0" err="1">
                <a:solidFill>
                  <a:schemeClr val="tx1"/>
                </a:solidFill>
                <a:latin typeface="Times New Roman" panose="02020603050405020304" pitchFamily="18" charset="0"/>
                <a:cs typeface="Times New Roman" panose="02020603050405020304" pitchFamily="18" charset="0"/>
              </a:rPr>
              <a:t>iQIES</a:t>
            </a:r>
            <a:r>
              <a:rPr lang="en-US" sz="4400" spc="-150" dirty="0">
                <a:solidFill>
                  <a:schemeClr val="tx1"/>
                </a:solidFill>
                <a:latin typeface="Times New Roman" panose="02020603050405020304" pitchFamily="18" charset="0"/>
                <a:cs typeface="Times New Roman" panose="02020603050405020304" pitchFamily="18" charset="0"/>
              </a:rPr>
              <a:t> but does not replace it with a new record. </a:t>
            </a:r>
          </a:p>
        </p:txBody>
      </p:sp>
      <p:sp>
        <p:nvSpPr>
          <p:cNvPr id="4" name="Slide Number Placeholder 3">
            <a:extLst>
              <a:ext uri="{FF2B5EF4-FFF2-40B4-BE49-F238E27FC236}">
                <a16:creationId xmlns:a16="http://schemas.microsoft.com/office/drawing/2014/main" id="{EF58E4F3-8FEE-51BA-8C60-60D0D618FFA1}"/>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18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C716A-7810-4243-0514-F3E8FEEA3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37483-F603-E202-AB02-87C2EED90C88}"/>
              </a:ext>
            </a:extLst>
          </p:cNvPr>
          <p:cNvSpPr>
            <a:spLocks noGrp="1"/>
          </p:cNvSpPr>
          <p:nvPr>
            <p:ph type="title"/>
          </p:nvPr>
        </p:nvSpPr>
        <p:spPr>
          <a:xfrm>
            <a:off x="759701" y="897044"/>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Correcting Errors in MDS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EBDBAF-0C12-B099-64B6-CC86390A28E6}"/>
              </a:ext>
            </a:extLst>
          </p:cNvPr>
          <p:cNvSpPr>
            <a:spLocks noGrp="1"/>
          </p:cNvSpPr>
          <p:nvPr>
            <p:ph idx="1"/>
          </p:nvPr>
        </p:nvSpPr>
        <p:spPr>
          <a:xfrm>
            <a:off x="512051" y="2219326"/>
            <a:ext cx="11204027" cy="4638674"/>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Both the Modification and Inactivation processes require the MDS Correction Request items to be completed in Section X of the MDS 3.0. </a:t>
            </a:r>
          </a:p>
          <a:p>
            <a:pPr marL="400050" indent="-40005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MDS 3.0 Individual Correction/Deletion or Move Request are distinct processes to address a few types of errors in a record in </a:t>
            </a:r>
            <a:r>
              <a:rPr lang="en-US" sz="40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cannot be corrected with a Modification or Inactivation Request.</a:t>
            </a:r>
          </a:p>
        </p:txBody>
      </p:sp>
      <p:sp>
        <p:nvSpPr>
          <p:cNvPr id="4" name="Slide Number Placeholder 3">
            <a:extLst>
              <a:ext uri="{FF2B5EF4-FFF2-40B4-BE49-F238E27FC236}">
                <a16:creationId xmlns:a16="http://schemas.microsoft.com/office/drawing/2014/main" id="{9998EFBE-9E48-025C-74A1-32B0D4AC5A6F}"/>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9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FD49B-21D6-230C-10ED-E9EFB2261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8F88A-F726-3E3F-B456-F469762E470C}"/>
              </a:ext>
            </a:extLst>
          </p:cNvPr>
          <p:cNvSpPr>
            <a:spLocks noGrp="1"/>
          </p:cNvSpPr>
          <p:nvPr>
            <p:ph type="title"/>
          </p:nvPr>
        </p:nvSpPr>
        <p:spPr>
          <a:xfrm>
            <a:off x="731126" y="927783"/>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Correcting Errors in MDS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9B5672B-E1C4-AF63-349D-C816FC4352DE}"/>
              </a:ext>
            </a:extLst>
          </p:cNvPr>
          <p:cNvSpPr>
            <a:spLocks noGrp="1"/>
          </p:cNvSpPr>
          <p:nvPr>
            <p:ph idx="1"/>
          </p:nvPr>
        </p:nvSpPr>
        <p:spPr>
          <a:xfrm>
            <a:off x="400050" y="2286000"/>
            <a:ext cx="11334750" cy="4571999"/>
          </a:xfrm>
          <a:solidFill>
            <a:schemeClr val="bg1"/>
          </a:solidFill>
        </p:spPr>
        <p:txBody>
          <a:bodyPr anchor="t">
            <a:noAutofit/>
          </a:bodyPr>
          <a:lstStyle/>
          <a:p>
            <a:pPr>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A Modification Request should be used when an MDS record (assessment, Entry tracking record or Death in Facility tracking record) is in </a:t>
            </a:r>
            <a:r>
              <a:rPr lang="en-US" sz="4000" spc="-150" dirty="0" err="1">
                <a:solidFill>
                  <a:schemeClr val="tx1"/>
                </a:solidFill>
                <a:latin typeface="Times New Roman" panose="02020603050405020304" pitchFamily="18" charset="0"/>
                <a:cs typeface="Times New Roman" panose="02020603050405020304" pitchFamily="18" charset="0"/>
              </a:rPr>
              <a:t>iQIES</a:t>
            </a:r>
            <a:r>
              <a:rPr lang="en-US" sz="4000" spc="-150" dirty="0">
                <a:solidFill>
                  <a:schemeClr val="tx1"/>
                </a:solidFill>
                <a:latin typeface="Times New Roman" panose="02020603050405020304" pitchFamily="18" charset="0"/>
                <a:cs typeface="Times New Roman" panose="02020603050405020304" pitchFamily="18" charset="0"/>
              </a:rPr>
              <a:t>, but the information in the record contains clinical or demographic errors. </a:t>
            </a:r>
          </a:p>
          <a:p>
            <a:pPr>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The Modification Request is used to modify MDS items not specifically listed under inactivation.</a:t>
            </a:r>
          </a:p>
        </p:txBody>
      </p:sp>
      <p:sp>
        <p:nvSpPr>
          <p:cNvPr id="4" name="Slide Number Placeholder 3">
            <a:extLst>
              <a:ext uri="{FF2B5EF4-FFF2-40B4-BE49-F238E27FC236}">
                <a16:creationId xmlns:a16="http://schemas.microsoft.com/office/drawing/2014/main" id="{9F5C8801-3370-154D-60AE-F23D6AB6AC6D}"/>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289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0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E491D-B0E9-B7B7-BEF9-AFB517306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54FE7-06DC-2AAC-84CD-FF8A26906FF5}"/>
              </a:ext>
            </a:extLst>
          </p:cNvPr>
          <p:cNvSpPr>
            <a:spLocks noGrp="1"/>
          </p:cNvSpPr>
          <p:nvPr>
            <p:ph type="title"/>
          </p:nvPr>
        </p:nvSpPr>
        <p:spPr>
          <a:xfrm>
            <a:off x="808074" y="723900"/>
            <a:ext cx="10664456" cy="956044"/>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3: Determine “Present on Admission”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C7274E-1B0E-0841-99C2-E310C15B0A81}"/>
              </a:ext>
            </a:extLst>
          </p:cNvPr>
          <p:cNvSpPr>
            <a:spLocks noGrp="1"/>
          </p:cNvSpPr>
          <p:nvPr>
            <p:ph idx="1"/>
          </p:nvPr>
        </p:nvSpPr>
        <p:spPr>
          <a:xfrm>
            <a:off x="485775" y="1865608"/>
            <a:ext cx="11339512" cy="4992391"/>
          </a:xfrm>
          <a:solidFill>
            <a:schemeClr val="bg1"/>
          </a:solidFill>
        </p:spPr>
        <p:txBody>
          <a:bodyPr anchor="t">
            <a:noAutofit/>
          </a:bodyPr>
          <a:lstStyle/>
          <a:p>
            <a:pPr marL="800100" lvl="1" indent="-512763">
              <a:spcBef>
                <a:spcPts val="0"/>
              </a:spcBef>
              <a:buSzPct val="100000"/>
              <a:buFont typeface="+mj-lt"/>
              <a:buAutoNum type="arabicPeriod" startAt="2"/>
              <a:tabLst>
                <a:tab pos="914400" algn="l"/>
              </a:tabLst>
            </a:pPr>
            <a:r>
              <a:rPr lang="en-US" sz="4000" spc="-150" dirty="0">
                <a:solidFill>
                  <a:schemeClr val="tx1"/>
                </a:solidFill>
                <a:latin typeface="Times New Roman" panose="02020603050405020304" pitchFamily="18" charset="0"/>
                <a:cs typeface="Times New Roman" panose="02020603050405020304" pitchFamily="18" charset="0"/>
              </a:rPr>
              <a:t>If a numerically stageable pressure ulcer/injury was present on admission/entry or reentry and becomes unstageable due to slough or eschar, during the resident’s stay.</a:t>
            </a:r>
          </a:p>
          <a:p>
            <a:pPr marL="800100" lvl="1" indent="-512763">
              <a:spcBef>
                <a:spcPts val="0"/>
              </a:spcBef>
              <a:buSzPct val="100000"/>
              <a:buFont typeface="+mj-lt"/>
              <a:buAutoNum type="arabicPeriod" startAt="2"/>
              <a:tabLst>
                <a:tab pos="914400" algn="l"/>
              </a:tabLst>
            </a:pPr>
            <a:r>
              <a:rPr lang="en-US" sz="4000" spc="-150" dirty="0">
                <a:solidFill>
                  <a:schemeClr val="tx1"/>
                </a:solidFill>
                <a:latin typeface="Times New Roman" panose="02020603050405020304" pitchFamily="18" charset="0"/>
                <a:cs typeface="Times New Roman" panose="02020603050405020304" pitchFamily="18" charset="0"/>
              </a:rPr>
              <a:t>If a resident who has a pressure ulcer/injury that was originally acquired in the facility is hospitalized and returns with that pressure ulcer/injury at the same numerical stage.</a:t>
            </a:r>
          </a:p>
          <a:p>
            <a:pPr marL="457200" lvl="1" indent="-457200">
              <a:spcBef>
                <a:spcPts val="0"/>
              </a:spcBef>
              <a:buSzPct val="100000"/>
              <a:buFont typeface="+mj-lt"/>
              <a:buAutoNum type="arabicPeriod"/>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8035C2D-CD95-05CD-14F1-0BC3DC783B48}"/>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9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nimBg="1"/>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9A5DB-A2C6-5D3E-B979-A483A426E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A2D3F-9D31-91C4-6676-DF7001D56A44}"/>
              </a:ext>
            </a:extLst>
          </p:cNvPr>
          <p:cNvSpPr>
            <a:spLocks noGrp="1"/>
          </p:cNvSpPr>
          <p:nvPr>
            <p:ph type="title"/>
          </p:nvPr>
        </p:nvSpPr>
        <p:spPr>
          <a:xfrm>
            <a:off x="759701" y="938174"/>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Correcting Errors in MDS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BAFD37F-E782-A374-6F84-0A195350D522}"/>
              </a:ext>
            </a:extLst>
          </p:cNvPr>
          <p:cNvSpPr>
            <a:spLocks noGrp="1"/>
          </p:cNvSpPr>
          <p:nvPr>
            <p:ph idx="1"/>
          </p:nvPr>
        </p:nvSpPr>
        <p:spPr>
          <a:xfrm>
            <a:off x="512051" y="2286000"/>
            <a:ext cx="11204027" cy="4571999"/>
          </a:xfrm>
          <a:solidFill>
            <a:schemeClr val="bg1"/>
          </a:solidFill>
        </p:spPr>
        <p:txBody>
          <a:bodyPr anchor="t">
            <a:noAutofit/>
          </a:bodyPr>
          <a:lstStyle/>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The modification process </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not permitted for certain items.</a:t>
            </a:r>
            <a:endPar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00050" indent="-40005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These items require the following correction measures if an error is identified: </a:t>
            </a:r>
          </a:p>
          <a:p>
            <a:pPr marL="1031875">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An Inactivation of the existing record followed by submission of a new corrected record is required to correct an error of the Type of Provider (Item A0200). </a:t>
            </a:r>
          </a:p>
        </p:txBody>
      </p:sp>
      <p:sp>
        <p:nvSpPr>
          <p:cNvPr id="4" name="Slide Number Placeholder 3">
            <a:extLst>
              <a:ext uri="{FF2B5EF4-FFF2-40B4-BE49-F238E27FC236}">
                <a16:creationId xmlns:a16="http://schemas.microsoft.com/office/drawing/2014/main" id="{EC9E8E94-77B2-E428-633B-F86AD2F12A6B}"/>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3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1DED2-3D6E-3F84-DF16-8BEAAAEDE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D38BF-84BE-12A8-8EAC-683E5201B82B}"/>
              </a:ext>
            </a:extLst>
          </p:cNvPr>
          <p:cNvSpPr>
            <a:spLocks noGrp="1"/>
          </p:cNvSpPr>
          <p:nvPr>
            <p:ph type="title"/>
          </p:nvPr>
        </p:nvSpPr>
        <p:spPr>
          <a:xfrm>
            <a:off x="759701" y="839801"/>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Correcting Errors in MDS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C1E1541-0471-2321-F7DB-910737362C00}"/>
              </a:ext>
            </a:extLst>
          </p:cNvPr>
          <p:cNvSpPr>
            <a:spLocks noGrp="1"/>
          </p:cNvSpPr>
          <p:nvPr>
            <p:ph idx="1"/>
          </p:nvPr>
        </p:nvSpPr>
        <p:spPr>
          <a:xfrm>
            <a:off x="512051" y="2063678"/>
            <a:ext cx="11204027" cy="4794322"/>
          </a:xfrm>
          <a:solidFill>
            <a:schemeClr val="bg1"/>
          </a:solidFill>
        </p:spPr>
        <p:txBody>
          <a:bodyPr anchor="t">
            <a:noAutofit/>
          </a:bodyPr>
          <a:lstStyle/>
          <a:p>
            <a:pPr marL="571500">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An MDS 3.0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a:t>
            </a:r>
            <a:r>
              <a:rPr lang="en-US" sz="3600" b="1" i="1" spc="-150" dirty="0">
                <a:solidFill>
                  <a:srgbClr val="C00000"/>
                </a:solidFill>
                <a:latin typeface="Times New Roman" panose="02020603050405020304" pitchFamily="18" charset="0"/>
                <a:cs typeface="Times New Roman" panose="02020603050405020304" pitchFamily="18" charset="0"/>
              </a:rPr>
              <a:t> </a:t>
            </a:r>
            <a:r>
              <a:rPr lang="en-US" sz="3600" spc="-150" dirty="0">
                <a:solidFill>
                  <a:schemeClr val="tx1"/>
                </a:solidFill>
                <a:latin typeface="Times New Roman" panose="02020603050405020304" pitchFamily="18" charset="0"/>
                <a:cs typeface="Times New Roman" panose="02020603050405020304" pitchFamily="18" charset="0"/>
              </a:rPr>
              <a:t>Correction/Deletion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Move </a:t>
            </a:r>
            <a:r>
              <a:rPr lang="en-US" sz="3600" spc="-150" dirty="0">
                <a:solidFill>
                  <a:schemeClr val="tx1"/>
                </a:solidFill>
                <a:latin typeface="Times New Roman" panose="02020603050405020304" pitchFamily="18" charset="0"/>
                <a:cs typeface="Times New Roman" panose="02020603050405020304" pitchFamily="18" charset="0"/>
              </a:rPr>
              <a:t>Request is required to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address the following situations</a:t>
            </a:r>
            <a:r>
              <a:rPr lang="en-US" sz="4000" spc="-150" dirty="0">
                <a:solidFill>
                  <a:schemeClr val="tx1"/>
                </a:solidFill>
                <a:latin typeface="Times New Roman" panose="02020603050405020304" pitchFamily="18" charset="0"/>
                <a:cs typeface="Times New Roman" panose="02020603050405020304" pitchFamily="18" charset="0"/>
              </a:rPr>
              <a:t>:</a:t>
            </a:r>
            <a:endParaRPr lang="en-US" sz="4000" b="1" i="1" spc="-150" dirty="0">
              <a:solidFill>
                <a:schemeClr val="tx1"/>
              </a:solidFill>
              <a:latin typeface="Times New Roman" panose="02020603050405020304" pitchFamily="18" charset="0"/>
              <a:cs typeface="Times New Roman" panose="02020603050405020304" pitchFamily="18" charset="0"/>
            </a:endParaRPr>
          </a:p>
          <a:p>
            <a:pPr marL="1319213" indent="-407988">
              <a:spcBef>
                <a:spcPts val="0"/>
              </a:spcBef>
              <a:buSzPct val="10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Unit Certification or Licensure Designation (Item A0410) </a:t>
            </a:r>
          </a:p>
          <a:p>
            <a:pPr marL="1319213" indent="-407988">
              <a:spcBef>
                <a:spcPts val="0"/>
              </a:spcBef>
              <a:buSzPct val="10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State-assigned facility submission ID (FAC_ID) or </a:t>
            </a: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3600" spc="-150" dirty="0">
                <a:solidFill>
                  <a:schemeClr val="tx1"/>
                </a:solidFill>
                <a:latin typeface="Times New Roman" panose="02020603050405020304" pitchFamily="18" charset="0"/>
                <a:cs typeface="Times New Roman" panose="02020603050405020304" pitchFamily="18" charset="0"/>
              </a:rPr>
              <a:t>tate </a:t>
            </a: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3600" spc="-150" dirty="0">
                <a:solidFill>
                  <a:schemeClr val="tx1"/>
                </a:solidFill>
                <a:latin typeface="Times New Roman" panose="02020603050405020304" pitchFamily="18" charset="0"/>
                <a:cs typeface="Times New Roman" panose="02020603050405020304" pitchFamily="18" charset="0"/>
              </a:rPr>
              <a:t>ode (STATE_CD) </a:t>
            </a:r>
          </a:p>
          <a:p>
            <a:pPr marL="1319213" indent="-407988">
              <a:spcBef>
                <a:spcPts val="0"/>
              </a:spcBef>
              <a:buSzPct val="10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Record submitted was not for OBRA or Medicare Part A purposes </a:t>
            </a:r>
          </a:p>
          <a:p>
            <a:pPr marL="1319213" indent="-407988">
              <a:spcBef>
                <a:spcPts val="0"/>
              </a:spcBef>
              <a:buSzPct val="10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Test record submitted as a production record.</a:t>
            </a:r>
          </a:p>
        </p:txBody>
      </p:sp>
      <p:sp>
        <p:nvSpPr>
          <p:cNvPr id="4" name="Slide Number Placeholder 3">
            <a:extLst>
              <a:ext uri="{FF2B5EF4-FFF2-40B4-BE49-F238E27FC236}">
                <a16:creationId xmlns:a16="http://schemas.microsoft.com/office/drawing/2014/main" id="{76D1DA60-54A9-DA34-FC4D-10370C4A4341}"/>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87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3C6CC-4D72-6884-116C-E248DFB8AC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4D035-1429-7ACC-D6EB-BDFE17A7A5C4}"/>
              </a:ext>
            </a:extLst>
          </p:cNvPr>
          <p:cNvSpPr>
            <a:spLocks noGrp="1"/>
          </p:cNvSpPr>
          <p:nvPr>
            <p:ph type="title"/>
          </p:nvPr>
        </p:nvSpPr>
        <p:spPr>
          <a:xfrm>
            <a:off x="876299" y="868376"/>
            <a:ext cx="10243646" cy="1033160"/>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6000" b="1" i="1" spc="-300" dirty="0">
                <a:solidFill>
                  <a:schemeClr val="tx1"/>
                </a:solidFill>
                <a:latin typeface="Times New Roman" panose="02020603050405020304" pitchFamily="18" charset="0"/>
                <a:cs typeface="Times New Roman" panose="02020603050405020304" pitchFamily="18" charset="0"/>
              </a:rPr>
              <a:t>Inactivation</a:t>
            </a:r>
            <a:endParaRPr lang="en-US" sz="44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E68A97-EC32-DC07-E2E2-4CAFAE1E500D}"/>
              </a:ext>
            </a:extLst>
          </p:cNvPr>
          <p:cNvSpPr>
            <a:spLocks noGrp="1"/>
          </p:cNvSpPr>
          <p:nvPr>
            <p:ph idx="1"/>
          </p:nvPr>
        </p:nvSpPr>
        <p:spPr>
          <a:xfrm>
            <a:off x="876300" y="2352675"/>
            <a:ext cx="10556000" cy="4505324"/>
          </a:xfrm>
          <a:solidFill>
            <a:schemeClr val="bg1"/>
          </a:solidFill>
        </p:spPr>
        <p:txBody>
          <a:bodyPr anchor="t">
            <a:noAutofit/>
          </a:bodyPr>
          <a:lstStyle/>
          <a:p>
            <a:pPr>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An Inactivation should be used when a record has been accepted into </a:t>
            </a:r>
            <a:r>
              <a:rPr lang="en-US" sz="4400" spc="-150" dirty="0" err="1">
                <a:solidFill>
                  <a:schemeClr val="tx1"/>
                </a:solidFill>
                <a:latin typeface="Times New Roman" panose="02020603050405020304" pitchFamily="18" charset="0"/>
                <a:cs typeface="Times New Roman" panose="02020603050405020304" pitchFamily="18" charset="0"/>
              </a:rPr>
              <a:t>iQIES</a:t>
            </a:r>
            <a:r>
              <a:rPr lang="en-US" sz="4400" spc="-150" dirty="0">
                <a:solidFill>
                  <a:schemeClr val="tx1"/>
                </a:solidFill>
                <a:latin typeface="Times New Roman" panose="02020603050405020304" pitchFamily="18" charset="0"/>
                <a:cs typeface="Times New Roman" panose="02020603050405020304" pitchFamily="18" charset="0"/>
              </a:rPr>
              <a:t> but the corresponding event did not occur. </a:t>
            </a:r>
          </a:p>
          <a:p>
            <a:pPr>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For example, a Discharge assessment was submitted for a resident but there was no actual discharge. </a:t>
            </a:r>
          </a:p>
          <a:p>
            <a:pPr>
              <a:buSzPct val="100000"/>
              <a:buFont typeface="Wingdings" panose="05000000000000000000" pitchFamily="2" charset="2"/>
              <a:buChar char="§"/>
            </a:pPr>
            <a:endParaRPr lang="en-US" sz="28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17A83F1-F188-303C-3017-01B3CA9B161E}"/>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8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7A4D9-BBBE-8EFE-955C-341E167BF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D21B2-A2E1-6D38-9833-0610ED2F64A3}"/>
              </a:ext>
            </a:extLst>
          </p:cNvPr>
          <p:cNvSpPr>
            <a:spLocks noGrp="1"/>
          </p:cNvSpPr>
          <p:nvPr>
            <p:ph type="title"/>
          </p:nvPr>
        </p:nvSpPr>
        <p:spPr>
          <a:xfrm>
            <a:off x="759701" y="823349"/>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Inactivation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9F1FA5F-3209-1602-D0F2-AB234673E15E}"/>
              </a:ext>
            </a:extLst>
          </p:cNvPr>
          <p:cNvSpPr>
            <a:spLocks noGrp="1"/>
          </p:cNvSpPr>
          <p:nvPr>
            <p:ph idx="1"/>
          </p:nvPr>
        </p:nvSpPr>
        <p:spPr>
          <a:xfrm>
            <a:off x="467591" y="2327564"/>
            <a:ext cx="11242964" cy="4530436"/>
          </a:xfrm>
          <a:solidFill>
            <a:schemeClr val="bg1"/>
          </a:solidFill>
        </p:spPr>
        <p:txBody>
          <a:bodyPr anchor="t">
            <a:noAutofit/>
          </a:bodyPr>
          <a:lstStyle/>
          <a:p>
            <a:pPr>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An Inactivation (Item A0050 = 3) </a:t>
            </a:r>
            <a:r>
              <a:rPr lang="en-US" sz="4400" b="1" spc="-150" dirty="0">
                <a:solidFill>
                  <a:schemeClr val="tx1"/>
                </a:solidFill>
                <a:latin typeface="Times New Roman" panose="02020603050405020304" pitchFamily="18" charset="0"/>
                <a:cs typeface="Times New Roman" panose="02020603050405020304" pitchFamily="18" charset="0"/>
              </a:rPr>
              <a:t>must </a:t>
            </a:r>
            <a:r>
              <a:rPr lang="en-US" sz="4400" spc="-150" dirty="0">
                <a:solidFill>
                  <a:schemeClr val="tx1"/>
                </a:solidFill>
                <a:latin typeface="Times New Roman" panose="02020603050405020304" pitchFamily="18" charset="0"/>
                <a:cs typeface="Times New Roman" panose="02020603050405020304" pitchFamily="18" charset="0"/>
              </a:rPr>
              <a:t>be completed when any of the following items are inaccurate: </a:t>
            </a:r>
          </a:p>
          <a:p>
            <a:pPr marL="1028700" indent="-514350">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Type of Provider (Item A0200).</a:t>
            </a:r>
          </a:p>
          <a:p>
            <a:pPr marL="1028700" indent="-514350">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Type of Assessment (A0310) </a:t>
            </a:r>
            <a:r>
              <a:rPr lang="en-US" sz="4000" b="1" spc="-150" dirty="0">
                <a:solidFill>
                  <a:schemeClr val="tx1"/>
                </a:solidFill>
                <a:latin typeface="Times New Roman" panose="02020603050405020304" pitchFamily="18" charset="0"/>
                <a:cs typeface="Times New Roman" panose="02020603050405020304" pitchFamily="18" charset="0"/>
              </a:rPr>
              <a:t>when the Item Subset would change had the MDS been modified.</a:t>
            </a:r>
            <a:endParaRPr lang="en-US" sz="44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B232C56-3DC4-034E-9D6F-39C2A11489AE}"/>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29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9285A-541C-98C6-717F-E4DE2708A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D800A-DE0E-03B1-3E1C-BA58FB2BEBA5}"/>
              </a:ext>
            </a:extLst>
          </p:cNvPr>
          <p:cNvSpPr>
            <a:spLocks noGrp="1"/>
          </p:cNvSpPr>
          <p:nvPr>
            <p:ph type="title"/>
          </p:nvPr>
        </p:nvSpPr>
        <p:spPr>
          <a:xfrm>
            <a:off x="778751" y="7921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5400" b="1" i="1" spc="-300" dirty="0">
                <a:solidFill>
                  <a:schemeClr val="tx1"/>
                </a:solidFill>
                <a:latin typeface="Times New Roman" panose="02020603050405020304" pitchFamily="18" charset="0"/>
                <a:cs typeface="Times New Roman" panose="02020603050405020304" pitchFamily="18" charset="0"/>
              </a:rPr>
              <a:t>Inactivation (cont.)</a:t>
            </a:r>
            <a:endParaRPr lang="en-US" sz="4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627B79-DB76-BC7B-2A47-94EFDF9702E5}"/>
              </a:ext>
            </a:extLst>
          </p:cNvPr>
          <p:cNvSpPr>
            <a:spLocks noGrp="1"/>
          </p:cNvSpPr>
          <p:nvPr>
            <p:ph idx="1"/>
          </p:nvPr>
        </p:nvSpPr>
        <p:spPr>
          <a:xfrm>
            <a:off x="466724" y="2219325"/>
            <a:ext cx="11378911" cy="4638675"/>
          </a:xfrm>
          <a:solidFill>
            <a:schemeClr val="bg1"/>
          </a:solidFill>
        </p:spPr>
        <p:txBody>
          <a:bodyPr anchor="t">
            <a:noAutofit/>
          </a:bodyPr>
          <a:lstStyle/>
          <a:p>
            <a:pPr marL="800100" indent="-400050">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Discharge Date (Item A2000) on a Discharge assessment record (Item A0310F = 10, 11) </a:t>
            </a:r>
            <a:r>
              <a:rPr lang="en-US" sz="3600" b="1" spc="-150" dirty="0">
                <a:solidFill>
                  <a:schemeClr val="tx1"/>
                </a:solidFill>
                <a:latin typeface="Times New Roman" panose="02020603050405020304" pitchFamily="18" charset="0"/>
                <a:cs typeface="Times New Roman" panose="02020603050405020304" pitchFamily="18" charset="0"/>
              </a:rPr>
              <a:t>when the look-back period and/or clinical assessment would change had the MDS been modified.</a:t>
            </a:r>
            <a:endParaRPr lang="en-US" sz="3600" spc="-150" dirty="0">
              <a:solidFill>
                <a:schemeClr val="tx1"/>
              </a:solidFill>
              <a:latin typeface="Times New Roman" panose="02020603050405020304" pitchFamily="18" charset="0"/>
              <a:cs typeface="Times New Roman" panose="02020603050405020304" pitchFamily="18" charset="0"/>
            </a:endParaRPr>
          </a:p>
          <a:p>
            <a:pPr marL="800100" indent="-400050">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ARD (Item A2300) on an OBRA or PPS assessment </a:t>
            </a:r>
            <a:r>
              <a:rPr lang="en-US" sz="3600" b="1" spc="-150" dirty="0">
                <a:solidFill>
                  <a:schemeClr val="tx1"/>
                </a:solidFill>
                <a:latin typeface="Times New Roman" panose="02020603050405020304" pitchFamily="18" charset="0"/>
                <a:cs typeface="Times New Roman" panose="02020603050405020304" pitchFamily="18" charset="0"/>
              </a:rPr>
              <a:t>when the look-back period and/or clinical assessment would change had the MDS been modified.</a:t>
            </a:r>
            <a:r>
              <a:rPr lang="en-US" sz="3600" spc="-150" dirty="0">
                <a:solidFill>
                  <a:schemeClr val="tx1"/>
                </a:solidFill>
                <a:latin typeface="Times New Roman" panose="02020603050405020304" pitchFamily="18" charset="0"/>
                <a:cs typeface="Times New Roman" panose="02020603050405020304" pitchFamily="18" charset="0"/>
              </a:rPr>
              <a:t> </a:t>
            </a:r>
            <a:endParaRPr lang="en-US" sz="4000" b="1" i="1"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AF92377-2501-FE38-23B9-428722DF2C7C}"/>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0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C678-203B-70B9-D6D2-211400AD2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BA27E-8D83-6DE9-C084-CEAE8B7AB27C}"/>
              </a:ext>
            </a:extLst>
          </p:cNvPr>
          <p:cNvSpPr>
            <a:spLocks noGrp="1"/>
          </p:cNvSpPr>
          <p:nvPr>
            <p:ph type="title"/>
          </p:nvPr>
        </p:nvSpPr>
        <p:spPr>
          <a:xfrm>
            <a:off x="759701" y="84932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4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Correction, Deletion, and Move Requests</a:t>
            </a:r>
            <a:endParaRPr lang="en-US" sz="32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46893B7-1AE7-275F-887D-9110A10535EC}"/>
              </a:ext>
            </a:extLst>
          </p:cNvPr>
          <p:cNvSpPr>
            <a:spLocks noGrp="1"/>
          </p:cNvSpPr>
          <p:nvPr>
            <p:ph idx="1"/>
          </p:nvPr>
        </p:nvSpPr>
        <p:spPr>
          <a:xfrm>
            <a:off x="514350" y="2305050"/>
            <a:ext cx="11287125" cy="4552950"/>
          </a:xfrm>
          <a:solidFill>
            <a:schemeClr val="bg1"/>
          </a:solidFill>
        </p:spPr>
        <p:txBody>
          <a:bodyPr anchor="t">
            <a:noAutofit/>
          </a:bodyPr>
          <a:lstStyle/>
          <a:p>
            <a:pPr marL="404813" indent="-404813">
              <a:spcBef>
                <a:spcPts val="0"/>
              </a:spcBef>
              <a:buSzPct val="100000"/>
              <a:buFont typeface="Wingdings" panose="05000000000000000000" pitchFamily="2" charset="2"/>
              <a:buChar char="§"/>
            </a:pPr>
            <a:r>
              <a:rPr lang="en-US" sz="3200" spc="-150" dirty="0">
                <a:solidFill>
                  <a:schemeClr val="tx1"/>
                </a:solidFill>
                <a:latin typeface="Times New Roman" panose="02020603050405020304" pitchFamily="18" charset="0"/>
                <a:cs typeface="Times New Roman" panose="02020603050405020304" pitchFamily="18" charset="0"/>
              </a:rPr>
              <a:t>A few types of errors in a record in </a:t>
            </a:r>
            <a:r>
              <a:rPr lang="en-US" sz="3200" spc="-150" dirty="0" err="1">
                <a:solidFill>
                  <a:schemeClr val="tx1"/>
                </a:solidFill>
                <a:latin typeface="Times New Roman" panose="02020603050405020304" pitchFamily="18" charset="0"/>
                <a:cs typeface="Times New Roman" panose="02020603050405020304" pitchFamily="18" charset="0"/>
              </a:rPr>
              <a:t>iQIES</a:t>
            </a:r>
            <a:r>
              <a:rPr lang="en-US" sz="3200" spc="-150" dirty="0">
                <a:solidFill>
                  <a:schemeClr val="tx1"/>
                </a:solidFill>
                <a:latin typeface="Times New Roman" panose="02020603050405020304" pitchFamily="18" charset="0"/>
                <a:cs typeface="Times New Roman" panose="02020603050405020304" pitchFamily="18" charset="0"/>
              </a:rPr>
              <a:t> cannot be corrected with a Modification or Inactivation request. These errors are: </a:t>
            </a:r>
          </a:p>
          <a:p>
            <a:pPr marL="1257300" indent="-457200">
              <a:spcBef>
                <a:spcPts val="0"/>
              </a:spcBef>
              <a:buSzPct val="100000"/>
              <a:buFont typeface="+mj-lt"/>
              <a:buAutoNum type="arabicPeriod"/>
            </a:pPr>
            <a:r>
              <a:rPr lang="en-US" sz="3200" spc="-150" dirty="0">
                <a:solidFill>
                  <a:schemeClr val="tx1"/>
                </a:solidFill>
                <a:latin typeface="Times New Roman" panose="02020603050405020304" pitchFamily="18" charset="0"/>
                <a:cs typeface="Times New Roman" panose="02020603050405020304" pitchFamily="18" charset="0"/>
              </a:rPr>
              <a:t>The record has the wrong unit certification or licensure designation in Item A0410. </a:t>
            </a:r>
          </a:p>
          <a:p>
            <a:pPr marL="1257300" indent="-457200">
              <a:spcBef>
                <a:spcPts val="0"/>
              </a:spcBef>
              <a:buSzPct val="100000"/>
              <a:buFont typeface="+mj-lt"/>
              <a:buAutoNum type="arabicPeriod"/>
            </a:pPr>
            <a:r>
              <a:rPr lang="en-US" sz="3200" spc="-150" dirty="0">
                <a:solidFill>
                  <a:schemeClr val="tx1"/>
                </a:solidFill>
                <a:latin typeface="Times New Roman" panose="02020603050405020304" pitchFamily="18" charset="0"/>
                <a:cs typeface="Times New Roman" panose="02020603050405020304" pitchFamily="18" charset="0"/>
              </a:rPr>
              <a:t>The record has the wrong state code or facility ID in the control Items STATE_CD or FAC_ID. </a:t>
            </a:r>
          </a:p>
          <a:p>
            <a:pPr marL="1257300" indent="-457200">
              <a:spcBef>
                <a:spcPts val="0"/>
              </a:spcBef>
              <a:buSzPct val="100000"/>
              <a:buFont typeface="+mj-lt"/>
              <a:buAutoNum type="arabicPeriod"/>
            </a:pPr>
            <a:r>
              <a:rPr lang="en-US" sz="3200" spc="-150" dirty="0">
                <a:solidFill>
                  <a:schemeClr val="tx1"/>
                </a:solidFill>
                <a:latin typeface="Times New Roman" panose="02020603050405020304" pitchFamily="18" charset="0"/>
                <a:cs typeface="Times New Roman" panose="02020603050405020304" pitchFamily="18" charset="0"/>
              </a:rPr>
              <a:t>The record submitted was not for OBRA or Medicare Part A purposes. </a:t>
            </a:r>
          </a:p>
          <a:p>
            <a:pPr marL="1257300" indent="-457200">
              <a:spcBef>
                <a:spcPts val="0"/>
              </a:spcBef>
              <a:buSzPct val="100000"/>
              <a:buFont typeface="+mj-lt"/>
              <a:buAutoNum type="arabicPeriod"/>
            </a:pPr>
            <a:r>
              <a:rPr lang="en-US" sz="3200" spc="-150" dirty="0">
                <a:solidFill>
                  <a:schemeClr val="tx1"/>
                </a:solidFill>
                <a:latin typeface="Times New Roman" panose="02020603050405020304" pitchFamily="18" charset="0"/>
                <a:cs typeface="Times New Roman" panose="02020603050405020304" pitchFamily="18" charset="0"/>
              </a:rPr>
              <a:t>The record is a test record inadvertently submitted as production. </a:t>
            </a:r>
            <a:endParaRPr lang="en-US" sz="3200" b="1" i="1"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5E1F7DE-E969-4A17-77EF-352BC3D19C87}"/>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73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FBD63-8B75-730F-024A-66078D5A4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BD857-075B-1B52-0150-1823DA90DDEF}"/>
              </a:ext>
            </a:extLst>
          </p:cNvPr>
          <p:cNvSpPr>
            <a:spLocks noGrp="1"/>
          </p:cNvSpPr>
          <p:nvPr>
            <p:ph type="title"/>
          </p:nvPr>
        </p:nvSpPr>
        <p:spPr>
          <a:xfrm>
            <a:off x="759701" y="868376"/>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Correction, Deletion, and Move Requests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28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2CF5E75-3021-6D25-05F9-1FC2CA49A5D1}"/>
              </a:ext>
            </a:extLst>
          </p:cNvPr>
          <p:cNvSpPr>
            <a:spLocks noGrp="1"/>
          </p:cNvSpPr>
          <p:nvPr>
            <p:ph idx="1"/>
          </p:nvPr>
        </p:nvSpPr>
        <p:spPr>
          <a:xfrm>
            <a:off x="512051" y="2514600"/>
            <a:ext cx="11204027" cy="4343399"/>
          </a:xfrm>
          <a:solidFill>
            <a:schemeClr val="bg1"/>
          </a:solidFill>
        </p:spPr>
        <p:txBody>
          <a:bodyPr anchor="t">
            <a:noAutofit/>
          </a:bodyPr>
          <a:lstStyle/>
          <a:p>
            <a:pPr marL="404813" indent="-404813">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 record was submitted either with an error in Item A0410, not for OBRA or Medicare Part A purposes, or as a test record, </a:t>
            </a:r>
            <a:r>
              <a:rPr lang="en-US" sz="4000" spc="-150" dirty="0">
                <a:solidFill>
                  <a:schemeClr val="tx1"/>
                </a:solidFill>
                <a:latin typeface="Times New Roman" panose="02020603050405020304" pitchFamily="18" charset="0"/>
                <a:cs typeface="Times New Roman" panose="02020603050405020304" pitchFamily="18" charset="0"/>
              </a:rPr>
              <a:t>the facility </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must complete the proper request within </a:t>
            </a:r>
            <a:r>
              <a:rPr lang="en-US" sz="44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A1AF8A2-A398-3E33-E30D-3CC883BA84CB}"/>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60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65CC-6898-BDF6-8B21-EE21A2527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1F0AA-8C76-4B3E-2C86-8C4565301136}"/>
              </a:ext>
            </a:extLst>
          </p:cNvPr>
          <p:cNvSpPr>
            <a:spLocks noGrp="1"/>
          </p:cNvSpPr>
          <p:nvPr>
            <p:ph type="title"/>
          </p:nvPr>
        </p:nvSpPr>
        <p:spPr>
          <a:xfrm>
            <a:off x="759701" y="858851"/>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Correction, Deletion, and Move Requests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28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C9E152-27C4-3F3B-8A3C-021278B805C3}"/>
              </a:ext>
            </a:extLst>
          </p:cNvPr>
          <p:cNvSpPr>
            <a:spLocks noGrp="1"/>
          </p:cNvSpPr>
          <p:nvPr>
            <p:ph idx="1"/>
          </p:nvPr>
        </p:nvSpPr>
        <p:spPr>
          <a:xfrm>
            <a:off x="759702" y="2343150"/>
            <a:ext cx="10672598" cy="4514850"/>
          </a:xfrm>
          <a:solidFill>
            <a:schemeClr val="bg1"/>
          </a:solidFill>
        </p:spPr>
        <p:txBody>
          <a:bodyPr anchor="t">
            <a:noAutofit/>
          </a:bodyPr>
          <a:lstStyle/>
          <a:p>
            <a:pPr marL="457200" indent="-457200">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State Agency will either:</a:t>
            </a:r>
          </a:p>
          <a:p>
            <a:pPr marL="85725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Approve the request, </a:t>
            </a:r>
          </a:p>
          <a:p>
            <a:pPr marL="85725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Reject the request or</a:t>
            </a:r>
          </a:p>
          <a:p>
            <a:pPr marL="857250">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some cases—return the request and ask for additional information before approving or rejecting.  </a:t>
            </a:r>
          </a:p>
        </p:txBody>
      </p:sp>
      <p:sp>
        <p:nvSpPr>
          <p:cNvPr id="4" name="Slide Number Placeholder 3">
            <a:extLst>
              <a:ext uri="{FF2B5EF4-FFF2-40B4-BE49-F238E27FC236}">
                <a16:creationId xmlns:a16="http://schemas.microsoft.com/office/drawing/2014/main" id="{EA508FD9-3FDB-C538-36C4-22336A1ADCC7}"/>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32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AE501-AF87-AA92-B4FC-5183221D9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74346-4DED-ECDC-4AD4-A271E94D8AB0}"/>
              </a:ext>
            </a:extLst>
          </p:cNvPr>
          <p:cNvSpPr>
            <a:spLocks noGrp="1"/>
          </p:cNvSpPr>
          <p:nvPr>
            <p:ph type="title"/>
          </p:nvPr>
        </p:nvSpPr>
        <p:spPr>
          <a:xfrm>
            <a:off x="759701" y="849326"/>
            <a:ext cx="10672598" cy="1031429"/>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Correction, Deletion, and Move Requests</a:t>
            </a:r>
            <a:r>
              <a:rPr lang="en-US" sz="4000" b="1" i="1" spc="-3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28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341F7C-B238-DC33-3827-9F76E68AB125}"/>
              </a:ext>
            </a:extLst>
          </p:cNvPr>
          <p:cNvSpPr>
            <a:spLocks noGrp="1"/>
          </p:cNvSpPr>
          <p:nvPr>
            <p:ph idx="1"/>
          </p:nvPr>
        </p:nvSpPr>
        <p:spPr>
          <a:xfrm>
            <a:off x="550718" y="2419350"/>
            <a:ext cx="11201400" cy="4438650"/>
          </a:xfrm>
          <a:solidFill>
            <a:schemeClr val="bg1"/>
          </a:solidFill>
        </p:spPr>
        <p:txBody>
          <a:bodyPr anchor="t">
            <a:noAutofit/>
          </a:bodyPr>
          <a:lstStyle/>
          <a:p>
            <a:pPr marL="457200" indent="-457200">
              <a:spcBef>
                <a:spcPts val="0"/>
              </a:spcBef>
              <a:buSzPct val="100000"/>
              <a:buFont typeface="Wingdings" panose="05000000000000000000" pitchFamily="2" charset="2"/>
              <a:buChar char="§"/>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the State Agency approves the request, the assessment is deleted from or corrected in the </a:t>
            </a:r>
            <a:r>
              <a:rPr lang="en-US" sz="48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database. </a:t>
            </a:r>
          </a:p>
          <a:p>
            <a:pPr marL="1201738">
              <a:spcBef>
                <a:spcPts val="0"/>
              </a:spcBef>
              <a:buSzPct val="125000"/>
              <a:buFont typeface="Times New Roman" panose="02020603050405020304" pitchFamily="18" charset="0"/>
              <a:buChar char="-"/>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Deleted records cannot be recovered. </a:t>
            </a:r>
          </a:p>
        </p:txBody>
      </p:sp>
      <p:sp>
        <p:nvSpPr>
          <p:cNvPr id="4" name="Slide Number Placeholder 3">
            <a:extLst>
              <a:ext uri="{FF2B5EF4-FFF2-40B4-BE49-F238E27FC236}">
                <a16:creationId xmlns:a16="http://schemas.microsoft.com/office/drawing/2014/main" id="{FD2259B8-B50B-4041-21BA-4F64766AC4A7}"/>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56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C1596-A37D-803D-B20E-075B365C8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E533F-C4D8-8C7B-7A42-74527CF3987D}"/>
              </a:ext>
            </a:extLst>
          </p:cNvPr>
          <p:cNvSpPr>
            <a:spLocks noGrp="1"/>
          </p:cNvSpPr>
          <p:nvPr>
            <p:ph type="title"/>
          </p:nvPr>
        </p:nvSpPr>
        <p:spPr>
          <a:xfrm>
            <a:off x="777765" y="804624"/>
            <a:ext cx="10547460" cy="99560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Correction, Deletion, and Move Requests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28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301243-1013-1876-9686-4BEE5F127773}"/>
              </a:ext>
            </a:extLst>
          </p:cNvPr>
          <p:cNvSpPr>
            <a:spLocks noGrp="1"/>
          </p:cNvSpPr>
          <p:nvPr>
            <p:ph idx="1"/>
          </p:nvPr>
        </p:nvSpPr>
        <p:spPr>
          <a:xfrm>
            <a:off x="512052" y="2305050"/>
            <a:ext cx="10938312" cy="4552949"/>
          </a:xfrm>
          <a:solidFill>
            <a:schemeClr val="bg1"/>
          </a:solidFill>
        </p:spPr>
        <p:txBody>
          <a:bodyPr anchor="t">
            <a:noAutofit/>
          </a:bodyPr>
          <a:lstStyle/>
          <a:p>
            <a:pPr marL="457200" indent="-457200">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the State Agency rejects the request, the provider should address any concerns noted and, if appropriate, submit a new request. </a:t>
            </a:r>
          </a:p>
          <a:p>
            <a:pPr marL="1201738">
              <a:spcBef>
                <a:spcPts val="0"/>
              </a:spcBef>
              <a:buSzPct val="125000"/>
              <a:buFont typeface="Times New Roman" panose="02020603050405020304" pitchFamily="18" charset="0"/>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Please refer to the </a:t>
            </a:r>
            <a:r>
              <a:rPr lang="en-US" sz="44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Assessment Management: Assessment Submitter Manual for details. </a:t>
            </a:r>
          </a:p>
        </p:txBody>
      </p:sp>
      <p:sp>
        <p:nvSpPr>
          <p:cNvPr id="4" name="Slide Number Placeholder 3">
            <a:extLst>
              <a:ext uri="{FF2B5EF4-FFF2-40B4-BE49-F238E27FC236}">
                <a16:creationId xmlns:a16="http://schemas.microsoft.com/office/drawing/2014/main" id="{B2F4406C-FF23-FAA3-ADCE-C415DF67DBC5}"/>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299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C794E-FDDA-1903-9132-334B429663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749E8-E4B3-6097-2BFF-89521114C5FD}"/>
              </a:ext>
            </a:extLst>
          </p:cNvPr>
          <p:cNvSpPr>
            <a:spLocks noGrp="1"/>
          </p:cNvSpPr>
          <p:nvPr>
            <p:ph type="title"/>
          </p:nvPr>
        </p:nvSpPr>
        <p:spPr>
          <a:xfrm>
            <a:off x="876300" y="790576"/>
            <a:ext cx="10296526" cy="987982"/>
          </a:xfrm>
          <a:solidFill>
            <a:srgbClr val="00B050"/>
          </a:solidFill>
          <a:ln w="38100">
            <a:solidFill>
              <a:schemeClr val="tx1"/>
            </a:solidFill>
          </a:ln>
          <a:effectLst>
            <a:glow rad="190500">
              <a:schemeClr val="bg1"/>
            </a:glow>
          </a:effectLst>
        </p:spPr>
        <p:txBody>
          <a:bodyPr>
            <a:noAutofit/>
          </a:bodyPr>
          <a:lstStyle/>
          <a:p>
            <a:pPr algn="ctr"/>
            <a:r>
              <a:rPr lang="en-US" sz="6000" b="1" i="1" spc="-300" dirty="0">
                <a:solidFill>
                  <a:schemeClr val="tx1"/>
                </a:solidFill>
                <a:effectLst/>
                <a:latin typeface="Times New Roman" panose="02020603050405020304" pitchFamily="18" charset="0"/>
                <a:cs typeface="Times New Roman" panose="02020603050405020304" pitchFamily="18" charset="0"/>
              </a:rPr>
              <a:t>L</a:t>
            </a:r>
            <a:r>
              <a:rPr lang="en-US" sz="6000" b="1" i="1" cap="none" spc="-300" dirty="0">
                <a:solidFill>
                  <a:schemeClr val="tx1"/>
                </a:solidFill>
                <a:effectLst/>
                <a:latin typeface="Times New Roman" panose="02020603050405020304" pitchFamily="18" charset="0"/>
                <a:cs typeface="Times New Roman" panose="02020603050405020304" pitchFamily="18" charset="0"/>
              </a:rPr>
              <a:t>earning</a:t>
            </a:r>
            <a:r>
              <a:rPr lang="en-US" sz="6000" b="1" i="1" spc="-300" dirty="0">
                <a:solidFill>
                  <a:schemeClr val="tx1"/>
                </a:solidFill>
                <a:effectLst/>
                <a:latin typeface="Times New Roman" panose="02020603050405020304" pitchFamily="18" charset="0"/>
                <a:cs typeface="Times New Roman" panose="02020603050405020304" pitchFamily="18" charset="0"/>
              </a:rPr>
              <a:t> O</a:t>
            </a:r>
            <a:r>
              <a:rPr lang="en-US" sz="6000" b="1" i="1" cap="none" spc="-300" dirty="0">
                <a:solidFill>
                  <a:schemeClr val="tx1"/>
                </a:solidFill>
                <a:effectLst/>
                <a:latin typeface="Times New Roman" panose="02020603050405020304" pitchFamily="18" charset="0"/>
                <a:cs typeface="Times New Roman" panose="02020603050405020304" pitchFamily="18" charset="0"/>
              </a:rPr>
              <a:t>bjectives</a:t>
            </a:r>
            <a:endParaRPr lang="en-US" sz="6000" b="1" i="1" spc="-3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D716DCB-A859-A080-A264-00D0A7653BEA}"/>
              </a:ext>
            </a:extLst>
          </p:cNvPr>
          <p:cNvSpPr>
            <a:spLocks noGrp="1"/>
          </p:cNvSpPr>
          <p:nvPr>
            <p:ph idx="1"/>
          </p:nvPr>
        </p:nvSpPr>
        <p:spPr>
          <a:xfrm>
            <a:off x="566738" y="2246103"/>
            <a:ext cx="10915649" cy="4564960"/>
          </a:xfrm>
        </p:spPr>
        <p:txBody>
          <a:bodyPr anchor="t">
            <a:normAutofit/>
          </a:bodyPr>
          <a:lstStyle/>
          <a:p>
            <a:pPr marL="403225" indent="-403225">
              <a:spcBef>
                <a:spcPts val="0"/>
              </a:spcBef>
              <a:buClr>
                <a:srgbClr val="C00000"/>
              </a:buClr>
              <a:buSzPct val="100000"/>
              <a:buFont typeface="Wingdings" panose="05000000000000000000" pitchFamily="2" charset="2"/>
              <a:buChar char="§"/>
            </a:pPr>
            <a:r>
              <a:rPr lang="en-US" sz="4300" spc="-150" dirty="0">
                <a:solidFill>
                  <a:schemeClr val="tx1"/>
                </a:solidFill>
                <a:latin typeface="Times New Roman" panose="02020603050405020304" pitchFamily="18" charset="0"/>
                <a:cs typeface="Times New Roman" panose="02020603050405020304" pitchFamily="18" charset="0"/>
              </a:rPr>
              <a:t>I</a:t>
            </a:r>
            <a:r>
              <a:rPr lang="en-US" sz="4300" cap="none" spc="-150" dirty="0">
                <a:solidFill>
                  <a:schemeClr val="tx1"/>
                </a:solidFill>
                <a:latin typeface="Times New Roman" panose="02020603050405020304" pitchFamily="18" charset="0"/>
                <a:cs typeface="Times New Roman" panose="02020603050405020304" pitchFamily="18" charset="0"/>
              </a:rPr>
              <a:t>dentify revision item in MDS </a:t>
            </a:r>
            <a:r>
              <a:rPr lang="en-US" sz="4300" spc="-150" dirty="0">
                <a:solidFill>
                  <a:schemeClr val="tx1"/>
                </a:solidFill>
                <a:latin typeface="Times New Roman" panose="02020603050405020304" pitchFamily="18" charset="0"/>
                <a:cs typeface="Times New Roman" panose="02020603050405020304" pitchFamily="18" charset="0"/>
              </a:rPr>
              <a:t>1.20.1 </a:t>
            </a:r>
            <a:r>
              <a:rPr lang="en-US" sz="4300" cap="none" spc="-150" dirty="0">
                <a:solidFill>
                  <a:schemeClr val="tx1"/>
                </a:solidFill>
                <a:latin typeface="Times New Roman" panose="02020603050405020304" pitchFamily="18" charset="0"/>
                <a:cs typeface="Times New Roman" panose="02020603050405020304" pitchFamily="18" charset="0"/>
              </a:rPr>
              <a:t>item sets</a:t>
            </a:r>
            <a:r>
              <a:rPr lang="en-US" sz="4300" spc="-150" dirty="0">
                <a:solidFill>
                  <a:schemeClr val="tx1"/>
                </a:solidFill>
                <a:latin typeface="Times New Roman" panose="02020603050405020304" pitchFamily="18" charset="0"/>
                <a:cs typeface="Times New Roman" panose="02020603050405020304" pitchFamily="18" charset="0"/>
              </a:rPr>
              <a:t>.</a:t>
            </a:r>
          </a:p>
          <a:p>
            <a:pPr marL="403225" indent="-403225">
              <a:spcBef>
                <a:spcPts val="0"/>
              </a:spcBef>
              <a:buClr>
                <a:srgbClr val="C00000"/>
              </a:buClr>
              <a:buSzPct val="100000"/>
              <a:buFont typeface="Wingdings" panose="05000000000000000000" pitchFamily="2" charset="2"/>
              <a:buChar char="§"/>
            </a:pPr>
            <a:r>
              <a:rPr lang="en-US" sz="4300" spc="-150" dirty="0">
                <a:solidFill>
                  <a:schemeClr val="tx1"/>
                </a:solidFill>
                <a:latin typeface="Times New Roman" panose="02020603050405020304" pitchFamily="18" charset="0"/>
                <a:cs typeface="Times New Roman" panose="02020603050405020304" pitchFamily="18" charset="0"/>
              </a:rPr>
              <a:t>I</a:t>
            </a:r>
            <a:r>
              <a:rPr lang="en-US" sz="4300" cap="none" spc="-150" dirty="0">
                <a:solidFill>
                  <a:schemeClr val="tx1"/>
                </a:solidFill>
                <a:latin typeface="Times New Roman" panose="02020603050405020304" pitchFamily="18" charset="0"/>
                <a:cs typeface="Times New Roman" panose="02020603050405020304" pitchFamily="18" charset="0"/>
              </a:rPr>
              <a:t>dentify</a:t>
            </a:r>
            <a:r>
              <a:rPr lang="en-US" sz="4300" spc="-150" dirty="0">
                <a:solidFill>
                  <a:schemeClr val="tx1"/>
                </a:solidFill>
                <a:latin typeface="Times New Roman" panose="02020603050405020304" pitchFamily="18" charset="0"/>
                <a:cs typeface="Times New Roman" panose="02020603050405020304" pitchFamily="18" charset="0"/>
              </a:rPr>
              <a:t> changes in RAI </a:t>
            </a:r>
            <a:r>
              <a:rPr lang="en-US" sz="4300" cap="none" spc="-150" dirty="0">
                <a:solidFill>
                  <a:schemeClr val="tx1"/>
                </a:solidFill>
                <a:latin typeface="Times New Roman" panose="02020603050405020304" pitchFamily="18" charset="0"/>
                <a:cs typeface="Times New Roman" panose="02020603050405020304" pitchFamily="18" charset="0"/>
              </a:rPr>
              <a:t>manual.</a:t>
            </a:r>
            <a:endParaRPr lang="en-US" sz="4300" spc="-150" dirty="0">
              <a:solidFill>
                <a:schemeClr val="tx1"/>
              </a:solidFill>
              <a:latin typeface="Times New Roman" panose="02020603050405020304" pitchFamily="18" charset="0"/>
              <a:cs typeface="Times New Roman" panose="02020603050405020304" pitchFamily="18" charset="0"/>
            </a:endParaRPr>
          </a:p>
          <a:p>
            <a:pPr marL="403225" indent="-403225">
              <a:spcBef>
                <a:spcPts val="0"/>
              </a:spcBef>
              <a:buClr>
                <a:srgbClr val="C00000"/>
              </a:buClr>
              <a:buSzPct val="100000"/>
              <a:buFont typeface="Wingdings" panose="05000000000000000000" pitchFamily="2" charset="2"/>
              <a:buChar char="§"/>
            </a:pPr>
            <a:r>
              <a:rPr lang="en-US" sz="4300" spc="-150" dirty="0">
                <a:solidFill>
                  <a:schemeClr val="tx1"/>
                </a:solidFill>
                <a:latin typeface="Times New Roman" panose="02020603050405020304" pitchFamily="18" charset="0"/>
                <a:cs typeface="Times New Roman" panose="02020603050405020304" pitchFamily="18" charset="0"/>
              </a:rPr>
              <a:t>Explain coding section O. </a:t>
            </a:r>
          </a:p>
          <a:p>
            <a:pPr marL="403225" indent="-403225">
              <a:spcBef>
                <a:spcPts val="0"/>
              </a:spcBef>
              <a:buClr>
                <a:srgbClr val="C00000"/>
              </a:buClr>
              <a:buSzPct val="100000"/>
              <a:buFont typeface="Wingdings" panose="05000000000000000000" pitchFamily="2" charset="2"/>
              <a:buChar char="§"/>
            </a:pPr>
            <a:r>
              <a:rPr lang="en-US" sz="4300" spc="-150" dirty="0">
                <a:solidFill>
                  <a:schemeClr val="tx1"/>
                </a:solidFill>
                <a:latin typeface="Times New Roman" panose="02020603050405020304" pitchFamily="18" charset="0"/>
                <a:cs typeface="Times New Roman" panose="02020603050405020304" pitchFamily="18" charset="0"/>
              </a:rPr>
              <a:t>E</a:t>
            </a:r>
            <a:r>
              <a:rPr lang="en-US" sz="4300" cap="none" spc="-150" dirty="0">
                <a:solidFill>
                  <a:schemeClr val="tx1"/>
                </a:solidFill>
                <a:latin typeface="Times New Roman" panose="02020603050405020304" pitchFamily="18" charset="0"/>
                <a:cs typeface="Times New Roman" panose="02020603050405020304" pitchFamily="18" charset="0"/>
              </a:rPr>
              <a:t>xplain changes in correction of the MDS Assessments</a:t>
            </a:r>
          </a:p>
          <a:p>
            <a:pPr marL="403225" indent="-403225">
              <a:spcBef>
                <a:spcPts val="0"/>
              </a:spcBef>
              <a:buClr>
                <a:srgbClr val="C00000"/>
              </a:buClr>
              <a:buSzPct val="100000"/>
              <a:buFont typeface="Wingdings" panose="05000000000000000000" pitchFamily="2" charset="2"/>
              <a:buChar char="§"/>
            </a:pPr>
            <a:r>
              <a:rPr lang="en-US" sz="4300" spc="-150" dirty="0">
                <a:solidFill>
                  <a:schemeClr val="tx1"/>
                </a:solidFill>
                <a:latin typeface="Times New Roman" panose="02020603050405020304" pitchFamily="18" charset="0"/>
                <a:cs typeface="Times New Roman" panose="02020603050405020304" pitchFamily="18" charset="0"/>
              </a:rPr>
              <a:t>Identify resources available in RAI manual. </a:t>
            </a:r>
            <a:r>
              <a:rPr lang="en-US" sz="4300" cap="none" spc="-150" dirty="0">
                <a:solidFill>
                  <a:schemeClr val="tx1"/>
                </a:solidFill>
                <a:latin typeface="Times New Roman" panose="02020603050405020304" pitchFamily="18" charset="0"/>
                <a:cs typeface="Times New Roman" panose="02020603050405020304" pitchFamily="18" charset="0"/>
              </a:rPr>
              <a:t> </a:t>
            </a:r>
            <a:endParaRPr lang="en-US" sz="2800" spc="-15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41A280B-0CDC-B035-2A9E-C54B455138C7}"/>
              </a:ext>
            </a:extLst>
          </p:cNvPr>
          <p:cNvSpPr>
            <a:spLocks noGrp="1"/>
          </p:cNvSpPr>
          <p:nvPr>
            <p:ph type="sldNum" sz="quarter" idx="12"/>
          </p:nvPr>
        </p:nvSpPr>
        <p:spPr>
          <a:xfrm>
            <a:off x="10451645" y="85936"/>
            <a:ext cx="721181" cy="365125"/>
          </a:xfrm>
          <a:solidFill>
            <a:schemeClr val="tx1"/>
          </a:solidFill>
        </p:spPr>
        <p:txBody>
          <a:bodyPr/>
          <a:lstStyle/>
          <a:p>
            <a:pPr algn="ctr"/>
            <a:fld id="{A808158F-33E0-4EBE-9383-2B165F883658}" type="slidenum">
              <a:rPr lang="en-US" sz="1800" b="1" i="1" smtClean="0">
                <a:solidFill>
                  <a:schemeClr val="bg1"/>
                </a:solidFill>
                <a:highlight>
                  <a:srgbClr val="000000"/>
                </a:highlight>
                <a:latin typeface="Times New Roman" panose="02020603050405020304" pitchFamily="18" charset="0"/>
                <a:cs typeface="Times New Roman" panose="02020603050405020304" pitchFamily="18" charset="0"/>
              </a:rPr>
              <a:pPr algn="ctr"/>
              <a:t>3</a:t>
            </a:fld>
            <a:endParaRPr lang="en-US" sz="1800" b="1" i="1" dirty="0">
              <a:solidFill>
                <a:schemeClr val="bg1"/>
              </a:solidFill>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47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D183B-D6B8-27ED-4709-AF1AB5D87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17407-6652-8287-3970-0BEC667834B8}"/>
              </a:ext>
            </a:extLst>
          </p:cNvPr>
          <p:cNvSpPr>
            <a:spLocks noGrp="1"/>
          </p:cNvSpPr>
          <p:nvPr>
            <p:ph type="title"/>
          </p:nvPr>
        </p:nvSpPr>
        <p:spPr>
          <a:xfrm>
            <a:off x="808074" y="723900"/>
            <a:ext cx="10664456" cy="956044"/>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3: Determine “Present on Admission”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60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DEB511-5BD1-7675-D1D2-D1AC1199C622}"/>
              </a:ext>
            </a:extLst>
          </p:cNvPr>
          <p:cNvSpPr>
            <a:spLocks noGrp="1"/>
          </p:cNvSpPr>
          <p:nvPr>
            <p:ph idx="1"/>
          </p:nvPr>
        </p:nvSpPr>
        <p:spPr>
          <a:xfrm>
            <a:off x="808074" y="2316164"/>
            <a:ext cx="10431426" cy="4410075"/>
          </a:xfrm>
          <a:solidFill>
            <a:schemeClr val="bg1"/>
          </a:solidFill>
        </p:spPr>
        <p:txBody>
          <a:bodyPr anchor="t">
            <a:noAutofit/>
          </a:bodyPr>
          <a:lstStyle/>
          <a:p>
            <a:pPr marL="574675" lvl="1" indent="-574675">
              <a:spcBef>
                <a:spcPts val="0"/>
              </a:spcBef>
              <a:buSzPct val="100000"/>
              <a:buFont typeface="+mj-lt"/>
              <a:buAutoNum type="arabicPeriod" startAt="4"/>
            </a:pPr>
            <a:r>
              <a:rPr lang="en-US" sz="4000" spc="-150" dirty="0">
                <a:solidFill>
                  <a:schemeClr val="tx1"/>
                </a:solidFill>
                <a:latin typeface="Times New Roman" panose="02020603050405020304" pitchFamily="18" charset="0"/>
                <a:cs typeface="Times New Roman" panose="02020603050405020304" pitchFamily="18" charset="0"/>
              </a:rPr>
              <a:t>If a pressure ulcer was numerically staged, then became unstageable, and is subsequently debrided sufficiently to be numerically staged, compare its numerical stage before and after it was unstageable. </a:t>
            </a:r>
          </a:p>
          <a:p>
            <a:pPr marL="1489075" lvl="1" indent="-352425">
              <a:spcBef>
                <a:spcPts val="0"/>
              </a:spcBef>
              <a:buSzPct val="100000"/>
              <a:buFont typeface="Arial" panose="020B0604020202020204" pitchFamily="34" charset="0"/>
              <a:buChar char="•"/>
            </a:pPr>
            <a:r>
              <a:rPr lang="en-US" sz="4000" spc="-150" dirty="0">
                <a:solidFill>
                  <a:schemeClr val="tx1"/>
                </a:solidFill>
                <a:latin typeface="Times New Roman" panose="02020603050405020304" pitchFamily="18" charset="0"/>
                <a:cs typeface="Times New Roman" panose="02020603050405020304" pitchFamily="18" charset="0"/>
              </a:rPr>
              <a:t>If the numerical stage has increased, code this pressure ulcer as not “present on admission.” </a:t>
            </a:r>
          </a:p>
          <a:p>
            <a:pPr lvl="1" indent="-742950">
              <a:spcBef>
                <a:spcPts val="0"/>
              </a:spcBef>
              <a:buSzPct val="100000"/>
              <a:buFont typeface="+mj-lt"/>
              <a:buAutoNum type="arabicPeriod" startAt="4"/>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B81FD23-6673-16F6-49D2-961D68A4517C}"/>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6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05E08-AE7B-A049-E99B-36886133C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28FC7-B2C0-DB14-22DE-455FCE5DF052}"/>
              </a:ext>
            </a:extLst>
          </p:cNvPr>
          <p:cNvSpPr>
            <a:spLocks noGrp="1"/>
          </p:cNvSpPr>
          <p:nvPr>
            <p:ph type="title"/>
          </p:nvPr>
        </p:nvSpPr>
        <p:spPr>
          <a:xfrm>
            <a:off x="777765" y="956279"/>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Correction, Deletion, and Move Requests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28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2ECA93A-D987-4D77-E6F1-CA2E8F615BB9}"/>
              </a:ext>
            </a:extLst>
          </p:cNvPr>
          <p:cNvSpPr>
            <a:spLocks noGrp="1"/>
          </p:cNvSpPr>
          <p:nvPr>
            <p:ph idx="1"/>
          </p:nvPr>
        </p:nvSpPr>
        <p:spPr>
          <a:xfrm>
            <a:off x="512051" y="2296633"/>
            <a:ext cx="11204027" cy="4561366"/>
          </a:xfrm>
          <a:solidFill>
            <a:schemeClr val="bg1"/>
          </a:solidFill>
        </p:spPr>
        <p:txBody>
          <a:bodyPr anchor="t">
            <a:noAutofit/>
          </a:bodyPr>
          <a:lstStyle/>
          <a:p>
            <a:pPr marL="457200" indent="-45720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situations in which the state-assigned facility submission ID (FAC_ID) or state code (STATE_CD) is incorrect, an MDS 3.0 Manual Assessment Move Facility Request is required. </a:t>
            </a:r>
          </a:p>
          <a:p>
            <a:pPr marL="457200" indent="-45720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facility is responsible for completing the form. </a:t>
            </a:r>
          </a:p>
          <a:p>
            <a:pPr marL="457200" indent="-457200">
              <a:spcBef>
                <a:spcPts val="0"/>
              </a:spcBef>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facility must submit the completed form to the State Agency. </a:t>
            </a:r>
          </a:p>
        </p:txBody>
      </p:sp>
      <p:sp>
        <p:nvSpPr>
          <p:cNvPr id="4" name="Slide Number Placeholder 3">
            <a:extLst>
              <a:ext uri="{FF2B5EF4-FFF2-40B4-BE49-F238E27FC236}">
                <a16:creationId xmlns:a16="http://schemas.microsoft.com/office/drawing/2014/main" id="{F8345602-D5D9-26A7-9AA7-0A38ED7B9663}"/>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300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2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DAB3A-A17F-A277-5098-5EA81B18B7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D03E4-E972-6609-0FE4-EE3F6D199CB9}"/>
              </a:ext>
            </a:extLst>
          </p:cNvPr>
          <p:cNvSpPr>
            <a:spLocks noGrp="1"/>
          </p:cNvSpPr>
          <p:nvPr>
            <p:ph type="title"/>
          </p:nvPr>
        </p:nvSpPr>
        <p:spPr>
          <a:xfrm>
            <a:off x="777765" y="774317"/>
            <a:ext cx="10672598"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Correction, Deletion, and Move Requests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28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9DEB17A-628F-2E8D-94C0-95B45E9FA4A4}"/>
              </a:ext>
            </a:extLst>
          </p:cNvPr>
          <p:cNvSpPr>
            <a:spLocks noGrp="1"/>
          </p:cNvSpPr>
          <p:nvPr>
            <p:ph idx="1"/>
          </p:nvPr>
        </p:nvSpPr>
        <p:spPr>
          <a:xfrm>
            <a:off x="512051" y="2358736"/>
            <a:ext cx="11204027" cy="4499263"/>
          </a:xfrm>
          <a:solidFill>
            <a:schemeClr val="bg1"/>
          </a:solidFill>
        </p:spPr>
        <p:txBody>
          <a:bodyPr anchor="t">
            <a:noAutofit/>
          </a:bodyPr>
          <a:lstStyle/>
          <a:p>
            <a:pPr marL="457200" indent="-457200">
              <a:spcBef>
                <a:spcPts val="0"/>
              </a:spcBef>
              <a:buSzPct val="10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Completed forms with Protected Health Information (PHI) must be sent via certified mail through the United States Postal Service. </a:t>
            </a:r>
          </a:p>
          <a:p>
            <a:pPr marL="457200" indent="-457200">
              <a:spcBef>
                <a:spcPts val="0"/>
              </a:spcBef>
              <a:buSzPct val="10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State Agency will review the request for completion and accuracy and contact the facility if required. </a:t>
            </a:r>
          </a:p>
          <a:p>
            <a:pPr marL="457200" indent="-457200">
              <a:spcBef>
                <a:spcPts val="0"/>
              </a:spcBef>
              <a:buSzPct val="100000"/>
              <a:buFont typeface="Wingdings" panose="05000000000000000000" pitchFamily="2" charset="2"/>
              <a:buChar cha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approving the provider’s request, the State Agency must sign the form and send it to the </a:t>
            </a:r>
            <a:r>
              <a:rPr lang="en-US" sz="36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Help Desk. </a:t>
            </a:r>
          </a:p>
        </p:txBody>
      </p:sp>
      <p:sp>
        <p:nvSpPr>
          <p:cNvPr id="4" name="Slide Number Placeholder 3">
            <a:extLst>
              <a:ext uri="{FF2B5EF4-FFF2-40B4-BE49-F238E27FC236}">
                <a16:creationId xmlns:a16="http://schemas.microsoft.com/office/drawing/2014/main" id="{FB8F58CB-D311-0E3F-AB2F-03394AF927F1}"/>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301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2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EC316-2744-0D31-6010-99E11E61C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01E92-DFE8-E088-BD6F-F7195EF91B87}"/>
              </a:ext>
            </a:extLst>
          </p:cNvPr>
          <p:cNvSpPr>
            <a:spLocks noGrp="1"/>
          </p:cNvSpPr>
          <p:nvPr>
            <p:ph type="title"/>
          </p:nvPr>
        </p:nvSpPr>
        <p:spPr>
          <a:xfrm>
            <a:off x="861026" y="877901"/>
            <a:ext cx="10428562"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Correction, Deletion, and Move Requests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28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FD3DC39-F2F6-81D2-BA26-DF3B35087583}"/>
              </a:ext>
            </a:extLst>
          </p:cNvPr>
          <p:cNvSpPr>
            <a:spLocks noGrp="1"/>
          </p:cNvSpPr>
          <p:nvPr>
            <p:ph idx="1"/>
          </p:nvPr>
        </p:nvSpPr>
        <p:spPr>
          <a:xfrm>
            <a:off x="777765" y="2495549"/>
            <a:ext cx="10595085" cy="4362449"/>
          </a:xfrm>
          <a:solidFill>
            <a:schemeClr val="bg1"/>
          </a:solidFill>
        </p:spPr>
        <p:txBody>
          <a:bodyPr anchor="t">
            <a:noAutofit/>
          </a:bodyPr>
          <a:lstStyle/>
          <a:p>
            <a:pPr marL="457200" indent="-457200">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process will transition to an </a:t>
            </a:r>
            <a:r>
              <a:rPr lang="en-US" sz="44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-based process in the future, and the most up-to-date guidance regarding it will be available in the </a:t>
            </a:r>
            <a:r>
              <a:rPr lang="en-US" sz="44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Assessment Management: Assessment Submitter Manual.) </a:t>
            </a:r>
          </a:p>
        </p:txBody>
      </p:sp>
      <p:sp>
        <p:nvSpPr>
          <p:cNvPr id="4" name="Slide Number Placeholder 3">
            <a:extLst>
              <a:ext uri="{FF2B5EF4-FFF2-40B4-BE49-F238E27FC236}">
                <a16:creationId xmlns:a16="http://schemas.microsoft.com/office/drawing/2014/main" id="{41F88B67-1804-8D71-E067-21A1CC5C0684}"/>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302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4D467-00CD-CB1D-1BEB-2315F846C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EC071-24DC-5410-498A-6A8816AF9893}"/>
              </a:ext>
            </a:extLst>
          </p:cNvPr>
          <p:cNvSpPr>
            <a:spLocks noGrp="1"/>
          </p:cNvSpPr>
          <p:nvPr>
            <p:ph type="title"/>
          </p:nvPr>
        </p:nvSpPr>
        <p:spPr>
          <a:xfrm>
            <a:off x="861026" y="877901"/>
            <a:ext cx="10428562"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Correction, Deletion, and Move Requests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28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9C38F5-26B3-DC1F-C38D-8EBE835DE225}"/>
              </a:ext>
            </a:extLst>
          </p:cNvPr>
          <p:cNvSpPr>
            <a:spLocks noGrp="1"/>
          </p:cNvSpPr>
          <p:nvPr>
            <p:ph idx="1"/>
          </p:nvPr>
        </p:nvSpPr>
        <p:spPr>
          <a:xfrm>
            <a:off x="434865" y="2057400"/>
            <a:ext cx="11223735" cy="4800600"/>
          </a:xfrm>
          <a:solidFill>
            <a:schemeClr val="bg1"/>
          </a:solidFill>
        </p:spPr>
        <p:txBody>
          <a:bodyPr anchor="t">
            <a:noAutofit/>
          </a:bodyPr>
          <a:lstStyle/>
          <a:p>
            <a:pPr marL="285750" indent="-285750">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CMS does not have the authority to collect the data contained in the record that is not for OBRA or Medicare Part A purposes.</a:t>
            </a:r>
          </a:p>
          <a:p>
            <a:pPr marL="285750" indent="-285750">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In this case an inactivation request will not fix the problem, since it will leave the erroneously submitted record in the history file/the CMS database. </a:t>
            </a:r>
          </a:p>
          <a:p>
            <a:pPr marL="285750" indent="-285750">
              <a:buSzPct val="100000"/>
              <a:buFont typeface="Wingdings" panose="05000000000000000000" pitchFamily="2" charset="2"/>
              <a:buChar char="§"/>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MDS 3.0 Individual Deletion Request </a:t>
            </a:r>
            <a:r>
              <a:rPr lang="en-US" sz="3600" spc="-150" dirty="0">
                <a:solidFill>
                  <a:schemeClr val="tx1"/>
                </a:solidFill>
                <a:latin typeface="Times New Roman" panose="02020603050405020304" pitchFamily="18" charset="0"/>
                <a:cs typeface="Times New Roman" panose="02020603050405020304" pitchFamily="18" charset="0"/>
              </a:rPr>
              <a:t>is necessary to completely remove the erroneously submitted record and associated information from the CMS database. </a:t>
            </a:r>
            <a:endParaRPr lang="en-US" sz="166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F2AC20-82E5-ECBB-F8F4-F4D5F6AC3D7C}"/>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303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05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0759-118A-2FB6-95E2-E1B364B6A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04CFE-A5BC-2A52-3376-11804C8219B5}"/>
              </a:ext>
            </a:extLst>
          </p:cNvPr>
          <p:cNvSpPr>
            <a:spLocks noGrp="1"/>
          </p:cNvSpPr>
          <p:nvPr>
            <p:ph type="title"/>
          </p:nvPr>
        </p:nvSpPr>
        <p:spPr>
          <a:xfrm>
            <a:off x="861026" y="877901"/>
            <a:ext cx="10428562" cy="880961"/>
          </a:xfrm>
          <a:solidFill>
            <a:srgbClr val="00B050"/>
          </a:solidFill>
          <a:ln w="38100">
            <a:solidFill>
              <a:schemeClr val="tx1"/>
            </a:solidFill>
          </a:ln>
          <a:effectLst>
            <a:glow rad="127000">
              <a:schemeClr val="bg1"/>
            </a:glow>
          </a:effectLst>
        </p:spPr>
        <p:txBody>
          <a:bodyPr>
            <a:noAutofit/>
          </a:bodyPr>
          <a:lstStyle/>
          <a:p>
            <a:pPr algn="ctr">
              <a:spcBef>
                <a:spcPts val="0"/>
              </a:spcBef>
              <a:buSzPct val="100000"/>
            </a:pPr>
            <a:r>
              <a:rPr lang="en-US" sz="4000" b="1" i="1" spc="-3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MDS 3.0 Correction, Deletion, and Move Requests</a:t>
            </a:r>
            <a:r>
              <a:rPr lang="en-US" sz="4000" b="1" i="1" spc="-3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28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1D1AC4-C048-D0CC-72AE-F5C1ACB57681}"/>
              </a:ext>
            </a:extLst>
          </p:cNvPr>
          <p:cNvSpPr>
            <a:spLocks noGrp="1"/>
          </p:cNvSpPr>
          <p:nvPr>
            <p:ph idx="1"/>
          </p:nvPr>
        </p:nvSpPr>
        <p:spPr>
          <a:xfrm>
            <a:off x="484132" y="2202873"/>
            <a:ext cx="11223735" cy="4655127"/>
          </a:xfrm>
          <a:solidFill>
            <a:schemeClr val="bg1"/>
          </a:solidFill>
        </p:spPr>
        <p:txBody>
          <a:bodyPr anchor="t">
            <a:noAutofit/>
          </a:bodyPr>
          <a:lstStyle/>
          <a:p>
            <a:pPr marL="285750" indent="-285750">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In situation in which an erroneous PPS assessment is combined with an OBRA-required assessment;</a:t>
            </a:r>
          </a:p>
          <a:p>
            <a:pPr marL="1143000" indent="-457200">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If the item set code does not change, then a modification can be completed. </a:t>
            </a:r>
          </a:p>
          <a:p>
            <a:pPr marL="1143000" indent="-457200">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If the item set code does change as a result of a modification, an MDS 3.0 </a:t>
            </a: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 </a:t>
            </a:r>
            <a:r>
              <a:rPr lang="en-US" sz="4000" spc="-150" dirty="0">
                <a:solidFill>
                  <a:schemeClr val="tx1"/>
                </a:solidFill>
                <a:latin typeface="Times New Roman" panose="02020603050405020304" pitchFamily="18" charset="0"/>
                <a:cs typeface="Times New Roman" panose="02020603050405020304" pitchFamily="18" charset="0"/>
              </a:rPr>
              <a:t>Deletion Request  must be completed. </a:t>
            </a:r>
          </a:p>
        </p:txBody>
      </p:sp>
      <p:sp>
        <p:nvSpPr>
          <p:cNvPr id="4" name="Slide Number Placeholder 3">
            <a:extLst>
              <a:ext uri="{FF2B5EF4-FFF2-40B4-BE49-F238E27FC236}">
                <a16:creationId xmlns:a16="http://schemas.microsoft.com/office/drawing/2014/main" id="{6663DD55-7170-557F-D3F3-8208C6916CD3}"/>
              </a:ext>
            </a:extLst>
          </p:cNvPr>
          <p:cNvSpPr txBox="1">
            <a:spLocks/>
          </p:cNvSpPr>
          <p:nvPr/>
        </p:nvSpPr>
        <p:spPr bwMode="gray">
          <a:xfrm>
            <a:off x="10457793" y="131761"/>
            <a:ext cx="66215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304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59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26A54-9769-D851-A73F-A60D8F848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7F56D-96F9-DD1C-A069-9DD764C1A3E8}"/>
              </a:ext>
            </a:extLst>
          </p:cNvPr>
          <p:cNvSpPr>
            <a:spLocks noGrp="1"/>
          </p:cNvSpPr>
          <p:nvPr>
            <p:ph type="title"/>
          </p:nvPr>
        </p:nvSpPr>
        <p:spPr>
          <a:xfrm>
            <a:off x="467832" y="999628"/>
            <a:ext cx="10787610" cy="5205328"/>
          </a:xfrm>
          <a:blipFill>
            <a:blip r:embed="rId2"/>
            <a:tile tx="0" ty="0" sx="100000" sy="100000" flip="none" algn="tl"/>
          </a:blipFill>
          <a:ln w="76200" cmpd="dbl">
            <a:solidFill>
              <a:schemeClr val="accent1">
                <a:lumMod val="50000"/>
                <a:alpha val="37000"/>
              </a:schemeClr>
            </a:solidFill>
            <a:prstDash val="dashDot"/>
          </a:ln>
          <a:effectLst>
            <a:glow rad="3556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16600" b="1" i="1" spc="-300" dirty="0">
                <a:solidFill>
                  <a:schemeClr val="tx1"/>
                </a:solidFill>
                <a:latin typeface="Times New Roman" panose="02020603050405020304" pitchFamily="18" charset="0"/>
                <a:cs typeface="Times New Roman" panose="02020603050405020304" pitchFamily="18" charset="0"/>
              </a:rPr>
              <a:t>Resources</a:t>
            </a:r>
            <a:endParaRPr lang="en-US" sz="199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A3732331-0591-F517-644C-AC54BF0734EB}"/>
              </a:ext>
            </a:extLst>
          </p:cNvPr>
          <p:cNvSpPr txBox="1">
            <a:spLocks/>
          </p:cNvSpPr>
          <p:nvPr/>
        </p:nvSpPr>
        <p:spPr bwMode="gray">
          <a:xfrm>
            <a:off x="10477500" y="101295"/>
            <a:ext cx="63148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305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0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F3993-E7E1-6C40-B3E6-BA168C345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38457-D66E-89B6-3B08-7941C4937277}"/>
              </a:ext>
            </a:extLst>
          </p:cNvPr>
          <p:cNvSpPr>
            <a:spLocks noGrp="1"/>
          </p:cNvSpPr>
          <p:nvPr>
            <p:ph type="title"/>
          </p:nvPr>
        </p:nvSpPr>
        <p:spPr>
          <a:xfrm>
            <a:off x="866775" y="737383"/>
            <a:ext cx="10458450" cy="950931"/>
          </a:xfrm>
          <a:solidFill>
            <a:srgbClr val="00B050"/>
          </a:solidFill>
          <a:ln w="38100">
            <a:solidFill>
              <a:schemeClr val="tx1"/>
            </a:solidFill>
          </a:ln>
          <a:effectLst>
            <a:glow rad="1905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Resources </a:t>
            </a:r>
          </a:p>
        </p:txBody>
      </p:sp>
      <p:sp>
        <p:nvSpPr>
          <p:cNvPr id="3" name="Content Placeholder 2">
            <a:extLst>
              <a:ext uri="{FF2B5EF4-FFF2-40B4-BE49-F238E27FC236}">
                <a16:creationId xmlns:a16="http://schemas.microsoft.com/office/drawing/2014/main" id="{889DCABE-42FC-70E1-706D-59940FD55F9F}"/>
              </a:ext>
            </a:extLst>
          </p:cNvPr>
          <p:cNvSpPr>
            <a:spLocks noGrp="1"/>
          </p:cNvSpPr>
          <p:nvPr>
            <p:ph idx="1"/>
          </p:nvPr>
        </p:nvSpPr>
        <p:spPr>
          <a:xfrm>
            <a:off x="523875" y="1963883"/>
            <a:ext cx="11315699" cy="4894118"/>
          </a:xfrm>
          <a:solidFill>
            <a:schemeClr val="bg1"/>
          </a:solidFill>
        </p:spPr>
        <p:txBody>
          <a:bodyPr anchor="t">
            <a:noAutofit/>
          </a:bodyPr>
          <a:lstStyle/>
          <a:p>
            <a:pPr>
              <a:spcBef>
                <a:spcPts val="0"/>
              </a:spcBef>
              <a:buSzPct val="100000"/>
              <a:buFont typeface="Wingdings" panose="05000000000000000000" pitchFamily="2" charset="2"/>
              <a:buChar char="§"/>
            </a:pPr>
            <a:r>
              <a:rPr lang="en-US" sz="3200" b="1" i="1" spc="-150" dirty="0">
                <a:solidFill>
                  <a:srgbClr val="080808"/>
                </a:solidFill>
                <a:latin typeface="Times New Roman" panose="02020603050405020304" pitchFamily="18" charset="0"/>
                <a:cs typeface="Times New Roman" panose="02020603050405020304" pitchFamily="18" charset="0"/>
              </a:rPr>
              <a:t>CMS 3.0 Web site:</a:t>
            </a:r>
          </a:p>
          <a:p>
            <a:pPr marL="517525" indent="0" algn="ctr">
              <a:spcBef>
                <a:spcPts val="0"/>
              </a:spcBef>
              <a:buSzPct val="100000"/>
              <a:buNone/>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https://www.cms.gov/medicare/quality/nursing-home-improvement/residentassessment-instrument-manual</a:t>
            </a:r>
            <a:endPar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4488" indent="-344488">
              <a:spcBef>
                <a:spcPts val="0"/>
              </a:spcBef>
              <a:buSzPct val="100000"/>
              <a:buFont typeface="Wingdings" panose="05000000000000000000" pitchFamily="2" charset="2"/>
              <a:buChar char="§"/>
            </a:pPr>
            <a:endParaRPr lang="en-US" sz="3200" b="1" i="1" spc="-150" dirty="0">
              <a:solidFill>
                <a:schemeClr val="tx1"/>
              </a:solidFill>
              <a:latin typeface="Times New Roman" panose="02020603050405020304" pitchFamily="18" charset="0"/>
              <a:cs typeface="Times New Roman" panose="02020603050405020304" pitchFamily="18" charset="0"/>
            </a:endParaRPr>
          </a:p>
          <a:p>
            <a:pPr marL="344488" indent="-344488">
              <a:spcBef>
                <a:spcPts val="0"/>
              </a:spcBef>
              <a:buSzPct val="100000"/>
              <a:buFont typeface="Wingdings" panose="05000000000000000000" pitchFamily="2" charset="2"/>
              <a:buChar char="§"/>
            </a:pPr>
            <a:r>
              <a:rPr lang="en-US" sz="3200" b="1" i="1" spc="-150" dirty="0">
                <a:solidFill>
                  <a:schemeClr val="tx1"/>
                </a:solidFill>
                <a:latin typeface="Times New Roman" panose="02020603050405020304" pitchFamily="18" charset="0"/>
                <a:cs typeface="Times New Roman" panose="02020603050405020304" pitchFamily="18" charset="0"/>
              </a:rPr>
              <a:t>All items for which a dash is not an acceptable value can be found on the CMS MDS 3.0 Technical Information web page at the following link:</a:t>
            </a:r>
          </a:p>
          <a:p>
            <a:pPr marL="0" indent="0" algn="ctr">
              <a:spcBef>
                <a:spcPts val="0"/>
              </a:spcBef>
              <a:buSzPct val="100000"/>
              <a:buNone/>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https://www.cms.gov/medicare/quality/nursing-home-improvement/minimum-data-set-technical-information </a:t>
            </a:r>
            <a:endPar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86D8DDD-DF03-82CB-7006-C8DCE42566D1}"/>
              </a:ext>
            </a:extLst>
          </p:cNvPr>
          <p:cNvSpPr txBox="1">
            <a:spLocks/>
          </p:cNvSpPr>
          <p:nvPr/>
        </p:nvSpPr>
        <p:spPr bwMode="gray">
          <a:xfrm>
            <a:off x="10443882" y="101295"/>
            <a:ext cx="69028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800" b="1" i="1" smtClean="0">
                <a:highlight>
                  <a:srgbClr val="000000"/>
                </a:highlight>
                <a:latin typeface="Times New Roman" panose="02020603050405020304" pitchFamily="18" charset="0"/>
                <a:cs typeface="Times New Roman" panose="02020603050405020304" pitchFamily="18" charset="0"/>
              </a:rPr>
              <a:pPr/>
              <a:t>306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02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56A79-6004-7704-7E9A-18250302B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7F1F66-D9C0-B6AA-6A24-9D128EFAC7C3}"/>
              </a:ext>
            </a:extLst>
          </p:cNvPr>
          <p:cNvSpPr>
            <a:spLocks noGrp="1"/>
          </p:cNvSpPr>
          <p:nvPr>
            <p:ph type="title"/>
          </p:nvPr>
        </p:nvSpPr>
        <p:spPr>
          <a:xfrm>
            <a:off x="819151" y="847724"/>
            <a:ext cx="10458450" cy="950931"/>
          </a:xfrm>
          <a:solidFill>
            <a:srgbClr val="00B050"/>
          </a:solidFill>
          <a:ln w="38100">
            <a:solidFill>
              <a:schemeClr val="tx1"/>
            </a:solidFill>
          </a:ln>
          <a:effectLst>
            <a:glow rad="1905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Resources </a:t>
            </a:r>
          </a:p>
        </p:txBody>
      </p:sp>
      <p:sp>
        <p:nvSpPr>
          <p:cNvPr id="3" name="Content Placeholder 2">
            <a:extLst>
              <a:ext uri="{FF2B5EF4-FFF2-40B4-BE49-F238E27FC236}">
                <a16:creationId xmlns:a16="http://schemas.microsoft.com/office/drawing/2014/main" id="{1A9017DF-991B-A298-BCF9-2B53BCC3F5A4}"/>
              </a:ext>
            </a:extLst>
          </p:cNvPr>
          <p:cNvSpPr>
            <a:spLocks noGrp="1"/>
          </p:cNvSpPr>
          <p:nvPr>
            <p:ph idx="1"/>
          </p:nvPr>
        </p:nvSpPr>
        <p:spPr>
          <a:xfrm>
            <a:off x="523875" y="2409825"/>
            <a:ext cx="11315699" cy="4448175"/>
          </a:xfrm>
          <a:solidFill>
            <a:schemeClr val="bg1"/>
          </a:solidFill>
        </p:spPr>
        <p:txBody>
          <a:bodyPr anchor="t">
            <a:noAutofit/>
          </a:bodyPr>
          <a:lstStyle/>
          <a:p>
            <a:pPr marL="344488" indent="-344488">
              <a:spcBef>
                <a:spcPts val="0"/>
              </a:spcBef>
              <a:buSzPct val="100000"/>
              <a:buFont typeface="Wingdings" panose="05000000000000000000" pitchFamily="2" charset="2"/>
              <a:buChar char="§"/>
            </a:pPr>
            <a:r>
              <a:rPr lang="en-US" sz="4000" b="1" i="1" spc="-150" dirty="0">
                <a:solidFill>
                  <a:srgbClr val="080808"/>
                </a:solidFill>
                <a:latin typeface="Times New Roman" panose="02020603050405020304" pitchFamily="18" charset="0"/>
                <a:cs typeface="Times New Roman" panose="02020603050405020304" pitchFamily="18" charset="0"/>
              </a:rPr>
              <a:t>The Privacy Act can be found at:</a:t>
            </a:r>
          </a:p>
          <a:p>
            <a:pPr marL="0" indent="0" algn="ctr">
              <a:spcBef>
                <a:spcPts val="0"/>
              </a:spcBef>
              <a:buSzPct val="100000"/>
              <a:buNone/>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https://www.cms.gov/aboutcms/information-systems/privacy/privacy-act-1974-and-privacy-act-requests. </a:t>
            </a:r>
          </a:p>
          <a:p>
            <a:pPr>
              <a:spcBef>
                <a:spcPts val="0"/>
              </a:spcBef>
              <a:buSzPct val="100000"/>
              <a:buFont typeface="Wingdings" panose="05000000000000000000" pitchFamily="2" charset="2"/>
              <a:buChar char="§"/>
            </a:pPr>
            <a:r>
              <a:rPr lang="en-US" sz="4000" b="1" i="1" spc="-150" dirty="0">
                <a:solidFill>
                  <a:srgbClr val="080808"/>
                </a:solidFill>
                <a:latin typeface="Times New Roman" panose="02020603050405020304" pitchFamily="18" charset="0"/>
                <a:cs typeface="Times New Roman" panose="02020603050405020304" pitchFamily="18" charset="0"/>
              </a:rPr>
              <a:t>Medicare Benefit Policy Manual, located at:</a:t>
            </a:r>
          </a:p>
          <a:p>
            <a:pPr marL="517525" indent="0" algn="ctr">
              <a:spcBef>
                <a:spcPts val="0"/>
              </a:spcBef>
              <a:buSzPct val="100000"/>
              <a:buNone/>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https://www.cms.gov/medicare/regulations-guidance/manuals/internet-only-manuals-ioms </a:t>
            </a:r>
          </a:p>
          <a:p>
            <a:pPr marL="0" indent="0" algn="ctr">
              <a:buSzPct val="100000"/>
              <a:buNone/>
            </a:pPr>
            <a:endParaRPr lang="en-US" sz="3200" b="1" i="1" spc="-15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653F539-6E09-6397-70C4-1FF4730F8858}"/>
              </a:ext>
            </a:extLst>
          </p:cNvPr>
          <p:cNvSpPr txBox="1">
            <a:spLocks/>
          </p:cNvSpPr>
          <p:nvPr/>
        </p:nvSpPr>
        <p:spPr bwMode="gray">
          <a:xfrm>
            <a:off x="10443882" y="101295"/>
            <a:ext cx="69028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800" b="1" i="1" smtClean="0">
                <a:highlight>
                  <a:srgbClr val="000000"/>
                </a:highlight>
                <a:latin typeface="Times New Roman" panose="02020603050405020304" pitchFamily="18" charset="0"/>
                <a:cs typeface="Times New Roman" panose="02020603050405020304" pitchFamily="18" charset="0"/>
              </a:rPr>
              <a:pPr/>
              <a:t>307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76FC5-EE0F-B2F7-001B-738B7FFC7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AC443-B685-3C21-1B7D-33277AE87C20}"/>
              </a:ext>
            </a:extLst>
          </p:cNvPr>
          <p:cNvSpPr>
            <a:spLocks noGrp="1"/>
          </p:cNvSpPr>
          <p:nvPr>
            <p:ph type="title"/>
          </p:nvPr>
        </p:nvSpPr>
        <p:spPr>
          <a:xfrm>
            <a:off x="819151" y="847724"/>
            <a:ext cx="10458450" cy="950931"/>
          </a:xfrm>
          <a:solidFill>
            <a:srgbClr val="00B050"/>
          </a:solidFill>
          <a:ln w="38100">
            <a:solidFill>
              <a:schemeClr val="tx1"/>
            </a:solidFill>
          </a:ln>
          <a:effectLst>
            <a:glow rad="1905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Resources (cont.)</a:t>
            </a:r>
          </a:p>
        </p:txBody>
      </p:sp>
      <p:sp>
        <p:nvSpPr>
          <p:cNvPr id="3" name="Content Placeholder 2">
            <a:extLst>
              <a:ext uri="{FF2B5EF4-FFF2-40B4-BE49-F238E27FC236}">
                <a16:creationId xmlns:a16="http://schemas.microsoft.com/office/drawing/2014/main" id="{5E6B5390-3F97-823C-9AE0-50BF0A6F24B0}"/>
              </a:ext>
            </a:extLst>
          </p:cNvPr>
          <p:cNvSpPr>
            <a:spLocks noGrp="1"/>
          </p:cNvSpPr>
          <p:nvPr>
            <p:ph idx="1"/>
          </p:nvPr>
        </p:nvSpPr>
        <p:spPr>
          <a:xfrm>
            <a:off x="523875" y="2352675"/>
            <a:ext cx="11315699" cy="4505325"/>
          </a:xfrm>
          <a:solidFill>
            <a:schemeClr val="bg1"/>
          </a:solidFill>
        </p:spPr>
        <p:txBody>
          <a:bodyPr anchor="t">
            <a:noAutofit/>
          </a:bodyPr>
          <a:lstStyle/>
          <a:p>
            <a:pPr>
              <a:buSzPct val="100000"/>
              <a:buFont typeface="Wingdings" panose="05000000000000000000" pitchFamily="2" charset="2"/>
              <a:buChar char="§"/>
            </a:pPr>
            <a:r>
              <a:rPr lang="en-US" sz="3600" b="1" i="1" spc="-150" dirty="0">
                <a:solidFill>
                  <a:schemeClr val="tx1"/>
                </a:solidFill>
                <a:latin typeface="Times New Roman" panose="02020603050405020304" pitchFamily="18" charset="0"/>
                <a:cs typeface="Times New Roman" panose="02020603050405020304" pitchFamily="18" charset="0"/>
              </a:rPr>
              <a:t>Impact Act and Quality Measures (QM) can be found at:</a:t>
            </a:r>
          </a:p>
          <a:p>
            <a:pPr marL="0" indent="0" algn="ctr">
              <a:buSzPct val="100000"/>
              <a:buNone/>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https://www.cms.gov/medicare/quality/initiatives/pac-quality-initiatives/impact-act-2014-data-standardization-cross-setting-measures. </a:t>
            </a:r>
          </a:p>
          <a:p>
            <a:pPr>
              <a:buSzPct val="100000"/>
              <a:buFont typeface="Wingdings" panose="05000000000000000000" pitchFamily="2" charset="2"/>
              <a:buChar char="§"/>
            </a:pPr>
            <a:r>
              <a:rPr lang="en-US" sz="3600" b="1" i="1" spc="-150" dirty="0">
                <a:solidFill>
                  <a:schemeClr val="tx1"/>
                </a:solidFill>
                <a:latin typeface="Times New Roman" panose="02020603050405020304" pitchFamily="18" charset="0"/>
                <a:cs typeface="Times New Roman" panose="02020603050405020304" pitchFamily="18" charset="0"/>
              </a:rPr>
              <a:t>Emergency preparedness can be found at:</a:t>
            </a:r>
          </a:p>
          <a:p>
            <a:pPr marL="0" indent="0" algn="ctr">
              <a:buSzPct val="100000"/>
              <a:buNone/>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https://www.cms.gov/medicare/health-safety-standards/quality-safety-oversight-emergency-preparedness</a:t>
            </a:r>
          </a:p>
        </p:txBody>
      </p:sp>
      <p:sp>
        <p:nvSpPr>
          <p:cNvPr id="4" name="Slide Number Placeholder 3">
            <a:extLst>
              <a:ext uri="{FF2B5EF4-FFF2-40B4-BE49-F238E27FC236}">
                <a16:creationId xmlns:a16="http://schemas.microsoft.com/office/drawing/2014/main" id="{23B93E66-5AC8-670D-04E7-588F69C4A6A2}"/>
              </a:ext>
            </a:extLst>
          </p:cNvPr>
          <p:cNvSpPr txBox="1">
            <a:spLocks/>
          </p:cNvSpPr>
          <p:nvPr/>
        </p:nvSpPr>
        <p:spPr bwMode="gray">
          <a:xfrm>
            <a:off x="10443882" y="101295"/>
            <a:ext cx="69028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800" b="1" i="1" smtClean="0">
                <a:highlight>
                  <a:srgbClr val="000000"/>
                </a:highlight>
                <a:latin typeface="Times New Roman" panose="02020603050405020304" pitchFamily="18" charset="0"/>
                <a:cs typeface="Times New Roman" panose="02020603050405020304" pitchFamily="18" charset="0"/>
              </a:rPr>
              <a:pPr/>
              <a:t>308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74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8D9DC-43A8-D070-5D28-F30CF2EED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463C1-F43D-FCE2-EFE4-FA6F5D32F83F}"/>
              </a:ext>
            </a:extLst>
          </p:cNvPr>
          <p:cNvSpPr>
            <a:spLocks noGrp="1"/>
          </p:cNvSpPr>
          <p:nvPr>
            <p:ph type="title"/>
          </p:nvPr>
        </p:nvSpPr>
        <p:spPr>
          <a:xfrm>
            <a:off x="819151" y="847724"/>
            <a:ext cx="10458450" cy="950931"/>
          </a:xfrm>
          <a:solidFill>
            <a:srgbClr val="00B050"/>
          </a:solidFill>
          <a:ln w="38100">
            <a:solidFill>
              <a:schemeClr val="tx1"/>
            </a:solidFill>
          </a:ln>
          <a:effectLst>
            <a:glow rad="1905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Resources (cont.) </a:t>
            </a:r>
          </a:p>
        </p:txBody>
      </p:sp>
      <p:sp>
        <p:nvSpPr>
          <p:cNvPr id="3" name="Content Placeholder 2">
            <a:extLst>
              <a:ext uri="{FF2B5EF4-FFF2-40B4-BE49-F238E27FC236}">
                <a16:creationId xmlns:a16="http://schemas.microsoft.com/office/drawing/2014/main" id="{BCBBAF62-3978-6456-0840-EFD71F5408C3}"/>
              </a:ext>
            </a:extLst>
          </p:cNvPr>
          <p:cNvSpPr>
            <a:spLocks noGrp="1"/>
          </p:cNvSpPr>
          <p:nvPr>
            <p:ph idx="1"/>
          </p:nvPr>
        </p:nvSpPr>
        <p:spPr>
          <a:xfrm>
            <a:off x="523875" y="2333625"/>
            <a:ext cx="11315699" cy="4524375"/>
          </a:xfrm>
          <a:solidFill>
            <a:schemeClr val="bg1"/>
          </a:solidFill>
        </p:spPr>
        <p:txBody>
          <a:bodyPr anchor="t">
            <a:noAutofit/>
          </a:bodyPr>
          <a:lstStyle/>
          <a:p>
            <a:pPr>
              <a:buSzPct val="100000"/>
              <a:buFont typeface="Wingdings" panose="05000000000000000000" pitchFamily="2" charset="2"/>
              <a:buChar char="§"/>
            </a:pPr>
            <a:r>
              <a:rPr lang="en-US" sz="3600" b="1" i="1" spc="-150" dirty="0">
                <a:solidFill>
                  <a:schemeClr val="tx1"/>
                </a:solidFill>
                <a:latin typeface="Times New Roman" panose="02020603050405020304" pitchFamily="18" charset="0"/>
                <a:cs typeface="Times New Roman" panose="02020603050405020304" pitchFamily="18" charset="0"/>
              </a:rPr>
              <a:t>CMS information on PASRR can be found at:</a:t>
            </a:r>
          </a:p>
          <a:p>
            <a:pPr marL="0" indent="0" algn="ctr">
              <a:buSzPct val="100000"/>
              <a:buNone/>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https://www.medicaid.gov/medicaid/long-term-services-supports/institutional-long-term-care/preadmission-screening-and-resident-review</a:t>
            </a:r>
            <a:endPar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SzPct val="100000"/>
              <a:buFont typeface="Wingdings" panose="05000000000000000000" pitchFamily="2" charset="2"/>
              <a:buChar char="§"/>
            </a:pPr>
            <a:r>
              <a:rPr lang="en-US" sz="3600" b="1" i="1" spc="-150" dirty="0">
                <a:latin typeface="Times New Roman" panose="02020603050405020304" pitchFamily="18" charset="0"/>
                <a:cs typeface="Times New Roman" panose="02020603050405020304" pitchFamily="18" charset="0"/>
              </a:rPr>
              <a:t>ICD-10-CM coding guidance with links to appendices can be found at:</a:t>
            </a:r>
          </a:p>
          <a:p>
            <a:pPr marL="0" indent="0" algn="ctr">
              <a:buSzPct val="100000"/>
              <a:buNone/>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https://www.cms.gov/medicare/coding-billing/icd-10-codes</a:t>
            </a:r>
          </a:p>
        </p:txBody>
      </p:sp>
      <p:sp>
        <p:nvSpPr>
          <p:cNvPr id="4" name="Slide Number Placeholder 3">
            <a:extLst>
              <a:ext uri="{FF2B5EF4-FFF2-40B4-BE49-F238E27FC236}">
                <a16:creationId xmlns:a16="http://schemas.microsoft.com/office/drawing/2014/main" id="{C3E525F6-E6C7-F44D-E8E9-81AB2592C309}"/>
              </a:ext>
            </a:extLst>
          </p:cNvPr>
          <p:cNvSpPr txBox="1">
            <a:spLocks/>
          </p:cNvSpPr>
          <p:nvPr/>
        </p:nvSpPr>
        <p:spPr bwMode="gray">
          <a:xfrm>
            <a:off x="10443882" y="101295"/>
            <a:ext cx="69028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800" b="1" i="1" smtClean="0">
                <a:highlight>
                  <a:srgbClr val="000000"/>
                </a:highlight>
                <a:latin typeface="Times New Roman" panose="02020603050405020304" pitchFamily="18" charset="0"/>
                <a:cs typeface="Times New Roman" panose="02020603050405020304" pitchFamily="18" charset="0"/>
              </a:rPr>
              <a:pPr/>
              <a:t>309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07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180DF-0E66-A4EC-68B6-7BF2C033E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7DEBB-7D55-5433-89CC-9B584562A5D6}"/>
              </a:ext>
            </a:extLst>
          </p:cNvPr>
          <p:cNvSpPr>
            <a:spLocks noGrp="1"/>
          </p:cNvSpPr>
          <p:nvPr>
            <p:ph type="title"/>
          </p:nvPr>
        </p:nvSpPr>
        <p:spPr>
          <a:xfrm>
            <a:off x="808074" y="723900"/>
            <a:ext cx="10664456" cy="956044"/>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3: Determine “Present on Admission”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D0E852-F570-FBCB-50AD-00DAB0D447E9}"/>
              </a:ext>
            </a:extLst>
          </p:cNvPr>
          <p:cNvSpPr>
            <a:spLocks noGrp="1"/>
          </p:cNvSpPr>
          <p:nvPr>
            <p:ph idx="1"/>
          </p:nvPr>
        </p:nvSpPr>
        <p:spPr>
          <a:xfrm>
            <a:off x="402265" y="2001214"/>
            <a:ext cx="11387469" cy="4856786"/>
          </a:xfrm>
          <a:solidFill>
            <a:schemeClr val="bg1"/>
          </a:solidFill>
        </p:spPr>
        <p:txBody>
          <a:bodyPr anchor="t">
            <a:noAutofit/>
          </a:bodyPr>
          <a:lstStyle/>
          <a:p>
            <a:pPr marL="339725" lvl="1" indent="-339725">
              <a:spcBef>
                <a:spcPts val="0"/>
              </a:spcBef>
              <a:buSzPct val="100000"/>
              <a:buFont typeface="Wingdings" panose="05000000000000000000" pitchFamily="2" charset="2"/>
              <a:buChar char="§"/>
            </a:pPr>
            <a:r>
              <a:rPr lang="en-US" sz="36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“Present on Admission” :</a:t>
            </a:r>
          </a:p>
          <a:p>
            <a:pPr marL="1201738" lvl="1" indent="-520700">
              <a:spcBef>
                <a:spcPts val="0"/>
              </a:spcBef>
              <a:buSzPct val="100000"/>
              <a:buFont typeface="+mj-lt"/>
              <a:buAutoNum type="arabicPeriod"/>
            </a:pPr>
            <a:r>
              <a:rPr lang="en-US" sz="3600" spc="-150" dirty="0">
                <a:solidFill>
                  <a:schemeClr val="tx1"/>
                </a:solidFill>
                <a:latin typeface="Times New Roman" panose="02020603050405020304" pitchFamily="18" charset="0"/>
                <a:cs typeface="Times New Roman" panose="02020603050405020304" pitchFamily="18" charset="0"/>
              </a:rPr>
              <a:t>If the pressure ulcer/injury was unstageable on admission/entry or reentry, then becomes numerically stageable later, it should be considered as “present on admission” at the stage at which it first becomes numerically stageable. </a:t>
            </a:r>
          </a:p>
          <a:p>
            <a:pPr marL="1604963" lvl="1" indent="-403225">
              <a:spcBef>
                <a:spcPts val="0"/>
              </a:spcBef>
              <a:buSzPct val="10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If it subsequently increases in numerical stage, that higher stage should not be coded as “present on admission.”</a:t>
            </a:r>
          </a:p>
          <a:p>
            <a:pPr marL="457200" lvl="1" indent="-457200">
              <a:spcBef>
                <a:spcPts val="0"/>
              </a:spcBef>
              <a:buSzPct val="100000"/>
              <a:buFont typeface="+mj-lt"/>
              <a:buAutoNum type="arabicPeriod"/>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AAD28BF-27D0-3CD4-3459-BE334E23FED9}"/>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51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811BD-1BC3-A4D0-D490-83B706881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FE3ED-630C-BEDE-4CCD-313AB351A3D2}"/>
              </a:ext>
            </a:extLst>
          </p:cNvPr>
          <p:cNvSpPr>
            <a:spLocks noGrp="1"/>
          </p:cNvSpPr>
          <p:nvPr>
            <p:ph type="title"/>
          </p:nvPr>
        </p:nvSpPr>
        <p:spPr>
          <a:xfrm>
            <a:off x="819151" y="847724"/>
            <a:ext cx="10458450" cy="950931"/>
          </a:xfrm>
          <a:solidFill>
            <a:srgbClr val="00B050"/>
          </a:solidFill>
          <a:ln w="38100">
            <a:solidFill>
              <a:schemeClr val="tx1"/>
            </a:solidFill>
          </a:ln>
          <a:effectLst>
            <a:glow rad="1905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Resources (cont.) </a:t>
            </a:r>
          </a:p>
        </p:txBody>
      </p:sp>
      <p:sp>
        <p:nvSpPr>
          <p:cNvPr id="3" name="Content Placeholder 2">
            <a:extLst>
              <a:ext uri="{FF2B5EF4-FFF2-40B4-BE49-F238E27FC236}">
                <a16:creationId xmlns:a16="http://schemas.microsoft.com/office/drawing/2014/main" id="{B72EB9DA-A3FB-D2A4-DE78-84EE4138022E}"/>
              </a:ext>
            </a:extLst>
          </p:cNvPr>
          <p:cNvSpPr>
            <a:spLocks noGrp="1"/>
          </p:cNvSpPr>
          <p:nvPr>
            <p:ph idx="1"/>
          </p:nvPr>
        </p:nvSpPr>
        <p:spPr>
          <a:xfrm>
            <a:off x="523875" y="2314575"/>
            <a:ext cx="11315699" cy="4543425"/>
          </a:xfrm>
          <a:solidFill>
            <a:schemeClr val="bg1"/>
          </a:solidFill>
        </p:spPr>
        <p:txBody>
          <a:bodyPr anchor="t">
            <a:noAutofit/>
          </a:bodyPr>
          <a:lstStyle/>
          <a:p>
            <a:pPr>
              <a:buSzPct val="100000"/>
              <a:buFont typeface="Wingdings" panose="05000000000000000000" pitchFamily="2" charset="2"/>
              <a:buChar char="§"/>
            </a:pPr>
            <a:r>
              <a:rPr lang="en-US" sz="4000" b="1" i="1" spc="-150" dirty="0">
                <a:solidFill>
                  <a:schemeClr val="tx1"/>
                </a:solidFill>
                <a:latin typeface="Times New Roman" panose="02020603050405020304" pitchFamily="18" charset="0"/>
                <a:cs typeface="Times New Roman" panose="02020603050405020304" pitchFamily="18" charset="0"/>
              </a:rPr>
              <a:t>Surveillance Definitions of Infections in LTC (updated McGeer criteria):</a:t>
            </a:r>
          </a:p>
          <a:p>
            <a:pPr marL="0" indent="0" algn="ctr">
              <a:buSzPct val="100000"/>
              <a:buNone/>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https://pmc.ncbi.nlm.nih.gov/articles/PMC3538836/ </a:t>
            </a:r>
          </a:p>
          <a:p>
            <a:pPr>
              <a:buSzPct val="100000"/>
              <a:buFont typeface="Wingdings" panose="05000000000000000000" pitchFamily="2" charset="2"/>
              <a:buChar char="§"/>
            </a:pPr>
            <a:r>
              <a:rPr lang="en-US" sz="4000" b="1" i="1" spc="-150" dirty="0">
                <a:solidFill>
                  <a:schemeClr val="tx1"/>
                </a:solidFill>
                <a:latin typeface="Times New Roman" panose="02020603050405020304" pitchFamily="18" charset="0"/>
                <a:cs typeface="Times New Roman" panose="02020603050405020304" pitchFamily="18" charset="0"/>
              </a:rPr>
              <a:t>CDC’s Healthcare Infection Control including UTI</a:t>
            </a:r>
          </a:p>
          <a:p>
            <a:pPr marL="0" indent="0" algn="ctr">
              <a:buNone/>
            </a:pPr>
            <a:r>
              <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https://www.cdc.gov/healthcare-associated-infections/ </a:t>
            </a:r>
          </a:p>
          <a:p>
            <a:endParaRPr lang="en-US" dirty="0"/>
          </a:p>
        </p:txBody>
      </p:sp>
      <p:sp>
        <p:nvSpPr>
          <p:cNvPr id="4" name="Slide Number Placeholder 3">
            <a:extLst>
              <a:ext uri="{FF2B5EF4-FFF2-40B4-BE49-F238E27FC236}">
                <a16:creationId xmlns:a16="http://schemas.microsoft.com/office/drawing/2014/main" id="{46AEC38B-F315-CB01-49EE-D9FFEC98FC4B}"/>
              </a:ext>
            </a:extLst>
          </p:cNvPr>
          <p:cNvSpPr txBox="1">
            <a:spLocks/>
          </p:cNvSpPr>
          <p:nvPr/>
        </p:nvSpPr>
        <p:spPr bwMode="gray">
          <a:xfrm>
            <a:off x="10443882" y="101295"/>
            <a:ext cx="69028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800" b="1" i="1" smtClean="0">
                <a:highlight>
                  <a:srgbClr val="000000"/>
                </a:highlight>
                <a:latin typeface="Times New Roman" panose="02020603050405020304" pitchFamily="18" charset="0"/>
                <a:cs typeface="Times New Roman" panose="02020603050405020304" pitchFamily="18" charset="0"/>
              </a:rPr>
              <a:pPr/>
              <a:t>310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55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666D5-7B6C-CE0B-A313-E8313986D0A4}"/>
            </a:ext>
          </a:extLst>
        </p:cNvPr>
        <p:cNvGrpSpPr/>
        <p:nvPr/>
      </p:nvGrpSpPr>
      <p:grpSpPr>
        <a:xfrm>
          <a:off x="0" y="0"/>
          <a:ext cx="0" cy="0"/>
          <a:chOff x="0" y="0"/>
          <a:chExt cx="0" cy="0"/>
        </a:xfrm>
      </p:grpSpPr>
      <p:sp>
        <p:nvSpPr>
          <p:cNvPr id="347138" name="Rectangle 2">
            <a:extLst>
              <a:ext uri="{FF2B5EF4-FFF2-40B4-BE49-F238E27FC236}">
                <a16:creationId xmlns:a16="http://schemas.microsoft.com/office/drawing/2014/main" id="{408535D4-D760-3AFD-3837-A192C724827C}"/>
              </a:ext>
            </a:extLst>
          </p:cNvPr>
          <p:cNvSpPr>
            <a:spLocks noGrp="1" noChangeArrowheads="1"/>
          </p:cNvSpPr>
          <p:nvPr>
            <p:ph type="title"/>
          </p:nvPr>
        </p:nvSpPr>
        <p:spPr>
          <a:xfrm>
            <a:off x="905740" y="789708"/>
            <a:ext cx="10166761" cy="896349"/>
          </a:xfrm>
          <a:solidFill>
            <a:srgbClr val="00B050"/>
          </a:solidFill>
          <a:ln w="38100">
            <a:solidFill>
              <a:schemeClr val="tx1"/>
            </a:solidFill>
            <a:miter lim="800000"/>
            <a:headEnd/>
            <a:tailEnd/>
          </a:ln>
          <a:effectLst>
            <a:glow rad="139700">
              <a:schemeClr val="bg1"/>
            </a:glow>
          </a:effectLst>
        </p:spPr>
        <p:txBody>
          <a:bodyPr anchor="ctr">
            <a:noAutofit/>
          </a:bodyPr>
          <a:lstStyle/>
          <a:p>
            <a:pPr algn="ctr"/>
            <a:r>
              <a:rPr lang="en-US" altLang="en-US" sz="6000" b="1" i="1" spc="-300" dirty="0">
                <a:solidFill>
                  <a:schemeClr val="tx1"/>
                </a:solidFill>
                <a:latin typeface="Times New Roman" pitchFamily="18" charset="0"/>
              </a:rPr>
              <a:t>R</a:t>
            </a:r>
            <a:r>
              <a:rPr lang="en-US" altLang="en-US" sz="6000" b="1" i="1" cap="none" spc="-300" dirty="0">
                <a:solidFill>
                  <a:schemeClr val="tx1"/>
                </a:solidFill>
                <a:latin typeface="Times New Roman" pitchFamily="18" charset="0"/>
              </a:rPr>
              <a:t>esources</a:t>
            </a:r>
            <a:r>
              <a:rPr lang="en-US" sz="6000" b="1" i="1" spc="-300" dirty="0">
                <a:solidFill>
                  <a:schemeClr val="tx1"/>
                </a:solidFill>
                <a:latin typeface="Times New Roman" panose="02020603050405020304" pitchFamily="18" charset="0"/>
                <a:cs typeface="Times New Roman" panose="02020603050405020304" pitchFamily="18" charset="0"/>
              </a:rPr>
              <a:t> (cont.)</a:t>
            </a:r>
            <a:endParaRPr lang="en-US" altLang="en-US" sz="6000" b="1" i="1" spc="-300" dirty="0">
              <a:solidFill>
                <a:schemeClr val="tx1"/>
              </a:solidFill>
              <a:latin typeface="Times New Roman" pitchFamily="18" charset="0"/>
            </a:endParaRPr>
          </a:p>
        </p:txBody>
      </p:sp>
      <p:sp>
        <p:nvSpPr>
          <p:cNvPr id="586756" name="Rectangle 3">
            <a:extLst>
              <a:ext uri="{FF2B5EF4-FFF2-40B4-BE49-F238E27FC236}">
                <a16:creationId xmlns:a16="http://schemas.microsoft.com/office/drawing/2014/main" id="{577846B0-F78B-5CC7-0126-6512648053D8}"/>
              </a:ext>
            </a:extLst>
          </p:cNvPr>
          <p:cNvSpPr>
            <a:spLocks noGrp="1" noChangeArrowheads="1"/>
          </p:cNvSpPr>
          <p:nvPr>
            <p:ph idx="1"/>
          </p:nvPr>
        </p:nvSpPr>
        <p:spPr>
          <a:xfrm>
            <a:off x="487074" y="2264736"/>
            <a:ext cx="11217852" cy="4593264"/>
          </a:xfrm>
          <a:solidFill>
            <a:schemeClr val="bg1"/>
          </a:solidFill>
          <a:ln w="38100">
            <a:solidFill>
              <a:schemeClr val="bg1"/>
            </a:solidFill>
          </a:ln>
          <a:effectLst>
            <a:glow>
              <a:srgbClr val="C00000"/>
            </a:glow>
          </a:effectLst>
        </p:spPr>
        <p:txBody>
          <a:bodyPr rtlCol="0" anchor="t">
            <a:normAutofit/>
          </a:bodyPr>
          <a:lstStyle/>
          <a:p>
            <a:pPr marL="406400" indent="-406400">
              <a:lnSpc>
                <a:spcPct val="80000"/>
              </a:lnSpc>
              <a:buClr>
                <a:srgbClr val="C00000"/>
              </a:buClr>
              <a:buSzPct val="100000"/>
              <a:buFont typeface="Wingdings" panose="05000000000000000000" pitchFamily="2" charset="2"/>
              <a:buChar char="§"/>
              <a:defRPr/>
            </a:pPr>
            <a:r>
              <a:rPr lang="en-US" sz="4000" b="1" i="1" spc="-150" dirty="0">
                <a:solidFill>
                  <a:schemeClr val="tx1"/>
                </a:solidFill>
                <a:latin typeface="Times New Roman" panose="02020603050405020304" pitchFamily="18" charset="0"/>
                <a:cs typeface="Times New Roman" panose="02020603050405020304" pitchFamily="18" charset="0"/>
              </a:rPr>
              <a:t> </a:t>
            </a:r>
            <a:r>
              <a:rPr lang="en-US" sz="3600" b="1" i="1" spc="-150" dirty="0">
                <a:solidFill>
                  <a:schemeClr val="tx1"/>
                </a:solidFill>
                <a:latin typeface="Times New Roman" panose="02020603050405020304" pitchFamily="18" charset="0"/>
                <a:cs typeface="Times New Roman" panose="02020603050405020304" pitchFamily="18" charset="0"/>
              </a:rPr>
              <a:t>All error and warning messages are detailed and explained in the </a:t>
            </a:r>
            <a:r>
              <a:rPr lang="en-US" sz="3600" b="1" i="1" spc="-15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iQIES</a:t>
            </a: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MDS </a:t>
            </a:r>
            <a:r>
              <a:rPr lang="en-US" sz="3600" b="1" i="1" spc="-150" dirty="0">
                <a:solidFill>
                  <a:schemeClr val="tx1"/>
                </a:solidFill>
                <a:latin typeface="Times New Roman" panose="02020603050405020304" pitchFamily="18" charset="0"/>
                <a:cs typeface="Times New Roman" panose="02020603050405020304" pitchFamily="18" charset="0"/>
              </a:rPr>
              <a:t>Error Message Reference Guide available at:</a:t>
            </a:r>
          </a:p>
          <a:p>
            <a:pPr marL="0" indent="0" algn="ctr">
              <a:lnSpc>
                <a:spcPct val="80000"/>
              </a:lnSpc>
              <a:buClr>
                <a:srgbClr val="C00000"/>
              </a:buClr>
              <a:buSzPct val="100000"/>
              <a:buNone/>
              <a:defRP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https://qtso.cms.gov/providers/nursing-home-mdsswing-bed-providers/reference-manuals</a:t>
            </a:r>
            <a:endPar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80000"/>
              </a:lnSpc>
              <a:buClr>
                <a:srgbClr val="C00000"/>
              </a:buClr>
              <a:buSzPct val="100000"/>
              <a:buFont typeface="Wingdings" panose="05000000000000000000" pitchFamily="2" charset="2"/>
              <a:buChar char="§"/>
              <a:defRPr/>
            </a:pPr>
            <a:endParaRPr lang="en-US" sz="3600" b="1" i="1" spc="-150" dirty="0">
              <a:solidFill>
                <a:schemeClr val="tx1"/>
              </a:solidFill>
              <a:latin typeface="Times New Roman" panose="02020603050405020304" pitchFamily="18" charset="0"/>
              <a:cs typeface="Times New Roman" panose="02020603050405020304" pitchFamily="18" charset="0"/>
            </a:endParaRPr>
          </a:p>
          <a:p>
            <a:pPr>
              <a:lnSpc>
                <a:spcPct val="80000"/>
              </a:lnSpc>
              <a:buClr>
                <a:srgbClr val="C00000"/>
              </a:buClr>
              <a:buSzPct val="100000"/>
              <a:buFont typeface="Wingdings" panose="05000000000000000000" pitchFamily="2" charset="2"/>
              <a:buChar char="§"/>
              <a:defRPr/>
            </a:pPr>
            <a:r>
              <a:rPr lang="en-US" sz="3600" b="1" i="1" spc="-150" dirty="0">
                <a:solidFill>
                  <a:schemeClr val="tx1"/>
                </a:solidFill>
                <a:latin typeface="Times New Roman" panose="02020603050405020304" pitchFamily="18" charset="0"/>
                <a:cs typeface="Times New Roman" panose="02020603050405020304" pitchFamily="18" charset="0"/>
              </a:rPr>
              <a:t>ICD-10 Diagnosis Codes mapping available at:</a:t>
            </a:r>
          </a:p>
          <a:p>
            <a:pPr marL="0" indent="0" algn="ctr">
              <a:lnSpc>
                <a:spcPct val="80000"/>
              </a:lnSpc>
              <a:buClr>
                <a:srgbClr val="C00000"/>
              </a:buClr>
              <a:buSzPct val="100000"/>
              <a:buNone/>
              <a:defRP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https://www.cms.gov/medicare/payment/prospective-payment-systems/skilled-nursing-facility-snf/patient-driven-model</a:t>
            </a:r>
          </a:p>
        </p:txBody>
      </p:sp>
      <p:sp>
        <p:nvSpPr>
          <p:cNvPr id="2" name="Slide Number Placeholder 5">
            <a:extLst>
              <a:ext uri="{FF2B5EF4-FFF2-40B4-BE49-F238E27FC236}">
                <a16:creationId xmlns:a16="http://schemas.microsoft.com/office/drawing/2014/main" id="{B554748F-76E4-C42D-A541-324451073A65}"/>
              </a:ext>
            </a:extLst>
          </p:cNvPr>
          <p:cNvSpPr txBox="1">
            <a:spLocks/>
          </p:cNvSpPr>
          <p:nvPr/>
        </p:nvSpPr>
        <p:spPr bwMode="auto">
          <a:xfrm>
            <a:off x="10434918" y="89796"/>
            <a:ext cx="717176"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l"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l" eaLnBrk="1" fontAlgn="base" hangingPunct="1">
                <a:spcBef>
                  <a:spcPct val="0"/>
                </a:spcBef>
                <a:spcAft>
                  <a:spcPct val="0"/>
                </a:spcAft>
                <a:buClrTx/>
                <a:buFont typeface="Wingdings" pitchFamily="2" charset="2"/>
                <a:buNone/>
              </a:pPr>
              <a:t>311</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2655710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675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675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675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67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67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6" grpId="0" build="p" animBg="1"/>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831273" y="820659"/>
            <a:ext cx="10447318" cy="917606"/>
          </a:xfrm>
          <a:solidFill>
            <a:srgbClr val="00B050"/>
          </a:solidFill>
          <a:ln w="38100">
            <a:solidFill>
              <a:schemeClr val="tx1"/>
            </a:solidFill>
            <a:miter lim="800000"/>
            <a:headEnd/>
            <a:tailEnd/>
          </a:ln>
          <a:effectLst>
            <a:glow rad="165100">
              <a:schemeClr val="bg1"/>
            </a:glow>
          </a:effectLst>
        </p:spPr>
        <p:txBody>
          <a:bodyPr anchor="ctr">
            <a:noAutofit/>
          </a:bodyPr>
          <a:lstStyle/>
          <a:p>
            <a:pPr algn="ctr" eaLnBrk="1" hangingPunct="1"/>
            <a:r>
              <a:rPr lang="en-US" altLang="en-US" sz="6000" b="1" i="1" spc="-300" dirty="0">
                <a:solidFill>
                  <a:schemeClr val="tx1"/>
                </a:solidFill>
                <a:latin typeface="Times New Roman" pitchFamily="18" charset="0"/>
              </a:rPr>
              <a:t>R</a:t>
            </a:r>
            <a:r>
              <a:rPr lang="en-US" altLang="en-US" sz="6000" b="1" i="1" cap="none" spc="-300" dirty="0">
                <a:solidFill>
                  <a:schemeClr val="tx1"/>
                </a:solidFill>
                <a:latin typeface="Times New Roman" pitchFamily="18" charset="0"/>
              </a:rPr>
              <a:t>esources (cont.)</a:t>
            </a:r>
            <a:endParaRPr lang="en-US" altLang="en-US" sz="6000" b="1" i="1" spc="-300" dirty="0">
              <a:solidFill>
                <a:schemeClr val="tx1"/>
              </a:solidFill>
              <a:latin typeface="Times New Roman" pitchFamily="18" charset="0"/>
            </a:endParaRPr>
          </a:p>
        </p:txBody>
      </p:sp>
      <p:sp>
        <p:nvSpPr>
          <p:cNvPr id="586756" name="Rectangle 3"/>
          <p:cNvSpPr>
            <a:spLocks noGrp="1" noChangeArrowheads="1"/>
          </p:cNvSpPr>
          <p:nvPr>
            <p:ph idx="1"/>
          </p:nvPr>
        </p:nvSpPr>
        <p:spPr>
          <a:xfrm>
            <a:off x="459633" y="2038350"/>
            <a:ext cx="11421632" cy="4819649"/>
          </a:xfrm>
          <a:solidFill>
            <a:schemeClr val="bg1"/>
          </a:solidFill>
          <a:ln w="38100">
            <a:noFill/>
          </a:ln>
          <a:effectLst>
            <a:glow>
              <a:srgbClr val="C00000"/>
            </a:glow>
          </a:effectLst>
        </p:spPr>
        <p:txBody>
          <a:bodyPr rtlCol="0" anchor="t">
            <a:noAutofit/>
          </a:bodyPr>
          <a:lstStyle/>
          <a:p>
            <a:pPr marL="457200" indent="-457200">
              <a:lnSpc>
                <a:spcPct val="80000"/>
              </a:lnSpc>
              <a:buClr>
                <a:srgbClr val="C00000"/>
              </a:buClr>
              <a:buSzPct val="100000"/>
              <a:buFont typeface="Wingdings" panose="05000000000000000000" pitchFamily="2" charset="2"/>
              <a:buChar char="§"/>
              <a:defRPr/>
            </a:pPr>
            <a:r>
              <a:rPr lang="en-US" sz="3600" b="1" i="1" spc="-150" dirty="0">
                <a:solidFill>
                  <a:srgbClr val="000000"/>
                </a:solidFill>
                <a:latin typeface="Times New Roman" panose="02020603050405020304" pitchFamily="18" charset="0"/>
                <a:cs typeface="Times New Roman" panose="02020603050405020304" pitchFamily="18" charset="0"/>
              </a:rPr>
              <a:t>Skilled Nursing Facility Quality Reporting Program:</a:t>
            </a:r>
            <a:endParaRPr lang="en-US" sz="3600" b="1" i="1" spc="-150" dirty="0">
              <a:solidFill>
                <a:srgbClr val="00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lgn="ctr">
              <a:lnSpc>
                <a:spcPct val="80000"/>
              </a:lnSpc>
              <a:buClr>
                <a:srgbClr val="C00000"/>
              </a:buClr>
              <a:buSzPct val="120000"/>
              <a:buNone/>
              <a:defRPr/>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https://www.cms.gov/Quality-Initiatives-Patient-Assessment-Instruments/NursingHomeQualityInits/Skilled-Nursing-Facility-Quality-Reporting-Program/SNF-Quality-Reporting-Program-Overview</a:t>
            </a:r>
            <a:endPar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Clr>
                <a:srgbClr val="C00000"/>
              </a:buClr>
              <a:buFont typeface="Wingdings" panose="05000000000000000000" pitchFamily="2" charset="2"/>
              <a:buChar char="§"/>
            </a:pPr>
            <a:r>
              <a:rPr lang="en-US" sz="3600" b="1" i="1" spc="-150" dirty="0">
                <a:solidFill>
                  <a:schemeClr val="tx1"/>
                </a:solidFill>
                <a:latin typeface="Times New Roman" panose="02020603050405020304" pitchFamily="18" charset="0"/>
                <a:cs typeface="Times New Roman" panose="02020603050405020304" pitchFamily="18" charset="0"/>
              </a:rPr>
              <a:t>State Operations Manual:</a:t>
            </a:r>
          </a:p>
          <a:p>
            <a:pPr marL="0" indent="0" algn="ctr">
              <a:buClr>
                <a:srgbClr val="C00000"/>
              </a:buClr>
              <a:buNone/>
            </a:pPr>
            <a:r>
              <a:rPr lang="en-US" sz="36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https://www.cms.gov/Regulations-and-Guidance/Guidance/Manuals/Internet-OnlyManuals-IOMs-Items/CMS1201984</a:t>
            </a:r>
          </a:p>
          <a:p>
            <a:pPr marL="0" indent="0" algn="ctr">
              <a:lnSpc>
                <a:spcPct val="80000"/>
              </a:lnSpc>
              <a:buClr>
                <a:srgbClr val="C00000"/>
              </a:buClr>
              <a:buSzPct val="120000"/>
              <a:buNone/>
              <a:defRPr/>
            </a:pPr>
            <a:endParaRPr lang="en-US" sz="3600" b="1" i="1" spc="-150"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5">
            <a:extLst>
              <a:ext uri="{FF2B5EF4-FFF2-40B4-BE49-F238E27FC236}">
                <a16:creationId xmlns:a16="http://schemas.microsoft.com/office/drawing/2014/main" id="{40881A87-0F19-B51F-5AA8-00F482735E7C}"/>
              </a:ext>
            </a:extLst>
          </p:cNvPr>
          <p:cNvSpPr txBox="1">
            <a:spLocks/>
          </p:cNvSpPr>
          <p:nvPr/>
        </p:nvSpPr>
        <p:spPr bwMode="auto">
          <a:xfrm>
            <a:off x="10495703" y="125955"/>
            <a:ext cx="593829"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l"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l" eaLnBrk="1" fontAlgn="base" hangingPunct="1">
                <a:spcBef>
                  <a:spcPct val="0"/>
                </a:spcBef>
                <a:spcAft>
                  <a:spcPct val="0"/>
                </a:spcAft>
                <a:buClrTx/>
                <a:buFont typeface="Wingdings" pitchFamily="2" charset="2"/>
                <a:buNone/>
              </a:pPr>
              <a:t>312</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4045636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675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675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675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675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67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6" grpId="0" build="p" animBg="1"/>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905740" y="789708"/>
            <a:ext cx="10166761" cy="896349"/>
          </a:xfrm>
          <a:solidFill>
            <a:srgbClr val="00B050"/>
          </a:solidFill>
          <a:ln w="38100">
            <a:solidFill>
              <a:schemeClr val="tx1"/>
            </a:solidFill>
            <a:miter lim="800000"/>
            <a:headEnd/>
            <a:tailEnd/>
          </a:ln>
          <a:effectLst>
            <a:glow rad="139700">
              <a:schemeClr val="bg1"/>
            </a:glow>
          </a:effectLst>
        </p:spPr>
        <p:txBody>
          <a:bodyPr anchor="ctr">
            <a:noAutofit/>
          </a:bodyPr>
          <a:lstStyle/>
          <a:p>
            <a:pPr algn="ctr"/>
            <a:r>
              <a:rPr lang="en-US" altLang="en-US" sz="6000" b="1" i="1" spc="-300" dirty="0">
                <a:solidFill>
                  <a:schemeClr val="tx1"/>
                </a:solidFill>
                <a:latin typeface="Times New Roman" pitchFamily="18" charset="0"/>
              </a:rPr>
              <a:t>R</a:t>
            </a:r>
            <a:r>
              <a:rPr lang="en-US" altLang="en-US" sz="6000" b="1" i="1" cap="none" spc="-300" dirty="0">
                <a:solidFill>
                  <a:schemeClr val="tx1"/>
                </a:solidFill>
                <a:latin typeface="Times New Roman" pitchFamily="18" charset="0"/>
              </a:rPr>
              <a:t>esources</a:t>
            </a:r>
            <a:r>
              <a:rPr lang="en-US" sz="6000" b="1" i="1" spc="-300" dirty="0">
                <a:solidFill>
                  <a:schemeClr val="tx1"/>
                </a:solidFill>
                <a:latin typeface="Times New Roman" panose="02020603050405020304" pitchFamily="18" charset="0"/>
                <a:cs typeface="Times New Roman" panose="02020603050405020304" pitchFamily="18" charset="0"/>
              </a:rPr>
              <a:t> (cont.)</a:t>
            </a:r>
            <a:endParaRPr lang="en-US" altLang="en-US" sz="6000" b="1" i="1" spc="-300" dirty="0">
              <a:solidFill>
                <a:schemeClr val="tx1"/>
              </a:solidFill>
              <a:latin typeface="Times New Roman" pitchFamily="18" charset="0"/>
            </a:endParaRPr>
          </a:p>
        </p:txBody>
      </p:sp>
      <p:sp>
        <p:nvSpPr>
          <p:cNvPr id="586756" name="Rectangle 3"/>
          <p:cNvSpPr>
            <a:spLocks noGrp="1" noChangeArrowheads="1"/>
          </p:cNvSpPr>
          <p:nvPr>
            <p:ph idx="1"/>
          </p:nvPr>
        </p:nvSpPr>
        <p:spPr>
          <a:xfrm>
            <a:off x="487074" y="2264736"/>
            <a:ext cx="11217852" cy="4593264"/>
          </a:xfrm>
          <a:solidFill>
            <a:schemeClr val="bg1"/>
          </a:solidFill>
          <a:ln w="38100">
            <a:noFill/>
          </a:ln>
          <a:effectLst>
            <a:glow>
              <a:srgbClr val="C00000"/>
            </a:glow>
          </a:effectLst>
        </p:spPr>
        <p:txBody>
          <a:bodyPr rtlCol="0" anchor="t">
            <a:normAutofit fontScale="92500"/>
          </a:bodyPr>
          <a:lstStyle/>
          <a:p>
            <a:pPr marL="406400" indent="-406400">
              <a:lnSpc>
                <a:spcPct val="80000"/>
              </a:lnSpc>
              <a:buClr>
                <a:srgbClr val="C00000"/>
              </a:buClr>
              <a:buSzPct val="100000"/>
              <a:buFont typeface="Wingdings" panose="05000000000000000000" pitchFamily="2" charset="2"/>
              <a:buChar char="§"/>
              <a:defRPr/>
            </a:pPr>
            <a:r>
              <a:rPr lang="en-US" sz="3900" b="1" i="1" spc="-150" dirty="0">
                <a:solidFill>
                  <a:schemeClr val="tx1"/>
                </a:solidFill>
                <a:latin typeface="Times New Roman" panose="02020603050405020304" pitchFamily="18" charset="0"/>
                <a:cs typeface="Times New Roman" panose="02020603050405020304" pitchFamily="18" charset="0"/>
              </a:rPr>
              <a:t>MDS 3.0 Data Submission Specifications available on the CMS MDS 3.0 website at: </a:t>
            </a:r>
          </a:p>
          <a:p>
            <a:pPr marL="0" indent="0" algn="ctr">
              <a:lnSpc>
                <a:spcPct val="80000"/>
              </a:lnSpc>
              <a:buClr>
                <a:srgbClr val="C00000"/>
              </a:buClr>
              <a:buSzPct val="100000"/>
              <a:buNone/>
              <a:defRPr/>
            </a:pPr>
            <a:r>
              <a:rPr lang="en-US" sz="39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https://www.cms.gov/medicare/quality/nursing-home-improvement/minimum-data-set-technical-information</a:t>
            </a:r>
            <a:endParaRPr lang="en-US" sz="39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lnSpc>
                <a:spcPct val="80000"/>
              </a:lnSpc>
              <a:buClr>
                <a:srgbClr val="C00000"/>
              </a:buClr>
              <a:buSzPct val="100000"/>
              <a:buNone/>
              <a:defRPr/>
            </a:pPr>
            <a:endParaRPr lang="en-US" sz="3900" b="1" i="1" spc="-150" dirty="0">
              <a:solidFill>
                <a:srgbClr val="C00000"/>
              </a:solidFill>
              <a:latin typeface="Times New Roman" panose="02020603050405020304" pitchFamily="18" charset="0"/>
              <a:cs typeface="Times New Roman" panose="02020603050405020304" pitchFamily="18" charset="0"/>
            </a:endParaRPr>
          </a:p>
          <a:p>
            <a:pPr marL="406400" indent="-406400">
              <a:lnSpc>
                <a:spcPct val="80000"/>
              </a:lnSpc>
              <a:buClr>
                <a:srgbClr val="C00000"/>
              </a:buClr>
              <a:buSzPct val="100000"/>
              <a:buFont typeface="Wingdings" panose="05000000000000000000" pitchFamily="2" charset="2"/>
              <a:buChar char="§"/>
              <a:defRPr/>
            </a:pPr>
            <a:r>
              <a:rPr lang="en-US" sz="3900" b="1" i="1" spc="-150" dirty="0">
                <a:latin typeface="Times New Roman" panose="02020603050405020304" pitchFamily="18" charset="0"/>
                <a:cs typeface="Times New Roman" panose="02020603050405020304" pitchFamily="18" charset="0"/>
              </a:rPr>
              <a:t>Th</a:t>
            </a:r>
            <a:r>
              <a:rPr lang="en-US" sz="3900" b="1" i="1" spc="-150" dirty="0">
                <a:solidFill>
                  <a:srgbClr val="000000"/>
                </a:solidFill>
                <a:latin typeface="Times New Roman" panose="02020603050405020304" pitchFamily="18" charset="0"/>
                <a:cs typeface="Times New Roman" panose="02020603050405020304" pitchFamily="18" charset="0"/>
              </a:rPr>
              <a:t>e RAI User Manual and MDS-3.0 item sets:</a:t>
            </a:r>
          </a:p>
          <a:p>
            <a:pPr marL="0" indent="0" algn="ctr">
              <a:lnSpc>
                <a:spcPct val="80000"/>
              </a:lnSpc>
              <a:buClr>
                <a:srgbClr val="C00000"/>
              </a:buClr>
              <a:buSzPct val="150000"/>
              <a:buNone/>
              <a:defRPr/>
            </a:pPr>
            <a:r>
              <a:rPr lang="en-US" sz="39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https://www.cms.gov/medicare/quality-initiatives-Patient-Assessment/NursingHomeQualityInits/MDS30RAIManual</a:t>
            </a:r>
            <a:endParaRPr lang="en-US" sz="39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lnSpc>
                <a:spcPct val="80000"/>
              </a:lnSpc>
              <a:buClr>
                <a:srgbClr val="C00000"/>
              </a:buClr>
              <a:buSzPct val="120000"/>
              <a:buNone/>
              <a:defRPr/>
            </a:pPr>
            <a:endParaRPr lang="en-US" sz="4600" b="1" i="1" spc="-150"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5">
            <a:extLst>
              <a:ext uri="{FF2B5EF4-FFF2-40B4-BE49-F238E27FC236}">
                <a16:creationId xmlns:a16="http://schemas.microsoft.com/office/drawing/2014/main" id="{A4FE44CE-961B-4A16-9470-F5A46ECF3049}"/>
              </a:ext>
            </a:extLst>
          </p:cNvPr>
          <p:cNvSpPr txBox="1">
            <a:spLocks/>
          </p:cNvSpPr>
          <p:nvPr/>
        </p:nvSpPr>
        <p:spPr bwMode="auto">
          <a:xfrm>
            <a:off x="10434918" y="89796"/>
            <a:ext cx="717176"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l"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l" eaLnBrk="1" fontAlgn="base" hangingPunct="1">
                <a:spcBef>
                  <a:spcPct val="0"/>
                </a:spcBef>
                <a:spcAft>
                  <a:spcPct val="0"/>
                </a:spcAft>
                <a:buClrTx/>
                <a:buFont typeface="Wingdings" pitchFamily="2" charset="2"/>
                <a:buNone/>
              </a:pPr>
              <a:t>313</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979511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675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675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675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67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67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6" grpId="0" build="p" animBg="1"/>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821748" y="674082"/>
            <a:ext cx="10382002" cy="875489"/>
          </a:xfrm>
          <a:solidFill>
            <a:srgbClr val="00B050"/>
          </a:solidFill>
          <a:ln>
            <a:solidFill>
              <a:schemeClr val="tx1"/>
            </a:solidFill>
            <a:miter lim="800000"/>
            <a:headEnd/>
            <a:tailEnd/>
          </a:ln>
          <a:effectLst>
            <a:glow rad="152400">
              <a:schemeClr val="bg1"/>
            </a:glow>
          </a:effectLst>
        </p:spPr>
        <p:txBody>
          <a:bodyPr anchor="ctr">
            <a:noAutofit/>
          </a:bodyPr>
          <a:lstStyle/>
          <a:p>
            <a:pPr algn="ctr" eaLnBrk="1" hangingPunct="1"/>
            <a:r>
              <a:rPr lang="en-US" altLang="en-US" sz="6000" b="1" i="1" spc="-300" dirty="0">
                <a:solidFill>
                  <a:schemeClr val="tx1"/>
                </a:solidFill>
                <a:latin typeface="Times New Roman" pitchFamily="18" charset="0"/>
              </a:rPr>
              <a:t>R</a:t>
            </a:r>
            <a:r>
              <a:rPr lang="en-US" altLang="en-US" sz="6000" b="1" i="1" cap="none" spc="-300" dirty="0">
                <a:solidFill>
                  <a:schemeClr val="tx1"/>
                </a:solidFill>
                <a:latin typeface="Times New Roman" pitchFamily="18" charset="0"/>
              </a:rPr>
              <a:t>esources (cont.)</a:t>
            </a:r>
            <a:endParaRPr lang="en-US" altLang="en-US" sz="4000" b="1" i="1" dirty="0">
              <a:latin typeface="Times New Roman" pitchFamily="18" charset="0"/>
              <a:cs typeface="Times New Roman" pitchFamily="18" charset="0"/>
            </a:endParaRPr>
          </a:p>
        </p:txBody>
      </p:sp>
      <p:sp>
        <p:nvSpPr>
          <p:cNvPr id="587780" name="Rectangle 3"/>
          <p:cNvSpPr>
            <a:spLocks noGrp="1" noChangeArrowheads="1"/>
          </p:cNvSpPr>
          <p:nvPr>
            <p:ph idx="1"/>
          </p:nvPr>
        </p:nvSpPr>
        <p:spPr>
          <a:xfrm>
            <a:off x="428870" y="1790700"/>
            <a:ext cx="11186808" cy="5067300"/>
          </a:xfrm>
          <a:solidFill>
            <a:schemeClr val="bg1"/>
          </a:solidFill>
          <a:ln w="38100">
            <a:solidFill>
              <a:schemeClr val="bg1"/>
            </a:solidFill>
          </a:ln>
          <a:effectLst>
            <a:glow>
              <a:srgbClr val="C00000"/>
            </a:glow>
          </a:effectLst>
        </p:spPr>
        <p:txBody>
          <a:bodyPr rtlCol="0" anchor="t">
            <a:noAutofit/>
          </a:bodyPr>
          <a:lstStyle/>
          <a:p>
            <a:pPr marL="457200" indent="-457200">
              <a:lnSpc>
                <a:spcPct val="80000"/>
              </a:lnSpc>
              <a:spcBef>
                <a:spcPts val="0"/>
              </a:spcBef>
              <a:buClr>
                <a:srgbClr val="C00000"/>
              </a:buClr>
              <a:buSzPct val="100000"/>
              <a:buFont typeface="Wingdings" panose="05000000000000000000" pitchFamily="2" charset="2"/>
              <a:buChar char="§"/>
              <a:defRPr/>
            </a:pPr>
            <a:r>
              <a:rPr lang="en-US" sz="3200" b="1" i="1" spc="-150" dirty="0">
                <a:solidFill>
                  <a:schemeClr val="tx1"/>
                </a:solidFill>
                <a:latin typeface="Times New Roman" panose="02020603050405020304" pitchFamily="18" charset="0"/>
                <a:cs typeface="Times New Roman" panose="02020603050405020304" pitchFamily="18" charset="0"/>
              </a:rPr>
              <a:t>Michigan Department of Health and Human Services (MDHHS) Medicaid section for LTC:</a:t>
            </a:r>
          </a:p>
          <a:p>
            <a:pPr marL="0" indent="0" algn="ctr">
              <a:lnSpc>
                <a:spcPct val="80000"/>
              </a:lnSpc>
              <a:spcBef>
                <a:spcPts val="0"/>
              </a:spcBef>
              <a:buClr>
                <a:srgbClr val="C00000"/>
              </a:buClr>
              <a:buSzPct val="100000"/>
              <a:buNone/>
              <a:defRPr/>
            </a:pPr>
            <a:r>
              <a:rPr lang="en-US" sz="3200" b="1" i="1" spc="-150" dirty="0">
                <a:solidFill>
                  <a:srgbClr val="C00000"/>
                </a:solidFill>
                <a:latin typeface="Times New Roman" panose="02020603050405020304" pitchFamily="18" charset="0"/>
                <a:cs typeface="Times New Roman" panose="02020603050405020304" pitchFamily="18" charset="0"/>
              </a:rPr>
              <a:t>Laurie Ehrhardt Manager of Long -Term Care,</a:t>
            </a:r>
          </a:p>
          <a:p>
            <a:pPr marL="0" indent="0" algn="ctr">
              <a:lnSpc>
                <a:spcPct val="80000"/>
              </a:lnSpc>
              <a:spcBef>
                <a:spcPts val="0"/>
              </a:spcBef>
              <a:buClr>
                <a:srgbClr val="C00000"/>
              </a:buClr>
              <a:buSzPct val="100000"/>
              <a:buNone/>
              <a:defRPr/>
            </a:pPr>
            <a:r>
              <a:rPr lang="en-US" sz="3200" b="1" i="1" spc="-150" dirty="0">
                <a:solidFill>
                  <a:srgbClr val="C0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EhrhardtL@michigan.gov</a:t>
            </a:r>
            <a:endParaRPr lang="en-US" sz="3200" b="1" i="1" spc="-150" dirty="0">
              <a:solidFill>
                <a:srgbClr val="C00000"/>
              </a:solidFill>
              <a:latin typeface="Times New Roman" panose="02020603050405020304" pitchFamily="18" charset="0"/>
              <a:cs typeface="Times New Roman" panose="02020603050405020304" pitchFamily="18" charset="0"/>
            </a:endParaRPr>
          </a:p>
          <a:p>
            <a:pPr marL="0" indent="0" algn="ctr">
              <a:lnSpc>
                <a:spcPct val="80000"/>
              </a:lnSpc>
              <a:spcBef>
                <a:spcPts val="0"/>
              </a:spcBef>
              <a:buClr>
                <a:srgbClr val="C00000"/>
              </a:buClr>
              <a:buSzPct val="100000"/>
              <a:buNone/>
              <a:defRPr/>
            </a:pPr>
            <a:endParaRPr lang="en-US" sz="3200" b="1" i="1" spc="-150" dirty="0">
              <a:solidFill>
                <a:srgbClr val="C00000"/>
              </a:solidFill>
              <a:latin typeface="Times New Roman" panose="02020603050405020304" pitchFamily="18" charset="0"/>
              <a:cs typeface="Times New Roman" panose="02020603050405020304" pitchFamily="18" charset="0"/>
            </a:endParaRPr>
          </a:p>
          <a:p>
            <a:pPr marL="396875" indent="-396875">
              <a:lnSpc>
                <a:spcPct val="80000"/>
              </a:lnSpc>
              <a:spcBef>
                <a:spcPts val="0"/>
              </a:spcBef>
              <a:buClr>
                <a:srgbClr val="C00000"/>
              </a:buClr>
              <a:buSzPct val="100000"/>
              <a:buFont typeface="Wingdings" panose="05000000000000000000" pitchFamily="2" charset="2"/>
              <a:buChar char="§"/>
              <a:defRPr/>
            </a:pPr>
            <a:r>
              <a:rPr lang="en-US" sz="3200" b="1" i="1" spc="-150" dirty="0">
                <a:solidFill>
                  <a:schemeClr val="tx1"/>
                </a:solidFill>
                <a:latin typeface="Times New Roman" panose="02020603050405020304" pitchFamily="18" charset="0"/>
                <a:cs typeface="Times New Roman" panose="02020603050405020304" pitchFamily="18" charset="0"/>
              </a:rPr>
              <a:t>State Automation Coordinators </a:t>
            </a:r>
          </a:p>
          <a:p>
            <a:pPr marL="0" indent="0" algn="ctr">
              <a:buNone/>
            </a:pPr>
            <a:r>
              <a:rPr lang="en-US" sz="3200" b="1" i="1" spc="-150" dirty="0">
                <a:solidFill>
                  <a:schemeClr val="tx1"/>
                </a:solidFill>
                <a:latin typeface="Times New Roman" panose="02020603050405020304" pitchFamily="18" charset="0"/>
                <a:cs typeface="Times New Roman" panose="02020603050405020304" pitchFamily="18" charset="0"/>
              </a:rPr>
              <a:t>Christian Clemmons</a:t>
            </a:r>
          </a:p>
          <a:p>
            <a:pPr marL="0" indent="0" algn="ctr">
              <a:lnSpc>
                <a:spcPct val="80000"/>
              </a:lnSpc>
              <a:spcBef>
                <a:spcPts val="0"/>
              </a:spcBef>
              <a:buSzPct val="120000"/>
              <a:buNone/>
              <a:defRPr/>
            </a:pPr>
            <a:r>
              <a:rPr lang="en-US" sz="3200" b="1" i="1" spc="-150" dirty="0">
                <a:solidFill>
                  <a:srgbClr val="C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ClemmonsC1@michigan.gov</a:t>
            </a:r>
            <a:endParaRPr lang="en-US" sz="3200" b="1" i="1" spc="-150" dirty="0">
              <a:solidFill>
                <a:srgbClr val="C00000"/>
              </a:solidFill>
              <a:latin typeface="Times New Roman" panose="02020603050405020304" pitchFamily="18" charset="0"/>
              <a:cs typeface="Times New Roman" panose="02020603050405020304" pitchFamily="18" charset="0"/>
            </a:endParaRPr>
          </a:p>
          <a:p>
            <a:pPr marL="0" indent="0" algn="ctr">
              <a:lnSpc>
                <a:spcPct val="80000"/>
              </a:lnSpc>
              <a:spcBef>
                <a:spcPts val="0"/>
              </a:spcBef>
              <a:buSzPct val="120000"/>
              <a:buNone/>
              <a:defRPr/>
            </a:pPr>
            <a:endParaRPr lang="en-US" sz="3200" spc="-150" dirty="0">
              <a:latin typeface="Times New Roman" panose="02020603050405020304" pitchFamily="18" charset="0"/>
              <a:cs typeface="Times New Roman" panose="02020603050405020304" pitchFamily="18" charset="0"/>
            </a:endParaRPr>
          </a:p>
          <a:p>
            <a:pPr marL="396875" indent="-396875">
              <a:lnSpc>
                <a:spcPct val="80000"/>
              </a:lnSpc>
              <a:spcBef>
                <a:spcPts val="0"/>
              </a:spcBef>
              <a:buClr>
                <a:srgbClr val="C00000"/>
              </a:buClr>
              <a:buSzPct val="100000"/>
              <a:buFont typeface="Wingdings" panose="05000000000000000000" pitchFamily="2" charset="2"/>
              <a:buChar char="§"/>
              <a:defRPr/>
            </a:pPr>
            <a:r>
              <a:rPr lang="en-US" sz="3200" b="1" i="1" spc="-150" dirty="0">
                <a:solidFill>
                  <a:schemeClr val="tx1"/>
                </a:solidFill>
                <a:latin typeface="Times New Roman" panose="02020603050405020304" pitchFamily="18" charset="0"/>
                <a:cs typeface="Times New Roman" panose="02020603050405020304" pitchFamily="18" charset="0"/>
              </a:rPr>
              <a:t>State RAI/MDS Coordinator </a:t>
            </a:r>
          </a:p>
          <a:p>
            <a:pPr marL="0" indent="0" algn="ctr">
              <a:lnSpc>
                <a:spcPct val="80000"/>
              </a:lnSpc>
              <a:spcBef>
                <a:spcPts val="0"/>
              </a:spcBef>
              <a:buClr>
                <a:srgbClr val="C00000"/>
              </a:buClr>
              <a:buSzPct val="100000"/>
              <a:buNone/>
              <a:defRPr/>
            </a:pPr>
            <a:r>
              <a:rPr lang="en-US" sz="3200" b="1" i="1" spc="-150" dirty="0">
                <a:solidFill>
                  <a:schemeClr val="tx1"/>
                </a:solidFill>
                <a:latin typeface="Times New Roman" panose="02020603050405020304" pitchFamily="18" charset="0"/>
                <a:cs typeface="Times New Roman" panose="02020603050405020304" pitchFamily="18" charset="0"/>
              </a:rPr>
              <a:t>Haideh Najafi</a:t>
            </a:r>
          </a:p>
          <a:p>
            <a:pPr marL="0" indent="0" algn="ctr">
              <a:lnSpc>
                <a:spcPct val="80000"/>
              </a:lnSpc>
              <a:spcBef>
                <a:spcPts val="0"/>
              </a:spcBef>
              <a:buSzPct val="120000"/>
              <a:buNone/>
              <a:defRPr/>
            </a:pPr>
            <a:r>
              <a:rPr lang="en-US" sz="3200" b="1" i="1" spc="-150" dirty="0">
                <a:solidFill>
                  <a:srgbClr val="C0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NajafiH@michigan.gov</a:t>
            </a:r>
            <a:endParaRPr lang="en-US" sz="3200" b="1" i="1" spc="-150"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5">
            <a:extLst>
              <a:ext uri="{FF2B5EF4-FFF2-40B4-BE49-F238E27FC236}">
                <a16:creationId xmlns:a16="http://schemas.microsoft.com/office/drawing/2014/main" id="{24D93760-A808-43FE-2772-F5EFD0F57750}"/>
              </a:ext>
            </a:extLst>
          </p:cNvPr>
          <p:cNvSpPr txBox="1">
            <a:spLocks/>
          </p:cNvSpPr>
          <p:nvPr/>
        </p:nvSpPr>
        <p:spPr bwMode="auto">
          <a:xfrm>
            <a:off x="10495703" y="89094"/>
            <a:ext cx="545191"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l"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l" eaLnBrk="1" fontAlgn="base" hangingPunct="1">
                <a:spcBef>
                  <a:spcPct val="0"/>
                </a:spcBef>
                <a:spcAft>
                  <a:spcPct val="0"/>
                </a:spcAft>
                <a:buClrTx/>
                <a:buFont typeface="Wingdings" pitchFamily="2" charset="2"/>
                <a:buNone/>
              </a:pPr>
              <a:t>314</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384596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8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8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8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778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7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77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778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778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778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0" grpId="0" build="p" animBg="1"/>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763" y="742358"/>
            <a:ext cx="10100459" cy="909205"/>
          </a:xfrm>
          <a:solidFill>
            <a:srgbClr val="00B050"/>
          </a:solidFill>
          <a:ln w="38100">
            <a:solidFill>
              <a:schemeClr val="tx1"/>
            </a:solidFill>
          </a:ln>
          <a:effectLst>
            <a:glow rad="1524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G</a:t>
            </a:r>
            <a:r>
              <a:rPr lang="en-US" sz="6000" b="1" i="1" cap="none" spc="-300" dirty="0">
                <a:solidFill>
                  <a:schemeClr val="tx1"/>
                </a:solidFill>
                <a:latin typeface="Times New Roman" panose="02020603050405020304" pitchFamily="18" charset="0"/>
                <a:cs typeface="Times New Roman" panose="02020603050405020304" pitchFamily="18" charset="0"/>
              </a:rPr>
              <a:t>lossary</a:t>
            </a:r>
            <a:endParaRPr lang="en-US" sz="6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6338" y="2323652"/>
            <a:ext cx="5631254" cy="4368977"/>
          </a:xfrm>
          <a:solidFill>
            <a:schemeClr val="bg1"/>
          </a:solidFill>
          <a:ln w="38100">
            <a:solidFill>
              <a:srgbClr val="00B050"/>
            </a:solidFill>
          </a:ln>
          <a:effectLst>
            <a:glow rad="63500">
              <a:srgbClr val="C00000"/>
            </a:glow>
          </a:effectLst>
        </p:spPr>
        <p:txBody>
          <a:bodyPr>
            <a:noAutofit/>
          </a:bodyPr>
          <a:lstStyle/>
          <a:p>
            <a:pPr marL="227013" indent="-227013">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Activities of Daily Living (ADL)</a:t>
            </a:r>
          </a:p>
          <a:p>
            <a:pPr marL="227013" lvl="0" indent="-227013">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Adverse Drug Reaction (ADR)</a:t>
            </a:r>
          </a:p>
          <a:p>
            <a:pPr marL="227013" lvl="0" indent="-227013">
              <a:spcBef>
                <a:spcPts val="0"/>
              </a:spcBef>
              <a:buClr>
                <a:srgbClr val="C00000"/>
              </a:buClr>
              <a:buSzPct val="100000"/>
              <a:buFont typeface="Wingdings" panose="05000000000000000000" pitchFamily="2" charset="2"/>
              <a:buChar char="§"/>
            </a:pPr>
            <a:r>
              <a:rPr lang="en-US" sz="2400" spc="-150" dirty="0">
                <a:solidFill>
                  <a:srgbClr val="080808"/>
                </a:solidFill>
                <a:latin typeface="Times New Roman" panose="02020603050405020304" pitchFamily="18" charset="0"/>
                <a:cs typeface="Times New Roman" panose="02020603050405020304" pitchFamily="18" charset="0"/>
              </a:rPr>
              <a:t>Advisory Committee on Immunization Practices (ACIP)</a:t>
            </a:r>
            <a:endParaRPr lang="en-US" sz="2400" spc="-150" dirty="0">
              <a:solidFill>
                <a:schemeClr val="tx1"/>
              </a:solidFill>
              <a:latin typeface="Times New Roman" panose="02020603050405020304" pitchFamily="18" charset="0"/>
              <a:cs typeface="Times New Roman" panose="02020603050405020304" pitchFamily="18" charset="0"/>
            </a:endParaRPr>
          </a:p>
          <a:p>
            <a:pPr marL="227013" indent="-227013">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American Medical Association (AMA)</a:t>
            </a:r>
          </a:p>
          <a:p>
            <a:pPr marL="227013" indent="-227013">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American Sign Language (ASL)</a:t>
            </a:r>
          </a:p>
          <a:p>
            <a:pPr marL="227013" indent="-227013">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Arteriovenous (AV)</a:t>
            </a:r>
            <a:endParaRPr lang="en-US" sz="2400" spc="-150" dirty="0">
              <a:latin typeface="Times New Roman" panose="02020603050405020304" pitchFamily="18" charset="0"/>
              <a:cs typeface="Times New Roman" panose="02020603050405020304" pitchFamily="18" charset="0"/>
            </a:endParaRPr>
          </a:p>
          <a:p>
            <a:pPr marL="227013" indent="-227013">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As needed/As necessary  (PRN)</a:t>
            </a:r>
          </a:p>
          <a:p>
            <a:pPr marL="227013" indent="-227013">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Assessment Reference Date (ARD)</a:t>
            </a:r>
          </a:p>
          <a:p>
            <a:pPr marL="227013" indent="-227013">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Bilevel Positive Airway Pressure (BIPAP)</a:t>
            </a:r>
            <a:endParaRPr lang="en-US" sz="2400" spc="-150" dirty="0">
              <a:solidFill>
                <a:schemeClr val="tx1"/>
              </a:solidFill>
              <a:latin typeface="Times New Roman" panose="02020603050405020304" pitchFamily="18" charset="0"/>
              <a:cs typeface="Times New Roman" panose="02020603050405020304" pitchFamily="18" charset="0"/>
            </a:endParaRPr>
          </a:p>
          <a:p>
            <a:pPr marL="225425" indent="-225425">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Care Area Assessment (CAA)</a:t>
            </a:r>
          </a:p>
          <a:p>
            <a:pPr marL="225425" indent="-225425">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Care Area Triggers (CATs).</a:t>
            </a:r>
          </a:p>
          <a:p>
            <a:pPr marL="285750" indent="-285750">
              <a:spcBef>
                <a:spcPts val="0"/>
              </a:spcBef>
              <a:buClr>
                <a:srgbClr val="C00000"/>
              </a:buClr>
              <a:buFont typeface="Wingdings" panose="05000000000000000000" pitchFamily="2" charset="2"/>
              <a:buChar char="§"/>
            </a:pPr>
            <a:endParaRPr lang="en-US" sz="2800" spc="-15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CF8A217F-A83B-52A7-C8DF-3BBBB7B02010}"/>
              </a:ext>
            </a:extLst>
          </p:cNvPr>
          <p:cNvSpPr txBox="1">
            <a:spLocks/>
          </p:cNvSpPr>
          <p:nvPr/>
        </p:nvSpPr>
        <p:spPr>
          <a:xfrm>
            <a:off x="6096000" y="2323652"/>
            <a:ext cx="5869662" cy="4368977"/>
          </a:xfrm>
          <a:prstGeom prst="rect">
            <a:avLst/>
          </a:prstGeom>
          <a:solidFill>
            <a:schemeClr val="bg1"/>
          </a:solidFill>
          <a:ln w="38100">
            <a:solidFill>
              <a:srgbClr val="00B050"/>
            </a:solidFill>
          </a:ln>
          <a:effectLst>
            <a:glow rad="63500">
              <a:srgbClr val="C00000"/>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Centers for Disease Control and prevention (CDC)</a:t>
            </a:r>
          </a:p>
          <a:p>
            <a:pPr>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Center for Medicare and Medicaid Services (CMS)</a:t>
            </a:r>
          </a:p>
          <a:p>
            <a:pPr>
              <a:spcBef>
                <a:spcPts val="0"/>
              </a:spcBef>
              <a:buClr>
                <a:srgbClr val="C00000"/>
              </a:buClr>
              <a:buSzPct val="100000"/>
              <a:buFont typeface="Wingdings" panose="05000000000000000000" pitchFamily="2" charset="2"/>
              <a:buChar char="§"/>
            </a:pPr>
            <a:r>
              <a:rPr lang="en-US" sz="2400" b="0" i="0" u="none" strike="noStrike" spc="-150" baseline="0" dirty="0">
                <a:solidFill>
                  <a:schemeClr val="tx1"/>
                </a:solidFill>
                <a:latin typeface="Times New Roman" panose="02020603050405020304" pitchFamily="18" charset="0"/>
                <a:cs typeface="Times New Roman" panose="02020603050405020304" pitchFamily="18" charset="0"/>
              </a:rPr>
              <a:t>Cerebrospinal Fluid (CSF)</a:t>
            </a:r>
            <a:endParaRPr lang="en-US" sz="2400" spc="-150" dirty="0">
              <a:latin typeface="Times New Roman" panose="02020603050405020304" pitchFamily="18" charset="0"/>
              <a:cs typeface="Times New Roman" panose="02020603050405020304" pitchFamily="18" charset="0"/>
            </a:endParaRPr>
          </a:p>
          <a:p>
            <a:pPr>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Cerebrovascular Accident (CVA)</a:t>
            </a:r>
          </a:p>
          <a:p>
            <a:pPr>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Clinical nurse specialist (CNS)</a:t>
            </a:r>
          </a:p>
          <a:p>
            <a:pPr>
              <a:spcBef>
                <a:spcPts val="0"/>
              </a:spcBef>
              <a:buClr>
                <a:srgbClr val="C00000"/>
              </a:buClr>
              <a:buSzPct val="100000"/>
              <a:buFont typeface="Wingdings" panose="05000000000000000000" pitchFamily="2" charset="2"/>
              <a:buChar char="§"/>
            </a:pPr>
            <a:r>
              <a:rPr lang="en-US" spc="-150" dirty="0" err="1">
                <a:latin typeface="Times New Roman" panose="02020603050405020304" pitchFamily="18" charset="0"/>
                <a:cs typeface="Times New Roman" panose="02020603050405020304" pitchFamily="18" charset="0"/>
              </a:rPr>
              <a:t>Clostridioides</a:t>
            </a:r>
            <a:r>
              <a:rPr lang="en-US" spc="-150" dirty="0">
                <a:latin typeface="Times New Roman" panose="02020603050405020304" pitchFamily="18" charset="0"/>
                <a:cs typeface="Times New Roman" panose="02020603050405020304" pitchFamily="18" charset="0"/>
              </a:rPr>
              <a:t> difficile (C-diff)</a:t>
            </a:r>
          </a:p>
          <a:p>
            <a:pPr>
              <a:spcBef>
                <a:spcPts val="0"/>
              </a:spcBef>
              <a:buClr>
                <a:srgbClr val="C00000"/>
              </a:buClr>
              <a:buSzPct val="100000"/>
              <a:buFont typeface="Wingdings" panose="05000000000000000000" pitchFamily="2" charset="2"/>
              <a:buChar char="§"/>
            </a:pPr>
            <a:r>
              <a:rPr lang="en-US" sz="2400" b="0" i="0" dirty="0">
                <a:solidFill>
                  <a:srgbClr val="040C28"/>
                </a:solidFill>
                <a:effectLst/>
                <a:latin typeface="Times New Roman" panose="02020603050405020304" pitchFamily="18" charset="0"/>
                <a:cs typeface="Times New Roman" panose="02020603050405020304" pitchFamily="18" charset="0"/>
              </a:rPr>
              <a:t>Code of Federal Regulations</a:t>
            </a:r>
            <a:r>
              <a:rPr lang="en-US" sz="2400" b="0" i="0" dirty="0">
                <a:solidFill>
                  <a:srgbClr val="474747"/>
                </a:solidFill>
                <a:effectLst/>
                <a:latin typeface="Times New Roman" panose="02020603050405020304" pitchFamily="18" charset="0"/>
                <a:cs typeface="Times New Roman" panose="02020603050405020304" pitchFamily="18" charset="0"/>
              </a:rPr>
              <a:t> (CFR)</a:t>
            </a:r>
          </a:p>
          <a:p>
            <a:pPr>
              <a:spcBef>
                <a:spcPts val="0"/>
              </a:spcBef>
              <a:buClr>
                <a:srgbClr val="C00000"/>
              </a:buClr>
              <a:buSzPct val="100000"/>
              <a:buFont typeface="Wingdings" panose="05000000000000000000" pitchFamily="2" charset="2"/>
              <a:buChar char="§"/>
            </a:pPr>
            <a:r>
              <a:rPr lang="en-US" sz="2000" spc="-150" dirty="0">
                <a:latin typeface="Times New Roman" panose="02020603050405020304" pitchFamily="18" charset="0"/>
                <a:cs typeface="Times New Roman" panose="02020603050405020304" pitchFamily="18" charset="0"/>
              </a:rPr>
              <a:t>Continuous Arteriovenous Hemofiltration (CAVH)</a:t>
            </a:r>
          </a:p>
          <a:p>
            <a:pPr>
              <a:spcBef>
                <a:spcPts val="0"/>
              </a:spcBef>
              <a:buClr>
                <a:srgbClr val="C00000"/>
              </a:buClr>
              <a:buSzPct val="100000"/>
              <a:buFont typeface="Wingdings" panose="05000000000000000000" pitchFamily="2" charset="2"/>
              <a:buChar char="§"/>
            </a:pPr>
            <a:r>
              <a:rPr lang="en-US" sz="2000" spc="-150" dirty="0">
                <a:latin typeface="Times New Roman" panose="02020603050405020304" pitchFamily="18" charset="0"/>
                <a:cs typeface="Times New Roman" panose="02020603050405020304" pitchFamily="18" charset="0"/>
              </a:rPr>
              <a:t>Continuous Ambulatory Peritoneal Dialysis (CAPD)</a:t>
            </a:r>
          </a:p>
          <a:p>
            <a:pPr>
              <a:spcBef>
                <a:spcPts val="0"/>
              </a:spcBef>
              <a:buClr>
                <a:srgbClr val="C00000"/>
              </a:buClr>
              <a:buSzPct val="100000"/>
              <a:buFont typeface="Wingdings" panose="05000000000000000000" pitchFamily="2" charset="2"/>
              <a:buChar char="§"/>
            </a:pPr>
            <a:r>
              <a:rPr lang="en-US" spc="-150" dirty="0">
                <a:latin typeface="Times New Roman" panose="02020603050405020304" pitchFamily="18" charset="0"/>
                <a:cs typeface="Times New Roman" panose="02020603050405020304" pitchFamily="18" charset="0"/>
              </a:rPr>
              <a:t>Continuous Positive Airway Pressure (CPAP)</a:t>
            </a:r>
            <a:endParaRPr lang="en-US" sz="2400" spc="-150" dirty="0">
              <a:solidFill>
                <a:srgbClr val="202124"/>
              </a:solidFill>
              <a:latin typeface="Times New Roman" panose="02020603050405020304" pitchFamily="18" charset="0"/>
              <a:cs typeface="Times New Roman" panose="02020603050405020304" pitchFamily="18" charset="0"/>
            </a:endParaRPr>
          </a:p>
          <a:p>
            <a:pPr>
              <a:spcBef>
                <a:spcPts val="0"/>
              </a:spcBef>
              <a:buClr>
                <a:srgbClr val="C00000"/>
              </a:buClr>
              <a:buSzPct val="100000"/>
              <a:buFont typeface="Wingdings" panose="05000000000000000000" pitchFamily="2" charset="2"/>
              <a:buChar char="§"/>
            </a:pPr>
            <a:r>
              <a:rPr lang="en-US" sz="2400" spc="-150" dirty="0">
                <a:solidFill>
                  <a:srgbClr val="202124"/>
                </a:solidFill>
                <a:latin typeface="Times New Roman" panose="02020603050405020304" pitchFamily="18" charset="0"/>
                <a:cs typeface="Times New Roman" panose="02020603050405020304" pitchFamily="18" charset="0"/>
              </a:rPr>
              <a:t>Corona Virus Disease of 2019 (</a:t>
            </a:r>
            <a:r>
              <a:rPr lang="en-US" sz="2400" spc="-150" dirty="0">
                <a:latin typeface="Times New Roman" panose="02020603050405020304" pitchFamily="18" charset="0"/>
                <a:cs typeface="Times New Roman" panose="02020603050405020304" pitchFamily="18" charset="0"/>
              </a:rPr>
              <a:t>COVID-19)</a:t>
            </a:r>
          </a:p>
          <a:p>
            <a:pPr>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Critical Access Hospital (CAH)</a:t>
            </a:r>
          </a:p>
          <a:p>
            <a:pPr>
              <a:spcBef>
                <a:spcPts val="0"/>
              </a:spcBef>
              <a:buClr>
                <a:srgbClr val="C00000"/>
              </a:buClr>
              <a:buSzPct val="100000"/>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Current Procedural Terminology (CPT)</a:t>
            </a:r>
            <a:endParaRPr lang="en-US" sz="2800" spc="-150" dirty="0">
              <a:solidFill>
                <a:srgbClr val="202124"/>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29E9D2A3-BEEB-67FB-B97B-254FF83B167A}"/>
              </a:ext>
            </a:extLst>
          </p:cNvPr>
          <p:cNvSpPr txBox="1">
            <a:spLocks/>
          </p:cNvSpPr>
          <p:nvPr/>
        </p:nvSpPr>
        <p:spPr bwMode="auto">
          <a:xfrm>
            <a:off x="10495703" y="78039"/>
            <a:ext cx="545191"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l"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l" eaLnBrk="1" fontAlgn="base" hangingPunct="1">
                <a:spcBef>
                  <a:spcPct val="0"/>
                </a:spcBef>
                <a:spcAft>
                  <a:spcPct val="0"/>
                </a:spcAft>
                <a:buClrTx/>
                <a:buFont typeface="Wingdings" pitchFamily="2" charset="2"/>
                <a:buNone/>
              </a:pPr>
              <a:t>315</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302413875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217" y="735212"/>
            <a:ext cx="10090562" cy="891832"/>
          </a:xfrm>
          <a:solidFill>
            <a:srgbClr val="00B050"/>
          </a:solidFill>
          <a:ln w="38100">
            <a:solidFill>
              <a:schemeClr val="tx1"/>
            </a:solidFill>
          </a:ln>
          <a:effectLst>
            <a:glow rad="1143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G</a:t>
            </a:r>
            <a:r>
              <a:rPr lang="en-US" sz="5400" b="1" i="1" cap="none" spc="-300" dirty="0">
                <a:solidFill>
                  <a:schemeClr val="tx1"/>
                </a:solidFill>
                <a:latin typeface="Times New Roman" panose="02020603050405020304" pitchFamily="18" charset="0"/>
                <a:cs typeface="Times New Roman" panose="02020603050405020304" pitchFamily="18" charset="0"/>
              </a:rPr>
              <a:t>lossary (cont.)</a:t>
            </a:r>
            <a:endParaRPr lang="en-US" sz="54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5537" y="2280621"/>
            <a:ext cx="6023781" cy="4438933"/>
          </a:xfrm>
          <a:solidFill>
            <a:schemeClr val="bg1"/>
          </a:solidFill>
          <a:ln w="38100">
            <a:solidFill>
              <a:srgbClr val="00B050"/>
            </a:solidFill>
          </a:ln>
          <a:effectLst>
            <a:glow rad="63500">
              <a:srgbClr val="C00000"/>
            </a:glow>
          </a:effectLst>
        </p:spPr>
        <p:txBody>
          <a:bodyPr>
            <a:noAutofit/>
          </a:bodyPr>
          <a:lstStyle/>
          <a:p>
            <a:pPr marL="227013" indent="-227013">
              <a:spcBef>
                <a:spcPts val="0"/>
              </a:spcBef>
              <a:buClr>
                <a:srgbClr val="C00000"/>
              </a:buClr>
              <a:buSzPct val="100000"/>
              <a:buFont typeface="Wingdings" panose="05000000000000000000" pitchFamily="2" charset="2"/>
              <a:buChar char="§"/>
            </a:pPr>
            <a:r>
              <a:rPr lang="en-US" sz="2400" spc="-150" dirty="0">
                <a:solidFill>
                  <a:srgbClr val="202124"/>
                </a:solidFill>
                <a:latin typeface="Times New Roman" panose="02020603050405020304" pitchFamily="18" charset="0"/>
                <a:cs typeface="Times New Roman" panose="02020603050405020304" pitchFamily="18" charset="0"/>
              </a:rPr>
              <a:t>Deep Tissue Injury (DTI)</a:t>
            </a:r>
          </a:p>
          <a:p>
            <a:pPr marL="227013" indent="-227013">
              <a:spcBef>
                <a:spcPts val="0"/>
              </a:spcBef>
              <a:buClr>
                <a:srgbClr val="C00000"/>
              </a:buClr>
              <a:buSzPct val="100000"/>
              <a:buFont typeface="Wingdings" panose="05000000000000000000" pitchFamily="2" charset="2"/>
              <a:buChar char="§"/>
            </a:pPr>
            <a:r>
              <a:rPr lang="en-US" sz="2400" spc="-150" dirty="0">
                <a:solidFill>
                  <a:srgbClr val="202124"/>
                </a:solidFill>
                <a:latin typeface="Times New Roman" panose="02020603050405020304" pitchFamily="18" charset="0"/>
                <a:cs typeface="Times New Roman" panose="02020603050405020304" pitchFamily="18" charset="0"/>
              </a:rPr>
              <a:t>Department of Health and Human Services (DHHS)</a:t>
            </a:r>
          </a:p>
          <a:p>
            <a:pPr marL="227013" indent="-227013">
              <a:spcBef>
                <a:spcPts val="0"/>
              </a:spcBef>
              <a:buClr>
                <a:srgbClr val="C00000"/>
              </a:buClr>
              <a:buSzPct val="100000"/>
              <a:buFont typeface="Wingdings" panose="05000000000000000000" pitchFamily="2" charset="2"/>
              <a:buChar char="§"/>
            </a:pPr>
            <a:r>
              <a:rPr lang="en-US" sz="2400" b="0" i="0" spc="-150" dirty="0">
                <a:solidFill>
                  <a:srgbClr val="001D35"/>
                </a:solidFill>
                <a:effectLst/>
                <a:latin typeface="Times New Roman" panose="02020603050405020304" pitchFamily="18" charset="0"/>
                <a:cs typeface="Times New Roman" panose="02020603050405020304" pitchFamily="18" charset="0"/>
              </a:rPr>
              <a:t>Diabetes Mellitus (DM)</a:t>
            </a:r>
          </a:p>
          <a:p>
            <a:pPr marL="227013" indent="-227013">
              <a:spcBef>
                <a:spcPts val="0"/>
              </a:spcBef>
              <a:buClr>
                <a:srgbClr val="C00000"/>
              </a:buClr>
              <a:buSzPct val="100000"/>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Diagnostic and Statistical Manual of Mental Disorders, Fifth Edition (DSM-5)</a:t>
            </a:r>
            <a:endParaRPr lang="en-US" sz="2400" i="0" dirty="0">
              <a:solidFill>
                <a:srgbClr val="001D35"/>
              </a:solidFill>
              <a:effectLst/>
              <a:latin typeface="Times New Roman" panose="02020603050405020304" pitchFamily="18" charset="0"/>
              <a:cs typeface="Times New Roman" panose="02020603050405020304" pitchFamily="18" charset="0"/>
            </a:endParaRPr>
          </a:p>
          <a:p>
            <a:pPr marL="227013" indent="-227013">
              <a:spcBef>
                <a:spcPts val="0"/>
              </a:spcBef>
              <a:buClr>
                <a:srgbClr val="C00000"/>
              </a:buClr>
              <a:buSzPct val="100000"/>
              <a:buFont typeface="Wingdings" panose="05000000000000000000" pitchFamily="2" charset="2"/>
              <a:buChar char="§"/>
            </a:pPr>
            <a:r>
              <a:rPr lang="en-US" sz="2400" spc="-150" dirty="0">
                <a:solidFill>
                  <a:srgbClr val="202124"/>
                </a:solidFill>
                <a:latin typeface="Times New Roman" panose="02020603050405020304" pitchFamily="18" charset="0"/>
                <a:cs typeface="Times New Roman" panose="02020603050405020304" pitchFamily="18" charset="0"/>
              </a:rPr>
              <a:t>Discharge (D/C)</a:t>
            </a:r>
          </a:p>
          <a:p>
            <a:pPr marL="227013" indent="-227013">
              <a:spcBef>
                <a:spcPts val="0"/>
              </a:spcBef>
              <a:buClr>
                <a:srgbClr val="C00000"/>
              </a:buClr>
              <a:buSzPct val="100000"/>
              <a:buFont typeface="Wingdings" panose="05000000000000000000" pitchFamily="2" charset="2"/>
              <a:buChar char="§"/>
            </a:pPr>
            <a:r>
              <a:rPr lang="en-US" sz="2400" spc="-150" dirty="0">
                <a:solidFill>
                  <a:srgbClr val="202124"/>
                </a:solidFill>
                <a:latin typeface="Times New Roman" panose="02020603050405020304" pitchFamily="18" charset="0"/>
                <a:cs typeface="Times New Roman" panose="02020603050405020304" pitchFamily="18" charset="0"/>
              </a:rPr>
              <a:t>Discharge Return Anticipated (D/C RA)</a:t>
            </a:r>
          </a:p>
          <a:p>
            <a:pPr marL="227013" indent="-227013">
              <a:spcBef>
                <a:spcPts val="0"/>
              </a:spcBef>
              <a:buClr>
                <a:srgbClr val="C00000"/>
              </a:buClr>
              <a:buSzPct val="100000"/>
              <a:buFont typeface="Wingdings" panose="05000000000000000000" pitchFamily="2" charset="2"/>
              <a:buChar char="§"/>
            </a:pPr>
            <a:r>
              <a:rPr lang="en-US" sz="2400" spc="-150" dirty="0">
                <a:solidFill>
                  <a:srgbClr val="202124"/>
                </a:solidFill>
                <a:latin typeface="Times New Roman" panose="02020603050405020304" pitchFamily="18" charset="0"/>
                <a:cs typeface="Times New Roman" panose="02020603050405020304" pitchFamily="18" charset="0"/>
              </a:rPr>
              <a:t>Discharge Return Not Anticipated (D/C RNA)</a:t>
            </a:r>
          </a:p>
          <a:p>
            <a:pPr marL="227013" indent="-227013">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Every Day/Daily  (QD)</a:t>
            </a:r>
          </a:p>
          <a:p>
            <a:pPr marL="227013" indent="-227013">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Every Morning  (Q AM)</a:t>
            </a:r>
          </a:p>
          <a:p>
            <a:pPr marL="227013" indent="-227013">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Every Night/ At Bed-Time (Q.H.S.)</a:t>
            </a:r>
          </a:p>
          <a:p>
            <a:pPr marL="227013" indent="-227013">
              <a:spcBef>
                <a:spcPts val="0"/>
              </a:spcBef>
              <a:buClr>
                <a:srgbClr val="C00000"/>
              </a:buClr>
              <a:buSzPct val="100000"/>
              <a:buFont typeface="Wingdings" panose="05000000000000000000" pitchFamily="2" charset="2"/>
              <a:buChar char="§"/>
            </a:pPr>
            <a:r>
              <a:rPr lang="en-US" sz="2400" spc="-150" dirty="0">
                <a:solidFill>
                  <a:srgbClr val="202124"/>
                </a:solidFill>
                <a:latin typeface="Times New Roman" panose="02020603050405020304" pitchFamily="18" charset="0"/>
                <a:cs typeface="Times New Roman" panose="02020603050405020304" pitchFamily="18" charset="0"/>
              </a:rPr>
              <a:t>Fiscal Year (FY)</a:t>
            </a:r>
          </a:p>
        </p:txBody>
      </p:sp>
      <p:sp>
        <p:nvSpPr>
          <p:cNvPr id="5" name="Content Placeholder 2">
            <a:extLst>
              <a:ext uri="{FF2B5EF4-FFF2-40B4-BE49-F238E27FC236}">
                <a16:creationId xmlns:a16="http://schemas.microsoft.com/office/drawing/2014/main" id="{CF8A217F-A83B-52A7-C8DF-3BBBB7B02010}"/>
              </a:ext>
            </a:extLst>
          </p:cNvPr>
          <p:cNvSpPr txBox="1">
            <a:spLocks/>
          </p:cNvSpPr>
          <p:nvPr/>
        </p:nvSpPr>
        <p:spPr>
          <a:xfrm>
            <a:off x="6560743" y="2280621"/>
            <a:ext cx="5335719" cy="4438933"/>
          </a:xfrm>
          <a:prstGeom prst="rect">
            <a:avLst/>
          </a:prstGeom>
          <a:solidFill>
            <a:schemeClr val="bg1"/>
          </a:solidFill>
          <a:ln w="38100">
            <a:solidFill>
              <a:srgbClr val="00B050"/>
            </a:solidFill>
          </a:ln>
          <a:effectLst>
            <a:glow rad="63500">
              <a:srgbClr val="C00000"/>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27013" indent="-227013">
              <a:spcBef>
                <a:spcPts val="0"/>
              </a:spcBef>
              <a:buClr>
                <a:srgbClr val="C00000"/>
              </a:buClr>
              <a:buSzPct val="100000"/>
              <a:buFont typeface="Wingdings" panose="05000000000000000000" pitchFamily="2" charset="2"/>
              <a:buChar char="§"/>
            </a:pPr>
            <a:r>
              <a:rPr lang="en-US" sz="2000" spc="-150" dirty="0">
                <a:latin typeface="Times New Roman" panose="02020603050405020304" pitchFamily="18" charset="0"/>
                <a:cs typeface="Times New Roman" panose="02020603050405020304" pitchFamily="18" charset="0"/>
              </a:rPr>
              <a:t>Follow-up (FU)</a:t>
            </a:r>
          </a:p>
          <a:p>
            <a:pPr marL="227013" indent="-227013">
              <a:spcBef>
                <a:spcPts val="0"/>
              </a:spcBef>
              <a:buClr>
                <a:srgbClr val="C00000"/>
              </a:buClr>
              <a:buSzPct val="100000"/>
              <a:buFont typeface="Wingdings" panose="05000000000000000000" pitchFamily="2" charset="2"/>
              <a:buChar char="§"/>
            </a:pPr>
            <a:r>
              <a:rPr lang="en-US" sz="2000" spc="-150" dirty="0">
                <a:latin typeface="Times New Roman" panose="02020603050405020304" pitchFamily="18" charset="0"/>
                <a:cs typeface="Times New Roman" panose="02020603050405020304" pitchFamily="18" charset="0"/>
              </a:rPr>
              <a:t>Food and Drug Administration (FDA)</a:t>
            </a:r>
          </a:p>
          <a:p>
            <a:pPr marL="225425" indent="-225425">
              <a:spcBef>
                <a:spcPts val="0"/>
              </a:spcBef>
              <a:buClr>
                <a:srgbClr val="C00000"/>
              </a:buClr>
              <a:buSzPct val="100000"/>
              <a:buFont typeface="Wingdings" panose="05000000000000000000" pitchFamily="2" charset="2"/>
              <a:buChar char="§"/>
            </a:pPr>
            <a:r>
              <a:rPr lang="en-US" sz="2000" spc="-150" dirty="0">
                <a:latin typeface="Times New Roman" panose="02020603050405020304" pitchFamily="18" charset="0"/>
                <a:cs typeface="Times New Roman" panose="02020603050405020304" pitchFamily="18" charset="0"/>
              </a:rPr>
              <a:t>For example (e.g.)</a:t>
            </a:r>
          </a:p>
          <a:p>
            <a:pPr>
              <a:spcBef>
                <a:spcPts val="0"/>
              </a:spcBef>
              <a:buClr>
                <a:srgbClr val="C00000"/>
              </a:buClr>
              <a:buSzPct val="100000"/>
              <a:buFont typeface="Wingdings" panose="05000000000000000000" pitchFamily="2" charset="2"/>
              <a:buChar char="§"/>
            </a:pPr>
            <a:r>
              <a:rPr lang="en-US" spc="-150" dirty="0">
                <a:latin typeface="Times New Roman" panose="02020603050405020304" pitchFamily="18" charset="0"/>
                <a:cs typeface="Times New Roman" panose="02020603050405020304" pitchFamily="18" charset="0"/>
              </a:rPr>
              <a:t>(Fraction of Inspired Oxygen (FiO2)</a:t>
            </a:r>
            <a:endParaRPr lang="en-US" sz="2400" i="0" spc="-150" dirty="0">
              <a:solidFill>
                <a:srgbClr val="0F0F0F"/>
              </a:solidFill>
              <a:effectLst/>
              <a:latin typeface="Times New Roman" panose="02020603050405020304" pitchFamily="18" charset="0"/>
              <a:cs typeface="Times New Roman" panose="02020603050405020304" pitchFamily="18" charset="0"/>
            </a:endParaRPr>
          </a:p>
          <a:p>
            <a:pPr>
              <a:spcBef>
                <a:spcPts val="0"/>
              </a:spcBef>
              <a:buClr>
                <a:srgbClr val="C00000"/>
              </a:buClr>
              <a:buSzPct val="100000"/>
              <a:buFont typeface="Wingdings" panose="05000000000000000000" pitchFamily="2" charset="2"/>
              <a:buChar char="§"/>
            </a:pPr>
            <a:r>
              <a:rPr lang="en-US" sz="2400" i="0" dirty="0">
                <a:solidFill>
                  <a:srgbClr val="0F0F0F"/>
                </a:solidFill>
                <a:effectLst/>
                <a:latin typeface="Times New Roman" panose="02020603050405020304" pitchFamily="18" charset="0"/>
                <a:cs typeface="Times New Roman" panose="02020603050405020304" pitchFamily="18" charset="0"/>
              </a:rPr>
              <a:t>Gastrostomy tub (G-tub)</a:t>
            </a:r>
            <a:endParaRPr lang="en-US" sz="2400" spc="-150" dirty="0">
              <a:latin typeface="Times New Roman" panose="02020603050405020304" pitchFamily="18" charset="0"/>
              <a:cs typeface="Times New Roman" panose="02020603050405020304" pitchFamily="18" charset="0"/>
            </a:endParaRPr>
          </a:p>
          <a:p>
            <a:pPr>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Gradual Dose Reduction (GDR)</a:t>
            </a:r>
          </a:p>
          <a:p>
            <a:pPr>
              <a:spcBef>
                <a:spcPts val="0"/>
              </a:spcBef>
              <a:buClr>
                <a:srgbClr val="C00000"/>
              </a:buClr>
              <a:buSzPct val="100000"/>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Guillain-Barré Syndrome (GBS)</a:t>
            </a:r>
          </a:p>
          <a:p>
            <a:pPr>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Headache (HA)</a:t>
            </a:r>
          </a:p>
          <a:p>
            <a:pPr>
              <a:spcBef>
                <a:spcPts val="0"/>
              </a:spcBef>
              <a:buClr>
                <a:srgbClr val="C00000"/>
              </a:buClr>
              <a:buSzPct val="100000"/>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Health and Human Services (HHS) </a:t>
            </a:r>
          </a:p>
          <a:p>
            <a:pPr marL="225425" lvl="1"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Home Health Agency (HHA).</a:t>
            </a:r>
          </a:p>
          <a:p>
            <a:pPr marL="225425" lvl="1"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Influenza (Flu)</a:t>
            </a:r>
          </a:p>
          <a:p>
            <a:pPr marL="225425" lvl="1"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International Classification of Diseases, Tenth Revision, Clinical Modification (ICD-10-CM) </a:t>
            </a:r>
          </a:p>
          <a:p>
            <a:pPr marL="225425" lvl="1"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International Normalized Ratio (INR)</a:t>
            </a:r>
          </a:p>
        </p:txBody>
      </p:sp>
      <p:sp>
        <p:nvSpPr>
          <p:cNvPr id="4" name="Slide Number Placeholder 5">
            <a:extLst>
              <a:ext uri="{FF2B5EF4-FFF2-40B4-BE49-F238E27FC236}">
                <a16:creationId xmlns:a16="http://schemas.microsoft.com/office/drawing/2014/main" id="{56ED528C-D54A-9B86-20F4-6419C5D5BEAD}"/>
              </a:ext>
            </a:extLst>
          </p:cNvPr>
          <p:cNvSpPr txBox="1">
            <a:spLocks/>
          </p:cNvSpPr>
          <p:nvPr/>
        </p:nvSpPr>
        <p:spPr bwMode="auto">
          <a:xfrm>
            <a:off x="10461048" y="138446"/>
            <a:ext cx="685800"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l"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l" eaLnBrk="1" fontAlgn="base" hangingPunct="1">
                <a:spcBef>
                  <a:spcPct val="0"/>
                </a:spcBef>
                <a:spcAft>
                  <a:spcPct val="0"/>
                </a:spcAft>
                <a:buClrTx/>
                <a:buFont typeface="Wingdings" pitchFamily="2" charset="2"/>
                <a:buNone/>
              </a:pPr>
              <a:t>316</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205818427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01" y="777585"/>
            <a:ext cx="10201398" cy="955571"/>
          </a:xfrm>
          <a:solidFill>
            <a:srgbClr val="00B050"/>
          </a:solidFill>
          <a:ln w="38100">
            <a:solidFill>
              <a:schemeClr val="tx1"/>
            </a:solidFill>
          </a:ln>
          <a:effectLst>
            <a:glow rad="127000">
              <a:schemeClr val="bg1"/>
            </a:glow>
          </a:effectLst>
        </p:spPr>
        <p:txBody>
          <a:bodyPr anchor="ct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G</a:t>
            </a:r>
            <a:r>
              <a:rPr lang="en-US" sz="5400" b="1" i="1" cap="none" spc="-300" dirty="0">
                <a:solidFill>
                  <a:schemeClr val="tx1"/>
                </a:solidFill>
                <a:latin typeface="Times New Roman" panose="02020603050405020304" pitchFamily="18" charset="0"/>
                <a:cs typeface="Times New Roman" panose="02020603050405020304" pitchFamily="18" charset="0"/>
              </a:rPr>
              <a:t>lossary (cont.)</a:t>
            </a:r>
            <a:endParaRPr lang="en-US" sz="54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17733" y="2280472"/>
            <a:ext cx="5830530" cy="4421000"/>
          </a:xfrm>
          <a:solidFill>
            <a:schemeClr val="bg1"/>
          </a:solidFill>
          <a:ln w="38100">
            <a:solidFill>
              <a:srgbClr val="00B050"/>
            </a:solidFill>
          </a:ln>
          <a:effectLst>
            <a:glow rad="63500">
              <a:srgbClr val="C00000"/>
            </a:glow>
          </a:effectLst>
        </p:spPr>
        <p:txBody>
          <a:bodyPr>
            <a:noAutofit/>
          </a:bodyPr>
          <a:lstStyle/>
          <a:p>
            <a:pPr marL="225425" lvl="1" indent="-222250">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Non-Critical Access Hospitals (non-CAH)</a:t>
            </a:r>
          </a:p>
          <a:p>
            <a:pPr marL="225425" indent="-222250">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Not Applicable (NA)</a:t>
            </a:r>
          </a:p>
          <a:p>
            <a:pPr marL="225425" indent="-222250">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Nursing Facility (NF)</a:t>
            </a:r>
          </a:p>
          <a:p>
            <a:pPr marL="225425" indent="-222250">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N</a:t>
            </a:r>
            <a:r>
              <a:rPr lang="en-US" sz="2400" b="0" i="0" spc="-150" dirty="0">
                <a:solidFill>
                  <a:schemeClr val="tx1"/>
                </a:solidFill>
                <a:effectLst/>
                <a:latin typeface="Times New Roman" panose="02020603050405020304" pitchFamily="18" charset="0"/>
                <a:cs typeface="Times New Roman" panose="02020603050405020304" pitchFamily="18" charset="0"/>
              </a:rPr>
              <a:t>urse practitioner (NP) </a:t>
            </a:r>
          </a:p>
          <a:p>
            <a:pPr marL="225425" indent="-222250">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Nursing Home (NH)</a:t>
            </a:r>
          </a:p>
          <a:p>
            <a:pPr marL="225425" indent="-222250">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Occupation Therapy (O.T.)</a:t>
            </a:r>
          </a:p>
          <a:p>
            <a:pPr marL="225425" indent="-222250">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Occupation Therapy  Assistant (OTA)</a:t>
            </a:r>
          </a:p>
          <a:p>
            <a:pPr marL="225425" indent="-222250">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Omnibus Budget Reconciliation Act (OBRA)</a:t>
            </a:r>
          </a:p>
          <a:p>
            <a:pPr marL="225425" indent="-222250">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Outcome and Assessment Information Set (OASIS)</a:t>
            </a:r>
          </a:p>
          <a:p>
            <a:pPr marL="225425" indent="-222250">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Over-the-counter (OTC)</a:t>
            </a:r>
          </a:p>
          <a:p>
            <a:pPr marL="225425" indent="-222250">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Oxygen  (O2)</a:t>
            </a:r>
          </a:p>
          <a:p>
            <a:pPr marL="225425" indent="-222250">
              <a:spcBef>
                <a:spcPts val="0"/>
              </a:spcBef>
              <a:buClr>
                <a:srgbClr val="C00000"/>
              </a:buClr>
              <a:buFont typeface="Wingdings" panose="05000000000000000000" pitchFamily="2" charset="2"/>
              <a:buChar char="§"/>
            </a:pPr>
            <a:endParaRPr lang="en-US" sz="2800" spc="-15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6B9715A2-F631-7148-1503-84CF6DFF9D5B}"/>
              </a:ext>
            </a:extLst>
          </p:cNvPr>
          <p:cNvSpPr txBox="1">
            <a:spLocks/>
          </p:cNvSpPr>
          <p:nvPr/>
        </p:nvSpPr>
        <p:spPr>
          <a:xfrm>
            <a:off x="143737" y="2280744"/>
            <a:ext cx="5830531" cy="4420999"/>
          </a:xfrm>
          <a:prstGeom prst="rect">
            <a:avLst/>
          </a:prstGeom>
          <a:solidFill>
            <a:schemeClr val="bg1"/>
          </a:solidFill>
          <a:ln w="38100">
            <a:solidFill>
              <a:srgbClr val="00B050"/>
            </a:solidFill>
          </a:ln>
          <a:effectLst>
            <a:glow rad="63500">
              <a:srgbClr val="C00000"/>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25425" lvl="1"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Internet Quality Improvement and Evaluation System (</a:t>
            </a:r>
            <a:r>
              <a:rPr lang="en-US" sz="2400" spc="-150" dirty="0" err="1">
                <a:latin typeface="Times New Roman" panose="02020603050405020304" pitchFamily="18" charset="0"/>
                <a:cs typeface="Times New Roman" panose="02020603050405020304" pitchFamily="18" charset="0"/>
              </a:rPr>
              <a:t>iQIES</a:t>
            </a:r>
            <a:r>
              <a:rPr lang="en-US" sz="2400" spc="-150" dirty="0">
                <a:latin typeface="Times New Roman" panose="02020603050405020304" pitchFamily="18" charset="0"/>
                <a:cs typeface="Times New Roman" panose="02020603050405020304" pitchFamily="18" charset="0"/>
              </a:rPr>
              <a:t>)</a:t>
            </a:r>
          </a:p>
          <a:p>
            <a:pPr marL="225425" lvl="1" indent="-222250">
              <a:spcBef>
                <a:spcPts val="0"/>
              </a:spcBef>
              <a:buClr>
                <a:srgbClr val="C00000"/>
              </a:buClr>
              <a:buFont typeface="Wingdings" panose="05000000000000000000" pitchFamily="2" charset="2"/>
              <a:buChar char="§"/>
            </a:pPr>
            <a:r>
              <a:rPr lang="en-US" sz="2400" b="0" i="0" dirty="0">
                <a:solidFill>
                  <a:srgbClr val="001D35"/>
                </a:solidFill>
                <a:effectLst/>
                <a:latin typeface="Times New Roman" panose="02020603050405020304" pitchFamily="18" charset="0"/>
                <a:cs typeface="Times New Roman" panose="02020603050405020304" pitchFamily="18" charset="0"/>
              </a:rPr>
              <a:t>Intramuscular Injection (IM)</a:t>
            </a:r>
          </a:p>
          <a:p>
            <a:pPr marL="225425" lvl="1" indent="-222250">
              <a:spcBef>
                <a:spcPts val="0"/>
              </a:spcBef>
              <a:buClr>
                <a:srgbClr val="C00000"/>
              </a:buClr>
              <a:buFont typeface="Wingdings" panose="05000000000000000000" pitchFamily="2" charset="2"/>
              <a:buChar char="§"/>
            </a:pPr>
            <a:r>
              <a:rPr lang="en-US" sz="2400" b="0" i="0" dirty="0">
                <a:solidFill>
                  <a:srgbClr val="001D35"/>
                </a:solidFill>
                <a:effectLst/>
                <a:latin typeface="Times New Roman" panose="02020603050405020304" pitchFamily="18" charset="0"/>
                <a:cs typeface="Times New Roman" panose="02020603050405020304" pitchFamily="18" charset="0"/>
              </a:rPr>
              <a:t>Intravenous therapy (IV)</a:t>
            </a:r>
          </a:p>
          <a:p>
            <a:pPr marL="225425" lvl="1" indent="-222250">
              <a:spcBef>
                <a:spcPts val="0"/>
              </a:spcBef>
              <a:buClr>
                <a:srgbClr val="C00000"/>
              </a:buClr>
              <a:buFont typeface="Wingdings" panose="05000000000000000000" pitchFamily="2" charset="2"/>
              <a:buChar char="§"/>
            </a:pPr>
            <a:r>
              <a:rPr lang="en-US" sz="2400" spc="-150" dirty="0">
                <a:solidFill>
                  <a:srgbClr val="001D35"/>
                </a:solidFill>
                <a:latin typeface="Times New Roman" panose="02020603050405020304" pitchFamily="18" charset="0"/>
                <a:cs typeface="Times New Roman" panose="02020603050405020304" pitchFamily="18" charset="0"/>
              </a:rPr>
              <a:t>Invasive Mechanical Ventilator (IMV)</a:t>
            </a:r>
            <a:endParaRPr lang="en-US" sz="2400" b="0" i="0" spc="-150" dirty="0">
              <a:solidFill>
                <a:srgbClr val="001D35"/>
              </a:solidFill>
              <a:effectLst/>
              <a:latin typeface="Times New Roman" panose="02020603050405020304" pitchFamily="18" charset="0"/>
              <a:cs typeface="Times New Roman" panose="02020603050405020304" pitchFamily="18" charset="0"/>
            </a:endParaRPr>
          </a:p>
          <a:p>
            <a:pPr marL="225425" lvl="1"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Item Subset Code (ISC)</a:t>
            </a:r>
          </a:p>
          <a:p>
            <a:pPr marL="225425" lvl="1" indent="-222250">
              <a:spcBef>
                <a:spcPts val="0"/>
              </a:spcBef>
              <a:buClr>
                <a:srgbClr val="C00000"/>
              </a:buClr>
              <a:buFont typeface="Wingdings" panose="05000000000000000000" pitchFamily="2" charset="2"/>
              <a:buChar char="§"/>
            </a:pPr>
            <a:r>
              <a:rPr lang="en-US" sz="2400" b="0" i="0" spc="-150" dirty="0">
                <a:solidFill>
                  <a:srgbClr val="001D35"/>
                </a:solidFill>
                <a:effectLst/>
                <a:latin typeface="Times New Roman" panose="02020603050405020304" pitchFamily="18" charset="0"/>
                <a:cs typeface="Times New Roman" panose="02020603050405020304" pitchFamily="18" charset="0"/>
              </a:rPr>
              <a:t>Keep Vein Open(KVO)</a:t>
            </a:r>
          </a:p>
          <a:p>
            <a:pPr marL="225425" lvl="1"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Master of Social Work (MSW)</a:t>
            </a:r>
          </a:p>
          <a:p>
            <a:pPr marL="225425" lvl="1"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Methicillin-resistant Staphylococcus aureus (MRSA)</a:t>
            </a:r>
            <a:endParaRPr lang="en-US" sz="2400" strike="sngStrike" spc="-150" dirty="0">
              <a:latin typeface="Times New Roman" panose="02020603050405020304" pitchFamily="18" charset="0"/>
              <a:cs typeface="Times New Roman" panose="02020603050405020304" pitchFamily="18" charset="0"/>
            </a:endParaRPr>
          </a:p>
          <a:p>
            <a:pPr marL="225425" lvl="1" indent="-222250">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Michigan Department of Health and Human Services (MDHHS) </a:t>
            </a:r>
          </a:p>
          <a:p>
            <a:pPr marL="225425" lvl="1"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Minimum Data Set (MDS)</a:t>
            </a:r>
            <a:endParaRPr lang="en-US" sz="2800" spc="-150" dirty="0">
              <a:highlight>
                <a:srgbClr val="FFFF00"/>
              </a:highlight>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7AD93BB-26C0-269E-E1DA-4D79ABBD3201}"/>
              </a:ext>
            </a:extLst>
          </p:cNvPr>
          <p:cNvSpPr txBox="1">
            <a:spLocks/>
          </p:cNvSpPr>
          <p:nvPr/>
        </p:nvSpPr>
        <p:spPr bwMode="auto">
          <a:xfrm>
            <a:off x="10394373" y="156528"/>
            <a:ext cx="711777"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ctr"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ctr" eaLnBrk="1" fontAlgn="base" hangingPunct="1">
                <a:spcBef>
                  <a:spcPct val="0"/>
                </a:spcBef>
                <a:spcAft>
                  <a:spcPct val="0"/>
                </a:spcAft>
                <a:buClrTx/>
                <a:buFont typeface="Wingdings" pitchFamily="2" charset="2"/>
                <a:buNone/>
              </a:pPr>
              <a:t>317</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18254579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002" y="768060"/>
            <a:ext cx="10145996" cy="971033"/>
          </a:xfrm>
          <a:solidFill>
            <a:srgbClr val="00B050"/>
          </a:solidFill>
          <a:ln w="38100">
            <a:solidFill>
              <a:schemeClr val="tx1"/>
            </a:solidFill>
          </a:ln>
          <a:effectLst>
            <a:glow rad="1397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G</a:t>
            </a:r>
            <a:r>
              <a:rPr lang="en-US" sz="6000" b="1" i="1" cap="none" spc="-300" dirty="0">
                <a:solidFill>
                  <a:schemeClr val="tx1"/>
                </a:solidFill>
                <a:latin typeface="Times New Roman" panose="02020603050405020304" pitchFamily="18" charset="0"/>
                <a:cs typeface="Times New Roman" panose="02020603050405020304" pitchFamily="18" charset="0"/>
              </a:rPr>
              <a:t>lossary (cont.)</a:t>
            </a:r>
            <a:endParaRPr lang="en-US" sz="6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55533" y="1924333"/>
            <a:ext cx="5648482" cy="4759050"/>
          </a:xfrm>
          <a:solidFill>
            <a:schemeClr val="bg1"/>
          </a:solidFill>
          <a:ln w="38100">
            <a:solidFill>
              <a:srgbClr val="00B050"/>
            </a:solidFill>
          </a:ln>
          <a:effectLst>
            <a:glow rad="76200">
              <a:srgbClr val="C00000"/>
            </a:glow>
          </a:effectLst>
        </p:spPr>
        <p:txBody>
          <a:bodyPr>
            <a:noAutofit/>
          </a:bodyPr>
          <a:lstStyle/>
          <a:p>
            <a:pPr marL="225425"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Pre-Admission Screening and Resident Review (PASRR)</a:t>
            </a:r>
            <a:endParaRPr lang="en-US" sz="2400" spc="-150" dirty="0">
              <a:solidFill>
                <a:schemeClr val="tx1"/>
              </a:solidFill>
              <a:latin typeface="Times New Roman" panose="02020603050405020304" pitchFamily="18" charset="0"/>
              <a:cs typeface="Times New Roman" panose="02020603050405020304" pitchFamily="18" charset="0"/>
            </a:endParaRPr>
          </a:p>
          <a:p>
            <a:pPr marL="225425" indent="-225425">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Pressure Ulcer (PU)</a:t>
            </a:r>
          </a:p>
          <a:p>
            <a:pPr marL="225425" indent="-225425">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Prospective Payment System (PPS)</a:t>
            </a:r>
          </a:p>
          <a:p>
            <a:pPr marL="225425"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Prothrombin Time/International Normalized Ratio (PT/ INR)</a:t>
            </a:r>
          </a:p>
          <a:p>
            <a:pPr marL="225425"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Quality Measure (QM)</a:t>
            </a:r>
          </a:p>
          <a:p>
            <a:pPr marL="225425"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Registered nurse (RN)</a:t>
            </a:r>
          </a:p>
          <a:p>
            <a:pPr marL="225425"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Resident Assessment Instrument (RAI)</a:t>
            </a:r>
          </a:p>
          <a:p>
            <a:pPr marL="225425"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Respiratory therapist (RT)</a:t>
            </a:r>
          </a:p>
          <a:p>
            <a:pPr marL="225425"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Severe Acute Respiratory Syndrome Coronavirus 2 (SARS-CoV-2)</a:t>
            </a:r>
          </a:p>
          <a:p>
            <a:pPr marL="231775" indent="-231775">
              <a:spcBef>
                <a:spcPts val="0"/>
              </a:spcBef>
              <a:buClr>
                <a:srgbClr val="C00000"/>
              </a:buClr>
              <a:buFont typeface="Wingdings" panose="05000000000000000000" pitchFamily="2" charset="2"/>
              <a:buChar char="§"/>
            </a:pPr>
            <a:r>
              <a:rPr lang="en-US" sz="2400" spc="-150" dirty="0">
                <a:solidFill>
                  <a:schemeClr val="tx1"/>
                </a:solidFill>
                <a:latin typeface="Times New Roman" panose="02020603050405020304" pitchFamily="18" charset="0"/>
                <a:cs typeface="Times New Roman" panose="02020603050405020304" pitchFamily="18" charset="0"/>
              </a:rPr>
              <a:t>Significant Change in Status Assessment (SCSA)</a:t>
            </a:r>
          </a:p>
        </p:txBody>
      </p:sp>
      <p:sp>
        <p:nvSpPr>
          <p:cNvPr id="6" name="Content Placeholder 2">
            <a:extLst>
              <a:ext uri="{FF2B5EF4-FFF2-40B4-BE49-F238E27FC236}">
                <a16:creationId xmlns:a16="http://schemas.microsoft.com/office/drawing/2014/main" id="{97B77C48-C24F-83AE-C92D-C5024411DD1F}"/>
              </a:ext>
            </a:extLst>
          </p:cNvPr>
          <p:cNvSpPr txBox="1">
            <a:spLocks/>
          </p:cNvSpPr>
          <p:nvPr/>
        </p:nvSpPr>
        <p:spPr>
          <a:xfrm>
            <a:off x="232229" y="1924333"/>
            <a:ext cx="5960341" cy="4759050"/>
          </a:xfrm>
          <a:prstGeom prst="rect">
            <a:avLst/>
          </a:prstGeom>
          <a:solidFill>
            <a:schemeClr val="bg1"/>
          </a:solidFill>
          <a:ln w="38100">
            <a:solidFill>
              <a:srgbClr val="00B050"/>
            </a:solidFill>
          </a:ln>
          <a:effectLst>
            <a:glow rad="63500">
              <a:srgbClr val="C00000"/>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25425" indent="-222250">
              <a:spcBef>
                <a:spcPts val="0"/>
              </a:spcBef>
              <a:buClr>
                <a:srgbClr val="C00000"/>
              </a:buClr>
              <a:buFont typeface="Wingdings" panose="05000000000000000000" pitchFamily="2" charset="2"/>
              <a:buChar char="§"/>
            </a:pPr>
            <a:r>
              <a:rPr lang="en-US" sz="2400" spc="-150" dirty="0">
                <a:solidFill>
                  <a:srgbClr val="001D35"/>
                </a:solidFill>
                <a:latin typeface="Times New Roman" panose="02020603050405020304" pitchFamily="18" charset="0"/>
                <a:cs typeface="Times New Roman" panose="02020603050405020304" pitchFamily="18" charset="0"/>
              </a:rPr>
              <a:t>Percutaneous endoscopic gastrostomy (PEG) tube</a:t>
            </a:r>
          </a:p>
          <a:p>
            <a:pPr marL="225425"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Per oral/orally/By mouth (PO)</a:t>
            </a:r>
          </a:p>
          <a:p>
            <a:pPr marL="225425"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Peripherally Inserted Central Catheter (PICC)</a:t>
            </a:r>
          </a:p>
          <a:p>
            <a:pPr marL="225425"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Personal Health Information (PHI)</a:t>
            </a:r>
          </a:p>
          <a:p>
            <a:pPr marL="225425"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Physical Therapy (P.T.)</a:t>
            </a:r>
          </a:p>
          <a:p>
            <a:pPr marL="225425"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Physical Therapy Assistant (PTA)</a:t>
            </a:r>
          </a:p>
          <a:p>
            <a:pPr marL="225425" indent="-222250">
              <a:spcBef>
                <a:spcPts val="0"/>
              </a:spcBef>
              <a:buClr>
                <a:srgbClr val="C00000"/>
              </a:buClr>
              <a:buFont typeface="Wingdings" panose="05000000000000000000" pitchFamily="2" charset="2"/>
              <a:buChar char="§"/>
            </a:pPr>
            <a:r>
              <a:rPr lang="en-US" sz="2400" b="0" i="0" spc="-150" dirty="0">
                <a:solidFill>
                  <a:srgbClr val="001D35"/>
                </a:solidFill>
                <a:effectLst/>
                <a:latin typeface="Times New Roman" panose="02020603050405020304" pitchFamily="18" charset="0"/>
                <a:cs typeface="Times New Roman" panose="02020603050405020304" pitchFamily="18" charset="0"/>
              </a:rPr>
              <a:t>Physician Assistants (PAs) </a:t>
            </a:r>
          </a:p>
          <a:p>
            <a:pPr marL="225425" indent="-222250">
              <a:spcBef>
                <a:spcPts val="0"/>
              </a:spcBef>
              <a:buClr>
                <a:srgbClr val="C00000"/>
              </a:buClr>
              <a:buFont typeface="Wingdings" panose="05000000000000000000" pitchFamily="2" charset="2"/>
              <a:buChar char="§"/>
            </a:pPr>
            <a:r>
              <a:rPr lang="en-US" sz="2400" b="0" i="0" spc="-150" dirty="0">
                <a:solidFill>
                  <a:srgbClr val="040C28"/>
                </a:solidFill>
                <a:effectLst/>
                <a:latin typeface="Times New Roman" panose="02020603050405020304" pitchFamily="18" charset="0"/>
                <a:cs typeface="Times New Roman" panose="02020603050405020304" pitchFamily="18" charset="0"/>
              </a:rPr>
              <a:t>Pneumococcal Conjugate Vaccine</a:t>
            </a:r>
            <a:r>
              <a:rPr lang="en-US" sz="2400" b="0" i="0" spc="-150" dirty="0">
                <a:solidFill>
                  <a:srgbClr val="202124"/>
                </a:solidFill>
                <a:effectLst/>
                <a:latin typeface="Times New Roman" panose="02020603050405020304" pitchFamily="18" charset="0"/>
                <a:cs typeface="Times New Roman" panose="02020603050405020304" pitchFamily="18" charset="0"/>
              </a:rPr>
              <a:t> (PCV13)</a:t>
            </a:r>
          </a:p>
          <a:p>
            <a:pPr marL="225425" indent="-222250">
              <a:spcBef>
                <a:spcPts val="0"/>
              </a:spcBef>
              <a:buClr>
                <a:srgbClr val="C00000"/>
              </a:buClr>
              <a:buFont typeface="Wingdings" panose="05000000000000000000" pitchFamily="2" charset="2"/>
              <a:buChar char="§"/>
            </a:pPr>
            <a:r>
              <a:rPr lang="en-US" sz="2400" b="0" i="0" spc="-150" dirty="0">
                <a:solidFill>
                  <a:srgbClr val="202124"/>
                </a:solidFill>
                <a:effectLst/>
                <a:latin typeface="Times New Roman" panose="02020603050405020304" pitchFamily="18" charset="0"/>
                <a:cs typeface="Times New Roman" panose="02020603050405020304" pitchFamily="18" charset="0"/>
              </a:rPr>
              <a:t> </a:t>
            </a:r>
            <a:r>
              <a:rPr lang="en-US" sz="2400" spc="-150" dirty="0">
                <a:solidFill>
                  <a:srgbClr val="1F1F1F"/>
                </a:solidFill>
                <a:latin typeface="Times New Roman" panose="02020603050405020304" pitchFamily="18" charset="0"/>
                <a:cs typeface="Times New Roman" panose="02020603050405020304" pitchFamily="18" charset="0"/>
              </a:rPr>
              <a:t>15-valent pneumococcal conjugate vaccine (PCV15)</a:t>
            </a:r>
            <a:endParaRPr lang="en-US" sz="2400" b="0" i="0" spc="-150" dirty="0">
              <a:solidFill>
                <a:srgbClr val="202124"/>
              </a:solidFill>
              <a:effectLst/>
              <a:latin typeface="Times New Roman" panose="02020603050405020304" pitchFamily="18" charset="0"/>
              <a:cs typeface="Times New Roman" panose="02020603050405020304" pitchFamily="18" charset="0"/>
            </a:endParaRPr>
          </a:p>
          <a:p>
            <a:pPr marL="225425" indent="-222250">
              <a:spcBef>
                <a:spcPts val="0"/>
              </a:spcBef>
              <a:buClr>
                <a:srgbClr val="C00000"/>
              </a:buClr>
              <a:buFont typeface="Wingdings" panose="05000000000000000000" pitchFamily="2" charset="2"/>
              <a:buChar char="§"/>
            </a:pPr>
            <a:r>
              <a:rPr lang="en-US" sz="2400" spc="-150" dirty="0">
                <a:solidFill>
                  <a:srgbClr val="1F1F1F"/>
                </a:solidFill>
                <a:latin typeface="Times New Roman" panose="02020603050405020304" pitchFamily="18" charset="0"/>
                <a:cs typeface="Times New Roman" panose="02020603050405020304" pitchFamily="18" charset="0"/>
              </a:rPr>
              <a:t>20-valent pneumococcal conjugate vaccine (PCV20)</a:t>
            </a:r>
          </a:p>
          <a:p>
            <a:pPr marL="225425" indent="-222250">
              <a:spcBef>
                <a:spcPts val="0"/>
              </a:spcBef>
              <a:buClr>
                <a:srgbClr val="C00000"/>
              </a:buClr>
              <a:buFont typeface="Wingdings" panose="05000000000000000000" pitchFamily="2" charset="2"/>
              <a:buChar char="§"/>
            </a:pPr>
            <a:r>
              <a:rPr lang="en-US" sz="2400" spc="-150" dirty="0">
                <a:solidFill>
                  <a:srgbClr val="1F1F1F"/>
                </a:solidFill>
                <a:latin typeface="Times New Roman" panose="02020603050405020304" pitchFamily="18" charset="0"/>
                <a:cs typeface="Times New Roman" panose="02020603050405020304" pitchFamily="18" charset="0"/>
              </a:rPr>
              <a:t>21-valent pneumococcal conjugate vaccine (PCV21)</a:t>
            </a:r>
          </a:p>
          <a:p>
            <a:pPr marL="225425" indent="-222250">
              <a:spcBef>
                <a:spcPts val="0"/>
              </a:spcBef>
              <a:buClr>
                <a:srgbClr val="C00000"/>
              </a:buClr>
              <a:buFont typeface="Wingdings" panose="05000000000000000000" pitchFamily="2" charset="2"/>
              <a:buChar char="§"/>
            </a:pPr>
            <a:r>
              <a:rPr lang="en-US" sz="2400" spc="-150" dirty="0">
                <a:solidFill>
                  <a:srgbClr val="202124"/>
                </a:solidFill>
                <a:latin typeface="Times New Roman" panose="02020603050405020304" pitchFamily="18" charset="0"/>
                <a:cs typeface="Times New Roman" panose="02020603050405020304" pitchFamily="18" charset="0"/>
              </a:rPr>
              <a:t>Pneumococcal Polysaccharide Vaccine (PPSV23) </a:t>
            </a:r>
            <a:endParaRPr lang="en-US" sz="2400" spc="-150" dirty="0">
              <a:latin typeface="Times New Roman" panose="02020603050405020304" pitchFamily="18" charset="0"/>
              <a:cs typeface="Times New Roman" panose="02020603050405020304" pitchFamily="18" charset="0"/>
            </a:endParaRPr>
          </a:p>
          <a:p>
            <a:pPr marL="225425" indent="-222250">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Pound (</a:t>
            </a:r>
            <a:r>
              <a:rPr lang="en-US" sz="2400" spc="-150" dirty="0" err="1">
                <a:latin typeface="Times New Roman" panose="02020603050405020304" pitchFamily="18" charset="0"/>
                <a:cs typeface="Times New Roman" panose="02020603050405020304" pitchFamily="18" charset="0"/>
              </a:rPr>
              <a:t>Lb</a:t>
            </a:r>
            <a:r>
              <a:rPr lang="en-US" sz="2400" spc="-150" dirty="0">
                <a:latin typeface="Times New Roman" panose="02020603050405020304" pitchFamily="18" charset="0"/>
                <a:cs typeface="Times New Roman" panose="02020603050405020304" pitchFamily="18" charset="0"/>
              </a:rPr>
              <a:t>)</a:t>
            </a:r>
          </a:p>
          <a:p>
            <a:pPr marL="225425" indent="-222250">
              <a:spcBef>
                <a:spcPts val="0"/>
              </a:spcBef>
              <a:buClr>
                <a:srgbClr val="C00000"/>
              </a:buClr>
              <a:buFont typeface="Wingdings" panose="05000000000000000000" pitchFamily="2" charset="2"/>
              <a:buChar char="§"/>
            </a:pPr>
            <a:endParaRPr lang="en-US" sz="2400" spc="-150" dirty="0">
              <a:latin typeface="Times New Roman" panose="02020603050405020304" pitchFamily="18" charset="0"/>
              <a:cs typeface="Times New Roman" panose="02020603050405020304" pitchFamily="18" charset="0"/>
            </a:endParaRPr>
          </a:p>
        </p:txBody>
      </p:sp>
      <p:sp>
        <p:nvSpPr>
          <p:cNvPr id="5" name="Slide Number Placeholder 5">
            <a:extLst>
              <a:ext uri="{FF2B5EF4-FFF2-40B4-BE49-F238E27FC236}">
                <a16:creationId xmlns:a16="http://schemas.microsoft.com/office/drawing/2014/main" id="{3E73C41C-8F06-CA09-CFD8-EC7060C5EBA6}"/>
              </a:ext>
            </a:extLst>
          </p:cNvPr>
          <p:cNvSpPr txBox="1">
            <a:spLocks/>
          </p:cNvSpPr>
          <p:nvPr/>
        </p:nvSpPr>
        <p:spPr bwMode="auto">
          <a:xfrm>
            <a:off x="10420350" y="171152"/>
            <a:ext cx="748648"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ctr"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ctr" eaLnBrk="1" fontAlgn="base" hangingPunct="1">
                <a:spcBef>
                  <a:spcPct val="0"/>
                </a:spcBef>
                <a:spcAft>
                  <a:spcPct val="0"/>
                </a:spcAft>
                <a:buClrTx/>
                <a:buFont typeface="Wingdings" pitchFamily="2" charset="2"/>
                <a:buNone/>
              </a:pPr>
              <a:t>318</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330875212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90" y="788786"/>
            <a:ext cx="10123220" cy="992277"/>
          </a:xfrm>
          <a:solidFill>
            <a:srgbClr val="00B050"/>
          </a:solidFill>
          <a:ln w="38100">
            <a:solidFill>
              <a:schemeClr val="tx1"/>
            </a:solidFill>
          </a:ln>
          <a:effectLst>
            <a:glow rad="101600">
              <a:schemeClr val="bg1"/>
            </a:glow>
          </a:effectLst>
        </p:spPr>
        <p:txBody>
          <a:bodyPr anchor="ct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G</a:t>
            </a:r>
            <a:r>
              <a:rPr lang="en-US" sz="6000" b="1" i="1" cap="none" spc="-300" dirty="0">
                <a:solidFill>
                  <a:schemeClr val="tx1"/>
                </a:solidFill>
                <a:latin typeface="Times New Roman" panose="02020603050405020304" pitchFamily="18" charset="0"/>
                <a:cs typeface="Times New Roman" panose="02020603050405020304" pitchFamily="18" charset="0"/>
              </a:rPr>
              <a:t>lossary (cont.)</a:t>
            </a:r>
            <a:endParaRPr lang="en-US" sz="6000" b="1" i="1" spc="-3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0" y="2237591"/>
            <a:ext cx="5816483" cy="4521695"/>
          </a:xfrm>
          <a:solidFill>
            <a:schemeClr val="bg1"/>
          </a:solidFill>
          <a:ln w="38100">
            <a:solidFill>
              <a:srgbClr val="00B050"/>
            </a:solidFill>
          </a:ln>
          <a:effectLst>
            <a:glow rad="63500">
              <a:srgbClr val="C00000"/>
            </a:glow>
          </a:effectLst>
        </p:spPr>
        <p:txBody>
          <a:bodyPr>
            <a:noAutofit/>
          </a:bodyPr>
          <a:lstStyle/>
          <a:p>
            <a:pPr marL="228600" indent="-228600">
              <a:spcBef>
                <a:spcPts val="0"/>
              </a:spcBef>
              <a:buClr>
                <a:srgbClr val="C00000"/>
              </a:buClr>
              <a:buFont typeface="Wingdings" panose="05000000000000000000" pitchFamily="2" charset="2"/>
              <a:buChar char="§"/>
            </a:pPr>
            <a:r>
              <a:rPr lang="en-US" sz="2800" spc="-150" dirty="0">
                <a:solidFill>
                  <a:schemeClr val="tx1"/>
                </a:solidFill>
                <a:latin typeface="Times New Roman" panose="02020603050405020304" pitchFamily="18" charset="0"/>
                <a:cs typeface="Times New Roman" panose="02020603050405020304" pitchFamily="18" charset="0"/>
              </a:rPr>
              <a:t>Target Specific Oral Anticoagulants (TSOACs)</a:t>
            </a:r>
          </a:p>
          <a:p>
            <a:pPr marL="228600" indent="-228600">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Total Parenteral Nutrition (TPN)</a:t>
            </a:r>
          </a:p>
          <a:p>
            <a:pPr marL="228600" indent="-228600">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Twice a day (BID)</a:t>
            </a:r>
          </a:p>
          <a:p>
            <a:pPr marL="228600" indent="-228600">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United State (U.S.)</a:t>
            </a:r>
          </a:p>
          <a:p>
            <a:pPr marL="228600" indent="-228600">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Unknown (UK)</a:t>
            </a:r>
          </a:p>
          <a:p>
            <a:pPr marL="228600" indent="-228600">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Urinary Tract Infection (UTI).</a:t>
            </a:r>
          </a:p>
          <a:p>
            <a:pPr marL="228600" indent="-228600">
              <a:spcBef>
                <a:spcPts val="0"/>
              </a:spcBef>
              <a:buClr>
                <a:srgbClr val="C00000"/>
              </a:buClr>
              <a:buFont typeface="Wingdings" panose="05000000000000000000" pitchFamily="2" charset="2"/>
              <a:buChar char="§"/>
            </a:pPr>
            <a:r>
              <a:rPr lang="en-US" sz="2800" spc="-150" dirty="0">
                <a:solidFill>
                  <a:srgbClr val="001D35"/>
                </a:solidFill>
                <a:latin typeface="Times New Roman" panose="02020603050405020304" pitchFamily="18" charset="0"/>
                <a:cs typeface="Times New Roman" panose="02020603050405020304" pitchFamily="18" charset="0"/>
              </a:rPr>
              <a:t>Ventilator  (VENT)</a:t>
            </a:r>
          </a:p>
          <a:p>
            <a:pPr marL="228600" indent="-228600">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Version (V)</a:t>
            </a:r>
          </a:p>
          <a:p>
            <a:pPr marL="228600" indent="-228600">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Weight  (WT)</a:t>
            </a:r>
          </a:p>
          <a:p>
            <a:pPr marL="231775" indent="-231775">
              <a:spcBef>
                <a:spcPts val="0"/>
              </a:spcBef>
              <a:buClr>
                <a:srgbClr val="C00000"/>
              </a:buClr>
              <a:buFont typeface="Wingdings" panose="05000000000000000000" pitchFamily="2" charset="2"/>
              <a:buChar char="§"/>
            </a:pPr>
            <a:endParaRPr lang="en-US" sz="2400" spc="-15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A7D97829-95D2-9D77-82DC-C9422C04FD3F}"/>
              </a:ext>
            </a:extLst>
          </p:cNvPr>
          <p:cNvSpPr txBox="1">
            <a:spLocks/>
          </p:cNvSpPr>
          <p:nvPr/>
        </p:nvSpPr>
        <p:spPr>
          <a:xfrm>
            <a:off x="279517" y="2237591"/>
            <a:ext cx="5623342" cy="4521695"/>
          </a:xfrm>
          <a:prstGeom prst="rect">
            <a:avLst/>
          </a:prstGeom>
          <a:solidFill>
            <a:schemeClr val="bg1"/>
          </a:solidFill>
          <a:ln w="38100">
            <a:solidFill>
              <a:srgbClr val="00B050"/>
            </a:solidFill>
          </a:ln>
          <a:effectLst>
            <a:glow rad="63500">
              <a:srgbClr val="C00000"/>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31775" indent="-231775">
              <a:spcBef>
                <a:spcPts val="0"/>
              </a:spcBef>
              <a:buClr>
                <a:srgbClr val="C00000"/>
              </a:buClr>
              <a:buFont typeface="Wingdings" panose="05000000000000000000" pitchFamily="2" charset="2"/>
              <a:buChar char="§"/>
            </a:pPr>
            <a:r>
              <a:rPr lang="en-US" sz="2800" spc="-150" dirty="0">
                <a:solidFill>
                  <a:schemeClr val="tx1"/>
                </a:solidFill>
                <a:latin typeface="Times New Roman" panose="02020603050405020304" pitchFamily="18" charset="0"/>
                <a:cs typeface="Times New Roman" panose="02020603050405020304" pitchFamily="18" charset="0"/>
              </a:rPr>
              <a:t>Skilled Nursing Facility (SNF)</a:t>
            </a:r>
          </a:p>
          <a:p>
            <a:pPr marL="231775" indent="-231775">
              <a:spcBef>
                <a:spcPts val="0"/>
              </a:spcBef>
              <a:buClr>
                <a:srgbClr val="C00000"/>
              </a:buClr>
              <a:buFont typeface="Wingdings" panose="05000000000000000000" pitchFamily="2" charset="2"/>
              <a:buChar char="§"/>
            </a:pPr>
            <a:r>
              <a:rPr lang="en-US" sz="2800" b="0" i="0" spc="-150" dirty="0">
                <a:solidFill>
                  <a:schemeClr val="tx1"/>
                </a:solidFill>
                <a:effectLst/>
                <a:latin typeface="Times New Roman" panose="02020603050405020304" pitchFamily="18" charset="0"/>
                <a:cs typeface="Times New Roman" panose="02020603050405020304" pitchFamily="18" charset="0"/>
              </a:rPr>
              <a:t>Skilled Nursing Facility Prospective Payment System (</a:t>
            </a:r>
            <a:r>
              <a:rPr lang="en-US" sz="2800" spc="-150" dirty="0">
                <a:solidFill>
                  <a:schemeClr val="tx1"/>
                </a:solidFill>
                <a:latin typeface="Times New Roman" panose="02020603050405020304" pitchFamily="18" charset="0"/>
                <a:cs typeface="Times New Roman" panose="02020603050405020304" pitchFamily="18" charset="0"/>
              </a:rPr>
              <a:t>SNF PPS)</a:t>
            </a:r>
          </a:p>
          <a:p>
            <a:pPr marL="231775" indent="-231775">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Slow Continuous Ultrafiltration (SCUF)</a:t>
            </a:r>
            <a:endParaRPr lang="en-US" sz="2800" spc="-150" dirty="0">
              <a:solidFill>
                <a:schemeClr val="tx1"/>
              </a:solidFill>
              <a:latin typeface="Times New Roman" panose="02020603050405020304" pitchFamily="18" charset="0"/>
              <a:cs typeface="Times New Roman" panose="02020603050405020304" pitchFamily="18" charset="0"/>
            </a:endParaRPr>
          </a:p>
          <a:p>
            <a:pPr marL="225425" indent="-225425">
              <a:spcBef>
                <a:spcPts val="0"/>
              </a:spcBef>
              <a:buClr>
                <a:srgbClr val="C00000"/>
              </a:buClr>
              <a:buFont typeface="Wingdings" panose="05000000000000000000" pitchFamily="2" charset="2"/>
              <a:buChar char="§"/>
            </a:pPr>
            <a:r>
              <a:rPr lang="en-US" sz="2800" spc="-150" dirty="0">
                <a:solidFill>
                  <a:schemeClr val="tx1"/>
                </a:solidFill>
                <a:latin typeface="Times New Roman" panose="02020603050405020304" pitchFamily="18" charset="0"/>
                <a:cs typeface="Times New Roman" panose="02020603050405020304" pitchFamily="18" charset="0"/>
              </a:rPr>
              <a:t>Social worker (SW)</a:t>
            </a:r>
          </a:p>
          <a:p>
            <a:pPr marL="225425" indent="-225425">
              <a:spcBef>
                <a:spcPts val="0"/>
              </a:spcBef>
              <a:buClr>
                <a:srgbClr val="C00000"/>
              </a:buClr>
              <a:buFont typeface="Wingdings" panose="05000000000000000000" pitchFamily="2" charset="2"/>
              <a:buChar char="§"/>
            </a:pPr>
            <a:r>
              <a:rPr lang="en-US" sz="2800" spc="-150" dirty="0">
                <a:solidFill>
                  <a:schemeClr val="tx1"/>
                </a:solidFill>
                <a:latin typeface="Times New Roman" panose="02020603050405020304" pitchFamily="18" charset="0"/>
                <a:cs typeface="Times New Roman" panose="02020603050405020304" pitchFamily="18" charset="0"/>
              </a:rPr>
              <a:t>Speech Language Pathology (SLP)</a:t>
            </a:r>
          </a:p>
          <a:p>
            <a:pPr marL="225425" indent="-225425">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Speech Language Pathology Assistant (SLPA)</a:t>
            </a:r>
          </a:p>
          <a:p>
            <a:pPr marL="225425" indent="-225425">
              <a:spcBef>
                <a:spcPts val="0"/>
              </a:spcBef>
              <a:buClr>
                <a:srgbClr val="C00000"/>
              </a:buClr>
              <a:buFont typeface="Wingdings" panose="05000000000000000000" pitchFamily="2" charset="2"/>
              <a:buChar char="§"/>
            </a:pPr>
            <a:r>
              <a:rPr lang="en-US" sz="2800" spc="-150" dirty="0">
                <a:solidFill>
                  <a:schemeClr val="tx1"/>
                </a:solidFill>
                <a:latin typeface="Times New Roman" panose="02020603050405020304" pitchFamily="18" charset="0"/>
                <a:cs typeface="Times New Roman" panose="02020603050405020304" pitchFamily="18" charset="0"/>
              </a:rPr>
              <a:t>Speech Therapy (ST)</a:t>
            </a:r>
          </a:p>
          <a:p>
            <a:pPr marL="225425" indent="-225425">
              <a:spcBef>
                <a:spcPts val="0"/>
              </a:spcBef>
              <a:buClr>
                <a:srgbClr val="C00000"/>
              </a:buClr>
              <a:buFont typeface="Wingdings" panose="05000000000000000000" pitchFamily="2" charset="2"/>
              <a:buChar char="§"/>
            </a:pPr>
            <a:r>
              <a:rPr lang="en-US" sz="2800" spc="-150" dirty="0">
                <a:latin typeface="Times New Roman" panose="02020603050405020304" pitchFamily="18" charset="0"/>
                <a:cs typeface="Times New Roman" panose="02020603050405020304" pitchFamily="18" charset="0"/>
              </a:rPr>
              <a:t>Speech Therapy Assistant  (STA)</a:t>
            </a:r>
          </a:p>
          <a:p>
            <a:pPr marL="225425"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State Medicaid Agencies (SMA)</a:t>
            </a:r>
          </a:p>
          <a:p>
            <a:pPr marL="225425" indent="-225425">
              <a:spcBef>
                <a:spcPts val="0"/>
              </a:spcBef>
              <a:buClr>
                <a:srgbClr val="C00000"/>
              </a:buClr>
              <a:buFont typeface="Wingdings" panose="05000000000000000000" pitchFamily="2" charset="2"/>
              <a:buChar char="§"/>
            </a:pPr>
            <a:r>
              <a:rPr lang="en-US" sz="2400" spc="-150" dirty="0">
                <a:latin typeface="Times New Roman" panose="02020603050405020304" pitchFamily="18" charset="0"/>
                <a:cs typeface="Times New Roman" panose="02020603050405020304" pitchFamily="18" charset="0"/>
              </a:rPr>
              <a:t>State Operations Manual (SOM)</a:t>
            </a:r>
          </a:p>
          <a:p>
            <a:pPr marL="225425" indent="-225425">
              <a:spcBef>
                <a:spcPts val="0"/>
              </a:spcBef>
              <a:buClr>
                <a:srgbClr val="C00000"/>
              </a:buClr>
              <a:buFont typeface="Wingdings" panose="05000000000000000000" pitchFamily="2" charset="2"/>
              <a:buChar char="§"/>
            </a:pPr>
            <a:endParaRPr lang="en-US" sz="2400" spc="-15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4A7CAB6D-2292-FE4A-5BD6-A5D7127B2C84}"/>
              </a:ext>
            </a:extLst>
          </p:cNvPr>
          <p:cNvSpPr txBox="1">
            <a:spLocks/>
          </p:cNvSpPr>
          <p:nvPr/>
        </p:nvSpPr>
        <p:spPr bwMode="auto">
          <a:xfrm>
            <a:off x="10394372" y="238403"/>
            <a:ext cx="763237"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ctr"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ctr" eaLnBrk="1" fontAlgn="base" hangingPunct="1">
                <a:spcBef>
                  <a:spcPct val="0"/>
                </a:spcBef>
                <a:spcAft>
                  <a:spcPct val="0"/>
                </a:spcAft>
                <a:buClrTx/>
                <a:buFont typeface="Wingdings" pitchFamily="2" charset="2"/>
                <a:buNone/>
              </a:pPr>
              <a:t>319</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2916546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6E33-E2DF-42C1-6612-394F29EFF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7CDDF-B7E1-ED35-9413-B7BFBCEF3148}"/>
              </a:ext>
            </a:extLst>
          </p:cNvPr>
          <p:cNvSpPr>
            <a:spLocks noGrp="1"/>
          </p:cNvSpPr>
          <p:nvPr>
            <p:ph type="title"/>
          </p:nvPr>
        </p:nvSpPr>
        <p:spPr>
          <a:xfrm>
            <a:off x="808074" y="723900"/>
            <a:ext cx="10664456" cy="956044"/>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3: Determine “Present on Admission”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28B898-58E9-9B47-0D1E-7E41076077FC}"/>
              </a:ext>
            </a:extLst>
          </p:cNvPr>
          <p:cNvSpPr>
            <a:spLocks noGrp="1"/>
          </p:cNvSpPr>
          <p:nvPr>
            <p:ph idx="1"/>
          </p:nvPr>
        </p:nvSpPr>
        <p:spPr>
          <a:xfrm>
            <a:off x="402265" y="1906958"/>
            <a:ext cx="11387469" cy="4951042"/>
          </a:xfrm>
          <a:solidFill>
            <a:schemeClr val="bg1"/>
          </a:solidFill>
        </p:spPr>
        <p:txBody>
          <a:bodyPr anchor="t">
            <a:noAutofit/>
          </a:bodyPr>
          <a:lstStyle/>
          <a:p>
            <a:pPr marL="1028700" lvl="1" indent="-457200">
              <a:spcBef>
                <a:spcPts val="0"/>
              </a:spcBef>
              <a:buSzPct val="100000"/>
              <a:buFont typeface="+mj-lt"/>
              <a:buAutoNum type="arabicPeriod" startAt="2"/>
            </a:pPr>
            <a:r>
              <a:rPr lang="en-US" sz="4000" spc="-150" dirty="0">
                <a:solidFill>
                  <a:schemeClr val="tx1"/>
                </a:solidFill>
                <a:latin typeface="Times New Roman" panose="02020603050405020304" pitchFamily="18" charset="0"/>
                <a:cs typeface="Times New Roman" panose="02020603050405020304" pitchFamily="18" charset="0"/>
              </a:rPr>
              <a:t>If a resident who has a pressure ulcer/injury that was “present on admission” is hospitalized and returns with that pressure ulcer/injury at the same numerical stage.</a:t>
            </a:r>
          </a:p>
          <a:p>
            <a:pPr marL="1028700" lvl="1" indent="-457200">
              <a:spcBef>
                <a:spcPts val="0"/>
              </a:spcBef>
              <a:buSzPct val="100000"/>
              <a:buFont typeface="+mj-lt"/>
              <a:buAutoNum type="arabicPeriod" startAt="2"/>
            </a:pPr>
            <a:r>
              <a:rPr lang="en-US" sz="4000" spc="-150" dirty="0">
                <a:solidFill>
                  <a:schemeClr val="tx1"/>
                </a:solidFill>
                <a:latin typeface="Times New Roman" panose="02020603050405020304" pitchFamily="18" charset="0"/>
                <a:cs typeface="Times New Roman" panose="02020603050405020304" pitchFamily="18" charset="0"/>
              </a:rPr>
              <a:t>If a resident who has a pressure ulcer/injury is hospitalized and the ulcer/injury increases in numerical stage or becomes unstageable due to slough or eschar during the hospitalization.</a:t>
            </a:r>
          </a:p>
        </p:txBody>
      </p:sp>
      <p:sp>
        <p:nvSpPr>
          <p:cNvPr id="4" name="Slide Number Placeholder 3">
            <a:extLst>
              <a:ext uri="{FF2B5EF4-FFF2-40B4-BE49-F238E27FC236}">
                <a16:creationId xmlns:a16="http://schemas.microsoft.com/office/drawing/2014/main" id="{160EE88D-6DB6-76E9-99DB-C2824F8BC144}"/>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07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nimBg="1"/>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4D5DB-1D49-B4D8-B9D8-C2D2916DC701}"/>
              </a:ext>
            </a:extLst>
          </p:cNvPr>
          <p:cNvSpPr>
            <a:spLocks noGrp="1"/>
          </p:cNvSpPr>
          <p:nvPr>
            <p:ph idx="1"/>
          </p:nvPr>
        </p:nvSpPr>
        <p:spPr>
          <a:xfrm>
            <a:off x="663108" y="990624"/>
            <a:ext cx="10561940" cy="5077668"/>
          </a:xfrm>
          <a:solidFill>
            <a:schemeClr val="accent2">
              <a:lumMod val="20000"/>
              <a:lumOff val="80000"/>
            </a:schemeClr>
          </a:solidFill>
          <a:ln w="76200">
            <a:solidFill>
              <a:schemeClr val="tx1"/>
            </a:solidFill>
          </a:ln>
          <a:effectLst>
            <a:glow rad="876300">
              <a:srgbClr val="00B050"/>
            </a:glow>
          </a:effectLst>
          <a:scene3d>
            <a:camera prst="perspectiveLeft"/>
            <a:lightRig rig="threePt" dir="t"/>
          </a:scene3d>
        </p:spPr>
        <p:txBody>
          <a:bodyPr anchor="ctr"/>
          <a:lstStyle/>
          <a:p>
            <a:pPr marL="0" indent="0" algn="ctr">
              <a:buNone/>
            </a:pPr>
            <a:r>
              <a:rPr lang="en-US" sz="23900" dirty="0">
                <a:latin typeface="Parchment" panose="03040602040708040804" pitchFamily="66" charset="0"/>
              </a:rPr>
              <a:t>Thank you</a:t>
            </a:r>
          </a:p>
          <a:p>
            <a:endParaRPr lang="en-US" dirty="0"/>
          </a:p>
        </p:txBody>
      </p:sp>
      <p:sp>
        <p:nvSpPr>
          <p:cNvPr id="4" name="Slide Number Placeholder 5">
            <a:extLst>
              <a:ext uri="{FF2B5EF4-FFF2-40B4-BE49-F238E27FC236}">
                <a16:creationId xmlns:a16="http://schemas.microsoft.com/office/drawing/2014/main" id="{86D3965D-F41B-EC67-BA3B-53B1AECCB452}"/>
              </a:ext>
            </a:extLst>
          </p:cNvPr>
          <p:cNvSpPr txBox="1">
            <a:spLocks/>
          </p:cNvSpPr>
          <p:nvPr/>
        </p:nvSpPr>
        <p:spPr bwMode="auto">
          <a:xfrm>
            <a:off x="10414080" y="169598"/>
            <a:ext cx="685800"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l"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l" eaLnBrk="1" fontAlgn="base" hangingPunct="1">
                <a:spcBef>
                  <a:spcPct val="0"/>
                </a:spcBef>
                <a:spcAft>
                  <a:spcPct val="0"/>
                </a:spcAft>
                <a:buClrTx/>
                <a:buFont typeface="Wingdings" pitchFamily="2" charset="2"/>
                <a:buNone/>
              </a:pPr>
              <a:t>320</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338298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3"/>
          <p:cNvSpPr>
            <a:spLocks noGrp="1" noChangeArrowheads="1"/>
          </p:cNvSpPr>
          <p:nvPr>
            <p:ph idx="1"/>
          </p:nvPr>
        </p:nvSpPr>
        <p:spPr>
          <a:xfrm>
            <a:off x="746234" y="945931"/>
            <a:ext cx="10406676" cy="4992414"/>
          </a:xfrm>
          <a:pattFill prst="pct20">
            <a:fgClr>
              <a:schemeClr val="accent1"/>
            </a:fgClr>
            <a:bgClr>
              <a:schemeClr val="bg1"/>
            </a:bgClr>
          </a:pattFill>
          <a:ln w="76200">
            <a:solidFill>
              <a:schemeClr val="tx1"/>
            </a:solidFill>
          </a:ln>
          <a:effectLst>
            <a:glow rad="1155700">
              <a:srgbClr val="C00000">
                <a:alpha val="40000"/>
              </a:srgbClr>
            </a:glow>
          </a:effectLst>
          <a:scene3d>
            <a:camera prst="perspectiveLeft"/>
            <a:lightRig rig="threePt" dir="t"/>
          </a:scene3d>
        </p:spPr>
        <p:txBody>
          <a:bodyPr anchor="ctr">
            <a:normAutofit/>
          </a:bodyPr>
          <a:lstStyle/>
          <a:p>
            <a:pPr algn="ctr" eaLnBrk="1" hangingPunct="1">
              <a:buClr>
                <a:srgbClr val="C00000"/>
              </a:buClr>
              <a:buSzPct val="104000"/>
              <a:buFont typeface="Wingdings" pitchFamily="2" charset="2"/>
              <a:buChar char="I"/>
            </a:pPr>
            <a:r>
              <a:rPr lang="en-US" altLang="en-US" sz="11800" b="1" i="1" dirty="0">
                <a:solidFill>
                  <a:schemeClr val="tx1"/>
                </a:solidFill>
                <a:latin typeface="Times New Roman" panose="02020603050405020304" pitchFamily="18" charset="0"/>
                <a:cs typeface="Times New Roman" panose="02020603050405020304" pitchFamily="18" charset="0"/>
              </a:rPr>
              <a:t>Questions?</a:t>
            </a:r>
          </a:p>
          <a:p>
            <a:pPr marL="114300" indent="0" algn="ctr">
              <a:buNone/>
            </a:pPr>
            <a:endParaRPr lang="en-US" altLang="en-US" sz="1400" dirty="0">
              <a:latin typeface="Times New Roman" panose="02020603050405020304" pitchFamily="18" charset="0"/>
              <a:cs typeface="Times New Roman" panose="02020603050405020304" pitchFamily="18" charset="0"/>
            </a:endParaRPr>
          </a:p>
        </p:txBody>
      </p:sp>
      <p:sp>
        <p:nvSpPr>
          <p:cNvPr id="2" name="Slide Number Placeholder 5">
            <a:extLst>
              <a:ext uri="{FF2B5EF4-FFF2-40B4-BE49-F238E27FC236}">
                <a16:creationId xmlns:a16="http://schemas.microsoft.com/office/drawing/2014/main" id="{074702C8-0A22-84E7-CA7B-82EDD6504EF9}"/>
              </a:ext>
            </a:extLst>
          </p:cNvPr>
          <p:cNvSpPr txBox="1">
            <a:spLocks/>
          </p:cNvSpPr>
          <p:nvPr/>
        </p:nvSpPr>
        <p:spPr bwMode="auto">
          <a:xfrm>
            <a:off x="10414080" y="169598"/>
            <a:ext cx="685800" cy="322119"/>
          </a:xfrm>
          <a:prstGeom prst="rect">
            <a:avLst/>
          </a:prstGeom>
          <a:solidFill>
            <a:schemeClr val="tx1"/>
          </a:solidFill>
          <a:ln w="9525">
            <a:noFill/>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r" defTabSz="457200" rtl="0" eaLnBrk="0" latinLnBrk="0" hangingPunct="0">
              <a:spcBef>
                <a:spcPct val="20000"/>
              </a:spcBef>
              <a:buClr>
                <a:schemeClr val="accent1"/>
              </a:buClr>
              <a:buFont typeface="Arial" charset="0"/>
              <a:buChar char="•"/>
              <a:defRPr sz="2400" kern="1200">
                <a:solidFill>
                  <a:schemeClr val="tx2"/>
                </a:solidFill>
                <a:latin typeface="Times New Roman" pitchFamily="18" charset="0"/>
                <a:ea typeface="+mn-ea"/>
                <a:cs typeface="+mn-cs"/>
              </a:defRPr>
            </a:lvl1pPr>
            <a:lvl2pPr marL="742950" indent="-285750" algn="l" defTabSz="457200" rtl="0" eaLnBrk="0" latinLnBrk="0" hangingPunct="0">
              <a:spcBef>
                <a:spcPct val="20000"/>
              </a:spcBef>
              <a:buClr>
                <a:schemeClr val="accent1"/>
              </a:buClr>
              <a:buFont typeface="Arial" charset="0"/>
              <a:buChar char="•"/>
              <a:defRPr sz="2200" kern="1200">
                <a:solidFill>
                  <a:schemeClr val="tx2"/>
                </a:solidFill>
                <a:latin typeface="Times New Roman" pitchFamily="18" charset="0"/>
                <a:ea typeface="+mn-ea"/>
                <a:cs typeface="+mn-cs"/>
              </a:defRPr>
            </a:lvl2pPr>
            <a:lvl3pPr marL="1143000" indent="-228600" algn="l" defTabSz="457200" rtl="0" eaLnBrk="0" latinLnBrk="0" hangingPunct="0">
              <a:spcBef>
                <a:spcPct val="20000"/>
              </a:spcBef>
              <a:buClr>
                <a:schemeClr val="accent1"/>
              </a:buClr>
              <a:buFont typeface="Arial" charset="0"/>
              <a:buChar char="•"/>
              <a:defRPr sz="2000" kern="1200">
                <a:solidFill>
                  <a:schemeClr val="tx2"/>
                </a:solidFill>
                <a:latin typeface="Times New Roman" pitchFamily="18" charset="0"/>
                <a:ea typeface="+mn-ea"/>
                <a:cs typeface="+mn-cs"/>
              </a:defRPr>
            </a:lvl3pPr>
            <a:lvl4pPr marL="16002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4pPr>
            <a:lvl5pPr marL="2057400" indent="-228600" algn="l" defTabSz="457200" rtl="0" eaLnBrk="0" latinLnBrk="0" hangingPunct="0">
              <a:spcBef>
                <a:spcPct val="20000"/>
              </a:spcBef>
              <a:buClr>
                <a:schemeClr val="accent1"/>
              </a:buClr>
              <a:buFont typeface="Arial" charset="0"/>
              <a:buChar char="•"/>
              <a:defRPr sz="1800" kern="1200">
                <a:solidFill>
                  <a:schemeClr val="tx2"/>
                </a:solidFill>
                <a:latin typeface="Times New Roman" pitchFamily="18" charset="0"/>
                <a:ea typeface="+mn-ea"/>
                <a:cs typeface="+mn-cs"/>
              </a:defRPr>
            </a:lvl5pPr>
            <a:lvl6pPr marL="25146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6pPr>
            <a:lvl7pPr marL="29718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7pPr>
            <a:lvl8pPr marL="34290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8pPr>
            <a:lvl9pPr marL="3886200" indent="-228600" algn="l" defTabSz="457200" rtl="0" eaLnBrk="0" fontAlgn="base" latinLnBrk="0" hangingPunct="0">
              <a:spcBef>
                <a:spcPct val="20000"/>
              </a:spcBef>
              <a:spcAft>
                <a:spcPct val="0"/>
              </a:spcAft>
              <a:buClr>
                <a:schemeClr val="accent1"/>
              </a:buClr>
              <a:buFont typeface="Arial" charset="0"/>
              <a:buChar char="•"/>
              <a:defRPr sz="1800" kern="1200">
                <a:solidFill>
                  <a:schemeClr val="tx2"/>
                </a:solidFill>
                <a:latin typeface="Times New Roman" pitchFamily="18" charset="0"/>
                <a:ea typeface="+mn-ea"/>
                <a:cs typeface="+mn-cs"/>
              </a:defRPr>
            </a:lvl9pPr>
          </a:lstStyle>
          <a:p>
            <a:pPr algn="l" eaLnBrk="1" fontAlgn="base" hangingPunct="1">
              <a:spcBef>
                <a:spcPct val="0"/>
              </a:spcBef>
              <a:spcAft>
                <a:spcPct val="0"/>
              </a:spcAft>
              <a:buClrTx/>
              <a:buFont typeface="Wingdings" pitchFamily="2" charset="2"/>
              <a:buNone/>
            </a:pPr>
            <a:fld id="{D37066CE-D801-4F9E-970E-D5B8A5010ACC}" type="slidenum">
              <a:rPr lang="en-US" altLang="en-US" sz="1800" b="1" i="1" smtClean="0">
                <a:solidFill>
                  <a:schemeClr val="bg1"/>
                </a:solidFill>
                <a:cs typeface="Times New Roman" pitchFamily="18" charset="0"/>
              </a:rPr>
              <a:pPr algn="l" eaLnBrk="1" fontAlgn="base" hangingPunct="1">
                <a:spcBef>
                  <a:spcPct val="0"/>
                </a:spcBef>
                <a:spcAft>
                  <a:spcPct val="0"/>
                </a:spcAft>
                <a:buClrTx/>
                <a:buFont typeface="Wingdings" pitchFamily="2" charset="2"/>
                <a:buNone/>
              </a:pPr>
              <a:t>321</a:t>
            </a:fld>
            <a:endParaRPr lang="en-US" altLang="en-US" sz="1600" b="1" i="1" dirty="0">
              <a:solidFill>
                <a:schemeClr val="bg1"/>
              </a:solidFill>
              <a:cs typeface="Times New Roman" pitchFamily="18" charset="0"/>
            </a:endParaRPr>
          </a:p>
        </p:txBody>
      </p:sp>
    </p:spTree>
    <p:extLst>
      <p:ext uri="{BB962C8B-B14F-4D97-AF65-F5344CB8AC3E}">
        <p14:creationId xmlns:p14="http://schemas.microsoft.com/office/powerpoint/2010/main" val="1624528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9186">
                                            <p:txEl>
                                              <p:pRg st="0" end="0"/>
                                            </p:txEl>
                                          </p:spTgt>
                                        </p:tgtEl>
                                        <p:attrNameLst>
                                          <p:attrName>style.visibility</p:attrName>
                                        </p:attrNameLst>
                                      </p:cBhvr>
                                      <p:to>
                                        <p:strVal val="visible"/>
                                      </p:to>
                                    </p:set>
                                    <p:animEffect transition="in" filter="randombar(horizontal)">
                                      <p:cBhvr>
                                        <p:cTn id="7" dur="500"/>
                                        <p:tgtEl>
                                          <p:spTgt spid="349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BB4B6-E9EA-B239-70C1-40568F9D1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AB438-39AB-69A7-DDDC-3D5B8CE53373}"/>
              </a:ext>
            </a:extLst>
          </p:cNvPr>
          <p:cNvSpPr>
            <a:spLocks noGrp="1"/>
          </p:cNvSpPr>
          <p:nvPr>
            <p:ph type="title"/>
          </p:nvPr>
        </p:nvSpPr>
        <p:spPr>
          <a:xfrm>
            <a:off x="808074" y="838016"/>
            <a:ext cx="10664456" cy="914584"/>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3: Determine “Present on Admission” </a:t>
            </a:r>
            <a:r>
              <a:rPr lang="en-US" sz="4400" b="1" i="1" spc="-300" dirty="0">
                <a:solidFill>
                  <a:schemeClr val="tx1"/>
                </a:solidFill>
                <a:latin typeface="Times New Roman" panose="02020603050405020304" pitchFamily="18" charset="0"/>
                <a:cs typeface="Times New Roman" panose="02020603050405020304" pitchFamily="18" charset="0"/>
              </a:rPr>
              <a:t>(</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5816B30-08F3-9F8E-6D13-1F1DF850599B}"/>
              </a:ext>
            </a:extLst>
          </p:cNvPr>
          <p:cNvSpPr>
            <a:spLocks noGrp="1"/>
          </p:cNvSpPr>
          <p:nvPr>
            <p:ph idx="1"/>
          </p:nvPr>
        </p:nvSpPr>
        <p:spPr>
          <a:xfrm>
            <a:off x="504129" y="2447925"/>
            <a:ext cx="11272346" cy="4068764"/>
          </a:xfrm>
          <a:solidFill>
            <a:schemeClr val="bg1"/>
          </a:solidFill>
        </p:spPr>
        <p:txBody>
          <a:bodyPr anchor="t">
            <a:noAutofit/>
          </a:bodyPr>
          <a:lstStyle/>
          <a:p>
            <a:pPr marL="1085850" lvl="1" indent="-574675">
              <a:spcBef>
                <a:spcPts val="0"/>
              </a:spcBef>
              <a:buSzPct val="100000"/>
              <a:buFont typeface="+mj-lt"/>
              <a:buAutoNum type="arabicPeriod" startAt="4"/>
            </a:pPr>
            <a:r>
              <a:rPr lang="en-US" sz="4400" spc="-150" dirty="0">
                <a:solidFill>
                  <a:schemeClr val="tx1"/>
                </a:solidFill>
                <a:latin typeface="Times New Roman" panose="02020603050405020304" pitchFamily="18" charset="0"/>
                <a:cs typeface="Times New Roman" panose="02020603050405020304" pitchFamily="18" charset="0"/>
              </a:rPr>
              <a:t>If a resident has a pressure ulcer/injury that was documented on admission, then closed that reopens at the same stage.</a:t>
            </a:r>
            <a:endParaRPr lang="en-US" sz="4400" spc="-150" dirty="0">
              <a:solidFill>
                <a:srgbClr val="00B0F0"/>
              </a:solidFill>
              <a:latin typeface="Times New Roman" panose="02020603050405020304" pitchFamily="18" charset="0"/>
              <a:cs typeface="Times New Roman" panose="02020603050405020304" pitchFamily="18" charset="0"/>
            </a:endParaRPr>
          </a:p>
          <a:p>
            <a:pPr marL="1085850" lvl="1" indent="-574675">
              <a:spcBef>
                <a:spcPts val="0"/>
              </a:spcBef>
              <a:buSzPct val="100000"/>
              <a:buFont typeface="+mj-lt"/>
              <a:buAutoNum type="arabicPeriod" startAt="4"/>
            </a:pPr>
            <a:r>
              <a:rPr lang="en-US" sz="4400" spc="-150" dirty="0">
                <a:solidFill>
                  <a:schemeClr val="tx1"/>
                </a:solidFill>
                <a:latin typeface="Times New Roman" panose="02020603050405020304" pitchFamily="18" charset="0"/>
                <a:cs typeface="Times New Roman" panose="02020603050405020304" pitchFamily="18" charset="0"/>
              </a:rPr>
              <a:t>If two pressure ulcers merge, that were both “present on admission.”</a:t>
            </a:r>
          </a:p>
        </p:txBody>
      </p:sp>
      <p:sp>
        <p:nvSpPr>
          <p:cNvPr id="4" name="Slide Number Placeholder 3">
            <a:extLst>
              <a:ext uri="{FF2B5EF4-FFF2-40B4-BE49-F238E27FC236}">
                <a16:creationId xmlns:a16="http://schemas.microsoft.com/office/drawing/2014/main" id="{33EFA2FB-517E-9B49-70C5-C6D95A1B6534}"/>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36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9B5C3-E528-3DCD-0F14-82088A900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1C633-D97A-9F83-B924-DD112FAA7A56}"/>
              </a:ext>
            </a:extLst>
          </p:cNvPr>
          <p:cNvSpPr>
            <a:spLocks noGrp="1"/>
          </p:cNvSpPr>
          <p:nvPr>
            <p:ph type="title"/>
          </p:nvPr>
        </p:nvSpPr>
        <p:spPr>
          <a:xfrm>
            <a:off x="808074" y="771524"/>
            <a:ext cx="10664456" cy="908419"/>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3: Determine “Present on Admission” </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5497DBC-95DB-0D87-0E3F-FCA058312B17}"/>
              </a:ext>
            </a:extLst>
          </p:cNvPr>
          <p:cNvSpPr>
            <a:spLocks noGrp="1"/>
          </p:cNvSpPr>
          <p:nvPr>
            <p:ph idx="1"/>
          </p:nvPr>
        </p:nvSpPr>
        <p:spPr>
          <a:xfrm>
            <a:off x="465838" y="2390775"/>
            <a:ext cx="11345162" cy="4000500"/>
          </a:xfrm>
        </p:spPr>
        <p:txBody>
          <a:bodyPr anchor="t">
            <a:noAutofit/>
          </a:bodyPr>
          <a:lstStyle/>
          <a:p>
            <a:pPr marL="571500" lvl="1" indent="-571500">
              <a:spcBef>
                <a:spcPts val="0"/>
              </a:spcBef>
              <a:buSzPct val="100000"/>
              <a:buFont typeface="Wingdings" panose="05000000000000000000" pitchFamily="2" charset="2"/>
              <a:buChar char="§"/>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 pressure ulcer/injury was unstageable on admission/ entry or reentry and then becomes unstageable for another reason, it should be considered “present on admission” at the new unstageable status. </a:t>
            </a:r>
          </a:p>
          <a:p>
            <a:pPr marL="457200" lvl="1" indent="-457200">
              <a:spcBef>
                <a:spcPts val="0"/>
              </a:spcBef>
              <a:buSzPct val="100000"/>
              <a:buFont typeface="+mj-lt"/>
              <a:buAutoNum type="arabicPeriod"/>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3659124-E962-56E9-17C1-FF4D79E89C24}"/>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2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F9297-D7C2-8EBF-36C4-7CD5D229D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1697D-BB29-43F0-306C-09C1409D23FC}"/>
              </a:ext>
            </a:extLst>
          </p:cNvPr>
          <p:cNvSpPr>
            <a:spLocks noGrp="1"/>
          </p:cNvSpPr>
          <p:nvPr>
            <p:ph type="title"/>
          </p:nvPr>
        </p:nvSpPr>
        <p:spPr>
          <a:xfrm>
            <a:off x="808074" y="723900"/>
            <a:ext cx="10664456" cy="956044"/>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Step 3: Determine “Present on Admission” </a:t>
            </a:r>
            <a:r>
              <a:rPr lang="en-US" sz="4400" b="1" i="1" spc="-300" dirty="0">
                <a:solidFill>
                  <a:schemeClr val="tx1"/>
                </a:solidFill>
                <a:latin typeface="Times New Roman" panose="02020603050405020304" pitchFamily="18" charset="0"/>
                <a:cs typeface="Times New Roman" panose="02020603050405020304" pitchFamily="18" charset="0"/>
              </a:rPr>
              <a:t>(</a:t>
            </a:r>
            <a:r>
              <a:rPr lang="en-US" sz="4000" b="1" i="1" spc="-300" dirty="0">
                <a:solidFill>
                  <a:schemeClr val="tx1"/>
                </a:solidFill>
                <a:latin typeface="Times New Roman" panose="02020603050405020304" pitchFamily="18" charset="0"/>
                <a:cs typeface="Times New Roman" panose="02020603050405020304" pitchFamily="18" charset="0"/>
              </a:rPr>
              <a:t>cont.)</a:t>
            </a:r>
            <a:endParaRPr lang="en-US" sz="48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2A35FA-6A5C-94E9-2FF5-9DCFB1CB07C0}"/>
              </a:ext>
            </a:extLst>
          </p:cNvPr>
          <p:cNvSpPr>
            <a:spLocks noGrp="1"/>
          </p:cNvSpPr>
          <p:nvPr>
            <p:ph idx="1"/>
          </p:nvPr>
        </p:nvSpPr>
        <p:spPr>
          <a:xfrm>
            <a:off x="895350" y="2296632"/>
            <a:ext cx="10372725" cy="4561367"/>
          </a:xfrm>
        </p:spPr>
        <p:txBody>
          <a:bodyPr anchor="t">
            <a:noAutofit/>
          </a:bodyPr>
          <a:lstStyle/>
          <a:p>
            <a:pPr marL="571500" lvl="1" indent="-571500">
              <a:spcBef>
                <a:spcPts val="0"/>
              </a:spcBef>
              <a:buSzPct val="100000"/>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example, if a resident is admitted with a deep tissue injury, but later the injury opens, the wound bed is covered with slough, and the wound is still unstageable, this wound would still be considered “present on admission.” </a:t>
            </a:r>
          </a:p>
          <a:p>
            <a:pPr marL="457200" lvl="1" indent="-457200">
              <a:spcBef>
                <a:spcPts val="0"/>
              </a:spcBef>
              <a:buSzPct val="100000"/>
              <a:buFont typeface="+mj-lt"/>
              <a:buAutoNum type="arabicPeriod"/>
            </a:pP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631FF68-6410-10F1-F871-FDE4161D8252}"/>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22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8183A-7D39-F807-2012-49F33CA99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2D1C7-DC81-AE8A-2C89-B3FA5B97BB7D}"/>
              </a:ext>
            </a:extLst>
          </p:cNvPr>
          <p:cNvSpPr>
            <a:spLocks noGrp="1"/>
          </p:cNvSpPr>
          <p:nvPr>
            <p:ph type="title"/>
          </p:nvPr>
        </p:nvSpPr>
        <p:spPr>
          <a:xfrm>
            <a:off x="415247" y="1044967"/>
            <a:ext cx="10872284" cy="5315503"/>
          </a:xfrm>
          <a:solidFill>
            <a:schemeClr val="accent4">
              <a:lumMod val="20000"/>
              <a:lumOff val="80000"/>
            </a:schemeClr>
          </a:solidFill>
          <a:ln w="76200">
            <a:solidFill>
              <a:srgbClr val="00B050"/>
            </a:solidFill>
          </a:ln>
          <a:effectLst>
            <a:glow rad="317500">
              <a:schemeClr val="accent2">
                <a:lumMod val="60000"/>
                <a:lumOff val="40000"/>
              </a:schemeClr>
            </a:glow>
            <a:softEdge rad="698500"/>
          </a:effectLst>
          <a:scene3d>
            <a:camera prst="perspectiveLeft"/>
            <a:lightRig rig="threePt" dir="t"/>
          </a:scene3d>
        </p:spPr>
        <p:txBody>
          <a:bodyPr>
            <a:normAutofit/>
          </a:bodyPr>
          <a:lstStyle/>
          <a:p>
            <a:pPr algn="ctr"/>
            <a:r>
              <a:rPr lang="en-US" sz="11500" b="1" i="1" spc="-300" dirty="0">
                <a:solidFill>
                  <a:schemeClr val="tx1"/>
                </a:solidFill>
                <a:latin typeface="Times New Roman" panose="02020603050405020304" pitchFamily="18" charset="0"/>
                <a:cs typeface="Times New Roman" panose="02020603050405020304" pitchFamily="18" charset="0"/>
              </a:rPr>
              <a:t>Section N</a:t>
            </a:r>
            <a:br>
              <a:rPr lang="en-US" sz="11500" b="1" i="1" spc="-300" dirty="0">
                <a:solidFill>
                  <a:schemeClr val="tx1"/>
                </a:solidFill>
                <a:latin typeface="Times New Roman" panose="02020603050405020304" pitchFamily="18" charset="0"/>
                <a:cs typeface="Times New Roman" panose="02020603050405020304" pitchFamily="18" charset="0"/>
              </a:rPr>
            </a:br>
            <a:r>
              <a:rPr lang="en-US" sz="11500" b="1" i="1" spc="-300" dirty="0">
                <a:solidFill>
                  <a:schemeClr val="tx1"/>
                </a:solidFill>
                <a:latin typeface="Times New Roman" panose="02020603050405020304" pitchFamily="18" charset="0"/>
                <a:cs typeface="Times New Roman" panose="02020603050405020304" pitchFamily="18" charset="0"/>
              </a:rPr>
              <a:t>Medication</a:t>
            </a:r>
          </a:p>
        </p:txBody>
      </p:sp>
      <p:sp>
        <p:nvSpPr>
          <p:cNvPr id="3" name="Slide Number Placeholder 3">
            <a:extLst>
              <a:ext uri="{FF2B5EF4-FFF2-40B4-BE49-F238E27FC236}">
                <a16:creationId xmlns:a16="http://schemas.microsoft.com/office/drawing/2014/main" id="{44666FD7-C56F-B318-85A5-247457FA0B9A}"/>
              </a:ext>
            </a:extLst>
          </p:cNvPr>
          <p:cNvSpPr txBox="1">
            <a:spLocks/>
          </p:cNvSpPr>
          <p:nvPr/>
        </p:nvSpPr>
        <p:spPr bwMode="gray">
          <a:xfrm>
            <a:off x="10417996" y="101295"/>
            <a:ext cx="70891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800" b="1" i="1" smtClean="0">
                <a:highlight>
                  <a:srgbClr val="000000"/>
                </a:highlight>
                <a:latin typeface="Times New Roman" panose="02020603050405020304" pitchFamily="18" charset="0"/>
                <a:cs typeface="Times New Roman" panose="02020603050405020304" pitchFamily="18" charset="0"/>
              </a:rPr>
              <a:pPr/>
              <a:t>36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0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C8579-CB62-E489-D408-409F20FE6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F56E4-8878-5AAD-94DD-3773714E2773}"/>
              </a:ext>
            </a:extLst>
          </p:cNvPr>
          <p:cNvSpPr>
            <a:spLocks noGrp="1"/>
          </p:cNvSpPr>
          <p:nvPr>
            <p:ph type="title"/>
          </p:nvPr>
        </p:nvSpPr>
        <p:spPr>
          <a:xfrm>
            <a:off x="343952" y="796204"/>
            <a:ext cx="11106363" cy="5476127"/>
          </a:xfrm>
          <a:blipFill>
            <a:blip r:embed="rId2"/>
            <a:tile tx="0" ty="0" sx="100000" sy="100000" flip="none" algn="tl"/>
          </a:blipFill>
          <a:ln w="76200" cmpd="dbl">
            <a:solidFill>
              <a:schemeClr val="accent1">
                <a:lumMod val="50000"/>
                <a:alpha val="37000"/>
              </a:schemeClr>
            </a:solidFill>
            <a:prstDash val="dashDot"/>
          </a:ln>
          <a:effectLst>
            <a:glow rad="317500">
              <a:srgbClr val="00B050"/>
            </a:glow>
            <a:outerShdw blurRad="50800" dist="50800" dir="5400000" algn="ctr" rotWithShape="0">
              <a:schemeClr val="accent1">
                <a:lumMod val="50000"/>
                <a:alpha val="61000"/>
              </a:schemeClr>
            </a:outerShdw>
            <a:softEdge rad="495300"/>
          </a:effectLst>
          <a:scene3d>
            <a:camera prst="perspectiveLeft"/>
            <a:lightRig rig="threePt" dir="t"/>
          </a:scene3d>
        </p:spPr>
        <p:txBody>
          <a:bodyPr>
            <a:normAutofit/>
          </a:bodyPr>
          <a:lstStyle/>
          <a:p>
            <a:pPr algn="ctr"/>
            <a:r>
              <a:rPr lang="en-US" sz="9600" b="1" i="1" spc="-300" dirty="0">
                <a:solidFill>
                  <a:schemeClr val="tx1"/>
                </a:solidFill>
                <a:latin typeface="Times New Roman" panose="02020603050405020304" pitchFamily="18" charset="0"/>
                <a:cs typeface="Times New Roman" panose="02020603050405020304" pitchFamily="18" charset="0"/>
              </a:rPr>
              <a:t>N0415</a:t>
            </a:r>
            <a:br>
              <a:rPr lang="en-US" sz="9600" b="1" i="1" spc="-300" dirty="0">
                <a:solidFill>
                  <a:schemeClr val="tx1"/>
                </a:solidFill>
                <a:latin typeface="Times New Roman" panose="02020603050405020304" pitchFamily="18" charset="0"/>
                <a:cs typeface="Times New Roman" panose="02020603050405020304" pitchFamily="18" charset="0"/>
              </a:rPr>
            </a:br>
            <a:r>
              <a:rPr lang="en-US" sz="7200" b="1" i="1" spc="-300" dirty="0">
                <a:solidFill>
                  <a:schemeClr val="tx1"/>
                </a:solidFill>
                <a:latin typeface="Times New Roman" panose="02020603050405020304" pitchFamily="18" charset="0"/>
                <a:cs typeface="Times New Roman" panose="02020603050405020304" pitchFamily="18" charset="0"/>
              </a:rPr>
              <a:t>High-Risk Drug Classes: </a:t>
            </a:r>
            <a:br>
              <a:rPr lang="en-US" sz="7200" b="1" i="1" spc="-300" dirty="0">
                <a:solidFill>
                  <a:schemeClr val="tx1"/>
                </a:solidFill>
                <a:latin typeface="Times New Roman" panose="02020603050405020304" pitchFamily="18" charset="0"/>
                <a:cs typeface="Times New Roman" panose="02020603050405020304" pitchFamily="18" charset="0"/>
              </a:rPr>
            </a:br>
            <a:r>
              <a:rPr lang="en-US" sz="7200" b="1" i="1" spc="-300" dirty="0">
                <a:solidFill>
                  <a:schemeClr val="tx1"/>
                </a:solidFill>
                <a:latin typeface="Times New Roman" panose="02020603050405020304" pitchFamily="18" charset="0"/>
                <a:cs typeface="Times New Roman" panose="02020603050405020304" pitchFamily="18" charset="0"/>
              </a:rPr>
              <a:t>Use and Indication</a:t>
            </a:r>
            <a:endParaRPr lang="en-US" sz="96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9B4979A2-E2F8-61F5-12DB-F319A218A32B}"/>
              </a:ext>
            </a:extLst>
          </p:cNvPr>
          <p:cNvSpPr txBox="1">
            <a:spLocks/>
          </p:cNvSpPr>
          <p:nvPr/>
        </p:nvSpPr>
        <p:spPr bwMode="gray">
          <a:xfrm>
            <a:off x="10448817" y="101295"/>
            <a:ext cx="70891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4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F05FF-AD6A-B808-90EE-45784F71E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2E658-1199-1277-9CCB-8585A6285EDB}"/>
              </a:ext>
            </a:extLst>
          </p:cNvPr>
          <p:cNvSpPr>
            <a:spLocks noGrp="1"/>
          </p:cNvSpPr>
          <p:nvPr>
            <p:ph type="title"/>
          </p:nvPr>
        </p:nvSpPr>
        <p:spPr>
          <a:xfrm>
            <a:off x="900113" y="876300"/>
            <a:ext cx="10391773" cy="885604"/>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N0415-High Risk Drug Classes</a:t>
            </a:r>
            <a:endParaRPr lang="en-US" sz="6600" b="1" i="1" spc="-30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86C33F-6D84-CFE3-D0B6-207B10957CB5}"/>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38</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B1EC0B0-03BD-08DD-59B6-CCC8B0FBADBD}"/>
              </a:ext>
            </a:extLst>
          </p:cNvPr>
          <p:cNvPicPr>
            <a:picLocks noChangeAspect="1"/>
          </p:cNvPicPr>
          <p:nvPr/>
        </p:nvPicPr>
        <p:blipFill>
          <a:blip r:embed="rId2"/>
          <a:stretch>
            <a:fillRect/>
          </a:stretch>
        </p:blipFill>
        <p:spPr>
          <a:xfrm>
            <a:off x="489098" y="2333625"/>
            <a:ext cx="11238613" cy="4288007"/>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0313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C75D0-AC51-22B5-6675-CE156514254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5396A1-6733-E3C8-E42F-AA6ACC66DEBD}"/>
              </a:ext>
            </a:extLst>
          </p:cNvPr>
          <p:cNvSpPr txBox="1">
            <a:spLocks/>
          </p:cNvSpPr>
          <p:nvPr/>
        </p:nvSpPr>
        <p:spPr bwMode="gray">
          <a:xfrm>
            <a:off x="10448818"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39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7D4E5D3B-0A51-043C-BE09-A92F0ED5F248}"/>
              </a:ext>
            </a:extLst>
          </p:cNvPr>
          <p:cNvSpPr>
            <a:spLocks noGrp="1"/>
          </p:cNvSpPr>
          <p:nvPr>
            <p:ph type="title"/>
          </p:nvPr>
        </p:nvSpPr>
        <p:spPr>
          <a:xfrm>
            <a:off x="883578" y="716284"/>
            <a:ext cx="10454171" cy="1020049"/>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Definitions</a:t>
            </a:r>
          </a:p>
        </p:txBody>
      </p:sp>
      <p:sp>
        <p:nvSpPr>
          <p:cNvPr id="5" name="Content Placeholder 4">
            <a:extLst>
              <a:ext uri="{FF2B5EF4-FFF2-40B4-BE49-F238E27FC236}">
                <a16:creationId xmlns:a16="http://schemas.microsoft.com/office/drawing/2014/main" id="{23CF34E5-BDC2-F3BD-0376-00C079A821AE}"/>
              </a:ext>
            </a:extLst>
          </p:cNvPr>
          <p:cNvSpPr>
            <a:spLocks noGrp="1"/>
          </p:cNvSpPr>
          <p:nvPr>
            <p:ph idx="1"/>
          </p:nvPr>
        </p:nvSpPr>
        <p:spPr>
          <a:xfrm>
            <a:off x="506858" y="2137025"/>
            <a:ext cx="11178283" cy="4720975"/>
          </a:xfrm>
        </p:spPr>
        <p:txBody>
          <a:bodyPr>
            <a:noAutofit/>
          </a:bodyPr>
          <a:lstStyle/>
          <a:p>
            <a:pPr>
              <a:buSzPct val="100000"/>
              <a:buFont typeface="Wingdings" panose="05000000000000000000" pitchFamily="2" charset="2"/>
              <a:buChar char="§"/>
            </a:pPr>
            <a:r>
              <a:rPr lang="en-US" sz="36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Adverse Consequence:</a:t>
            </a:r>
            <a:r>
              <a:rPr lang="en-US" sz="3600" b="1" i="1" u="sng" spc="-150" dirty="0">
                <a:solidFill>
                  <a:schemeClr val="accent1">
                    <a:lumMod val="75000"/>
                  </a:schemeClr>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p>
          <a:p>
            <a:pPr marL="852488" indent="-344488">
              <a:buSzPct val="125000"/>
              <a:buFont typeface="Times New Roman" panose="02020603050405020304" pitchFamily="18" charset="0"/>
              <a:buChar char="-"/>
            </a:pPr>
            <a:r>
              <a:rPr lang="en-US" sz="3600" b="1" i="1" spc="-150" dirty="0">
                <a:solidFill>
                  <a:schemeClr val="tx1"/>
                </a:solidFill>
                <a:latin typeface="Times New Roman" panose="02020603050405020304" pitchFamily="18" charset="0"/>
                <a:cs typeface="Times New Roman" panose="02020603050405020304" pitchFamily="18" charset="0"/>
              </a:rPr>
              <a:t>An unpleasant symptom or event that is caused by or associated with a medication, impairment or decline in an individual's physical condition, mental, functional or psychosocial status. </a:t>
            </a:r>
          </a:p>
          <a:p>
            <a:pPr marL="852488" indent="-344488">
              <a:buSzPct val="125000"/>
              <a:buFont typeface="Times New Roman" panose="02020603050405020304" pitchFamily="18" charset="0"/>
              <a:buChar char="-"/>
            </a:pPr>
            <a:r>
              <a:rPr lang="en-US" sz="3600" b="1" i="1" spc="-150" dirty="0">
                <a:solidFill>
                  <a:schemeClr val="tx1"/>
                </a:solidFill>
                <a:latin typeface="Times New Roman" panose="02020603050405020304" pitchFamily="18" charset="0"/>
                <a:cs typeface="Times New Roman" panose="02020603050405020304" pitchFamily="18" charset="0"/>
              </a:rPr>
              <a:t>It may include various types of adverse drug reactions (ADR) and interactions (e.g., medication-medication, medication-food, and medication-disease). </a:t>
            </a:r>
          </a:p>
        </p:txBody>
      </p:sp>
    </p:spTree>
    <p:extLst>
      <p:ext uri="{BB962C8B-B14F-4D97-AF65-F5344CB8AC3E}">
        <p14:creationId xmlns:p14="http://schemas.microsoft.com/office/powerpoint/2010/main" val="30496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8591F-0EAD-5D64-85F8-113BB7C2A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2F5C4-5152-C283-0A9C-26D5BCCBC4DF}"/>
              </a:ext>
            </a:extLst>
          </p:cNvPr>
          <p:cNvSpPr>
            <a:spLocks noGrp="1"/>
          </p:cNvSpPr>
          <p:nvPr>
            <p:ph type="title"/>
          </p:nvPr>
        </p:nvSpPr>
        <p:spPr>
          <a:xfrm>
            <a:off x="374904" y="1052134"/>
            <a:ext cx="11085855" cy="5315503"/>
          </a:xfrm>
          <a:solidFill>
            <a:schemeClr val="accent4">
              <a:lumMod val="20000"/>
              <a:lumOff val="80000"/>
            </a:schemeClr>
          </a:solidFill>
          <a:ln w="76200">
            <a:solidFill>
              <a:srgbClr val="00B050"/>
            </a:solidFill>
          </a:ln>
          <a:effectLst>
            <a:glow rad="317500">
              <a:schemeClr val="accent2">
                <a:lumMod val="60000"/>
                <a:lumOff val="40000"/>
              </a:schemeClr>
            </a:glow>
            <a:softEdge rad="698500"/>
          </a:effectLst>
          <a:scene3d>
            <a:camera prst="perspectiveLeft"/>
            <a:lightRig rig="threePt" dir="t"/>
          </a:scene3d>
        </p:spPr>
        <p:txBody>
          <a:bodyPr>
            <a:normAutofit/>
          </a:bodyPr>
          <a:lstStyle/>
          <a:p>
            <a:pPr algn="ctr"/>
            <a:r>
              <a:rPr lang="en-US" sz="9600" b="1" i="1" spc="-300" dirty="0">
                <a:solidFill>
                  <a:schemeClr val="tx1"/>
                </a:solidFill>
                <a:latin typeface="Times New Roman" panose="02020603050405020304" pitchFamily="18" charset="0"/>
                <a:cs typeface="Times New Roman" panose="02020603050405020304" pitchFamily="18" charset="0"/>
              </a:rPr>
              <a:t>Section K</a:t>
            </a:r>
            <a:br>
              <a:rPr lang="en-US" sz="11500" b="1" i="1" spc="-300" dirty="0">
                <a:solidFill>
                  <a:schemeClr val="tx1"/>
                </a:solidFill>
                <a:latin typeface="Times New Roman" panose="02020603050405020304" pitchFamily="18" charset="0"/>
                <a:cs typeface="Times New Roman" panose="02020603050405020304" pitchFamily="18" charset="0"/>
              </a:rPr>
            </a:br>
            <a:r>
              <a:rPr lang="en-US" sz="8900" b="1" i="1" spc="-300" dirty="0">
                <a:solidFill>
                  <a:schemeClr val="tx1"/>
                </a:solidFill>
                <a:latin typeface="Times New Roman" panose="02020603050405020304" pitchFamily="18" charset="0"/>
                <a:cs typeface="Times New Roman" panose="02020603050405020304" pitchFamily="18" charset="0"/>
              </a:rPr>
              <a:t>Swallowing/</a:t>
            </a:r>
            <a:br>
              <a:rPr lang="en-US" sz="8900" b="1" i="1" spc="-300" dirty="0">
                <a:solidFill>
                  <a:schemeClr val="tx1"/>
                </a:solidFill>
                <a:latin typeface="Times New Roman" panose="02020603050405020304" pitchFamily="18" charset="0"/>
                <a:cs typeface="Times New Roman" panose="02020603050405020304" pitchFamily="18" charset="0"/>
              </a:rPr>
            </a:br>
            <a:r>
              <a:rPr lang="en-US" sz="8900" b="1" i="1" spc="-300" dirty="0">
                <a:solidFill>
                  <a:schemeClr val="tx1"/>
                </a:solidFill>
                <a:latin typeface="Times New Roman" panose="02020603050405020304" pitchFamily="18" charset="0"/>
                <a:cs typeface="Times New Roman" panose="02020603050405020304" pitchFamily="18" charset="0"/>
              </a:rPr>
              <a:t>Nutritional Status</a:t>
            </a:r>
            <a:endParaRPr lang="en-US" sz="115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6C9C4F7F-84E8-1976-56C0-D6CD546E6FED}"/>
              </a:ext>
            </a:extLst>
          </p:cNvPr>
          <p:cNvSpPr txBox="1">
            <a:spLocks/>
          </p:cNvSpPr>
          <p:nvPr/>
        </p:nvSpPr>
        <p:spPr bwMode="gray">
          <a:xfrm>
            <a:off x="10417996" y="101295"/>
            <a:ext cx="70891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800" b="1" i="1" smtClean="0">
                <a:highlight>
                  <a:srgbClr val="000000"/>
                </a:highlight>
                <a:latin typeface="Times New Roman" panose="02020603050405020304" pitchFamily="18" charset="0"/>
                <a:cs typeface="Times New Roman" panose="02020603050405020304" pitchFamily="18" charset="0"/>
              </a:rPr>
              <a:pPr/>
              <a:t>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9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E4A3-ECF4-2803-F87B-0A977A0E5A7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2F010-90FE-D196-172D-F1C849236008}"/>
              </a:ext>
            </a:extLst>
          </p:cNvPr>
          <p:cNvSpPr txBox="1">
            <a:spLocks/>
          </p:cNvSpPr>
          <p:nvPr/>
        </p:nvSpPr>
        <p:spPr bwMode="gray">
          <a:xfrm>
            <a:off x="10448818" y="131761"/>
            <a:ext cx="667820"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40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2ECBC691-3BA7-4A66-EE2B-4DE55D833D8A}"/>
              </a:ext>
            </a:extLst>
          </p:cNvPr>
          <p:cNvSpPr>
            <a:spLocks noGrp="1"/>
          </p:cNvSpPr>
          <p:nvPr>
            <p:ph type="title"/>
          </p:nvPr>
        </p:nvSpPr>
        <p:spPr>
          <a:xfrm>
            <a:off x="875415" y="747106"/>
            <a:ext cx="10441168" cy="810090"/>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Definitions (cont.)</a:t>
            </a:r>
          </a:p>
        </p:txBody>
      </p:sp>
      <p:sp>
        <p:nvSpPr>
          <p:cNvPr id="5" name="Content Placeholder 4">
            <a:extLst>
              <a:ext uri="{FF2B5EF4-FFF2-40B4-BE49-F238E27FC236}">
                <a16:creationId xmlns:a16="http://schemas.microsoft.com/office/drawing/2014/main" id="{DBDA00AF-98F9-6450-62EC-239680FC791F}"/>
              </a:ext>
            </a:extLst>
          </p:cNvPr>
          <p:cNvSpPr>
            <a:spLocks noGrp="1"/>
          </p:cNvSpPr>
          <p:nvPr>
            <p:ph idx="1"/>
          </p:nvPr>
        </p:nvSpPr>
        <p:spPr>
          <a:xfrm>
            <a:off x="470898" y="1871808"/>
            <a:ext cx="11250203" cy="4986192"/>
          </a:xfrm>
          <a:solidFill>
            <a:schemeClr val="bg1"/>
          </a:solidFill>
        </p:spPr>
        <p:txBody>
          <a:bodyPr>
            <a:noAutofit/>
          </a:bodyPr>
          <a:lstStyle/>
          <a:p>
            <a:pPr>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Non-Pharmacological Intervention:</a:t>
            </a:r>
          </a:p>
          <a:p>
            <a:pPr marL="860425" indent="-349250">
              <a:spcBef>
                <a:spcPts val="0"/>
              </a:spcBef>
              <a:buSzPct val="125000"/>
              <a:buFont typeface="Times New Roman" panose="02020603050405020304" pitchFamily="18" charset="0"/>
              <a:buChar char="-"/>
            </a:pPr>
            <a:r>
              <a:rPr lang="en-US" sz="4000" b="1" i="1" spc="-150" dirty="0">
                <a:solidFill>
                  <a:schemeClr val="tx1"/>
                </a:solidFill>
                <a:latin typeface="Times New Roman" panose="02020603050405020304" pitchFamily="18" charset="0"/>
                <a:cs typeface="Times New Roman" panose="02020603050405020304" pitchFamily="18" charset="0"/>
              </a:rPr>
              <a:t>Approaches that do not involve the use of medication to address a medical condition.</a:t>
            </a:r>
          </a:p>
          <a:p>
            <a:pPr>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Indication:</a:t>
            </a:r>
            <a:r>
              <a:rPr lang="en-US" sz="4000" b="1" i="1" spc="-150" dirty="0">
                <a:solidFill>
                  <a:schemeClr val="accent1">
                    <a:lumMod val="75000"/>
                  </a:schemeClr>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p>
          <a:p>
            <a:pPr marL="796925" indent="-280988">
              <a:spcBef>
                <a:spcPts val="0"/>
              </a:spcBef>
              <a:buSzPct val="125000"/>
              <a:buFont typeface="Times New Roman" panose="02020603050405020304" pitchFamily="18" charset="0"/>
              <a:buChar char="-"/>
            </a:pPr>
            <a:r>
              <a:rPr lang="en-US" sz="4000" b="1" i="1" spc="-150" dirty="0">
                <a:solidFill>
                  <a:schemeClr val="tx1"/>
                </a:solidFill>
                <a:latin typeface="Times New Roman" panose="02020603050405020304" pitchFamily="18" charset="0"/>
                <a:cs typeface="Times New Roman" panose="02020603050405020304" pitchFamily="18" charset="0"/>
              </a:rPr>
              <a:t>The identified, documented clinical rationale for administering a medication that is based upon a physician’s (or prescriber’s) assessment of the resident’s condition and therapeutic goals. </a:t>
            </a:r>
            <a:endParaRPr lang="en-US" sz="40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94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0F057-CD45-254C-D9A0-D9FAC2AD2A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66FF2-3F37-14E8-0597-E6E1B1EC1359}"/>
              </a:ext>
            </a:extLst>
          </p:cNvPr>
          <p:cNvSpPr txBox="1">
            <a:spLocks/>
          </p:cNvSpPr>
          <p:nvPr/>
        </p:nvSpPr>
        <p:spPr bwMode="gray">
          <a:xfrm>
            <a:off x="10459092" y="131761"/>
            <a:ext cx="64727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41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ACCEDE4-D928-C0F9-E686-027E5BE75E3A}"/>
              </a:ext>
            </a:extLst>
          </p:cNvPr>
          <p:cNvSpPr>
            <a:spLocks noGrp="1"/>
          </p:cNvSpPr>
          <p:nvPr>
            <p:ph type="title"/>
          </p:nvPr>
        </p:nvSpPr>
        <p:spPr>
          <a:xfrm>
            <a:off x="927535" y="772853"/>
            <a:ext cx="10282135" cy="910602"/>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Definitions (cont.)</a:t>
            </a:r>
          </a:p>
        </p:txBody>
      </p:sp>
      <p:sp>
        <p:nvSpPr>
          <p:cNvPr id="5" name="Content Placeholder 4">
            <a:extLst>
              <a:ext uri="{FF2B5EF4-FFF2-40B4-BE49-F238E27FC236}">
                <a16:creationId xmlns:a16="http://schemas.microsoft.com/office/drawing/2014/main" id="{4F36615D-B8C8-8536-DB25-FC578A0F51D5}"/>
              </a:ext>
            </a:extLst>
          </p:cNvPr>
          <p:cNvSpPr>
            <a:spLocks noGrp="1"/>
          </p:cNvSpPr>
          <p:nvPr>
            <p:ph idx="1"/>
          </p:nvPr>
        </p:nvSpPr>
        <p:spPr>
          <a:xfrm>
            <a:off x="441789" y="2313488"/>
            <a:ext cx="11253626" cy="4412751"/>
          </a:xfrm>
        </p:spPr>
        <p:txBody>
          <a:bodyPr>
            <a:noAutofit/>
          </a:bodyPr>
          <a:lstStyle/>
          <a:p>
            <a:pPr>
              <a:spcBef>
                <a:spcPts val="0"/>
              </a:spcBef>
              <a:buSzPct val="100000"/>
              <a:buFont typeface="Wingdings" panose="05000000000000000000" pitchFamily="2" charset="2"/>
              <a:buChar char="§"/>
            </a:pPr>
            <a:r>
              <a:rPr lang="en-US" sz="40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Dose:</a:t>
            </a:r>
            <a:r>
              <a:rPr lang="en-US" sz="4000" b="1" i="1" spc="-150" dirty="0">
                <a:solidFill>
                  <a:schemeClr val="accent1">
                    <a:lumMod val="75000"/>
                  </a:schemeClr>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p>
          <a:p>
            <a:pPr marL="914400" indent="-457200">
              <a:spcBef>
                <a:spcPts val="0"/>
              </a:spcBef>
              <a:buSzPct val="125000"/>
              <a:buFont typeface="Times New Roman" panose="02020603050405020304" pitchFamily="18" charset="0"/>
              <a:buChar char="-"/>
            </a:pPr>
            <a:r>
              <a:rPr lang="en-US" sz="4000" b="1" i="1" spc="-150" dirty="0">
                <a:solidFill>
                  <a:schemeClr val="tx1"/>
                </a:solidFill>
                <a:latin typeface="Times New Roman" panose="02020603050405020304" pitchFamily="18" charset="0"/>
                <a:cs typeface="Times New Roman" panose="02020603050405020304" pitchFamily="18" charset="0"/>
              </a:rPr>
              <a:t>The total amount/strength/ concentration of a medication given at one time or over a period of time. </a:t>
            </a:r>
          </a:p>
          <a:p>
            <a:pPr marL="914400" indent="-457200">
              <a:spcBef>
                <a:spcPts val="0"/>
              </a:spcBef>
              <a:buSzPct val="125000"/>
              <a:buFont typeface="Times New Roman" panose="02020603050405020304" pitchFamily="18" charset="0"/>
              <a:buChar char="-"/>
            </a:pPr>
            <a:r>
              <a:rPr lang="en-US" sz="4000" b="1" i="1" spc="-150" dirty="0">
                <a:solidFill>
                  <a:schemeClr val="tx1"/>
                </a:solidFill>
                <a:latin typeface="Times New Roman" panose="02020603050405020304" pitchFamily="18" charset="0"/>
                <a:cs typeface="Times New Roman" panose="02020603050405020304" pitchFamily="18" charset="0"/>
              </a:rPr>
              <a:t>The individual dose is the amount/strength/ concentration received at each administration. </a:t>
            </a:r>
          </a:p>
          <a:p>
            <a:pPr marL="914400" indent="-457200">
              <a:spcBef>
                <a:spcPts val="0"/>
              </a:spcBef>
              <a:buSzPct val="125000"/>
              <a:buFont typeface="Times New Roman" panose="02020603050405020304" pitchFamily="18" charset="0"/>
              <a:buChar char="-"/>
            </a:pPr>
            <a:r>
              <a:rPr lang="en-US" sz="4000" b="1" i="1" spc="-150" dirty="0">
                <a:solidFill>
                  <a:schemeClr val="tx1"/>
                </a:solidFill>
                <a:latin typeface="Times New Roman" panose="02020603050405020304" pitchFamily="18" charset="0"/>
                <a:cs typeface="Times New Roman" panose="02020603050405020304" pitchFamily="18" charset="0"/>
              </a:rPr>
              <a:t>The amount received over a 24- hour period may be referred to as the “daily dose.” </a:t>
            </a:r>
          </a:p>
        </p:txBody>
      </p:sp>
    </p:spTree>
    <p:extLst>
      <p:ext uri="{BB962C8B-B14F-4D97-AF65-F5344CB8AC3E}">
        <p14:creationId xmlns:p14="http://schemas.microsoft.com/office/powerpoint/2010/main" val="255218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FEE7-A670-CDEB-BD2A-5D0B1697DB7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A3C355-6D61-9CF7-52A7-213A01483AEC}"/>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42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B8794354-93F5-A850-DE86-66C667D6B924}"/>
              </a:ext>
            </a:extLst>
          </p:cNvPr>
          <p:cNvSpPr>
            <a:spLocks noGrp="1"/>
          </p:cNvSpPr>
          <p:nvPr>
            <p:ph type="title"/>
          </p:nvPr>
        </p:nvSpPr>
        <p:spPr>
          <a:xfrm>
            <a:off x="842481" y="770562"/>
            <a:ext cx="10441603" cy="910601"/>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Definitions (cont.)</a:t>
            </a:r>
          </a:p>
        </p:txBody>
      </p:sp>
      <p:sp>
        <p:nvSpPr>
          <p:cNvPr id="5" name="Content Placeholder 4">
            <a:extLst>
              <a:ext uri="{FF2B5EF4-FFF2-40B4-BE49-F238E27FC236}">
                <a16:creationId xmlns:a16="http://schemas.microsoft.com/office/drawing/2014/main" id="{AA634CB0-DB4A-54E7-BF02-210614B366D1}"/>
              </a:ext>
            </a:extLst>
          </p:cNvPr>
          <p:cNvSpPr>
            <a:spLocks noGrp="1"/>
          </p:cNvSpPr>
          <p:nvPr>
            <p:ph idx="1"/>
          </p:nvPr>
        </p:nvSpPr>
        <p:spPr>
          <a:xfrm>
            <a:off x="325687" y="1864304"/>
            <a:ext cx="11540626" cy="4993696"/>
          </a:xfrm>
          <a:solidFill>
            <a:schemeClr val="bg1"/>
          </a:solidFill>
        </p:spPr>
        <p:txBody>
          <a:bodyPr>
            <a:noAutofit/>
          </a:bodyPr>
          <a:lstStyle/>
          <a:p>
            <a:pPr>
              <a:spcBef>
                <a:spcPts val="0"/>
              </a:spcBef>
              <a:buSzPct val="100000"/>
              <a:buFont typeface="Wingdings" panose="05000000000000000000" pitchFamily="2" charset="2"/>
              <a:buChar char="§"/>
            </a:pPr>
            <a:r>
              <a:rPr lang="en-US" sz="32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a:t>
            </a:r>
          </a:p>
          <a:p>
            <a:pPr marL="687388" indent="-284163">
              <a:spcBef>
                <a:spcPts val="0"/>
              </a:spcBef>
              <a:buSzPct val="125000"/>
              <a:buFont typeface="Times New Roman" panose="02020603050405020304" pitchFamily="18" charset="0"/>
              <a:buChar char="-"/>
            </a:pPr>
            <a:r>
              <a:rPr lang="en-US" sz="3200" b="1" i="1" spc="-150" dirty="0">
                <a:solidFill>
                  <a:schemeClr val="tx1"/>
                </a:solidFill>
                <a:latin typeface="Times New Roman" panose="02020603050405020304" pitchFamily="18" charset="0"/>
                <a:cs typeface="Times New Roman" panose="02020603050405020304" pitchFamily="18" charset="0"/>
              </a:rPr>
              <a:t>The ongoing collection and analysis of information (such as observations and diagnostic test results) and comparison to baseline and current data in order to ascertain the individual's response to treatment and care, including progress or lack of progress toward a goal. </a:t>
            </a:r>
          </a:p>
          <a:p>
            <a:pPr marL="687388" indent="-284163">
              <a:spcBef>
                <a:spcPts val="0"/>
              </a:spcBef>
              <a:buSzPct val="125000"/>
              <a:buFont typeface="Times New Roman" panose="02020603050405020304" pitchFamily="18" charset="0"/>
              <a:buChar char="-"/>
            </a:pPr>
            <a:r>
              <a:rPr lang="en-US" sz="3200" b="1" i="1" spc="-150" dirty="0">
                <a:solidFill>
                  <a:schemeClr val="tx1"/>
                </a:solidFill>
                <a:latin typeface="Times New Roman" panose="02020603050405020304" pitchFamily="18" charset="0"/>
                <a:cs typeface="Times New Roman" panose="02020603050405020304" pitchFamily="18" charset="0"/>
              </a:rPr>
              <a:t>Monitoring can detect any improvements, complications, or adverse consequences of the condition or the treatments and support decisions about adding, modifying, continuing, or discontinuing any interventions.</a:t>
            </a:r>
          </a:p>
          <a:p>
            <a:pPr marL="969963" indent="-457200">
              <a:buSzPct val="125000"/>
              <a:buFont typeface="Times New Roman" panose="02020603050405020304" pitchFamily="18" charset="0"/>
              <a:buChar char="-"/>
            </a:pPr>
            <a:endParaRPr lang="en-US" sz="3200" b="1" i="1"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0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974D6-529B-9987-8ECB-57DD346550C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FEE66D-3B6A-C5D6-16A1-9E95F0A12766}"/>
              </a:ext>
            </a:extLst>
          </p:cNvPr>
          <p:cNvSpPr txBox="1">
            <a:spLocks/>
          </p:cNvSpPr>
          <p:nvPr/>
        </p:nvSpPr>
        <p:spPr bwMode="gray">
          <a:xfrm>
            <a:off x="10442932" y="121487"/>
            <a:ext cx="683980"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43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4C58ABB0-68F2-AC81-D94B-35522F1612AD}"/>
              </a:ext>
            </a:extLst>
          </p:cNvPr>
          <p:cNvSpPr>
            <a:spLocks noGrp="1"/>
          </p:cNvSpPr>
          <p:nvPr>
            <p:ph type="title"/>
          </p:nvPr>
        </p:nvSpPr>
        <p:spPr>
          <a:xfrm>
            <a:off x="863029" y="780836"/>
            <a:ext cx="10421055" cy="996593"/>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Definitions (cont.)</a:t>
            </a:r>
          </a:p>
        </p:txBody>
      </p:sp>
      <p:sp>
        <p:nvSpPr>
          <p:cNvPr id="5" name="Content Placeholder 4">
            <a:extLst>
              <a:ext uri="{FF2B5EF4-FFF2-40B4-BE49-F238E27FC236}">
                <a16:creationId xmlns:a16="http://schemas.microsoft.com/office/drawing/2014/main" id="{1D64029A-95BF-3016-A748-FE88B8C638EF}"/>
              </a:ext>
            </a:extLst>
          </p:cNvPr>
          <p:cNvSpPr>
            <a:spLocks noGrp="1"/>
          </p:cNvSpPr>
          <p:nvPr>
            <p:ph idx="1"/>
          </p:nvPr>
        </p:nvSpPr>
        <p:spPr>
          <a:xfrm>
            <a:off x="369870" y="2419350"/>
            <a:ext cx="11419119" cy="4438650"/>
          </a:xfrm>
        </p:spPr>
        <p:txBody>
          <a:bodyPr>
            <a:noAutofit/>
          </a:bodyPr>
          <a:lstStyle/>
          <a:p>
            <a:pPr>
              <a:spcBef>
                <a:spcPts val="0"/>
              </a:spcBef>
              <a:buSzPct val="100000"/>
              <a:buFont typeface="Wingdings" panose="05000000000000000000" pitchFamily="2" charset="2"/>
              <a:buChar char="§"/>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Sleep Hygiene:</a:t>
            </a:r>
            <a:r>
              <a:rPr lang="en-US" sz="4400" b="1" i="1" u="sng" spc="-150" dirty="0">
                <a:solidFill>
                  <a:schemeClr val="accent1">
                    <a:lumMod val="75000"/>
                  </a:schemeClr>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a:t>
            </a:r>
          </a:p>
          <a:p>
            <a:pPr marL="860425" indent="-346075">
              <a:spcBef>
                <a:spcPts val="0"/>
              </a:spcBef>
              <a:buSzPct val="125000"/>
              <a:buFont typeface="Times New Roman" panose="02020603050405020304" pitchFamily="18" charset="0"/>
              <a:buChar char="-"/>
            </a:pPr>
            <a:r>
              <a:rPr lang="en-US" sz="4400" b="1" i="1" spc="-150" dirty="0">
                <a:solidFill>
                  <a:schemeClr val="tx1"/>
                </a:solidFill>
                <a:latin typeface="Times New Roman" panose="02020603050405020304" pitchFamily="18" charset="0"/>
                <a:cs typeface="Times New Roman" panose="02020603050405020304" pitchFamily="18" charset="0"/>
              </a:rPr>
              <a:t>Practices, habits and environmental factors that promote and/or improve sleep patterns.</a:t>
            </a:r>
          </a:p>
          <a:p>
            <a:pPr>
              <a:spcBef>
                <a:spcPts val="0"/>
              </a:spcBef>
              <a:buSzPct val="100000"/>
              <a:buFont typeface="Wingdings" panose="05000000000000000000" pitchFamily="2" charset="2"/>
              <a:buChar char="§"/>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Medication Interaction:</a:t>
            </a:r>
          </a:p>
          <a:p>
            <a:pPr marL="860425" indent="-344488">
              <a:spcBef>
                <a:spcPts val="0"/>
              </a:spcBef>
              <a:buSzPct val="125000"/>
              <a:buFont typeface="Times New Roman" panose="02020603050405020304" pitchFamily="18" charset="0"/>
              <a:buChar char="-"/>
            </a:pPr>
            <a:r>
              <a:rPr lang="en-US" sz="4400" b="1" i="1" spc="-150" dirty="0">
                <a:solidFill>
                  <a:schemeClr val="tx1"/>
                </a:solidFill>
                <a:latin typeface="Times New Roman" panose="02020603050405020304" pitchFamily="18" charset="0"/>
                <a:cs typeface="Times New Roman" panose="02020603050405020304" pitchFamily="18" charset="0"/>
              </a:rPr>
              <a:t>The impact of medication or other substance upon another medication. </a:t>
            </a:r>
          </a:p>
          <a:p>
            <a:pPr marL="1260475" indent="-571500">
              <a:buSzPct val="125000"/>
              <a:buFont typeface="Times New Roman" panose="02020603050405020304" pitchFamily="18" charset="0"/>
              <a:buChar char="-"/>
            </a:pPr>
            <a:endParaRPr lang="en-US" sz="40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54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E5FE2-5864-401D-E46E-11449D15F83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6E9720-F18E-C6CC-EFD0-BD64AB9299A1}"/>
              </a:ext>
            </a:extLst>
          </p:cNvPr>
          <p:cNvSpPr txBox="1">
            <a:spLocks/>
          </p:cNvSpPr>
          <p:nvPr/>
        </p:nvSpPr>
        <p:spPr bwMode="gray">
          <a:xfrm>
            <a:off x="10459092" y="131761"/>
            <a:ext cx="657546"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44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E7E18C7-8EC0-E878-F6E2-140D9149516C}"/>
              </a:ext>
            </a:extLst>
          </p:cNvPr>
          <p:cNvSpPr>
            <a:spLocks noGrp="1"/>
          </p:cNvSpPr>
          <p:nvPr>
            <p:ph type="title"/>
          </p:nvPr>
        </p:nvSpPr>
        <p:spPr>
          <a:xfrm>
            <a:off x="785915" y="791110"/>
            <a:ext cx="10556755" cy="965771"/>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Definitions (cont.)</a:t>
            </a:r>
          </a:p>
        </p:txBody>
      </p:sp>
      <p:sp>
        <p:nvSpPr>
          <p:cNvPr id="5" name="Content Placeholder 4">
            <a:extLst>
              <a:ext uri="{FF2B5EF4-FFF2-40B4-BE49-F238E27FC236}">
                <a16:creationId xmlns:a16="http://schemas.microsoft.com/office/drawing/2014/main" id="{AC0F43BB-D538-2E49-2F94-199CFFCEF554}"/>
              </a:ext>
            </a:extLst>
          </p:cNvPr>
          <p:cNvSpPr>
            <a:spLocks noGrp="1"/>
          </p:cNvSpPr>
          <p:nvPr>
            <p:ph idx="1"/>
          </p:nvPr>
        </p:nvSpPr>
        <p:spPr>
          <a:xfrm>
            <a:off x="376136" y="2250039"/>
            <a:ext cx="11439728" cy="4607959"/>
          </a:xfrm>
        </p:spPr>
        <p:txBody>
          <a:bodyPr>
            <a:noAutofit/>
          </a:bodyPr>
          <a:lstStyle/>
          <a:p>
            <a:pPr>
              <a:spcBef>
                <a:spcPts val="0"/>
              </a:spcBef>
              <a:buSzPct val="100000"/>
              <a:buFont typeface="Wingdings" panose="05000000000000000000" pitchFamily="2" charset="2"/>
              <a:buChar char="§"/>
            </a:pPr>
            <a:r>
              <a:rPr lang="en-US" sz="36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Medication Interaction </a:t>
            </a:r>
            <a:r>
              <a:rPr lang="en-US" sz="3600" b="1" i="1" spc="-150" dirty="0">
                <a:solidFill>
                  <a:schemeClr val="tx1"/>
                </a:solidFill>
                <a:latin typeface="Times New Roman" panose="02020603050405020304" pitchFamily="18" charset="0"/>
                <a:cs typeface="Times New Roman" panose="02020603050405020304" pitchFamily="18" charset="0"/>
              </a:rPr>
              <a:t>(cont.):</a:t>
            </a:r>
          </a:p>
          <a:p>
            <a:pPr marL="914400" indent="-346075">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The interactions may alter:</a:t>
            </a:r>
          </a:p>
          <a:p>
            <a:pPr marL="1600200" indent="-339725">
              <a:spcBef>
                <a:spcPts val="0"/>
              </a:spcBef>
              <a:buSzPct val="9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Absorption, </a:t>
            </a:r>
          </a:p>
          <a:p>
            <a:pPr marL="1600200" indent="-339725">
              <a:spcBef>
                <a:spcPts val="0"/>
              </a:spcBef>
              <a:buSzPct val="9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Distribution, </a:t>
            </a:r>
          </a:p>
          <a:p>
            <a:pPr marL="1600200" indent="-339725">
              <a:spcBef>
                <a:spcPts val="0"/>
              </a:spcBef>
              <a:buSzPct val="9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Metabolism, or </a:t>
            </a:r>
          </a:p>
          <a:p>
            <a:pPr marL="1600200" indent="-339725">
              <a:spcBef>
                <a:spcPts val="0"/>
              </a:spcBef>
              <a:buSzPct val="90000"/>
              <a:buFont typeface="Arial" panose="020B0604020202020204" pitchFamily="34" charset="0"/>
              <a:buChar char="•"/>
            </a:pPr>
            <a:r>
              <a:rPr lang="en-US" sz="3600" spc="-150" dirty="0">
                <a:solidFill>
                  <a:schemeClr val="tx1"/>
                </a:solidFill>
                <a:latin typeface="Times New Roman" panose="02020603050405020304" pitchFamily="18" charset="0"/>
                <a:cs typeface="Times New Roman" panose="02020603050405020304" pitchFamily="18" charset="0"/>
              </a:rPr>
              <a:t>Elimination. </a:t>
            </a:r>
          </a:p>
          <a:p>
            <a:pPr marL="914400" indent="-346075">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These interactions may decrease the effectiveness of the medication or increase the potential for adverse consequences.</a:t>
            </a:r>
          </a:p>
        </p:txBody>
      </p:sp>
    </p:spTree>
    <p:extLst>
      <p:ext uri="{BB962C8B-B14F-4D97-AF65-F5344CB8AC3E}">
        <p14:creationId xmlns:p14="http://schemas.microsoft.com/office/powerpoint/2010/main" val="314555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0351F-562D-1E8F-272E-C4B234DC6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BE2A0-0E9D-B717-0FA7-663F68FF4913}"/>
              </a:ext>
            </a:extLst>
          </p:cNvPr>
          <p:cNvSpPr>
            <a:spLocks noGrp="1"/>
          </p:cNvSpPr>
          <p:nvPr>
            <p:ph type="title"/>
          </p:nvPr>
        </p:nvSpPr>
        <p:spPr>
          <a:xfrm>
            <a:off x="682027" y="879179"/>
            <a:ext cx="10827945" cy="892250"/>
          </a:xfrm>
          <a:solidFill>
            <a:srgbClr val="00B050"/>
          </a:solidFill>
          <a:ln>
            <a:solidFill>
              <a:schemeClr val="tx1"/>
            </a:solidFill>
          </a:ln>
          <a:effectLst>
            <a:glow rad="127000">
              <a:schemeClr val="bg1"/>
            </a:glow>
          </a:effectLst>
        </p:spPr>
        <p:txBody>
          <a:bodyP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N0415-High Risk Drug Classes: Use and Indication</a:t>
            </a:r>
            <a:endParaRPr lang="en-US" sz="4400" b="1" i="1" spc="-30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F36F9AA-D625-807B-5261-A1317AB8A444}"/>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45</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D93D50A-F812-BD7E-08EE-1953801C8BD2}"/>
              </a:ext>
            </a:extLst>
          </p:cNvPr>
          <p:cNvPicPr>
            <a:picLocks noChangeAspect="1"/>
          </p:cNvPicPr>
          <p:nvPr/>
        </p:nvPicPr>
        <p:blipFill>
          <a:blip r:embed="rId2"/>
          <a:stretch>
            <a:fillRect/>
          </a:stretch>
        </p:blipFill>
        <p:spPr>
          <a:xfrm>
            <a:off x="579422" y="2257425"/>
            <a:ext cx="11018067" cy="4364206"/>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98642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D096C-1B5C-D466-2AD3-FD848271C97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059B88-73F9-1A6A-5581-0F6F288E7E92}"/>
              </a:ext>
            </a:extLst>
          </p:cNvPr>
          <p:cNvSpPr txBox="1">
            <a:spLocks/>
          </p:cNvSpPr>
          <p:nvPr/>
        </p:nvSpPr>
        <p:spPr bwMode="gray">
          <a:xfrm>
            <a:off x="10448818"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46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3107B710-61C5-12D0-4F12-E1D5F753DACE}"/>
              </a:ext>
            </a:extLst>
          </p:cNvPr>
          <p:cNvSpPr>
            <a:spLocks noGrp="1"/>
          </p:cNvSpPr>
          <p:nvPr>
            <p:ph type="title"/>
          </p:nvPr>
        </p:nvSpPr>
        <p:spPr>
          <a:xfrm>
            <a:off x="770562" y="707061"/>
            <a:ext cx="10695398" cy="854612"/>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 (cont.)</a:t>
            </a:r>
          </a:p>
        </p:txBody>
      </p:sp>
      <p:sp>
        <p:nvSpPr>
          <p:cNvPr id="5" name="Content Placeholder 4">
            <a:extLst>
              <a:ext uri="{FF2B5EF4-FFF2-40B4-BE49-F238E27FC236}">
                <a16:creationId xmlns:a16="http://schemas.microsoft.com/office/drawing/2014/main" id="{D2115F55-FA2E-E2C1-08FF-716E9A7490B5}"/>
              </a:ext>
            </a:extLst>
          </p:cNvPr>
          <p:cNvSpPr>
            <a:spLocks noGrp="1"/>
          </p:cNvSpPr>
          <p:nvPr>
            <p:ph idx="1"/>
          </p:nvPr>
        </p:nvSpPr>
        <p:spPr>
          <a:xfrm>
            <a:off x="770562" y="2311685"/>
            <a:ext cx="10695398" cy="4320283"/>
          </a:xfrm>
        </p:spPr>
        <p:txBody>
          <a:bodyPr>
            <a:noAutofit/>
          </a:bodyPr>
          <a:lstStyle/>
          <a:p>
            <a:pPr marL="574675" indent="-574675">
              <a:spcBef>
                <a:spcPts val="0"/>
              </a:spcBef>
              <a:buSzPct val="125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all high-risk drug class medications according to their pharmacological classification.</a:t>
            </a:r>
          </a:p>
          <a:p>
            <a:pPr marL="574675" indent="-574675">
              <a:spcBef>
                <a:spcPts val="0"/>
              </a:spcBef>
              <a:buSzPct val="125000"/>
              <a:buFont typeface="Wingdings" panose="05000000000000000000" pitchFamily="2" charset="2"/>
              <a:buChar char="§"/>
            </a:pPr>
            <a:r>
              <a:rPr lang="en-US" sz="4400" u="sng" spc="-150" dirty="0">
                <a:solidFill>
                  <a:schemeClr val="tx1"/>
                </a:solidFill>
                <a:latin typeface="Times New Roman" panose="02020603050405020304" pitchFamily="18" charset="0"/>
                <a:cs typeface="Times New Roman" panose="02020603050405020304" pitchFamily="18" charset="0"/>
              </a:rPr>
              <a:t>Do not code </a:t>
            </a:r>
            <a:r>
              <a:rPr lang="en-US" sz="4400" spc="-150" dirty="0">
                <a:solidFill>
                  <a:schemeClr val="tx1"/>
                </a:solidFill>
                <a:latin typeface="Times New Roman" panose="02020603050405020304" pitchFamily="18" charset="0"/>
                <a:cs typeface="Times New Roman" panose="02020603050405020304" pitchFamily="18" charset="0"/>
              </a:rPr>
              <a:t>these high-risk drug class medications according on how they are being used.</a:t>
            </a:r>
          </a:p>
        </p:txBody>
      </p:sp>
    </p:spTree>
    <p:extLst>
      <p:ext uri="{BB962C8B-B14F-4D97-AF65-F5344CB8AC3E}">
        <p14:creationId xmlns:p14="http://schemas.microsoft.com/office/powerpoint/2010/main" val="342242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BD45A-F19D-7CFB-251F-1A11FDC5066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2EDD29-FA73-F088-DE4A-3CF29F2361A3}"/>
              </a:ext>
            </a:extLst>
          </p:cNvPr>
          <p:cNvSpPr txBox="1">
            <a:spLocks/>
          </p:cNvSpPr>
          <p:nvPr/>
        </p:nvSpPr>
        <p:spPr bwMode="gray">
          <a:xfrm>
            <a:off x="10448818"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47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67C5D223-C0EC-56E2-A594-6CE10D931BEC}"/>
              </a:ext>
            </a:extLst>
          </p:cNvPr>
          <p:cNvSpPr>
            <a:spLocks noGrp="1"/>
          </p:cNvSpPr>
          <p:nvPr>
            <p:ph type="title"/>
          </p:nvPr>
        </p:nvSpPr>
        <p:spPr>
          <a:xfrm>
            <a:off x="748301" y="676238"/>
            <a:ext cx="10695398" cy="854612"/>
          </a:xfrm>
          <a:solidFill>
            <a:srgbClr val="00B050"/>
          </a:solidFill>
          <a:ln>
            <a:solidFill>
              <a:schemeClr val="tx1"/>
            </a:solidFill>
          </a:ln>
          <a:effectLst>
            <a:glow rad="127000">
              <a:schemeClr val="bg1"/>
            </a:glow>
          </a:effectLst>
        </p:spPr>
        <p:txBody>
          <a:bodyP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N0415- High-Risk Drug Classes: Use and Indication</a:t>
            </a:r>
          </a:p>
        </p:txBody>
      </p:sp>
      <p:sp>
        <p:nvSpPr>
          <p:cNvPr id="5" name="Content Placeholder 4">
            <a:extLst>
              <a:ext uri="{FF2B5EF4-FFF2-40B4-BE49-F238E27FC236}">
                <a16:creationId xmlns:a16="http://schemas.microsoft.com/office/drawing/2014/main" id="{91601FE8-35CE-8BE1-F453-0380FD7D5BCC}"/>
              </a:ext>
            </a:extLst>
          </p:cNvPr>
          <p:cNvSpPr>
            <a:spLocks noGrp="1"/>
          </p:cNvSpPr>
          <p:nvPr>
            <p:ph idx="1"/>
          </p:nvPr>
        </p:nvSpPr>
        <p:spPr>
          <a:xfrm>
            <a:off x="246233" y="2172983"/>
            <a:ext cx="5537879" cy="4685017"/>
          </a:xfrm>
        </p:spPr>
        <p:txBody>
          <a:bodyPr>
            <a:noAutofit/>
          </a:bodyPr>
          <a:lstStyle/>
          <a:p>
            <a:pPr marL="461963" indent="-461963">
              <a:spcBef>
                <a:spcPts val="0"/>
              </a:spcBef>
              <a:buSzPct val="100000"/>
              <a:buFont typeface="Wingdings" panose="05000000000000000000" pitchFamily="2" charset="2"/>
              <a:buChar char="§"/>
            </a:pPr>
            <a:r>
              <a:rPr lang="en-US" sz="36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Check column 1 if: </a:t>
            </a:r>
          </a:p>
          <a:p>
            <a:pPr marL="862013" indent="-282575">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The resident is taking any medications by pharmacological classification during the 7-day observation period (or since admission/entry or reentry if less than 7 days).</a:t>
            </a:r>
          </a:p>
        </p:txBody>
      </p:sp>
      <p:pic>
        <p:nvPicPr>
          <p:cNvPr id="15" name="Picture 14">
            <a:extLst>
              <a:ext uri="{FF2B5EF4-FFF2-40B4-BE49-F238E27FC236}">
                <a16:creationId xmlns:a16="http://schemas.microsoft.com/office/drawing/2014/main" id="{1EFC638A-35FD-9A78-5CAE-9CF58E3F1B7E}"/>
              </a:ext>
            </a:extLst>
          </p:cNvPr>
          <p:cNvPicPr>
            <a:picLocks noChangeAspect="1"/>
          </p:cNvPicPr>
          <p:nvPr/>
        </p:nvPicPr>
        <p:blipFill>
          <a:blip r:embed="rId2"/>
          <a:stretch>
            <a:fillRect/>
          </a:stretch>
        </p:blipFill>
        <p:spPr>
          <a:xfrm>
            <a:off x="5964865" y="2348063"/>
            <a:ext cx="5832626" cy="4378176"/>
          </a:xfrm>
          <a:prstGeom prst="rect">
            <a:avLst/>
          </a:prstGeom>
          <a:ln w="88900" cap="sq" cmpd="thickThin">
            <a:solidFill>
              <a:srgbClr val="000000"/>
            </a:solidFill>
            <a:prstDash val="solid"/>
            <a:miter lim="800000"/>
          </a:ln>
          <a:effectLst>
            <a:glow rad="63500">
              <a:srgbClr val="00FFFF"/>
            </a:glow>
            <a:innerShdw blurRad="76200">
              <a:srgbClr val="000000"/>
            </a:innerShdw>
          </a:effectLst>
        </p:spPr>
      </p:pic>
    </p:spTree>
    <p:extLst>
      <p:ext uri="{BB962C8B-B14F-4D97-AF65-F5344CB8AC3E}">
        <p14:creationId xmlns:p14="http://schemas.microsoft.com/office/powerpoint/2010/main" val="387413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77D0-19D0-0E35-9096-0E687F6D0D2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319194-8443-373C-785D-C8240CB23362}"/>
              </a:ext>
            </a:extLst>
          </p:cNvPr>
          <p:cNvSpPr txBox="1">
            <a:spLocks/>
          </p:cNvSpPr>
          <p:nvPr/>
        </p:nvSpPr>
        <p:spPr bwMode="gray">
          <a:xfrm>
            <a:off x="10448818"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48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78E7A9EE-C149-5E0B-1D58-6E1DA5B776BC}"/>
              </a:ext>
            </a:extLst>
          </p:cNvPr>
          <p:cNvSpPr>
            <a:spLocks noGrp="1"/>
          </p:cNvSpPr>
          <p:nvPr>
            <p:ph type="title"/>
          </p:nvPr>
        </p:nvSpPr>
        <p:spPr>
          <a:xfrm>
            <a:off x="748301" y="686511"/>
            <a:ext cx="10695398" cy="854612"/>
          </a:xfrm>
          <a:solidFill>
            <a:srgbClr val="00B050"/>
          </a:solidFill>
          <a:ln>
            <a:solidFill>
              <a:schemeClr val="tx1"/>
            </a:solidFill>
          </a:ln>
          <a:effectLst>
            <a:glow rad="127000">
              <a:schemeClr val="bg1"/>
            </a:glow>
          </a:effectLst>
        </p:spPr>
        <p:txBody>
          <a:bodyPr>
            <a:noAutofit/>
          </a:bodyPr>
          <a:lstStyle/>
          <a:p>
            <a:pPr algn="ctr"/>
            <a:r>
              <a:rPr lang="en-US" sz="4400" b="1" i="1" spc="-300" dirty="0">
                <a:solidFill>
                  <a:schemeClr val="tx1"/>
                </a:solidFill>
                <a:latin typeface="Times New Roman" panose="02020603050405020304" pitchFamily="18" charset="0"/>
                <a:cs typeface="Times New Roman" panose="02020603050405020304" pitchFamily="18" charset="0"/>
              </a:rPr>
              <a:t>N0415- High-Risk Drug Classes: Use and Indication</a:t>
            </a:r>
          </a:p>
        </p:txBody>
      </p:sp>
      <p:sp>
        <p:nvSpPr>
          <p:cNvPr id="5" name="Content Placeholder 4">
            <a:extLst>
              <a:ext uri="{FF2B5EF4-FFF2-40B4-BE49-F238E27FC236}">
                <a16:creationId xmlns:a16="http://schemas.microsoft.com/office/drawing/2014/main" id="{F57CCF3E-4759-77B0-4BBE-0BD87E400183}"/>
              </a:ext>
            </a:extLst>
          </p:cNvPr>
          <p:cNvSpPr>
            <a:spLocks noGrp="1"/>
          </p:cNvSpPr>
          <p:nvPr>
            <p:ph idx="1"/>
          </p:nvPr>
        </p:nvSpPr>
        <p:spPr>
          <a:xfrm>
            <a:off x="371192" y="2248007"/>
            <a:ext cx="5724808" cy="4609993"/>
          </a:xfrm>
        </p:spPr>
        <p:txBody>
          <a:bodyPr>
            <a:noAutofit/>
          </a:bodyPr>
          <a:lstStyle/>
          <a:p>
            <a:pPr marL="339725" indent="-339725">
              <a:spcBef>
                <a:spcPts val="0"/>
              </a:spcBef>
              <a:buSzPct val="100000"/>
              <a:buFont typeface="Wingdings" panose="05000000000000000000" pitchFamily="2" charset="2"/>
              <a:buChar char="§"/>
            </a:pPr>
            <a:r>
              <a:rPr lang="en-US" sz="40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Check column 2</a:t>
            </a:r>
            <a:r>
              <a:rPr lang="en-US" sz="4000"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685800" indent="-28575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If Column 1 is checked,</a:t>
            </a:r>
          </a:p>
          <a:p>
            <a:pPr marL="685800" indent="-28575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Then checked column 2 if there is an indication noted for all medications in the drug class.</a:t>
            </a:r>
          </a:p>
        </p:txBody>
      </p:sp>
      <p:pic>
        <p:nvPicPr>
          <p:cNvPr id="3" name="Picture 2">
            <a:extLst>
              <a:ext uri="{FF2B5EF4-FFF2-40B4-BE49-F238E27FC236}">
                <a16:creationId xmlns:a16="http://schemas.microsoft.com/office/drawing/2014/main" id="{FEE8F76A-87E1-57DD-BD37-4A32ED192B9F}"/>
              </a:ext>
            </a:extLst>
          </p:cNvPr>
          <p:cNvPicPr>
            <a:picLocks noChangeAspect="1"/>
          </p:cNvPicPr>
          <p:nvPr/>
        </p:nvPicPr>
        <p:blipFill>
          <a:blip r:embed="rId2"/>
          <a:stretch>
            <a:fillRect/>
          </a:stretch>
        </p:blipFill>
        <p:spPr>
          <a:xfrm>
            <a:off x="6267450" y="2353081"/>
            <a:ext cx="5546645" cy="4206323"/>
          </a:xfrm>
          <a:prstGeom prst="rect">
            <a:avLst/>
          </a:prstGeom>
          <a:ln w="88900" cap="sq" cmpd="thickThin">
            <a:solidFill>
              <a:srgbClr val="000000"/>
            </a:solidFill>
            <a:prstDash val="solid"/>
            <a:miter lim="800000"/>
          </a:ln>
          <a:effectLst>
            <a:glow rad="63500">
              <a:srgbClr val="66FF99"/>
            </a:glow>
            <a:innerShdw blurRad="76200">
              <a:srgbClr val="000000"/>
            </a:innerShdw>
          </a:effectLst>
        </p:spPr>
      </p:pic>
    </p:spTree>
    <p:extLst>
      <p:ext uri="{BB962C8B-B14F-4D97-AF65-F5344CB8AC3E}">
        <p14:creationId xmlns:p14="http://schemas.microsoft.com/office/powerpoint/2010/main" val="141816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10C07-E9FD-A54D-D2A7-9E21DD034AF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BCA4D9-6F2C-61E7-681A-40EFDF351B77}"/>
              </a:ext>
            </a:extLst>
          </p:cNvPr>
          <p:cNvSpPr txBox="1">
            <a:spLocks/>
          </p:cNvSpPr>
          <p:nvPr/>
        </p:nvSpPr>
        <p:spPr bwMode="gray">
          <a:xfrm>
            <a:off x="10448818"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49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7A66D77-4C3C-3881-3182-655BB2E0483D}"/>
              </a:ext>
            </a:extLst>
          </p:cNvPr>
          <p:cNvSpPr>
            <a:spLocks noGrp="1"/>
          </p:cNvSpPr>
          <p:nvPr>
            <p:ph type="title"/>
          </p:nvPr>
        </p:nvSpPr>
        <p:spPr>
          <a:xfrm>
            <a:off x="834101" y="816711"/>
            <a:ext cx="10523796" cy="976045"/>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N0415A. Antipsychotic</a:t>
            </a:r>
          </a:p>
        </p:txBody>
      </p:sp>
      <p:sp>
        <p:nvSpPr>
          <p:cNvPr id="5" name="Content Placeholder 4">
            <a:extLst>
              <a:ext uri="{FF2B5EF4-FFF2-40B4-BE49-F238E27FC236}">
                <a16:creationId xmlns:a16="http://schemas.microsoft.com/office/drawing/2014/main" id="{E8384F14-78FD-6920-F9A4-AE479AD7009A}"/>
              </a:ext>
            </a:extLst>
          </p:cNvPr>
          <p:cNvSpPr>
            <a:spLocks noGrp="1"/>
          </p:cNvSpPr>
          <p:nvPr>
            <p:ph idx="1"/>
          </p:nvPr>
        </p:nvSpPr>
        <p:spPr>
          <a:xfrm>
            <a:off x="496584" y="2332233"/>
            <a:ext cx="11363218" cy="3452117"/>
          </a:xfrm>
        </p:spPr>
        <p:txBody>
          <a:bodyPr>
            <a:normAutofit fontScale="92500" lnSpcReduction="10000"/>
          </a:bodyPr>
          <a:lstStyle/>
          <a:p>
            <a:pPr marL="461963" indent="-461963">
              <a:buSzPct val="100000"/>
              <a:buFont typeface="Wingdings" panose="05000000000000000000" pitchFamily="2" charset="2"/>
              <a:buChar char="§"/>
            </a:pPr>
            <a:r>
              <a:rPr lang="en-US" sz="39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N0415A1. Antipsychotic: </a:t>
            </a:r>
            <a:r>
              <a:rPr lang="en-US" sz="3900" spc="-150" dirty="0">
                <a:solidFill>
                  <a:schemeClr val="tx1"/>
                </a:solidFill>
                <a:latin typeface="Times New Roman" panose="02020603050405020304" pitchFamily="18" charset="0"/>
                <a:cs typeface="Times New Roman" panose="02020603050405020304" pitchFamily="18" charset="0"/>
              </a:rPr>
              <a:t>Check if an antipsychotic medication was taken by the resident at any time during the 7-day look-back period .</a:t>
            </a:r>
          </a:p>
          <a:p>
            <a:pPr marL="461963" indent="-461963">
              <a:buSzPct val="100000"/>
              <a:buFont typeface="Wingdings" panose="05000000000000000000" pitchFamily="2" charset="2"/>
              <a:buChar char="§"/>
            </a:pPr>
            <a:r>
              <a:rPr lang="en-US" sz="39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N0415A2. Antipsychotic: </a:t>
            </a:r>
            <a:r>
              <a:rPr lang="en-US" sz="3900" spc="-150" dirty="0">
                <a:solidFill>
                  <a:schemeClr val="tx1"/>
                </a:solidFill>
                <a:latin typeface="Times New Roman" panose="02020603050405020304" pitchFamily="18" charset="0"/>
                <a:cs typeface="Times New Roman" panose="02020603050405020304" pitchFamily="18" charset="0"/>
              </a:rPr>
              <a:t>Check if there is an indication noted for all antipsychotic medications taken by the resident any time during the observation period.</a:t>
            </a:r>
            <a:r>
              <a:rPr lang="en-US" sz="3900" spc="-150" dirty="0">
                <a:solidFill>
                  <a:srgbClr val="00B0F0"/>
                </a:solidFill>
                <a:latin typeface="Times New Roman" panose="02020603050405020304" pitchFamily="18" charset="0"/>
                <a:cs typeface="Times New Roman" panose="02020603050405020304" pitchFamily="18" charset="0"/>
              </a:rPr>
              <a:t> </a:t>
            </a:r>
          </a:p>
          <a:p>
            <a:endParaRPr lang="en-US" dirty="0"/>
          </a:p>
        </p:txBody>
      </p:sp>
      <p:pic>
        <p:nvPicPr>
          <p:cNvPr id="3" name="Picture 2">
            <a:extLst>
              <a:ext uri="{FF2B5EF4-FFF2-40B4-BE49-F238E27FC236}">
                <a16:creationId xmlns:a16="http://schemas.microsoft.com/office/drawing/2014/main" id="{7A3EAFFA-D963-86B4-40E3-D28444C94CDA}"/>
              </a:ext>
            </a:extLst>
          </p:cNvPr>
          <p:cNvPicPr>
            <a:picLocks noChangeAspect="1"/>
          </p:cNvPicPr>
          <p:nvPr/>
        </p:nvPicPr>
        <p:blipFill>
          <a:blip r:embed="rId2"/>
          <a:stretch>
            <a:fillRect/>
          </a:stretch>
        </p:blipFill>
        <p:spPr>
          <a:xfrm>
            <a:off x="645719" y="5789133"/>
            <a:ext cx="10900559" cy="859695"/>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66006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3981-23FD-A57A-E93E-D8BA1783B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2C73F-9BCD-CA4A-A338-4100B5962710}"/>
              </a:ext>
            </a:extLst>
          </p:cNvPr>
          <p:cNvSpPr>
            <a:spLocks noGrp="1"/>
          </p:cNvSpPr>
          <p:nvPr>
            <p:ph type="title"/>
          </p:nvPr>
        </p:nvSpPr>
        <p:spPr>
          <a:xfrm>
            <a:off x="900113" y="723899"/>
            <a:ext cx="10391773" cy="1166545"/>
          </a:xfrm>
          <a:solidFill>
            <a:srgbClr val="00B050"/>
          </a:solidFill>
          <a:ln>
            <a:solidFill>
              <a:schemeClr val="tx1"/>
            </a:solidFill>
          </a:ln>
          <a:effectLst>
            <a:glow rad="127000">
              <a:schemeClr val="bg1"/>
            </a:glow>
          </a:effectLst>
        </p:spPr>
        <p:txBody>
          <a:bodyPr>
            <a:noAutofit/>
          </a:bodyPr>
          <a:lstStyle/>
          <a:p>
            <a:pPr algn="ctr"/>
            <a:r>
              <a:rPr lang="en-US" sz="4800" b="1" i="1" spc="-300" dirty="0">
                <a:solidFill>
                  <a:schemeClr val="tx1"/>
                </a:solidFill>
                <a:latin typeface="Times New Roman" panose="02020603050405020304" pitchFamily="18" charset="0"/>
                <a:cs typeface="Times New Roman" panose="02020603050405020304" pitchFamily="18" charset="0"/>
              </a:rPr>
              <a:t>K0300: Weight Loss &amp; K0310: Weight Gain</a:t>
            </a:r>
            <a:endParaRPr lang="en-US" sz="5400" b="1" i="1" spc="-300"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9D86BC-F160-81CF-54F6-F46BE5C622D3}"/>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5</a:t>
            </a:fld>
            <a:endParaRPr lang="en-US" sz="1800" b="1" i="1" dirty="0">
              <a:highlight>
                <a:srgbClr val="000000"/>
              </a:highlight>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9EC8004-9147-27FD-BF68-1EC5C9CD3FBC}"/>
              </a:ext>
            </a:extLst>
          </p:cNvPr>
          <p:cNvPicPr>
            <a:picLocks noChangeAspect="1"/>
          </p:cNvPicPr>
          <p:nvPr/>
        </p:nvPicPr>
        <p:blipFill>
          <a:blip r:embed="rId2"/>
          <a:stretch>
            <a:fillRect/>
          </a:stretch>
        </p:blipFill>
        <p:spPr>
          <a:xfrm>
            <a:off x="542147" y="2442877"/>
            <a:ext cx="11107705" cy="1671712"/>
          </a:xfrm>
          <a:prstGeom prst="rect">
            <a:avLst/>
          </a:prstGeom>
          <a:ln w="88900" cap="sq" cmpd="thickThin">
            <a:solidFill>
              <a:srgbClr val="000000"/>
            </a:solidFill>
            <a:prstDash val="solid"/>
            <a:miter lim="800000"/>
          </a:ln>
          <a:effectLst>
            <a:glow rad="63500">
              <a:srgbClr val="00B050"/>
            </a:glow>
            <a:innerShdw blurRad="76200">
              <a:srgbClr val="000000"/>
            </a:innerShdw>
          </a:effectLst>
        </p:spPr>
      </p:pic>
      <p:pic>
        <p:nvPicPr>
          <p:cNvPr id="16" name="Picture 15">
            <a:extLst>
              <a:ext uri="{FF2B5EF4-FFF2-40B4-BE49-F238E27FC236}">
                <a16:creationId xmlns:a16="http://schemas.microsoft.com/office/drawing/2014/main" id="{A93FE029-7ACB-B49D-D605-26F6B1704940}"/>
              </a:ext>
            </a:extLst>
          </p:cNvPr>
          <p:cNvPicPr>
            <a:picLocks noChangeAspect="1"/>
          </p:cNvPicPr>
          <p:nvPr/>
        </p:nvPicPr>
        <p:blipFill>
          <a:blip r:embed="rId3"/>
          <a:stretch>
            <a:fillRect/>
          </a:stretch>
        </p:blipFill>
        <p:spPr>
          <a:xfrm>
            <a:off x="542146" y="4569943"/>
            <a:ext cx="11107705" cy="1975711"/>
          </a:xfrm>
          <a:prstGeom prst="rect">
            <a:avLst/>
          </a:prstGeom>
          <a:ln w="88900" cap="sq" cmpd="thickThin">
            <a:solidFill>
              <a:srgbClr val="000000"/>
            </a:solidFill>
            <a:prstDash val="solid"/>
            <a:miter lim="800000"/>
          </a:ln>
          <a:effectLst>
            <a:glow rad="63500">
              <a:schemeClr val="accent1">
                <a:lumMod val="60000"/>
                <a:lumOff val="40000"/>
              </a:schemeClr>
            </a:glow>
            <a:innerShdw blurRad="76200">
              <a:srgbClr val="000000"/>
            </a:innerShdw>
          </a:effectLst>
        </p:spPr>
      </p:pic>
    </p:spTree>
    <p:extLst>
      <p:ext uri="{BB962C8B-B14F-4D97-AF65-F5344CB8AC3E}">
        <p14:creationId xmlns:p14="http://schemas.microsoft.com/office/powerpoint/2010/main" val="102574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28814-55B4-0EB6-DB9C-7AD2C658DFA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6E62A5-CC38-920C-BA57-A7D1DC689553}"/>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50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7AD09A5-ADB8-BD78-AA90-32E388F7771E}"/>
              </a:ext>
            </a:extLst>
          </p:cNvPr>
          <p:cNvSpPr>
            <a:spLocks noGrp="1"/>
          </p:cNvSpPr>
          <p:nvPr>
            <p:ph type="title"/>
          </p:nvPr>
        </p:nvSpPr>
        <p:spPr>
          <a:xfrm>
            <a:off x="785915" y="849848"/>
            <a:ext cx="10536206" cy="84538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N0415B. Antianxiety</a:t>
            </a:r>
          </a:p>
        </p:txBody>
      </p:sp>
      <p:sp>
        <p:nvSpPr>
          <p:cNvPr id="5" name="Content Placeholder 4">
            <a:extLst>
              <a:ext uri="{FF2B5EF4-FFF2-40B4-BE49-F238E27FC236}">
                <a16:creationId xmlns:a16="http://schemas.microsoft.com/office/drawing/2014/main" id="{078DC9DA-D11C-DD41-6DD5-AEE292BE1178}"/>
              </a:ext>
            </a:extLst>
          </p:cNvPr>
          <p:cNvSpPr>
            <a:spLocks noGrp="1"/>
          </p:cNvSpPr>
          <p:nvPr>
            <p:ph idx="1"/>
          </p:nvPr>
        </p:nvSpPr>
        <p:spPr>
          <a:xfrm>
            <a:off x="590749" y="2250041"/>
            <a:ext cx="11238085" cy="3369923"/>
          </a:xfrm>
        </p:spPr>
        <p:txBody>
          <a:bodyPr>
            <a:normAutofit fontScale="77500" lnSpcReduction="20000"/>
          </a:bodyPr>
          <a:lstStyle/>
          <a:p>
            <a:pPr>
              <a:buSzPct val="100000"/>
              <a:buFont typeface="Wingdings" panose="05000000000000000000" pitchFamily="2" charset="2"/>
              <a:buChar char="§"/>
            </a:pPr>
            <a:r>
              <a:rPr lang="en-US" sz="52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N0415B1. Antianxiety</a:t>
            </a:r>
            <a:r>
              <a:rPr lang="en-US" sz="5200"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200" spc="-150" dirty="0">
                <a:solidFill>
                  <a:schemeClr val="tx1"/>
                </a:solidFill>
                <a:latin typeface="Times New Roman" panose="02020603050405020304" pitchFamily="18" charset="0"/>
                <a:cs typeface="Times New Roman" panose="02020603050405020304" pitchFamily="18" charset="0"/>
              </a:rPr>
              <a:t>Check if an anxiolytic medication was taken by the resident at any time during the 7-day look-back period.</a:t>
            </a:r>
            <a:r>
              <a:rPr lang="en-US" sz="5200" spc="-150" dirty="0">
                <a:solidFill>
                  <a:srgbClr val="00B0F0"/>
                </a:solidFill>
                <a:latin typeface="Times New Roman" panose="02020603050405020304" pitchFamily="18" charset="0"/>
                <a:cs typeface="Times New Roman" panose="02020603050405020304" pitchFamily="18" charset="0"/>
              </a:rPr>
              <a:t> </a:t>
            </a:r>
          </a:p>
          <a:p>
            <a:pPr>
              <a:buSzPct val="100000"/>
              <a:buFont typeface="Wingdings" panose="05000000000000000000" pitchFamily="2" charset="2"/>
              <a:buChar char="§"/>
            </a:pPr>
            <a:r>
              <a:rPr lang="en-US" sz="52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N0415B2. Antianxiety: </a:t>
            </a:r>
            <a:r>
              <a:rPr lang="en-US" sz="5200" spc="-150" dirty="0">
                <a:solidFill>
                  <a:schemeClr val="tx1"/>
                </a:solidFill>
                <a:latin typeface="Times New Roman" panose="02020603050405020304" pitchFamily="18" charset="0"/>
                <a:cs typeface="Times New Roman" panose="02020603050405020304" pitchFamily="18" charset="0"/>
              </a:rPr>
              <a:t>Check if there is an indication noted for all anxiolytic medications taken by the resident any time during the observation period.</a:t>
            </a:r>
            <a:endParaRPr lang="en-US" sz="5200" spc="-150" dirty="0">
              <a:solidFill>
                <a:srgbClr val="00B0F0"/>
              </a:solidFill>
              <a:latin typeface="Times New Roman" panose="02020603050405020304" pitchFamily="18" charset="0"/>
              <a:cs typeface="Times New Roman" panose="02020603050405020304" pitchFamily="18" charset="0"/>
            </a:endParaRPr>
          </a:p>
          <a:p>
            <a:endParaRPr lang="en-US" dirty="0"/>
          </a:p>
        </p:txBody>
      </p:sp>
      <p:pic>
        <p:nvPicPr>
          <p:cNvPr id="13" name="Picture 12">
            <a:extLst>
              <a:ext uri="{FF2B5EF4-FFF2-40B4-BE49-F238E27FC236}">
                <a16:creationId xmlns:a16="http://schemas.microsoft.com/office/drawing/2014/main" id="{7FBD6722-1AA8-FF87-2379-D763F7B64204}"/>
              </a:ext>
            </a:extLst>
          </p:cNvPr>
          <p:cNvPicPr>
            <a:picLocks noChangeAspect="1"/>
          </p:cNvPicPr>
          <p:nvPr/>
        </p:nvPicPr>
        <p:blipFill>
          <a:blip r:embed="rId2"/>
          <a:stretch>
            <a:fillRect/>
          </a:stretch>
        </p:blipFill>
        <p:spPr>
          <a:xfrm>
            <a:off x="590749" y="5722147"/>
            <a:ext cx="11073167" cy="905244"/>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6599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A31FA-3AC0-6E61-29AA-A021E6C2A45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DA2876-0433-7BF9-BC67-8FDA2AAEFC44}"/>
              </a:ext>
            </a:extLst>
          </p:cNvPr>
          <p:cNvSpPr txBox="1">
            <a:spLocks/>
          </p:cNvSpPr>
          <p:nvPr/>
        </p:nvSpPr>
        <p:spPr bwMode="gray">
          <a:xfrm>
            <a:off x="10428271" y="131761"/>
            <a:ext cx="708916"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51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45D26D1-27EC-DE09-B312-F84969D0A835}"/>
              </a:ext>
            </a:extLst>
          </p:cNvPr>
          <p:cNvSpPr>
            <a:spLocks noGrp="1"/>
          </p:cNvSpPr>
          <p:nvPr>
            <p:ph type="title"/>
          </p:nvPr>
        </p:nvSpPr>
        <p:spPr>
          <a:xfrm>
            <a:off x="803279" y="770561"/>
            <a:ext cx="10585441" cy="890053"/>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N0415C. Antidepressant</a:t>
            </a:r>
          </a:p>
        </p:txBody>
      </p:sp>
      <p:sp>
        <p:nvSpPr>
          <p:cNvPr id="5" name="Content Placeholder 4">
            <a:extLst>
              <a:ext uri="{FF2B5EF4-FFF2-40B4-BE49-F238E27FC236}">
                <a16:creationId xmlns:a16="http://schemas.microsoft.com/office/drawing/2014/main" id="{C3055BD2-8885-8060-FC26-C705DDBADD68}"/>
              </a:ext>
            </a:extLst>
          </p:cNvPr>
          <p:cNvSpPr>
            <a:spLocks noGrp="1"/>
          </p:cNvSpPr>
          <p:nvPr>
            <p:ph idx="1"/>
          </p:nvPr>
        </p:nvSpPr>
        <p:spPr>
          <a:xfrm>
            <a:off x="441789" y="2044557"/>
            <a:ext cx="11387045" cy="3840305"/>
          </a:xfrm>
          <a:solidFill>
            <a:schemeClr val="bg1"/>
          </a:solidFill>
        </p:spPr>
        <p:txBody>
          <a:bodyPr>
            <a:normAutofit/>
          </a:bodyPr>
          <a:lstStyle/>
          <a:p>
            <a:pPr>
              <a:buSzPct val="100000"/>
              <a:buFont typeface="Wingdings" panose="05000000000000000000" pitchFamily="2" charset="2"/>
              <a:buChar char="§"/>
            </a:pPr>
            <a:r>
              <a:rPr lang="en-US" sz="39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N0415C1. Antidepressant: </a:t>
            </a:r>
            <a:r>
              <a:rPr lang="en-US" sz="3900" spc="-150" dirty="0">
                <a:solidFill>
                  <a:schemeClr val="tx1"/>
                </a:solidFill>
                <a:latin typeface="Times New Roman" panose="02020603050405020304" pitchFamily="18" charset="0"/>
                <a:cs typeface="Times New Roman" panose="02020603050405020304" pitchFamily="18" charset="0"/>
              </a:rPr>
              <a:t>Check if an antidepressant medication was taken by the resident at any time during the 7-day look-back period.</a:t>
            </a:r>
            <a:r>
              <a:rPr lang="en-US" sz="3900" spc="-150" dirty="0">
                <a:solidFill>
                  <a:srgbClr val="00B0F0"/>
                </a:solidFill>
                <a:latin typeface="Times New Roman" panose="02020603050405020304" pitchFamily="18" charset="0"/>
                <a:cs typeface="Times New Roman" panose="02020603050405020304" pitchFamily="18" charset="0"/>
              </a:rPr>
              <a:t> </a:t>
            </a:r>
          </a:p>
          <a:p>
            <a:pPr>
              <a:buSzPct val="100000"/>
              <a:buFont typeface="Wingdings" panose="05000000000000000000" pitchFamily="2" charset="2"/>
              <a:buChar char="§"/>
            </a:pPr>
            <a:r>
              <a:rPr lang="en-US" sz="39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N0415C2. Antidepressant: </a:t>
            </a:r>
            <a:r>
              <a:rPr lang="en-US" sz="3900" spc="-150" dirty="0">
                <a:solidFill>
                  <a:schemeClr val="tx1"/>
                </a:solidFill>
                <a:latin typeface="Times New Roman" panose="02020603050405020304" pitchFamily="18" charset="0"/>
                <a:cs typeface="Times New Roman" panose="02020603050405020304" pitchFamily="18" charset="0"/>
              </a:rPr>
              <a:t>Check if there is an indication noted for all antidepressant medications taken by the resident any time during the observation period.</a:t>
            </a:r>
            <a:r>
              <a:rPr lang="en-US" sz="3900" spc="-150" dirty="0">
                <a:solidFill>
                  <a:srgbClr val="00B0F0"/>
                </a:solidFill>
                <a:latin typeface="Times New Roman" panose="02020603050405020304" pitchFamily="18" charset="0"/>
                <a:cs typeface="Times New Roman" panose="02020603050405020304" pitchFamily="18" charset="0"/>
              </a:rPr>
              <a:t> </a:t>
            </a:r>
          </a:p>
          <a:p>
            <a:endParaRPr lang="en-US" dirty="0"/>
          </a:p>
        </p:txBody>
      </p:sp>
      <p:pic>
        <p:nvPicPr>
          <p:cNvPr id="23" name="Picture 22">
            <a:extLst>
              <a:ext uri="{FF2B5EF4-FFF2-40B4-BE49-F238E27FC236}">
                <a16:creationId xmlns:a16="http://schemas.microsoft.com/office/drawing/2014/main" id="{8F664BBB-F63A-C50A-613E-3DC603F7B587}"/>
              </a:ext>
            </a:extLst>
          </p:cNvPr>
          <p:cNvPicPr>
            <a:picLocks noChangeAspect="1"/>
          </p:cNvPicPr>
          <p:nvPr/>
        </p:nvPicPr>
        <p:blipFill>
          <a:blip r:embed="rId2"/>
          <a:stretch>
            <a:fillRect/>
          </a:stretch>
        </p:blipFill>
        <p:spPr>
          <a:xfrm>
            <a:off x="803279" y="5876848"/>
            <a:ext cx="10293800" cy="783913"/>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33529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03742-D0B9-EC7E-818E-6442377825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20DA60-82E8-9881-FAEB-7C7E348A2993}"/>
              </a:ext>
            </a:extLst>
          </p:cNvPr>
          <p:cNvSpPr txBox="1">
            <a:spLocks/>
          </p:cNvSpPr>
          <p:nvPr/>
        </p:nvSpPr>
        <p:spPr bwMode="gray">
          <a:xfrm>
            <a:off x="10459092" y="131761"/>
            <a:ext cx="63699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808158F-33E0-4EBE-9383-2B165F883658}" type="slidenum">
              <a:rPr kumimoji="0" lang="en-US" sz="1600" b="1" i="1" u="none" strike="noStrike" kern="1200" cap="none" spc="0" normalizeH="0" baseline="0" noProof="0" smtClean="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rPr>
              <a:pPr marL="0" marR="0" lvl="0" indent="0" algn="ctr" defTabSz="457200" rtl="0" eaLnBrk="1" fontAlgn="auto" latinLnBrk="0" hangingPunct="1">
                <a:lnSpc>
                  <a:spcPct val="100000"/>
                </a:lnSpc>
                <a:spcBef>
                  <a:spcPts val="0"/>
                </a:spcBef>
                <a:spcAft>
                  <a:spcPts val="0"/>
                </a:spcAft>
                <a:buClrTx/>
                <a:buSzTx/>
                <a:buFontTx/>
                <a:buNone/>
                <a:tabLst/>
                <a:defRPr/>
              </a:pPr>
              <a:t>52</a:t>
            </a:fld>
            <a:endParaRPr kumimoji="0" lang="en-US" sz="1800" b="1" i="1" u="none" strike="noStrike" kern="1200" cap="none" spc="0" normalizeH="0" baseline="0" noProof="0" dirty="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29351C4F-7F0D-49DA-DAC8-C25341273456}"/>
              </a:ext>
            </a:extLst>
          </p:cNvPr>
          <p:cNvSpPr>
            <a:spLocks noGrp="1"/>
          </p:cNvSpPr>
          <p:nvPr>
            <p:ph type="title"/>
          </p:nvPr>
        </p:nvSpPr>
        <p:spPr>
          <a:xfrm>
            <a:off x="818745" y="750014"/>
            <a:ext cx="10554509" cy="838682"/>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N0415D. Hypnotic</a:t>
            </a:r>
          </a:p>
        </p:txBody>
      </p:sp>
      <p:sp>
        <p:nvSpPr>
          <p:cNvPr id="5" name="Content Placeholder 4">
            <a:extLst>
              <a:ext uri="{FF2B5EF4-FFF2-40B4-BE49-F238E27FC236}">
                <a16:creationId xmlns:a16="http://schemas.microsoft.com/office/drawing/2014/main" id="{27752608-8946-9D07-60B9-89F4B17B3713}"/>
              </a:ext>
            </a:extLst>
          </p:cNvPr>
          <p:cNvSpPr>
            <a:spLocks noGrp="1"/>
          </p:cNvSpPr>
          <p:nvPr>
            <p:ph idx="1"/>
          </p:nvPr>
        </p:nvSpPr>
        <p:spPr>
          <a:xfrm>
            <a:off x="590749" y="2198670"/>
            <a:ext cx="11238085" cy="3719245"/>
          </a:xfrm>
        </p:spPr>
        <p:txBody>
          <a:bodyPr>
            <a:normAutofit lnSpcReduction="10000"/>
          </a:bodyPr>
          <a:lstStyle/>
          <a:p>
            <a:pPr>
              <a:buSzPct val="100000"/>
              <a:buFont typeface="Wingdings" panose="05000000000000000000" pitchFamily="2" charset="2"/>
              <a:buChar char="§"/>
            </a:pPr>
            <a:r>
              <a:rPr lang="en-US" sz="39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N0415D1. Hypnotic:</a:t>
            </a:r>
            <a:r>
              <a:rPr lang="en-US" sz="3900" b="1" i="1" spc="-150" dirty="0">
                <a:solidFill>
                  <a:schemeClr val="tx1"/>
                </a:solidFill>
                <a:latin typeface="Times New Roman" panose="02020603050405020304" pitchFamily="18" charset="0"/>
                <a:cs typeface="Times New Roman" panose="02020603050405020304" pitchFamily="18" charset="0"/>
              </a:rPr>
              <a:t> </a:t>
            </a:r>
            <a:r>
              <a:rPr lang="en-US" sz="3900" spc="-150" dirty="0">
                <a:solidFill>
                  <a:schemeClr val="tx1"/>
                </a:solidFill>
                <a:latin typeface="Times New Roman" panose="02020603050405020304" pitchFamily="18" charset="0"/>
                <a:cs typeface="Times New Roman" panose="02020603050405020304" pitchFamily="18" charset="0"/>
              </a:rPr>
              <a:t>Check if a hypnotic medication was taken by the resident at any time during the 7-day look-back period.</a:t>
            </a:r>
            <a:r>
              <a:rPr lang="en-US" sz="3900" spc="-150" dirty="0">
                <a:solidFill>
                  <a:srgbClr val="00B0F0"/>
                </a:solidFill>
                <a:latin typeface="Times New Roman" panose="02020603050405020304" pitchFamily="18" charset="0"/>
                <a:cs typeface="Times New Roman" panose="02020603050405020304" pitchFamily="18" charset="0"/>
              </a:rPr>
              <a:t> </a:t>
            </a:r>
          </a:p>
          <a:p>
            <a:pPr>
              <a:buSzPct val="100000"/>
              <a:buFont typeface="Wingdings" panose="05000000000000000000" pitchFamily="2" charset="2"/>
              <a:buChar char="§"/>
            </a:pPr>
            <a:r>
              <a:rPr lang="en-US" sz="39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N0415D2. Hypnotic: </a:t>
            </a:r>
            <a:r>
              <a:rPr lang="en-US" sz="3900" spc="-150" dirty="0">
                <a:solidFill>
                  <a:schemeClr val="tx1"/>
                </a:solidFill>
                <a:latin typeface="Times New Roman" panose="02020603050405020304" pitchFamily="18" charset="0"/>
                <a:cs typeface="Times New Roman" panose="02020603050405020304" pitchFamily="18" charset="0"/>
              </a:rPr>
              <a:t>Check if there is an indication noted for all hypnotic medications taken by the resident any time during the observation period.</a:t>
            </a:r>
            <a:r>
              <a:rPr lang="en-US" sz="3900" spc="-150" dirty="0">
                <a:solidFill>
                  <a:srgbClr val="00B0F0"/>
                </a:solidFill>
                <a:latin typeface="Times New Roman" panose="02020603050405020304" pitchFamily="18" charset="0"/>
                <a:cs typeface="Times New Roman" panose="02020603050405020304" pitchFamily="18" charset="0"/>
              </a:rPr>
              <a:t> </a:t>
            </a:r>
          </a:p>
          <a:p>
            <a:endParaRPr lang="en-US" dirty="0"/>
          </a:p>
        </p:txBody>
      </p:sp>
      <p:pic>
        <p:nvPicPr>
          <p:cNvPr id="8" name="Picture 7">
            <a:extLst>
              <a:ext uri="{FF2B5EF4-FFF2-40B4-BE49-F238E27FC236}">
                <a16:creationId xmlns:a16="http://schemas.microsoft.com/office/drawing/2014/main" id="{FF63B9D3-8F2B-7E13-143A-730B8FB7C861}"/>
              </a:ext>
            </a:extLst>
          </p:cNvPr>
          <p:cNvPicPr>
            <a:picLocks noChangeAspect="1"/>
          </p:cNvPicPr>
          <p:nvPr/>
        </p:nvPicPr>
        <p:blipFill>
          <a:blip r:embed="rId2"/>
          <a:stretch>
            <a:fillRect/>
          </a:stretch>
        </p:blipFill>
        <p:spPr>
          <a:xfrm>
            <a:off x="818745" y="5917915"/>
            <a:ext cx="10632520" cy="709674"/>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4937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F41A1-E4B8-7E71-C892-36947370C82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38B372-71BA-4704-6E49-3CF1FEDF90D1}"/>
              </a:ext>
            </a:extLst>
          </p:cNvPr>
          <p:cNvSpPr txBox="1">
            <a:spLocks/>
          </p:cNvSpPr>
          <p:nvPr/>
        </p:nvSpPr>
        <p:spPr bwMode="gray">
          <a:xfrm>
            <a:off x="10448819" y="131761"/>
            <a:ext cx="678094"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808158F-33E0-4EBE-9383-2B165F883658}" type="slidenum">
              <a:rPr kumimoji="0" lang="en-US" sz="1600" b="1" i="1" u="none" strike="noStrike" kern="1200" cap="none" spc="0" normalizeH="0" baseline="0" noProof="0" smtClean="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rPr>
              <a:pPr marL="0" marR="0" lvl="0" indent="0" algn="ctr" defTabSz="457200" rtl="0" eaLnBrk="1" fontAlgn="auto" latinLnBrk="0" hangingPunct="1">
                <a:lnSpc>
                  <a:spcPct val="100000"/>
                </a:lnSpc>
                <a:spcBef>
                  <a:spcPts val="0"/>
                </a:spcBef>
                <a:spcAft>
                  <a:spcPts val="0"/>
                </a:spcAft>
                <a:buClrTx/>
                <a:buSzTx/>
                <a:buFontTx/>
                <a:buNone/>
                <a:tabLst/>
                <a:defRPr/>
              </a:pPr>
              <a:t>53</a:t>
            </a:fld>
            <a:endParaRPr kumimoji="0" lang="en-US" sz="1800" b="1" i="1" u="none" strike="noStrike" kern="1200" cap="none" spc="0" normalizeH="0" baseline="0" noProof="0" dirty="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226C12F4-F955-9D75-A25B-7F87A13D2A04}"/>
              </a:ext>
            </a:extLst>
          </p:cNvPr>
          <p:cNvSpPr>
            <a:spLocks noGrp="1"/>
          </p:cNvSpPr>
          <p:nvPr>
            <p:ph type="title"/>
          </p:nvPr>
        </p:nvSpPr>
        <p:spPr>
          <a:xfrm>
            <a:off x="893852" y="724722"/>
            <a:ext cx="10438544" cy="98631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N0415E. Anticoagulant</a:t>
            </a:r>
          </a:p>
        </p:txBody>
      </p:sp>
      <p:sp>
        <p:nvSpPr>
          <p:cNvPr id="5" name="Content Placeholder 4">
            <a:extLst>
              <a:ext uri="{FF2B5EF4-FFF2-40B4-BE49-F238E27FC236}">
                <a16:creationId xmlns:a16="http://schemas.microsoft.com/office/drawing/2014/main" id="{873CFEE5-3800-7128-CE4C-DC559E47C805}"/>
              </a:ext>
            </a:extLst>
          </p:cNvPr>
          <p:cNvSpPr>
            <a:spLocks noGrp="1"/>
          </p:cNvSpPr>
          <p:nvPr>
            <p:ph idx="1"/>
          </p:nvPr>
        </p:nvSpPr>
        <p:spPr>
          <a:xfrm>
            <a:off x="318977" y="2324100"/>
            <a:ext cx="11509857" cy="3614364"/>
          </a:xfrm>
          <a:solidFill>
            <a:schemeClr val="bg1"/>
          </a:solidFill>
        </p:spPr>
        <p:txBody>
          <a:bodyPr>
            <a:normAutofit/>
          </a:bodyPr>
          <a:lstStyle/>
          <a:p>
            <a:pPr>
              <a:buSzPct val="100000"/>
              <a:buFont typeface="Wingdings" panose="05000000000000000000" pitchFamily="2" charset="2"/>
              <a:buChar char="§"/>
            </a:pPr>
            <a:r>
              <a:rPr lang="en-US" sz="35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N0415E1. Anticoagulant : </a:t>
            </a:r>
            <a:r>
              <a:rPr lang="en-US" sz="3500" spc="-150" dirty="0">
                <a:solidFill>
                  <a:schemeClr val="tx1"/>
                </a:solidFill>
                <a:latin typeface="Times New Roman" panose="02020603050405020304" pitchFamily="18" charset="0"/>
                <a:cs typeface="Times New Roman" panose="02020603050405020304" pitchFamily="18" charset="0"/>
              </a:rPr>
              <a:t>Check if an anticoagulant medication was taken by the resident at any time during the 7-day look-back period.</a:t>
            </a:r>
            <a:r>
              <a:rPr lang="en-US" sz="3500" spc="-150" dirty="0">
                <a:solidFill>
                  <a:srgbClr val="00B0F0"/>
                </a:solidFill>
                <a:latin typeface="Times New Roman" panose="02020603050405020304" pitchFamily="18" charset="0"/>
                <a:cs typeface="Times New Roman" panose="02020603050405020304" pitchFamily="18" charset="0"/>
              </a:rPr>
              <a:t> </a:t>
            </a:r>
          </a:p>
          <a:p>
            <a:pPr>
              <a:buSzPct val="100000"/>
              <a:buFont typeface="Wingdings" panose="05000000000000000000" pitchFamily="2" charset="2"/>
              <a:buChar char="§"/>
            </a:pPr>
            <a:r>
              <a:rPr lang="en-US" sz="35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N0415E2. Anticoagulant: </a:t>
            </a:r>
            <a:r>
              <a:rPr lang="en-US" sz="3500" spc="-150" dirty="0">
                <a:solidFill>
                  <a:schemeClr val="tx1"/>
                </a:solidFill>
                <a:latin typeface="Times New Roman" panose="02020603050405020304" pitchFamily="18" charset="0"/>
                <a:cs typeface="Times New Roman" panose="02020603050405020304" pitchFamily="18" charset="0"/>
              </a:rPr>
              <a:t>Check if there is an indication noted for all anticoagulant medications taken by the resident any time during the observation period.</a:t>
            </a:r>
            <a:r>
              <a:rPr lang="en-US" sz="3500" spc="-150" dirty="0">
                <a:solidFill>
                  <a:srgbClr val="00B0F0"/>
                </a:solidFill>
                <a:latin typeface="Times New Roman" panose="02020603050405020304" pitchFamily="18" charset="0"/>
                <a:cs typeface="Times New Roman" panose="02020603050405020304" pitchFamily="18" charset="0"/>
              </a:rPr>
              <a:t> </a:t>
            </a:r>
          </a:p>
          <a:p>
            <a:endParaRPr lang="en-US" dirty="0"/>
          </a:p>
        </p:txBody>
      </p:sp>
      <p:pic>
        <p:nvPicPr>
          <p:cNvPr id="6" name="Picture 5">
            <a:extLst>
              <a:ext uri="{FF2B5EF4-FFF2-40B4-BE49-F238E27FC236}">
                <a16:creationId xmlns:a16="http://schemas.microsoft.com/office/drawing/2014/main" id="{7FB7264C-71E1-DECA-AB71-C0AA921E4AFE}"/>
              </a:ext>
            </a:extLst>
          </p:cNvPr>
          <p:cNvPicPr>
            <a:picLocks noChangeAspect="1"/>
          </p:cNvPicPr>
          <p:nvPr/>
        </p:nvPicPr>
        <p:blipFill>
          <a:blip r:embed="rId2"/>
          <a:stretch>
            <a:fillRect/>
          </a:stretch>
        </p:blipFill>
        <p:spPr>
          <a:xfrm>
            <a:off x="669851" y="5938464"/>
            <a:ext cx="11036596" cy="661604"/>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382988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D4D0F-099E-2FAC-D562-DB298345AE2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488725-10FE-934D-F1FF-1058327AB13B}"/>
              </a:ext>
            </a:extLst>
          </p:cNvPr>
          <p:cNvSpPr txBox="1">
            <a:spLocks/>
          </p:cNvSpPr>
          <p:nvPr/>
        </p:nvSpPr>
        <p:spPr bwMode="gray">
          <a:xfrm>
            <a:off x="10438545" y="131761"/>
            <a:ext cx="698642"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54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1174ABA-5655-F729-1A33-4B695283C3D0}"/>
              </a:ext>
            </a:extLst>
          </p:cNvPr>
          <p:cNvSpPr>
            <a:spLocks noGrp="1"/>
          </p:cNvSpPr>
          <p:nvPr>
            <p:ph type="title"/>
          </p:nvPr>
        </p:nvSpPr>
        <p:spPr>
          <a:xfrm>
            <a:off x="730496" y="698643"/>
            <a:ext cx="10705672" cy="965770"/>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N0415E. Anticoagulant (cont.)</a:t>
            </a:r>
          </a:p>
        </p:txBody>
      </p:sp>
      <p:sp>
        <p:nvSpPr>
          <p:cNvPr id="5" name="Content Placeholder 4">
            <a:extLst>
              <a:ext uri="{FF2B5EF4-FFF2-40B4-BE49-F238E27FC236}">
                <a16:creationId xmlns:a16="http://schemas.microsoft.com/office/drawing/2014/main" id="{40CFF472-65C8-9904-2C3C-C27528930E8F}"/>
              </a:ext>
            </a:extLst>
          </p:cNvPr>
          <p:cNvSpPr>
            <a:spLocks noGrp="1"/>
          </p:cNvSpPr>
          <p:nvPr>
            <p:ph idx="1"/>
          </p:nvPr>
        </p:nvSpPr>
        <p:spPr>
          <a:xfrm>
            <a:off x="454562" y="2157415"/>
            <a:ext cx="11257540" cy="4700585"/>
          </a:xfrm>
        </p:spPr>
        <p:txBody>
          <a:bodyPr>
            <a:noAutofit/>
          </a:bodyPr>
          <a:lstStyle/>
          <a:p>
            <a:pPr marL="339725" indent="-339725">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Multiple medication interactions exist with use of anticoagulants which may:</a:t>
            </a:r>
          </a:p>
          <a:p>
            <a:pPr marL="976313">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Increase PT/INR results to levels associated with life-threatening bleeding, or </a:t>
            </a:r>
          </a:p>
          <a:p>
            <a:pPr marL="976313">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Decrease PT/INR results to ineffective levels, or</a:t>
            </a:r>
          </a:p>
          <a:p>
            <a:pPr marL="976313">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Increase or decrease the serum concentration of the interacting medication.</a:t>
            </a:r>
          </a:p>
        </p:txBody>
      </p:sp>
    </p:spTree>
    <p:extLst>
      <p:ext uri="{BB962C8B-B14F-4D97-AF65-F5344CB8AC3E}">
        <p14:creationId xmlns:p14="http://schemas.microsoft.com/office/powerpoint/2010/main" val="227852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0A62-CA12-7B2B-A3D9-AFC57F065E4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1D0420-64A1-FA5A-B937-314A94D2626E}"/>
              </a:ext>
            </a:extLst>
          </p:cNvPr>
          <p:cNvSpPr txBox="1">
            <a:spLocks/>
          </p:cNvSpPr>
          <p:nvPr/>
        </p:nvSpPr>
        <p:spPr bwMode="gray">
          <a:xfrm>
            <a:off x="10428270" y="131761"/>
            <a:ext cx="698641"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55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97C2FED7-3974-99DC-87ED-8E01CA866C6D}"/>
              </a:ext>
            </a:extLst>
          </p:cNvPr>
          <p:cNvSpPr>
            <a:spLocks noGrp="1"/>
          </p:cNvSpPr>
          <p:nvPr>
            <p:ph type="title"/>
          </p:nvPr>
        </p:nvSpPr>
        <p:spPr>
          <a:xfrm>
            <a:off x="801385" y="791110"/>
            <a:ext cx="10482700" cy="1027416"/>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N0415E. Anticoagulant (cont.)</a:t>
            </a:r>
          </a:p>
        </p:txBody>
      </p:sp>
      <p:sp>
        <p:nvSpPr>
          <p:cNvPr id="5" name="Content Placeholder 4">
            <a:extLst>
              <a:ext uri="{FF2B5EF4-FFF2-40B4-BE49-F238E27FC236}">
                <a16:creationId xmlns:a16="http://schemas.microsoft.com/office/drawing/2014/main" id="{5EECECBA-1F9F-4B33-404F-D48C2AE27534}"/>
              </a:ext>
            </a:extLst>
          </p:cNvPr>
          <p:cNvSpPr>
            <a:spLocks noGrp="1"/>
          </p:cNvSpPr>
          <p:nvPr>
            <p:ph idx="1"/>
          </p:nvPr>
        </p:nvSpPr>
        <p:spPr>
          <a:xfrm>
            <a:off x="454562" y="1981201"/>
            <a:ext cx="11257540" cy="4876800"/>
          </a:xfrm>
          <a:solidFill>
            <a:schemeClr val="bg1"/>
          </a:solidFill>
        </p:spPr>
        <p:txBody>
          <a:bodyPr>
            <a:noAutofit/>
          </a:bodyPr>
          <a:lstStyle/>
          <a:p>
            <a:pPr marL="339725" indent="-339725">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Information on common medication-medication interactions can be found in the:</a:t>
            </a:r>
          </a:p>
          <a:p>
            <a:pPr marL="1027113">
              <a:spcBef>
                <a:spcPts val="0"/>
              </a:spcBef>
              <a:buSzPct val="125000"/>
              <a:buFont typeface="Times New Roman" panose="02020603050405020304" pitchFamily="18" charset="0"/>
              <a:buChar char="-"/>
            </a:pPr>
            <a:r>
              <a:rPr lang="en-US" sz="3600" b="1" spc="-150" dirty="0">
                <a:solidFill>
                  <a:schemeClr val="tx1"/>
                </a:solidFill>
                <a:latin typeface="Times New Roman" panose="02020603050405020304" pitchFamily="18" charset="0"/>
                <a:cs typeface="Times New Roman" panose="02020603050405020304" pitchFamily="18" charset="0"/>
              </a:rPr>
              <a:t>State Operations Manual (SOM),  Appendix PP, Guidance to Surveyors for Long Term Care Facilities [the State Operations Manual can be found at:</a:t>
            </a:r>
          </a:p>
          <a:p>
            <a:pPr marL="684213" indent="0" algn="ctr">
              <a:spcBef>
                <a:spcPts val="0"/>
              </a:spcBef>
              <a:buSzPct val="125000"/>
              <a:buNone/>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https://www.cms.gov/regulations-andguidance/guidance/manuals/internet-only-manualsioms-items/cms1201984</a:t>
            </a:r>
            <a:endParaRPr lang="en-US" sz="4400"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93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FE109-6D5A-830A-15BF-2D9C72BDC32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AD1F62-FA5A-B263-3909-B0242BAD6CC9}"/>
              </a:ext>
            </a:extLst>
          </p:cNvPr>
          <p:cNvSpPr txBox="1">
            <a:spLocks/>
          </p:cNvSpPr>
          <p:nvPr/>
        </p:nvSpPr>
        <p:spPr bwMode="gray">
          <a:xfrm>
            <a:off x="10438544" y="131761"/>
            <a:ext cx="678094"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56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FC4B432-9CFA-5730-17D5-D139A49745C4}"/>
              </a:ext>
            </a:extLst>
          </p:cNvPr>
          <p:cNvSpPr>
            <a:spLocks noGrp="1"/>
          </p:cNvSpPr>
          <p:nvPr>
            <p:ph type="title"/>
          </p:nvPr>
        </p:nvSpPr>
        <p:spPr>
          <a:xfrm>
            <a:off x="785915" y="808752"/>
            <a:ext cx="10659496" cy="835114"/>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N0415E. Anticoagulant (cont.)</a:t>
            </a:r>
          </a:p>
        </p:txBody>
      </p:sp>
      <p:sp>
        <p:nvSpPr>
          <p:cNvPr id="5" name="Content Placeholder 4">
            <a:extLst>
              <a:ext uri="{FF2B5EF4-FFF2-40B4-BE49-F238E27FC236}">
                <a16:creationId xmlns:a16="http://schemas.microsoft.com/office/drawing/2014/main" id="{071BA9A5-BACD-75AE-3732-676CF5E8F564}"/>
              </a:ext>
            </a:extLst>
          </p:cNvPr>
          <p:cNvSpPr>
            <a:spLocks noGrp="1"/>
          </p:cNvSpPr>
          <p:nvPr>
            <p:ph idx="1"/>
          </p:nvPr>
        </p:nvSpPr>
        <p:spPr>
          <a:xfrm>
            <a:off x="457141" y="2095500"/>
            <a:ext cx="11265671" cy="4762500"/>
          </a:xfrm>
        </p:spPr>
        <p:txBody>
          <a:bodyPr>
            <a:noAutofit/>
          </a:bodyPr>
          <a:lstStyle/>
          <a:p>
            <a:pPr marL="461963" indent="-461963">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N0415E, should be coded for anticoagulants such as Target Specific Oral Anticoagulants (TSOACs), which may or may not require laboratory monitoring.</a:t>
            </a:r>
          </a:p>
          <a:p>
            <a:pPr marL="461963" indent="-461963">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Do not code N0415E, Anticoagulant for following:</a:t>
            </a:r>
          </a:p>
          <a:p>
            <a:pPr marL="1319213">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Antiplatelet medications such as aspirin/ extended release, dipyridamole, or clopidogrel. </a:t>
            </a:r>
          </a:p>
          <a:p>
            <a:pPr marL="1319213">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Flushes to keep an IV access patent.</a:t>
            </a:r>
          </a:p>
        </p:txBody>
      </p:sp>
    </p:spTree>
    <p:extLst>
      <p:ext uri="{BB962C8B-B14F-4D97-AF65-F5344CB8AC3E}">
        <p14:creationId xmlns:p14="http://schemas.microsoft.com/office/powerpoint/2010/main" val="280593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464B-7DCE-526D-CF04-4FC31FFF799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AD72B7-AE01-5F6E-C70E-7FEB11C1AD9C}"/>
              </a:ext>
            </a:extLst>
          </p:cNvPr>
          <p:cNvSpPr txBox="1">
            <a:spLocks/>
          </p:cNvSpPr>
          <p:nvPr/>
        </p:nvSpPr>
        <p:spPr bwMode="gray">
          <a:xfrm>
            <a:off x="10448818"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808158F-33E0-4EBE-9383-2B165F883658}" type="slidenum">
              <a:rPr kumimoji="0" lang="en-US" sz="1600" b="1" i="1" u="none" strike="noStrike" kern="1200" cap="none" spc="0" normalizeH="0" baseline="0" noProof="0" smtClean="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rPr>
              <a:pPr marL="0" marR="0" lvl="0" indent="0" algn="ctr" defTabSz="457200" rtl="0" eaLnBrk="1" fontAlgn="auto" latinLnBrk="0" hangingPunct="1">
                <a:lnSpc>
                  <a:spcPct val="100000"/>
                </a:lnSpc>
                <a:spcBef>
                  <a:spcPts val="0"/>
                </a:spcBef>
                <a:spcAft>
                  <a:spcPts val="0"/>
                </a:spcAft>
                <a:buClrTx/>
                <a:buSzTx/>
                <a:buFontTx/>
                <a:buNone/>
                <a:tabLst/>
                <a:defRPr/>
              </a:pPr>
              <a:t>57</a:t>
            </a:fld>
            <a:endParaRPr kumimoji="0" lang="en-US" sz="1800" b="1" i="1" u="none" strike="noStrike" kern="1200" cap="none" spc="0" normalizeH="0" baseline="0" noProof="0" dirty="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3E8F7047-923D-CB18-C56A-29A3F22C1AA2}"/>
              </a:ext>
            </a:extLst>
          </p:cNvPr>
          <p:cNvSpPr>
            <a:spLocks noGrp="1"/>
          </p:cNvSpPr>
          <p:nvPr>
            <p:ph type="title"/>
          </p:nvPr>
        </p:nvSpPr>
        <p:spPr>
          <a:xfrm>
            <a:off x="801385" y="753670"/>
            <a:ext cx="10482700" cy="927494"/>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N0415F. Antibiotic</a:t>
            </a:r>
          </a:p>
        </p:txBody>
      </p:sp>
      <p:sp>
        <p:nvSpPr>
          <p:cNvPr id="5" name="Content Placeholder 4">
            <a:extLst>
              <a:ext uri="{FF2B5EF4-FFF2-40B4-BE49-F238E27FC236}">
                <a16:creationId xmlns:a16="http://schemas.microsoft.com/office/drawing/2014/main" id="{40759CAD-F5F1-7ED8-4BE5-55B398D2A293}"/>
              </a:ext>
            </a:extLst>
          </p:cNvPr>
          <p:cNvSpPr>
            <a:spLocks noGrp="1"/>
          </p:cNvSpPr>
          <p:nvPr>
            <p:ph idx="1"/>
          </p:nvPr>
        </p:nvSpPr>
        <p:spPr>
          <a:xfrm>
            <a:off x="441790" y="2209800"/>
            <a:ext cx="11260476" cy="3609975"/>
          </a:xfrm>
        </p:spPr>
        <p:txBody>
          <a:bodyPr>
            <a:normAutofit/>
          </a:bodyPr>
          <a:lstStyle/>
          <a:p>
            <a:pPr>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N0415F1. Antibiotic: </a:t>
            </a:r>
            <a:r>
              <a:rPr lang="en-US" sz="3600" spc="-150" dirty="0">
                <a:solidFill>
                  <a:schemeClr val="tx1"/>
                </a:solidFill>
                <a:latin typeface="Times New Roman" panose="02020603050405020304" pitchFamily="18" charset="0"/>
                <a:cs typeface="Times New Roman" panose="02020603050405020304" pitchFamily="18" charset="0"/>
              </a:rPr>
              <a:t>Check if an antibiotic medication was taken by the resident at any time during the 7-day look-back period.</a:t>
            </a:r>
            <a:r>
              <a:rPr lang="en-US" sz="3600" spc="-150" dirty="0">
                <a:solidFill>
                  <a:srgbClr val="00B0F0"/>
                </a:solidFill>
                <a:latin typeface="Times New Roman" panose="02020603050405020304" pitchFamily="18" charset="0"/>
                <a:cs typeface="Times New Roman" panose="02020603050405020304" pitchFamily="18" charset="0"/>
              </a:rPr>
              <a:t> </a:t>
            </a:r>
          </a:p>
          <a:p>
            <a:pPr>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N0415F2. Antibiotic: </a:t>
            </a:r>
            <a:r>
              <a:rPr lang="en-US" sz="3600" spc="-150" dirty="0">
                <a:solidFill>
                  <a:schemeClr val="tx1"/>
                </a:solidFill>
                <a:latin typeface="Times New Roman" panose="02020603050405020304" pitchFamily="18" charset="0"/>
                <a:cs typeface="Times New Roman" panose="02020603050405020304" pitchFamily="18" charset="0"/>
              </a:rPr>
              <a:t>Check if there is an indication noted for all antibiotic medications taken by the resident any time during the observation period.</a:t>
            </a:r>
            <a:r>
              <a:rPr lang="en-US" sz="3600" spc="-150" dirty="0">
                <a:solidFill>
                  <a:srgbClr val="00B0F0"/>
                </a:solidFill>
                <a:latin typeface="Times New Roman" panose="02020603050405020304" pitchFamily="18" charset="0"/>
                <a:cs typeface="Times New Roman" panose="02020603050405020304" pitchFamily="18" charset="0"/>
              </a:rPr>
              <a:t> </a:t>
            </a:r>
          </a:p>
          <a:p>
            <a:pPr marL="0" indent="0">
              <a:buNone/>
            </a:pPr>
            <a:endParaRPr lang="en-US" dirty="0"/>
          </a:p>
        </p:txBody>
      </p:sp>
      <p:pic>
        <p:nvPicPr>
          <p:cNvPr id="10" name="Picture 9">
            <a:extLst>
              <a:ext uri="{FF2B5EF4-FFF2-40B4-BE49-F238E27FC236}">
                <a16:creationId xmlns:a16="http://schemas.microsoft.com/office/drawing/2014/main" id="{4112271F-3898-990D-687F-9FBB03D4F957}"/>
              </a:ext>
            </a:extLst>
          </p:cNvPr>
          <p:cNvPicPr>
            <a:picLocks noChangeAspect="1"/>
          </p:cNvPicPr>
          <p:nvPr/>
        </p:nvPicPr>
        <p:blipFill>
          <a:blip r:embed="rId2"/>
          <a:stretch>
            <a:fillRect/>
          </a:stretch>
        </p:blipFill>
        <p:spPr>
          <a:xfrm>
            <a:off x="752157" y="5952668"/>
            <a:ext cx="10687685" cy="773571"/>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78105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A0CB7-D6CA-95CC-14D3-84CF8441EC5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F64E42-788A-EACD-6EEB-3653CBEF64BF}"/>
              </a:ext>
            </a:extLst>
          </p:cNvPr>
          <p:cNvSpPr txBox="1">
            <a:spLocks/>
          </p:cNvSpPr>
          <p:nvPr/>
        </p:nvSpPr>
        <p:spPr bwMode="gray">
          <a:xfrm>
            <a:off x="10448818" y="131761"/>
            <a:ext cx="65754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808158F-33E0-4EBE-9383-2B165F883658}" type="slidenum">
              <a:rPr kumimoji="0" lang="en-US" sz="1600" b="1" i="1" u="none" strike="noStrike" kern="1200" cap="none" spc="0" normalizeH="0" baseline="0" noProof="0" smtClean="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rPr>
              <a:pPr marL="0" marR="0" lvl="0" indent="0" algn="ctr" defTabSz="457200" rtl="0" eaLnBrk="1" fontAlgn="auto" latinLnBrk="0" hangingPunct="1">
                <a:lnSpc>
                  <a:spcPct val="100000"/>
                </a:lnSpc>
                <a:spcBef>
                  <a:spcPts val="0"/>
                </a:spcBef>
                <a:spcAft>
                  <a:spcPts val="0"/>
                </a:spcAft>
                <a:buClrTx/>
                <a:buSzTx/>
                <a:buFontTx/>
                <a:buNone/>
                <a:tabLst/>
                <a:defRPr/>
              </a:pPr>
              <a:t>58</a:t>
            </a:fld>
            <a:endParaRPr kumimoji="0" lang="en-US" sz="1800" b="1" i="1" u="none" strike="noStrike" kern="1200" cap="none" spc="0" normalizeH="0" baseline="0" noProof="0" dirty="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4D105095-BAEA-48FE-E02A-866E452333DD}"/>
              </a:ext>
            </a:extLst>
          </p:cNvPr>
          <p:cNvSpPr>
            <a:spLocks noGrp="1"/>
          </p:cNvSpPr>
          <p:nvPr>
            <p:ph type="title"/>
          </p:nvPr>
        </p:nvSpPr>
        <p:spPr>
          <a:xfrm>
            <a:off x="809017" y="770562"/>
            <a:ext cx="10573965" cy="869506"/>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N0415G. Diuretic</a:t>
            </a:r>
          </a:p>
        </p:txBody>
      </p:sp>
      <p:sp>
        <p:nvSpPr>
          <p:cNvPr id="5" name="Content Placeholder 4">
            <a:extLst>
              <a:ext uri="{FF2B5EF4-FFF2-40B4-BE49-F238E27FC236}">
                <a16:creationId xmlns:a16="http://schemas.microsoft.com/office/drawing/2014/main" id="{6747DB85-F217-D5F6-9582-56B7DFDD4878}"/>
              </a:ext>
            </a:extLst>
          </p:cNvPr>
          <p:cNvSpPr>
            <a:spLocks noGrp="1"/>
          </p:cNvSpPr>
          <p:nvPr>
            <p:ph idx="1"/>
          </p:nvPr>
        </p:nvSpPr>
        <p:spPr>
          <a:xfrm>
            <a:off x="590750" y="2400300"/>
            <a:ext cx="11101242" cy="3486792"/>
          </a:xfrm>
        </p:spPr>
        <p:txBody>
          <a:bodyPr>
            <a:normAutofit/>
          </a:bodyPr>
          <a:lstStyle/>
          <a:p>
            <a:pPr>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N0415G1. Diuretic:</a:t>
            </a:r>
            <a:r>
              <a:rPr lang="en-US" sz="3600" b="1" i="1" spc="-150" dirty="0">
                <a:solidFill>
                  <a:schemeClr val="tx1"/>
                </a:solidFill>
                <a:latin typeface="Times New Roman" panose="02020603050405020304" pitchFamily="18" charset="0"/>
                <a:cs typeface="Times New Roman" panose="02020603050405020304" pitchFamily="18" charset="0"/>
              </a:rPr>
              <a:t> </a:t>
            </a:r>
            <a:r>
              <a:rPr lang="en-US" sz="3600" spc="-150" dirty="0">
                <a:solidFill>
                  <a:schemeClr val="tx1"/>
                </a:solidFill>
                <a:latin typeface="Times New Roman" panose="02020603050405020304" pitchFamily="18" charset="0"/>
                <a:cs typeface="Times New Roman" panose="02020603050405020304" pitchFamily="18" charset="0"/>
              </a:rPr>
              <a:t>Check if a diuretic medication was taken by the resident at any time during the 7-day look-back period.</a:t>
            </a:r>
            <a:endParaRPr lang="en-US" sz="3600" spc="-150" dirty="0">
              <a:solidFill>
                <a:srgbClr val="00B0F0"/>
              </a:solidFill>
              <a:latin typeface="Times New Roman" panose="02020603050405020304" pitchFamily="18" charset="0"/>
              <a:cs typeface="Times New Roman" panose="02020603050405020304" pitchFamily="18" charset="0"/>
            </a:endParaRPr>
          </a:p>
          <a:p>
            <a:pPr>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N0415G2. Diuretic: </a:t>
            </a:r>
            <a:r>
              <a:rPr lang="en-US" sz="3600" spc="-150" dirty="0">
                <a:solidFill>
                  <a:schemeClr val="tx1"/>
                </a:solidFill>
                <a:latin typeface="Times New Roman" panose="02020603050405020304" pitchFamily="18" charset="0"/>
                <a:cs typeface="Times New Roman" panose="02020603050405020304" pitchFamily="18" charset="0"/>
              </a:rPr>
              <a:t>Check if there is an indication noted for all diuretic medications received by the resident any time during the observation period.</a:t>
            </a:r>
            <a:endParaRPr lang="en-US" sz="2000" dirty="0">
              <a:solidFill>
                <a:srgbClr val="00B0F0"/>
              </a:solidFill>
            </a:endParaRPr>
          </a:p>
        </p:txBody>
      </p:sp>
      <p:pic>
        <p:nvPicPr>
          <p:cNvPr id="6" name="Picture 5">
            <a:extLst>
              <a:ext uri="{FF2B5EF4-FFF2-40B4-BE49-F238E27FC236}">
                <a16:creationId xmlns:a16="http://schemas.microsoft.com/office/drawing/2014/main" id="{1AB05278-D0F2-DC84-4F95-4969B3FFD0D9}"/>
              </a:ext>
            </a:extLst>
          </p:cNvPr>
          <p:cNvPicPr>
            <a:picLocks noChangeAspect="1"/>
          </p:cNvPicPr>
          <p:nvPr/>
        </p:nvPicPr>
        <p:blipFill>
          <a:blip r:embed="rId2"/>
          <a:stretch>
            <a:fillRect/>
          </a:stretch>
        </p:blipFill>
        <p:spPr>
          <a:xfrm>
            <a:off x="809017" y="5936910"/>
            <a:ext cx="10792233" cy="705241"/>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313940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4592B-526F-0F46-41CE-7BD3261B6F1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56FFE1-16D1-FF42-ECAE-5F97B0E7E430}"/>
              </a:ext>
            </a:extLst>
          </p:cNvPr>
          <p:cNvSpPr txBox="1">
            <a:spLocks/>
          </p:cNvSpPr>
          <p:nvPr/>
        </p:nvSpPr>
        <p:spPr bwMode="gray">
          <a:xfrm>
            <a:off x="10448819" y="131761"/>
            <a:ext cx="688368"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808158F-33E0-4EBE-9383-2B165F883658}" type="slidenum">
              <a:rPr kumimoji="0" lang="en-US" sz="1600" b="1" i="1" u="none" strike="noStrike" kern="1200" cap="none" spc="0" normalizeH="0" baseline="0" noProof="0" smtClean="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rPr>
              <a:pPr marL="0" marR="0" lvl="0" indent="0" algn="ctr" defTabSz="457200" rtl="0" eaLnBrk="1" fontAlgn="auto" latinLnBrk="0" hangingPunct="1">
                <a:lnSpc>
                  <a:spcPct val="100000"/>
                </a:lnSpc>
                <a:spcBef>
                  <a:spcPts val="0"/>
                </a:spcBef>
                <a:spcAft>
                  <a:spcPts val="0"/>
                </a:spcAft>
                <a:buClrTx/>
                <a:buSzTx/>
                <a:buFontTx/>
                <a:buNone/>
                <a:tabLst/>
                <a:defRPr/>
              </a:pPr>
              <a:t>59</a:t>
            </a:fld>
            <a:endParaRPr kumimoji="0" lang="en-US" sz="1800" b="1" i="1" u="none" strike="noStrike" kern="1200" cap="none" spc="0" normalizeH="0" baseline="0" noProof="0" dirty="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AFDACDE6-C4C3-3ECA-A136-80028C1258F6}"/>
              </a:ext>
            </a:extLst>
          </p:cNvPr>
          <p:cNvSpPr>
            <a:spLocks noGrp="1"/>
          </p:cNvSpPr>
          <p:nvPr>
            <p:ph type="title"/>
          </p:nvPr>
        </p:nvSpPr>
        <p:spPr>
          <a:xfrm>
            <a:off x="739739" y="928436"/>
            <a:ext cx="10544345" cy="869505"/>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N0415H. Opioid</a:t>
            </a:r>
          </a:p>
        </p:txBody>
      </p:sp>
      <p:sp>
        <p:nvSpPr>
          <p:cNvPr id="5" name="Content Placeholder 4">
            <a:extLst>
              <a:ext uri="{FF2B5EF4-FFF2-40B4-BE49-F238E27FC236}">
                <a16:creationId xmlns:a16="http://schemas.microsoft.com/office/drawing/2014/main" id="{A1F530FC-8905-9D81-F50D-827D47B1DD38}"/>
              </a:ext>
            </a:extLst>
          </p:cNvPr>
          <p:cNvSpPr>
            <a:spLocks noGrp="1"/>
          </p:cNvSpPr>
          <p:nvPr>
            <p:ph idx="1"/>
          </p:nvPr>
        </p:nvSpPr>
        <p:spPr>
          <a:xfrm>
            <a:off x="590749" y="2524124"/>
            <a:ext cx="11010502" cy="3383515"/>
          </a:xfrm>
        </p:spPr>
        <p:txBody>
          <a:bodyPr>
            <a:normAutofit/>
          </a:bodyPr>
          <a:lstStyle/>
          <a:p>
            <a:pPr>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N0415H1. Opioid: </a:t>
            </a:r>
            <a:r>
              <a:rPr lang="en-US" sz="3600" spc="-150" dirty="0">
                <a:solidFill>
                  <a:schemeClr val="tx1"/>
                </a:solidFill>
                <a:latin typeface="Times New Roman" panose="02020603050405020304" pitchFamily="18" charset="0"/>
                <a:cs typeface="Times New Roman" panose="02020603050405020304" pitchFamily="18" charset="0"/>
              </a:rPr>
              <a:t>Check if an opioid medication was taken by the resident at any time during the 7-day look-back period.</a:t>
            </a:r>
            <a:r>
              <a:rPr lang="en-US" sz="3600" spc="-150" dirty="0">
                <a:solidFill>
                  <a:srgbClr val="00B0F0"/>
                </a:solidFill>
                <a:latin typeface="Times New Roman" panose="02020603050405020304" pitchFamily="18" charset="0"/>
                <a:cs typeface="Times New Roman" panose="02020603050405020304" pitchFamily="18" charset="0"/>
              </a:rPr>
              <a:t> </a:t>
            </a:r>
          </a:p>
          <a:p>
            <a:pPr>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N0415H2. Opioid:</a:t>
            </a:r>
            <a:r>
              <a:rPr lang="en-US" sz="3600" b="1" i="1" spc="-150" dirty="0">
                <a:solidFill>
                  <a:schemeClr val="tx1"/>
                </a:solidFill>
                <a:latin typeface="Times New Roman" panose="02020603050405020304" pitchFamily="18" charset="0"/>
                <a:cs typeface="Times New Roman" panose="02020603050405020304" pitchFamily="18" charset="0"/>
              </a:rPr>
              <a:t> </a:t>
            </a:r>
            <a:r>
              <a:rPr lang="en-US" sz="3600" spc="-150" dirty="0">
                <a:solidFill>
                  <a:schemeClr val="tx1"/>
                </a:solidFill>
                <a:latin typeface="Times New Roman" panose="02020603050405020304" pitchFamily="18" charset="0"/>
                <a:cs typeface="Times New Roman" panose="02020603050405020304" pitchFamily="18" charset="0"/>
              </a:rPr>
              <a:t>Check if there is an indication noted for all opioid medications taken by the resident any time during the observation period.</a:t>
            </a:r>
            <a:endParaRPr lang="en-US" sz="3600" spc="-150" dirty="0">
              <a:solidFill>
                <a:srgbClr val="00B0F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67DE167-3B5F-4CC7-47A4-8BB589E95183}"/>
              </a:ext>
            </a:extLst>
          </p:cNvPr>
          <p:cNvPicPr>
            <a:picLocks noChangeAspect="1"/>
          </p:cNvPicPr>
          <p:nvPr/>
        </p:nvPicPr>
        <p:blipFill>
          <a:blip r:embed="rId2"/>
          <a:stretch>
            <a:fillRect/>
          </a:stretch>
        </p:blipFill>
        <p:spPr>
          <a:xfrm>
            <a:off x="739739" y="5907640"/>
            <a:ext cx="10679628" cy="803566"/>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75132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8B1B2-7C5F-EFA5-0F4F-80854F028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C2270-5CD4-5FE7-F21E-A83E05D7B0B4}"/>
              </a:ext>
            </a:extLst>
          </p:cNvPr>
          <p:cNvSpPr>
            <a:spLocks noGrp="1"/>
          </p:cNvSpPr>
          <p:nvPr>
            <p:ph type="title"/>
          </p:nvPr>
        </p:nvSpPr>
        <p:spPr>
          <a:xfrm>
            <a:off x="900113" y="723900"/>
            <a:ext cx="10391773" cy="105173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Definition-Weight loss in 30 days</a:t>
            </a:r>
            <a:endParaRPr lang="en-US" sz="66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4E4F923-2A43-F436-9CEF-0A53220F3120}"/>
              </a:ext>
            </a:extLst>
          </p:cNvPr>
          <p:cNvSpPr>
            <a:spLocks noGrp="1"/>
          </p:cNvSpPr>
          <p:nvPr>
            <p:ph idx="1"/>
          </p:nvPr>
        </p:nvSpPr>
        <p:spPr>
          <a:xfrm>
            <a:off x="685800" y="2266950"/>
            <a:ext cx="10696575" cy="4591050"/>
          </a:xfrm>
        </p:spPr>
        <p:txBody>
          <a:bodyPr anchor="t">
            <a:noAutofit/>
          </a:bodyPr>
          <a:lstStyle/>
          <a:p>
            <a:pPr>
              <a:spcBef>
                <a:spcPts val="0"/>
              </a:spcBef>
              <a:buClr>
                <a:srgbClr val="C00000"/>
              </a:buClr>
              <a:buSzPct val="100000"/>
              <a:buFont typeface="Wingdings" panose="05000000000000000000" pitchFamily="2" charset="2"/>
              <a:buChar char="§"/>
            </a:pPr>
            <a:r>
              <a:rPr lang="en-US" sz="36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40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Weight loss in 30 days: </a:t>
            </a:r>
            <a:endParaRPr lang="en-US" sz="36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42950">
              <a:spcBef>
                <a:spcPts val="0"/>
              </a:spcBef>
              <a:buClr>
                <a:srgbClr val="C00000"/>
              </a:buClr>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Start with the resident’s weight closest to 30 days ago and</a:t>
            </a:r>
          </a:p>
          <a:p>
            <a:pPr marL="742950">
              <a:spcBef>
                <a:spcPts val="0"/>
              </a:spcBef>
              <a:buClr>
                <a:srgbClr val="C00000"/>
              </a:buClr>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Multiply it by .95 (or 95%). </a:t>
            </a:r>
          </a:p>
          <a:p>
            <a:pPr>
              <a:spcBef>
                <a:spcPts val="0"/>
              </a:spcBef>
              <a:buClr>
                <a:srgbClr val="C00000"/>
              </a:buClr>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The resulting figure represents a 5% loss from the weight 30 days ago. </a:t>
            </a:r>
          </a:p>
          <a:p>
            <a:pPr>
              <a:spcBef>
                <a:spcPts val="0"/>
              </a:spcBef>
              <a:buClr>
                <a:srgbClr val="C00000"/>
              </a:buClr>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If the resident’s current weight is equal to or less than the resulting figure, the resident has lost more than 5% body weight. </a:t>
            </a: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DDDCF0-345C-32F0-AD8A-43192FF0F23D}"/>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35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89F7E-BC09-93E1-70B5-68E04714DB8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4B0F1C-79A2-194B-9623-57BC2FB8A817}"/>
              </a:ext>
            </a:extLst>
          </p:cNvPr>
          <p:cNvSpPr txBox="1">
            <a:spLocks/>
          </p:cNvSpPr>
          <p:nvPr/>
        </p:nvSpPr>
        <p:spPr bwMode="gray">
          <a:xfrm>
            <a:off x="10448818" y="131761"/>
            <a:ext cx="711976"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60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2E578488-52BE-72DD-F5B5-1925A14E8041}"/>
              </a:ext>
            </a:extLst>
          </p:cNvPr>
          <p:cNvSpPr>
            <a:spLocks noGrp="1"/>
          </p:cNvSpPr>
          <p:nvPr>
            <p:ph type="title"/>
          </p:nvPr>
        </p:nvSpPr>
        <p:spPr>
          <a:xfrm>
            <a:off x="894817" y="866320"/>
            <a:ext cx="10402366" cy="924380"/>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N0415H. Opioid (cont.)</a:t>
            </a:r>
          </a:p>
        </p:txBody>
      </p:sp>
      <p:sp>
        <p:nvSpPr>
          <p:cNvPr id="5" name="Content Placeholder 4">
            <a:extLst>
              <a:ext uri="{FF2B5EF4-FFF2-40B4-BE49-F238E27FC236}">
                <a16:creationId xmlns:a16="http://schemas.microsoft.com/office/drawing/2014/main" id="{163E6BDF-70F2-01BC-9FBD-C7215CFBD29D}"/>
              </a:ext>
            </a:extLst>
          </p:cNvPr>
          <p:cNvSpPr>
            <a:spLocks noGrp="1"/>
          </p:cNvSpPr>
          <p:nvPr>
            <p:ph idx="1"/>
          </p:nvPr>
        </p:nvSpPr>
        <p:spPr>
          <a:xfrm>
            <a:off x="495300" y="2514600"/>
            <a:ext cx="11344275" cy="4343400"/>
          </a:xfrm>
        </p:spPr>
        <p:txBody>
          <a:bodyPr>
            <a:noAutofit/>
          </a:bodyPr>
          <a:lstStyle/>
          <a:p>
            <a:pPr marL="339725" indent="-339725">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Transdermal patches are generally releasing medication over a period of several days. </a:t>
            </a:r>
          </a:p>
          <a:p>
            <a:pPr marL="339725" indent="-339725">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To code N0415, only capture the medication if the transdermal patch was applied to the resident’s skin during the observation period. </a:t>
            </a:r>
          </a:p>
        </p:txBody>
      </p:sp>
    </p:spTree>
    <p:extLst>
      <p:ext uri="{BB962C8B-B14F-4D97-AF65-F5344CB8AC3E}">
        <p14:creationId xmlns:p14="http://schemas.microsoft.com/office/powerpoint/2010/main" val="294410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3DE5D-26B7-AF25-2335-68E71C7F1A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A47268-E47E-A19A-81A7-B17C50B477BF}"/>
              </a:ext>
            </a:extLst>
          </p:cNvPr>
          <p:cNvSpPr txBox="1">
            <a:spLocks/>
          </p:cNvSpPr>
          <p:nvPr/>
        </p:nvSpPr>
        <p:spPr bwMode="gray">
          <a:xfrm>
            <a:off x="10438544" y="131761"/>
            <a:ext cx="667820"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808158F-33E0-4EBE-9383-2B165F883658}" type="slidenum">
              <a:rPr kumimoji="0" lang="en-US" sz="1600" b="1" i="1" u="none" strike="noStrike" kern="1200" cap="none" spc="0" normalizeH="0" baseline="0" noProof="0" smtClean="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rPr>
              <a:pPr marL="0" marR="0" lvl="0" indent="0" algn="ctr" defTabSz="457200" rtl="0" eaLnBrk="1" fontAlgn="auto" latinLnBrk="0" hangingPunct="1">
                <a:lnSpc>
                  <a:spcPct val="100000"/>
                </a:lnSpc>
                <a:spcBef>
                  <a:spcPts val="0"/>
                </a:spcBef>
                <a:spcAft>
                  <a:spcPts val="0"/>
                </a:spcAft>
                <a:buClrTx/>
                <a:buSzTx/>
                <a:buFontTx/>
                <a:buNone/>
                <a:tabLst/>
                <a:defRPr/>
              </a:pPr>
              <a:t>61</a:t>
            </a:fld>
            <a:endParaRPr kumimoji="0" lang="en-US" sz="1800" b="1" i="1" u="none" strike="noStrike" kern="1200" cap="none" spc="0" normalizeH="0" baseline="0" noProof="0" dirty="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FA5CEB85-B8A6-3845-E225-CA736CAD542E}"/>
              </a:ext>
            </a:extLst>
          </p:cNvPr>
          <p:cNvSpPr>
            <a:spLocks noGrp="1"/>
          </p:cNvSpPr>
          <p:nvPr>
            <p:ph type="title"/>
          </p:nvPr>
        </p:nvSpPr>
        <p:spPr>
          <a:xfrm>
            <a:off x="770563" y="839574"/>
            <a:ext cx="10580296" cy="886484"/>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N0415I. Antiplatelet</a:t>
            </a:r>
          </a:p>
        </p:txBody>
      </p:sp>
      <p:sp>
        <p:nvSpPr>
          <p:cNvPr id="5" name="Content Placeholder 4">
            <a:extLst>
              <a:ext uri="{FF2B5EF4-FFF2-40B4-BE49-F238E27FC236}">
                <a16:creationId xmlns:a16="http://schemas.microsoft.com/office/drawing/2014/main" id="{598B2DAA-8E0D-BDCC-43FF-DAE483E1A2FD}"/>
              </a:ext>
            </a:extLst>
          </p:cNvPr>
          <p:cNvSpPr>
            <a:spLocks noGrp="1"/>
          </p:cNvSpPr>
          <p:nvPr>
            <p:ph idx="1"/>
          </p:nvPr>
        </p:nvSpPr>
        <p:spPr>
          <a:xfrm>
            <a:off x="449486" y="2133206"/>
            <a:ext cx="11293028" cy="3647326"/>
          </a:xfrm>
        </p:spPr>
        <p:txBody>
          <a:bodyPr>
            <a:noAutofit/>
          </a:bodyPr>
          <a:lstStyle/>
          <a:p>
            <a:pPr>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N0415I1. Antiplatelet: </a:t>
            </a:r>
            <a:r>
              <a:rPr lang="en-US" sz="3600" spc="-150" dirty="0">
                <a:solidFill>
                  <a:schemeClr val="tx1"/>
                </a:solidFill>
                <a:latin typeface="Times New Roman" panose="02020603050405020304" pitchFamily="18" charset="0"/>
                <a:cs typeface="Times New Roman" panose="02020603050405020304" pitchFamily="18" charset="0"/>
              </a:rPr>
              <a:t>Check if an antiplatelet medication (e.g., aspirin/extended release, dipyridamole, clopidogrel) was taken by the resident at any time during the 7-day observation period.</a:t>
            </a:r>
            <a:r>
              <a:rPr lang="en-US" sz="3600" spc="-150" dirty="0">
                <a:solidFill>
                  <a:srgbClr val="00B0F0"/>
                </a:solidFill>
                <a:latin typeface="Times New Roman" panose="02020603050405020304" pitchFamily="18" charset="0"/>
                <a:cs typeface="Times New Roman" panose="02020603050405020304" pitchFamily="18" charset="0"/>
              </a:rPr>
              <a:t> </a:t>
            </a:r>
          </a:p>
          <a:p>
            <a:pPr>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N0415I2. Antiplatelet: </a:t>
            </a:r>
            <a:r>
              <a:rPr lang="en-US" sz="3600" spc="-150" dirty="0">
                <a:solidFill>
                  <a:schemeClr val="tx1"/>
                </a:solidFill>
                <a:latin typeface="Times New Roman" panose="02020603050405020304" pitchFamily="18" charset="0"/>
                <a:cs typeface="Times New Roman" panose="02020603050405020304" pitchFamily="18" charset="0"/>
              </a:rPr>
              <a:t>Check if there is an indication noted for all antiplatelet medications taken by the resident any time during the observation period. </a:t>
            </a:r>
          </a:p>
        </p:txBody>
      </p:sp>
      <p:pic>
        <p:nvPicPr>
          <p:cNvPr id="8" name="Picture 7">
            <a:extLst>
              <a:ext uri="{FF2B5EF4-FFF2-40B4-BE49-F238E27FC236}">
                <a16:creationId xmlns:a16="http://schemas.microsoft.com/office/drawing/2014/main" id="{0BADAB55-77D9-CE83-C9AC-CBB976360670}"/>
              </a:ext>
            </a:extLst>
          </p:cNvPr>
          <p:cNvPicPr>
            <a:picLocks noChangeAspect="1"/>
          </p:cNvPicPr>
          <p:nvPr/>
        </p:nvPicPr>
        <p:blipFill>
          <a:blip r:embed="rId2"/>
          <a:stretch>
            <a:fillRect/>
          </a:stretch>
        </p:blipFill>
        <p:spPr>
          <a:xfrm>
            <a:off x="770563" y="5784111"/>
            <a:ext cx="10580296" cy="807138"/>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22459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9A59-D225-B48A-1735-12C8F0B22F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22C889-07AB-7B90-F9BC-5D3393372605}"/>
              </a:ext>
            </a:extLst>
          </p:cNvPr>
          <p:cNvSpPr txBox="1">
            <a:spLocks/>
          </p:cNvSpPr>
          <p:nvPr/>
        </p:nvSpPr>
        <p:spPr bwMode="gray">
          <a:xfrm>
            <a:off x="10438544"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808158F-33E0-4EBE-9383-2B165F883658}" type="slidenum">
              <a:rPr kumimoji="0" lang="en-US" sz="1600" b="1" i="1" u="none" strike="noStrike" kern="1200" cap="none" spc="0" normalizeH="0" baseline="0" noProof="0" smtClean="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rPr>
              <a:pPr marL="0" marR="0" lvl="0" indent="0" algn="ctr" defTabSz="457200" rtl="0" eaLnBrk="1" fontAlgn="auto" latinLnBrk="0" hangingPunct="1">
                <a:lnSpc>
                  <a:spcPct val="100000"/>
                </a:lnSpc>
                <a:spcBef>
                  <a:spcPts val="0"/>
                </a:spcBef>
                <a:spcAft>
                  <a:spcPts val="0"/>
                </a:spcAft>
                <a:buClrTx/>
                <a:buSzTx/>
                <a:buFontTx/>
                <a:buNone/>
                <a:tabLst/>
                <a:defRPr/>
              </a:pPr>
              <a:t>62</a:t>
            </a:fld>
            <a:endParaRPr kumimoji="0" lang="en-US" sz="1800" b="1" i="1" u="none" strike="noStrike" kern="1200" cap="none" spc="0" normalizeH="0" baseline="0" noProof="0" dirty="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515A7FC6-75B7-113B-1A33-7436F87AB904}"/>
              </a:ext>
            </a:extLst>
          </p:cNvPr>
          <p:cNvSpPr>
            <a:spLocks noGrp="1"/>
          </p:cNvSpPr>
          <p:nvPr>
            <p:ph type="title"/>
          </p:nvPr>
        </p:nvSpPr>
        <p:spPr>
          <a:xfrm>
            <a:off x="821368" y="714445"/>
            <a:ext cx="10549264" cy="1006867"/>
          </a:xfrm>
          <a:solidFill>
            <a:srgbClr val="00B050"/>
          </a:solidFill>
          <a:ln>
            <a:solidFill>
              <a:schemeClr val="tx1"/>
            </a:solidFill>
          </a:ln>
          <a:effectLst>
            <a:glow rad="127000">
              <a:schemeClr val="bg1"/>
            </a:glow>
          </a:effectLst>
        </p:spPr>
        <p:txBody>
          <a:bodyPr>
            <a:noAutofit/>
          </a:bodyPr>
          <a:lstStyle/>
          <a:p>
            <a:pPr algn="ctr"/>
            <a:r>
              <a:rPr lang="en-US" sz="6600" b="1" i="1" spc="-300" dirty="0">
                <a:solidFill>
                  <a:schemeClr val="tx1"/>
                </a:solidFill>
                <a:latin typeface="Times New Roman" panose="02020603050405020304" pitchFamily="18" charset="0"/>
                <a:cs typeface="Times New Roman" panose="02020603050405020304" pitchFamily="18" charset="0"/>
              </a:rPr>
              <a:t>N0415J. Hypoglycemic</a:t>
            </a:r>
          </a:p>
        </p:txBody>
      </p:sp>
      <p:sp>
        <p:nvSpPr>
          <p:cNvPr id="5" name="Content Placeholder 4">
            <a:extLst>
              <a:ext uri="{FF2B5EF4-FFF2-40B4-BE49-F238E27FC236}">
                <a16:creationId xmlns:a16="http://schemas.microsoft.com/office/drawing/2014/main" id="{3394B930-569C-21A1-8C65-C0742A9BE6DF}"/>
              </a:ext>
            </a:extLst>
          </p:cNvPr>
          <p:cNvSpPr>
            <a:spLocks noGrp="1"/>
          </p:cNvSpPr>
          <p:nvPr>
            <p:ph idx="1"/>
          </p:nvPr>
        </p:nvSpPr>
        <p:spPr>
          <a:xfrm>
            <a:off x="438825" y="2188395"/>
            <a:ext cx="11314350" cy="3595955"/>
          </a:xfrm>
        </p:spPr>
        <p:txBody>
          <a:bodyPr>
            <a:noAutofit/>
          </a:bodyPr>
          <a:lstStyle/>
          <a:p>
            <a:pPr>
              <a:spcBef>
                <a:spcPts val="0"/>
              </a:spcBef>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N0415J1. Hypoglycemic: </a:t>
            </a:r>
            <a:r>
              <a:rPr lang="en-US" sz="3600" spc="-150" dirty="0">
                <a:solidFill>
                  <a:schemeClr val="tx1"/>
                </a:solidFill>
                <a:latin typeface="Times New Roman" panose="02020603050405020304" pitchFamily="18" charset="0"/>
                <a:cs typeface="Times New Roman" panose="02020603050405020304" pitchFamily="18" charset="0"/>
              </a:rPr>
              <a:t>Check if a hypoglycemic medication was taken by the resident at any time during the 7-day observation period.</a:t>
            </a:r>
            <a:r>
              <a:rPr lang="en-US" sz="3600" spc="-150" dirty="0">
                <a:solidFill>
                  <a:srgbClr val="00B0F0"/>
                </a:solidFill>
                <a:latin typeface="Times New Roman" panose="02020603050405020304" pitchFamily="18" charset="0"/>
                <a:cs typeface="Times New Roman" panose="02020603050405020304" pitchFamily="18" charset="0"/>
              </a:rPr>
              <a:t> </a:t>
            </a:r>
          </a:p>
          <a:p>
            <a:pPr>
              <a:spcBef>
                <a:spcPts val="0"/>
              </a:spcBef>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N0415J2. Hypoglycemic: </a:t>
            </a:r>
            <a:r>
              <a:rPr lang="en-US" sz="3600" spc="-150" dirty="0">
                <a:solidFill>
                  <a:schemeClr val="tx1"/>
                </a:solidFill>
                <a:latin typeface="Times New Roman" panose="02020603050405020304" pitchFamily="18" charset="0"/>
                <a:cs typeface="Times New Roman" panose="02020603050405020304" pitchFamily="18" charset="0"/>
              </a:rPr>
              <a:t>Check if there is an indication noted for all hypoglycemic medications taken by the resident any time during the observation period.</a:t>
            </a:r>
            <a:r>
              <a:rPr lang="en-US" sz="3600" spc="-150" dirty="0">
                <a:solidFill>
                  <a:srgbClr val="00B0F0"/>
                </a:solidFill>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74E57489-A6E0-E6E8-BB18-2800FEBA753E}"/>
              </a:ext>
            </a:extLst>
          </p:cNvPr>
          <p:cNvPicPr>
            <a:picLocks noChangeAspect="1"/>
          </p:cNvPicPr>
          <p:nvPr/>
        </p:nvPicPr>
        <p:blipFill>
          <a:blip r:embed="rId2"/>
          <a:stretch>
            <a:fillRect/>
          </a:stretch>
        </p:blipFill>
        <p:spPr>
          <a:xfrm>
            <a:off x="713294" y="5798932"/>
            <a:ext cx="11039881" cy="905001"/>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425451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7929B-2E03-7133-005A-5A70E63E5B1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BA065-D134-351A-52C4-F4406C14829D}"/>
              </a:ext>
            </a:extLst>
          </p:cNvPr>
          <p:cNvSpPr txBox="1">
            <a:spLocks/>
          </p:cNvSpPr>
          <p:nvPr/>
        </p:nvSpPr>
        <p:spPr bwMode="gray">
          <a:xfrm>
            <a:off x="10453205" y="119925"/>
            <a:ext cx="66343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808158F-33E0-4EBE-9383-2B165F883658}" type="slidenum">
              <a:rPr kumimoji="0" lang="en-US" sz="1600" b="1" i="1" u="none" strike="noStrike" kern="1200" cap="none" spc="0" normalizeH="0" baseline="0" noProof="0" smtClean="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rPr>
              <a:pPr marL="0" marR="0" lvl="0" indent="0" algn="ctr" defTabSz="457200" rtl="0" eaLnBrk="1" fontAlgn="auto" latinLnBrk="0" hangingPunct="1">
                <a:lnSpc>
                  <a:spcPct val="100000"/>
                </a:lnSpc>
                <a:spcBef>
                  <a:spcPts val="0"/>
                </a:spcBef>
                <a:spcAft>
                  <a:spcPts val="0"/>
                </a:spcAft>
                <a:buClrTx/>
                <a:buSzTx/>
                <a:buFontTx/>
                <a:buNone/>
                <a:tabLst/>
                <a:defRPr/>
              </a:pPr>
              <a:t>63</a:t>
            </a:fld>
            <a:endParaRPr kumimoji="0" lang="en-US" sz="1800" b="1" i="1" u="none" strike="noStrike" kern="1200" cap="none" spc="0" normalizeH="0" baseline="0" noProof="0" dirty="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67493C89-AE0A-398E-4390-1E6E8E2FEC74}"/>
              </a:ext>
            </a:extLst>
          </p:cNvPr>
          <p:cNvSpPr>
            <a:spLocks noGrp="1"/>
          </p:cNvSpPr>
          <p:nvPr>
            <p:ph type="title"/>
          </p:nvPr>
        </p:nvSpPr>
        <p:spPr>
          <a:xfrm>
            <a:off x="685199" y="736833"/>
            <a:ext cx="10667744" cy="907032"/>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N0415K. Anticonvulsant</a:t>
            </a:r>
          </a:p>
        </p:txBody>
      </p:sp>
      <p:sp>
        <p:nvSpPr>
          <p:cNvPr id="5" name="Content Placeholder 4">
            <a:extLst>
              <a:ext uri="{FF2B5EF4-FFF2-40B4-BE49-F238E27FC236}">
                <a16:creationId xmlns:a16="http://schemas.microsoft.com/office/drawing/2014/main" id="{9562E96D-A237-1DA0-8D2D-0D3E65DA2D7C}"/>
              </a:ext>
            </a:extLst>
          </p:cNvPr>
          <p:cNvSpPr>
            <a:spLocks noGrp="1"/>
          </p:cNvSpPr>
          <p:nvPr>
            <p:ph idx="1"/>
          </p:nvPr>
        </p:nvSpPr>
        <p:spPr>
          <a:xfrm>
            <a:off x="435859" y="2152650"/>
            <a:ext cx="11256132" cy="3427502"/>
          </a:xfrm>
        </p:spPr>
        <p:txBody>
          <a:bodyPr>
            <a:noAutofit/>
          </a:bodyPr>
          <a:lstStyle/>
          <a:p>
            <a:pPr>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N0415K1. Anticonvulsant: </a:t>
            </a:r>
            <a:r>
              <a:rPr lang="en-US" sz="3600" spc="-150" dirty="0">
                <a:solidFill>
                  <a:schemeClr val="tx1"/>
                </a:solidFill>
                <a:latin typeface="Times New Roman" panose="02020603050405020304" pitchFamily="18" charset="0"/>
                <a:cs typeface="Times New Roman" panose="02020603050405020304" pitchFamily="18" charset="0"/>
              </a:rPr>
              <a:t>Check if an anticonvulsant medication was taken by the resident at any time during the 7-day observation period.</a:t>
            </a:r>
            <a:r>
              <a:rPr lang="en-US" sz="3600" spc="-150" dirty="0">
                <a:solidFill>
                  <a:srgbClr val="00B0F0"/>
                </a:solidFill>
                <a:latin typeface="Times New Roman" panose="02020603050405020304" pitchFamily="18" charset="0"/>
                <a:cs typeface="Times New Roman" panose="02020603050405020304" pitchFamily="18" charset="0"/>
              </a:rPr>
              <a:t> </a:t>
            </a:r>
          </a:p>
          <a:p>
            <a:pPr>
              <a:buSzPct val="100000"/>
              <a:buFont typeface="Wingdings" panose="05000000000000000000" pitchFamily="2" charset="2"/>
              <a:buChar char="§"/>
            </a:pPr>
            <a:r>
              <a:rPr lang="en-US" sz="36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N0415K2. Anticonvulsant: </a:t>
            </a:r>
            <a:r>
              <a:rPr lang="en-US" sz="3600" spc="-150" dirty="0">
                <a:solidFill>
                  <a:schemeClr val="tx1"/>
                </a:solidFill>
                <a:latin typeface="Times New Roman" panose="02020603050405020304" pitchFamily="18" charset="0"/>
                <a:cs typeface="Times New Roman" panose="02020603050405020304" pitchFamily="18" charset="0"/>
              </a:rPr>
              <a:t>Check if there is an indication noted for all anticonvulsant medications taken by the resident any time during the observation period.</a:t>
            </a:r>
            <a:endParaRPr lang="en-US" sz="3600" spc="-150" dirty="0">
              <a:solidFill>
                <a:srgbClr val="00B0F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D84E486-2386-DD58-1CC5-0DC335A875B1}"/>
              </a:ext>
            </a:extLst>
          </p:cNvPr>
          <p:cNvPicPr>
            <a:picLocks noChangeAspect="1"/>
          </p:cNvPicPr>
          <p:nvPr/>
        </p:nvPicPr>
        <p:blipFill>
          <a:blip r:embed="rId2"/>
          <a:stretch>
            <a:fillRect/>
          </a:stretch>
        </p:blipFill>
        <p:spPr>
          <a:xfrm>
            <a:off x="481933" y="5823547"/>
            <a:ext cx="11210058" cy="914528"/>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7663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9FE0D-3F3A-03F2-A1D6-0F5DF87AC63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4D338A-8151-CDEB-8C8B-E339F6E10DB5}"/>
              </a:ext>
            </a:extLst>
          </p:cNvPr>
          <p:cNvSpPr txBox="1">
            <a:spLocks/>
          </p:cNvSpPr>
          <p:nvPr/>
        </p:nvSpPr>
        <p:spPr bwMode="gray">
          <a:xfrm>
            <a:off x="10438544" y="131761"/>
            <a:ext cx="688367"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808158F-33E0-4EBE-9383-2B165F883658}" type="slidenum">
              <a:rPr kumimoji="0" lang="en-US" sz="1600" b="1" i="1" u="none" strike="noStrike" kern="1200" cap="none" spc="0" normalizeH="0" baseline="0" noProof="0" smtClean="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rPr>
              <a:pPr marL="0" marR="0" lvl="0" indent="0" algn="ctr" defTabSz="457200" rtl="0" eaLnBrk="1" fontAlgn="auto" latinLnBrk="0" hangingPunct="1">
                <a:lnSpc>
                  <a:spcPct val="100000"/>
                </a:lnSpc>
                <a:spcBef>
                  <a:spcPts val="0"/>
                </a:spcBef>
                <a:spcAft>
                  <a:spcPts val="0"/>
                </a:spcAft>
                <a:buClrTx/>
                <a:buSzTx/>
                <a:buFontTx/>
                <a:buNone/>
                <a:tabLst/>
                <a:defRPr/>
              </a:pPr>
              <a:t>64</a:t>
            </a:fld>
            <a:endParaRPr kumimoji="0" lang="en-US" sz="1800" b="1" i="1" u="none" strike="noStrike" kern="1200" cap="none" spc="0" normalizeH="0" baseline="0" noProof="0" dirty="0">
              <a:ln>
                <a:noFill/>
              </a:ln>
              <a:solidFill>
                <a:prstClr val="white"/>
              </a:solidFill>
              <a:effectLst/>
              <a:highlight>
                <a:srgbClr val="000000"/>
              </a:highligh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0D3D7639-A0E3-4069-CBA1-416CA13F3205}"/>
              </a:ext>
            </a:extLst>
          </p:cNvPr>
          <p:cNvSpPr>
            <a:spLocks noGrp="1"/>
          </p:cNvSpPr>
          <p:nvPr>
            <p:ph type="title"/>
          </p:nvPr>
        </p:nvSpPr>
        <p:spPr>
          <a:xfrm>
            <a:off x="870061" y="773359"/>
            <a:ext cx="10451877" cy="93524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N0415Z. None of the above</a:t>
            </a:r>
          </a:p>
        </p:txBody>
      </p:sp>
      <p:sp>
        <p:nvSpPr>
          <p:cNvPr id="5" name="Content Placeholder 4">
            <a:extLst>
              <a:ext uri="{FF2B5EF4-FFF2-40B4-BE49-F238E27FC236}">
                <a16:creationId xmlns:a16="http://schemas.microsoft.com/office/drawing/2014/main" id="{9E5506DF-B92C-3036-86A9-BF96054EDE44}"/>
              </a:ext>
            </a:extLst>
          </p:cNvPr>
          <p:cNvSpPr>
            <a:spLocks noGrp="1"/>
          </p:cNvSpPr>
          <p:nvPr>
            <p:ph idx="1"/>
          </p:nvPr>
        </p:nvSpPr>
        <p:spPr>
          <a:xfrm>
            <a:off x="590749" y="2292215"/>
            <a:ext cx="11238085" cy="2495541"/>
          </a:xfrm>
        </p:spPr>
        <p:txBody>
          <a:bodyPr>
            <a:noAutofit/>
          </a:bodyPr>
          <a:lstStyle/>
          <a:p>
            <a:pPr>
              <a:buSzPct val="100000"/>
              <a:buFont typeface="Wingdings" panose="05000000000000000000" pitchFamily="2" charset="2"/>
              <a:buChar char="§"/>
            </a:pPr>
            <a:r>
              <a:rPr lang="en-US" sz="4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N0415Z1. None of the above: </a:t>
            </a:r>
            <a:r>
              <a:rPr lang="en-US" sz="4000" spc="-150" dirty="0">
                <a:solidFill>
                  <a:schemeClr val="tx1"/>
                </a:solidFill>
                <a:latin typeface="Times New Roman" panose="02020603050405020304" pitchFamily="18" charset="0"/>
                <a:cs typeface="Times New Roman" panose="02020603050405020304" pitchFamily="18" charset="0"/>
              </a:rPr>
              <a:t>Check if none of the medications above were taken by the resident at any time during the observation period (or since admission/entry or reentry if less than 7 days).</a:t>
            </a:r>
          </a:p>
        </p:txBody>
      </p:sp>
      <p:pic>
        <p:nvPicPr>
          <p:cNvPr id="10" name="Picture 9">
            <a:extLst>
              <a:ext uri="{FF2B5EF4-FFF2-40B4-BE49-F238E27FC236}">
                <a16:creationId xmlns:a16="http://schemas.microsoft.com/office/drawing/2014/main" id="{11631201-1DBC-346A-0E44-B09FB0C62ACB}"/>
              </a:ext>
            </a:extLst>
          </p:cNvPr>
          <p:cNvPicPr>
            <a:picLocks noChangeAspect="1"/>
          </p:cNvPicPr>
          <p:nvPr/>
        </p:nvPicPr>
        <p:blipFill>
          <a:blip r:embed="rId2"/>
          <a:stretch>
            <a:fillRect/>
          </a:stretch>
        </p:blipFill>
        <p:spPr>
          <a:xfrm>
            <a:off x="1067761" y="5064229"/>
            <a:ext cx="10298444" cy="1152686"/>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77596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528BB-EC94-BE61-BC24-E984CDA79A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9D0A6D-530E-AF14-AA6C-7D22D4E22666}"/>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65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534067C-047A-D9B4-75AF-22F9552FF896}"/>
              </a:ext>
            </a:extLst>
          </p:cNvPr>
          <p:cNvSpPr>
            <a:spLocks noGrp="1"/>
          </p:cNvSpPr>
          <p:nvPr>
            <p:ph type="title"/>
          </p:nvPr>
        </p:nvSpPr>
        <p:spPr>
          <a:xfrm>
            <a:off x="785915" y="829300"/>
            <a:ext cx="10434535" cy="917307"/>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 High-Risk Drug Classes</a:t>
            </a:r>
          </a:p>
        </p:txBody>
      </p:sp>
      <p:sp>
        <p:nvSpPr>
          <p:cNvPr id="5" name="Content Placeholder 4">
            <a:extLst>
              <a:ext uri="{FF2B5EF4-FFF2-40B4-BE49-F238E27FC236}">
                <a16:creationId xmlns:a16="http://schemas.microsoft.com/office/drawing/2014/main" id="{B9AF8A4B-8B80-6481-0311-AA55D20305C6}"/>
              </a:ext>
            </a:extLst>
          </p:cNvPr>
          <p:cNvSpPr>
            <a:spLocks noGrp="1"/>
          </p:cNvSpPr>
          <p:nvPr>
            <p:ph idx="1"/>
          </p:nvPr>
        </p:nvSpPr>
        <p:spPr>
          <a:xfrm>
            <a:off x="457200" y="2514600"/>
            <a:ext cx="11239500" cy="4004352"/>
          </a:xfrm>
        </p:spPr>
        <p:txBody>
          <a:bodyPr>
            <a:noAutofit/>
          </a:bodyPr>
          <a:lstStyle/>
          <a:p>
            <a:pPr marL="339725" indent="-339725">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Facilities may wish to identify a resource that their staff consistently use to identify pharmacological classification as assessors should be able to identify the source(s) used to support coding the MDS 3.0. </a:t>
            </a:r>
          </a:p>
        </p:txBody>
      </p:sp>
    </p:spTree>
    <p:extLst>
      <p:ext uri="{BB962C8B-B14F-4D97-AF65-F5344CB8AC3E}">
        <p14:creationId xmlns:p14="http://schemas.microsoft.com/office/powerpoint/2010/main" val="3316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5D5B8-493F-D5B2-B349-B1A0BB2F2F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8AE21A-C854-9C1C-9A77-F3EEA5FEA38F}"/>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66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3A54A794-FAB7-91E2-E2A2-EAB2C462322E}"/>
              </a:ext>
            </a:extLst>
          </p:cNvPr>
          <p:cNvSpPr>
            <a:spLocks noGrp="1"/>
          </p:cNvSpPr>
          <p:nvPr>
            <p:ph type="title"/>
          </p:nvPr>
        </p:nvSpPr>
        <p:spPr>
          <a:xfrm>
            <a:off x="785915" y="829300"/>
            <a:ext cx="10463110" cy="917307"/>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N0415- High-Risk Drug Classes (cont.)</a:t>
            </a:r>
          </a:p>
        </p:txBody>
      </p:sp>
      <p:sp>
        <p:nvSpPr>
          <p:cNvPr id="5" name="Content Placeholder 4">
            <a:extLst>
              <a:ext uri="{FF2B5EF4-FFF2-40B4-BE49-F238E27FC236}">
                <a16:creationId xmlns:a16="http://schemas.microsoft.com/office/drawing/2014/main" id="{0D47610A-861B-1B36-E113-993D5F74397A}"/>
              </a:ext>
            </a:extLst>
          </p:cNvPr>
          <p:cNvSpPr>
            <a:spLocks noGrp="1"/>
          </p:cNvSpPr>
          <p:nvPr>
            <p:ph idx="1"/>
          </p:nvPr>
        </p:nvSpPr>
        <p:spPr>
          <a:xfrm>
            <a:off x="609599" y="2305051"/>
            <a:ext cx="10982325" cy="4552950"/>
          </a:xfrm>
        </p:spPr>
        <p:txBody>
          <a:bodyPr>
            <a:noAutofit/>
          </a:bodyPr>
          <a:lstStyle/>
          <a:p>
            <a:pPr marL="339725" indent="-339725">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Assessors should consult the manufacturer’s package insert, which may contain the medication’s pharmacological classification. </a:t>
            </a:r>
          </a:p>
          <a:p>
            <a:pPr marL="339725" indent="-339725">
              <a:buFont typeface="Wingdings" panose="05000000000000000000" pitchFamily="2" charset="2"/>
              <a:buChar char="§"/>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can also work with the resident’s pharmacist to confirm the medication classification(s) for a resident’s medication(s). </a:t>
            </a:r>
          </a:p>
          <a:p>
            <a:pPr marL="174625" indent="-174625">
              <a:buFont typeface="Wingdings" panose="05000000000000000000" pitchFamily="2" charset="2"/>
              <a:buChar char="§"/>
            </a:pPr>
            <a:endParaRPr lang="en-US" sz="32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88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FC64B-8B03-B305-C9B0-6432076519D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5E4D53-7D45-A559-156B-43C76E5FEA0D}"/>
              </a:ext>
            </a:extLst>
          </p:cNvPr>
          <p:cNvSpPr txBox="1">
            <a:spLocks/>
          </p:cNvSpPr>
          <p:nvPr/>
        </p:nvSpPr>
        <p:spPr bwMode="gray">
          <a:xfrm>
            <a:off x="10448818" y="131761"/>
            <a:ext cx="65754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67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763A7A57-C3BF-64BA-082E-1B17DB5E5597}"/>
              </a:ext>
            </a:extLst>
          </p:cNvPr>
          <p:cNvSpPr>
            <a:spLocks noGrp="1"/>
          </p:cNvSpPr>
          <p:nvPr>
            <p:ph type="title"/>
          </p:nvPr>
        </p:nvSpPr>
        <p:spPr>
          <a:xfrm>
            <a:off x="847335" y="875203"/>
            <a:ext cx="10497329" cy="855661"/>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N0415- High-Risk Drug Classes (cont.)</a:t>
            </a:r>
            <a:endParaRPr lang="en-US" sz="6000" b="1" i="1" spc="-300"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3AD2ED66-245C-E2E4-EBE5-F2FA33E1A4BB}"/>
              </a:ext>
            </a:extLst>
          </p:cNvPr>
          <p:cNvSpPr>
            <a:spLocks noGrp="1"/>
          </p:cNvSpPr>
          <p:nvPr>
            <p:ph idx="1"/>
          </p:nvPr>
        </p:nvSpPr>
        <p:spPr>
          <a:xfrm>
            <a:off x="614736" y="2362201"/>
            <a:ext cx="10962527" cy="4495800"/>
          </a:xfrm>
        </p:spPr>
        <p:txBody>
          <a:bodyPr>
            <a:noAutofit/>
          </a:bodyPr>
          <a:lstStyle/>
          <a:p>
            <a:pPr marL="400050" indent="-400050">
              <a:spcBef>
                <a:spcPts val="0"/>
              </a:spcBef>
              <a:buSzPct val="100000"/>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Medications that have more than one therapeutic category and/or pharmacological classification should be coded in all categories/classifications regardless of how it is being used. </a:t>
            </a:r>
          </a:p>
        </p:txBody>
      </p:sp>
    </p:spTree>
    <p:extLst>
      <p:ext uri="{BB962C8B-B14F-4D97-AF65-F5344CB8AC3E}">
        <p14:creationId xmlns:p14="http://schemas.microsoft.com/office/powerpoint/2010/main" val="366568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0FA0F-305A-E57B-1206-6DF161D1C74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AE283-1E74-52D4-595C-0F0C8D5BF388}"/>
              </a:ext>
            </a:extLst>
          </p:cNvPr>
          <p:cNvSpPr txBox="1">
            <a:spLocks/>
          </p:cNvSpPr>
          <p:nvPr/>
        </p:nvSpPr>
        <p:spPr bwMode="gray">
          <a:xfrm>
            <a:off x="10448818" y="131761"/>
            <a:ext cx="65754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68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9576A85E-1812-7BB5-68FE-CC8EBC52A7DF}"/>
              </a:ext>
            </a:extLst>
          </p:cNvPr>
          <p:cNvSpPr>
            <a:spLocks noGrp="1"/>
          </p:cNvSpPr>
          <p:nvPr>
            <p:ph type="title"/>
          </p:nvPr>
        </p:nvSpPr>
        <p:spPr>
          <a:xfrm>
            <a:off x="847335" y="809813"/>
            <a:ext cx="10497329" cy="855661"/>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N0415- High-Risk Drug Classes (cont.)</a:t>
            </a:r>
          </a:p>
        </p:txBody>
      </p:sp>
      <p:sp>
        <p:nvSpPr>
          <p:cNvPr id="5" name="Content Placeholder 4">
            <a:extLst>
              <a:ext uri="{FF2B5EF4-FFF2-40B4-BE49-F238E27FC236}">
                <a16:creationId xmlns:a16="http://schemas.microsoft.com/office/drawing/2014/main" id="{E60B089D-F31B-2DDE-D606-F29E6651C27B}"/>
              </a:ext>
            </a:extLst>
          </p:cNvPr>
          <p:cNvSpPr>
            <a:spLocks noGrp="1"/>
          </p:cNvSpPr>
          <p:nvPr>
            <p:ph idx="1"/>
          </p:nvPr>
        </p:nvSpPr>
        <p:spPr>
          <a:xfrm>
            <a:off x="454562" y="2260315"/>
            <a:ext cx="11257540" cy="4597684"/>
          </a:xfrm>
        </p:spPr>
        <p:txBody>
          <a:bodyPr>
            <a:noAutofit/>
          </a:bodyPr>
          <a:lstStyle/>
          <a:p>
            <a:pPr marL="461963" indent="-461963">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Include any of the listed  medications given to the resident by any route in any setting while a resident of the nursing home. </a:t>
            </a:r>
          </a:p>
          <a:p>
            <a:pPr marL="461963" indent="-461963">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a medication even if it was given only once during the look-back period. </a:t>
            </a:r>
            <a:endParaRPr lang="en-US" sz="48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4BEE6-D9C5-CD2A-446A-C16FFC43B7F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6EE751-1B06-BC99-0CF6-D59585E6B6DB}"/>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69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4AC3FCAC-86EF-8663-3D66-0EDBD22757D6}"/>
              </a:ext>
            </a:extLst>
          </p:cNvPr>
          <p:cNvSpPr>
            <a:spLocks noGrp="1"/>
          </p:cNvSpPr>
          <p:nvPr>
            <p:ph type="title"/>
          </p:nvPr>
        </p:nvSpPr>
        <p:spPr>
          <a:xfrm>
            <a:off x="844776" y="788203"/>
            <a:ext cx="10542035" cy="958404"/>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N0415- High-Risk Drug Classes (cont.)</a:t>
            </a:r>
          </a:p>
        </p:txBody>
      </p:sp>
      <p:sp>
        <p:nvSpPr>
          <p:cNvPr id="5" name="Content Placeholder 4">
            <a:extLst>
              <a:ext uri="{FF2B5EF4-FFF2-40B4-BE49-F238E27FC236}">
                <a16:creationId xmlns:a16="http://schemas.microsoft.com/office/drawing/2014/main" id="{E6564105-40DA-31D1-0E18-742F92D63B3A}"/>
              </a:ext>
            </a:extLst>
          </p:cNvPr>
          <p:cNvSpPr>
            <a:spLocks noGrp="1"/>
          </p:cNvSpPr>
          <p:nvPr>
            <p:ph idx="1"/>
          </p:nvPr>
        </p:nvSpPr>
        <p:spPr>
          <a:xfrm>
            <a:off x="923925" y="2549794"/>
            <a:ext cx="10542035" cy="4176445"/>
          </a:xfrm>
        </p:spPr>
        <p:txBody>
          <a:bodyPr>
            <a:noAutofit/>
          </a:bodyPr>
          <a:lstStyle/>
          <a:p>
            <a:pPr marL="400050" indent="-40005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Count long-acting medications that are given every few weeks or monthly only if they are given during the 7-day lookback period.</a:t>
            </a:r>
            <a:endParaRPr lang="en-US" sz="4400" spc="-15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29C48-44B8-873B-0A77-2E719E042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3A7C6-FD2E-2A18-40F2-D5E837027283}"/>
              </a:ext>
            </a:extLst>
          </p:cNvPr>
          <p:cNvSpPr>
            <a:spLocks noGrp="1"/>
          </p:cNvSpPr>
          <p:nvPr>
            <p:ph type="title"/>
          </p:nvPr>
        </p:nvSpPr>
        <p:spPr>
          <a:xfrm>
            <a:off x="900113" y="723900"/>
            <a:ext cx="10391773" cy="105173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Definition-Weight gain in 30 days</a:t>
            </a:r>
            <a:endParaRPr lang="en-US" sz="66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4FDF69-8381-2B0A-6701-E6F6A5D9D3F8}"/>
              </a:ext>
            </a:extLst>
          </p:cNvPr>
          <p:cNvSpPr>
            <a:spLocks noGrp="1"/>
          </p:cNvSpPr>
          <p:nvPr>
            <p:ph idx="1"/>
          </p:nvPr>
        </p:nvSpPr>
        <p:spPr>
          <a:xfrm>
            <a:off x="529813" y="2210748"/>
            <a:ext cx="11132372" cy="4515491"/>
          </a:xfrm>
        </p:spPr>
        <p:txBody>
          <a:bodyPr anchor="t">
            <a:noAutofit/>
          </a:bodyPr>
          <a:lstStyle/>
          <a:p>
            <a:pPr>
              <a:spcBef>
                <a:spcPts val="0"/>
              </a:spcBef>
              <a:buSzPct val="100000"/>
              <a:buFont typeface="Wingdings" panose="05000000000000000000" pitchFamily="2" charset="2"/>
              <a:buChar char="§"/>
            </a:pPr>
            <a:r>
              <a:rPr lang="en-US" sz="40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weight gain in 30 days:</a:t>
            </a:r>
          </a:p>
          <a:p>
            <a:pPr marL="1031875">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Start with the resident’s weight closest to 30 days ago and</a:t>
            </a:r>
          </a:p>
          <a:p>
            <a:pPr marL="1031875">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Multiply it by 1.05 (or 105%). </a:t>
            </a:r>
          </a:p>
          <a:p>
            <a:pPr>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The resulting figure represents a 5% gain from the weight 30 days ago. </a:t>
            </a:r>
          </a:p>
          <a:p>
            <a:pPr>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If the resident’s current weight is equal to or more than the resulting figure, the resident has gained more than 5% body weight.</a:t>
            </a:r>
            <a:endParaRPr lang="en-US" sz="4000" spc="-15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E27E978-4C4B-6430-6996-C9E04EBC8B7D}"/>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55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7DB09-1D1A-75BA-B597-0A933885911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6C9907-DE09-9EE6-97C7-AF1138BBD7CB}"/>
              </a:ext>
            </a:extLst>
          </p:cNvPr>
          <p:cNvSpPr txBox="1">
            <a:spLocks/>
          </p:cNvSpPr>
          <p:nvPr/>
        </p:nvSpPr>
        <p:spPr bwMode="gray">
          <a:xfrm>
            <a:off x="10428271" y="131761"/>
            <a:ext cx="719190"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70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B8BCD839-0135-5A5F-DF6D-DE1BD8153048}"/>
              </a:ext>
            </a:extLst>
          </p:cNvPr>
          <p:cNvSpPr>
            <a:spLocks noGrp="1"/>
          </p:cNvSpPr>
          <p:nvPr>
            <p:ph type="title"/>
          </p:nvPr>
        </p:nvSpPr>
        <p:spPr>
          <a:xfrm>
            <a:off x="863029" y="767655"/>
            <a:ext cx="10544345" cy="968678"/>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N0415- High-Risk Drug Classes (cont.)</a:t>
            </a:r>
          </a:p>
        </p:txBody>
      </p:sp>
      <p:sp>
        <p:nvSpPr>
          <p:cNvPr id="5" name="Content Placeholder 4">
            <a:extLst>
              <a:ext uri="{FF2B5EF4-FFF2-40B4-BE49-F238E27FC236}">
                <a16:creationId xmlns:a16="http://schemas.microsoft.com/office/drawing/2014/main" id="{97C2960C-2BFD-B325-16B0-2A774B8973C7}"/>
              </a:ext>
            </a:extLst>
          </p:cNvPr>
          <p:cNvSpPr>
            <a:spLocks noGrp="1"/>
          </p:cNvSpPr>
          <p:nvPr>
            <p:ph idx="1"/>
          </p:nvPr>
        </p:nvSpPr>
        <p:spPr>
          <a:xfrm>
            <a:off x="481172" y="2284504"/>
            <a:ext cx="11229655" cy="4573495"/>
          </a:xfrm>
        </p:spPr>
        <p:txBody>
          <a:bodyPr>
            <a:noAutofit/>
          </a:bodyPr>
          <a:lstStyle/>
          <a:p>
            <a:pPr marL="514350" indent="-514350">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Combination medications should be coded in all categories/pharmacologic classes that constitute the combination.</a:t>
            </a:r>
          </a:p>
          <a:p>
            <a:pPr marL="514350" indent="-514350">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Do not code N0415 if the residents are using herbal and alternative medicine products. </a:t>
            </a:r>
          </a:p>
        </p:txBody>
      </p:sp>
    </p:spTree>
    <p:extLst>
      <p:ext uri="{BB962C8B-B14F-4D97-AF65-F5344CB8AC3E}">
        <p14:creationId xmlns:p14="http://schemas.microsoft.com/office/powerpoint/2010/main" val="39910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80574-7DCE-4ABA-9054-301F700DE01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4C0A67-05EF-894F-783A-C7AE553F110E}"/>
              </a:ext>
            </a:extLst>
          </p:cNvPr>
          <p:cNvSpPr txBox="1">
            <a:spLocks/>
          </p:cNvSpPr>
          <p:nvPr/>
        </p:nvSpPr>
        <p:spPr bwMode="gray">
          <a:xfrm>
            <a:off x="10525125" y="131761"/>
            <a:ext cx="542925"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71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3B6B51D7-B77F-572D-D418-DDEBEE57F7DB}"/>
              </a:ext>
            </a:extLst>
          </p:cNvPr>
          <p:cNvSpPr>
            <a:spLocks noGrp="1"/>
          </p:cNvSpPr>
          <p:nvPr>
            <p:ph type="title"/>
          </p:nvPr>
        </p:nvSpPr>
        <p:spPr>
          <a:xfrm>
            <a:off x="785915" y="736831"/>
            <a:ext cx="10690319" cy="937855"/>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N0415- High-Risk Drug Classes (cont.)</a:t>
            </a:r>
          </a:p>
        </p:txBody>
      </p:sp>
      <p:sp>
        <p:nvSpPr>
          <p:cNvPr id="5" name="Content Placeholder 4">
            <a:extLst>
              <a:ext uri="{FF2B5EF4-FFF2-40B4-BE49-F238E27FC236}">
                <a16:creationId xmlns:a16="http://schemas.microsoft.com/office/drawing/2014/main" id="{C2E96840-05C5-4B97-1D1A-53F77F2375D9}"/>
              </a:ext>
            </a:extLst>
          </p:cNvPr>
          <p:cNvSpPr>
            <a:spLocks noGrp="1"/>
          </p:cNvSpPr>
          <p:nvPr>
            <p:ph idx="1"/>
          </p:nvPr>
        </p:nvSpPr>
        <p:spPr>
          <a:xfrm>
            <a:off x="454562" y="2362200"/>
            <a:ext cx="11257540" cy="4495800"/>
          </a:xfrm>
        </p:spPr>
        <p:txBody>
          <a:bodyPr>
            <a:noAutofit/>
          </a:bodyPr>
          <a:lstStyle/>
          <a:p>
            <a:pPr marL="339725" indent="-339725">
              <a:buSzPct val="100000"/>
              <a:buFont typeface="Wingdings" panose="05000000000000000000" pitchFamily="2" charset="2"/>
              <a:buChar char="§"/>
            </a:pPr>
            <a:r>
              <a:rPr lang="en-US" sz="4800" spc="-150" dirty="0">
                <a:solidFill>
                  <a:schemeClr val="tx1"/>
                </a:solidFill>
                <a:latin typeface="Times New Roman" panose="02020603050405020304" pitchFamily="18" charset="0"/>
                <a:cs typeface="Times New Roman" panose="02020603050405020304" pitchFamily="18" charset="0"/>
              </a:rPr>
              <a:t>For more information use the FDA website at:</a:t>
            </a:r>
          </a:p>
          <a:p>
            <a:pPr marL="0" indent="0" algn="ctr">
              <a:buSzPct val="100000"/>
              <a:buNone/>
            </a:pPr>
            <a:r>
              <a:rPr lang="en-US" sz="48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https://www.fda.gov/food/dietary-supplements/information-consumers-using-dietary-supplements. </a:t>
            </a:r>
          </a:p>
        </p:txBody>
      </p:sp>
    </p:spTree>
    <p:extLst>
      <p:ext uri="{BB962C8B-B14F-4D97-AF65-F5344CB8AC3E}">
        <p14:creationId xmlns:p14="http://schemas.microsoft.com/office/powerpoint/2010/main" val="298740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BB4DC-79D0-48C4-5D93-3DC9AB45DA2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1FF73C-61A8-AB9C-E4F4-B4A61BD8352D}"/>
              </a:ext>
            </a:extLst>
          </p:cNvPr>
          <p:cNvSpPr txBox="1">
            <a:spLocks/>
          </p:cNvSpPr>
          <p:nvPr/>
        </p:nvSpPr>
        <p:spPr bwMode="gray">
          <a:xfrm>
            <a:off x="10479640" y="131761"/>
            <a:ext cx="61644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72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73BC4BA9-9F26-9E39-30D5-55BE911F5741}"/>
              </a:ext>
            </a:extLst>
          </p:cNvPr>
          <p:cNvSpPr>
            <a:spLocks noGrp="1"/>
          </p:cNvSpPr>
          <p:nvPr>
            <p:ph type="title"/>
          </p:nvPr>
        </p:nvSpPr>
        <p:spPr>
          <a:xfrm>
            <a:off x="813954" y="808751"/>
            <a:ext cx="10606521" cy="876211"/>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N0415- High-Risk Drug Classes (cont.)</a:t>
            </a:r>
          </a:p>
        </p:txBody>
      </p:sp>
      <p:sp>
        <p:nvSpPr>
          <p:cNvPr id="5" name="Content Placeholder 4">
            <a:extLst>
              <a:ext uri="{FF2B5EF4-FFF2-40B4-BE49-F238E27FC236}">
                <a16:creationId xmlns:a16="http://schemas.microsoft.com/office/drawing/2014/main" id="{A50D0EC3-30E1-98B2-BF67-B710013B7F23}"/>
              </a:ext>
            </a:extLst>
          </p:cNvPr>
          <p:cNvSpPr>
            <a:spLocks noGrp="1"/>
          </p:cNvSpPr>
          <p:nvPr>
            <p:ph idx="1"/>
          </p:nvPr>
        </p:nvSpPr>
        <p:spPr>
          <a:xfrm>
            <a:off x="219334" y="2260101"/>
            <a:ext cx="11795760" cy="4731249"/>
          </a:xfrm>
        </p:spPr>
        <p:txBody>
          <a:bodyPr>
            <a:noAutofit/>
          </a:bodyPr>
          <a:lstStyle/>
          <a:p>
            <a:pPr marL="282575" indent="-282575" algn="ctr">
              <a:buSzPct val="100000"/>
              <a:buFont typeface="Wingdings" panose="05000000000000000000" pitchFamily="2" charset="2"/>
              <a:buChar char="§"/>
            </a:pPr>
            <a:r>
              <a:rPr lang="en-US" sz="3200" b="1" spc="-150" dirty="0">
                <a:solidFill>
                  <a:schemeClr val="tx1"/>
                </a:solidFill>
                <a:latin typeface="Times New Roman" panose="02020603050405020304" pitchFamily="18" charset="0"/>
                <a:cs typeface="Times New Roman" panose="02020603050405020304" pitchFamily="18" charset="0"/>
              </a:rPr>
              <a:t>Diagnostic and Statistical Manual of Mental Disorders, Fifth Edition (DSM-5</a:t>
            </a:r>
            <a:r>
              <a:rPr lang="en-US" sz="3200" spc="-150" dirty="0">
                <a:solidFill>
                  <a:schemeClr val="tx1"/>
                </a:solidFill>
                <a:latin typeface="Times New Roman" panose="02020603050405020304" pitchFamily="18" charset="0"/>
                <a:cs typeface="Times New Roman" panose="02020603050405020304" pitchFamily="18" charset="0"/>
              </a:rPr>
              <a:t>) (or subsequent editions) at: https://www.psychiatry.org/psychiatrists/practice/dsm </a:t>
            </a:r>
          </a:p>
          <a:p>
            <a:pPr marL="0" indent="0" algn="ctr">
              <a:buSzPct val="100000"/>
              <a:buNone/>
            </a:pPr>
            <a:r>
              <a:rPr lang="en-US" sz="3200" spc="-150" dirty="0">
                <a:solidFill>
                  <a:schemeClr val="tx1"/>
                </a:solidFill>
                <a:latin typeface="Times New Roman" panose="02020603050405020304" pitchFamily="18" charset="0"/>
                <a:cs typeface="Times New Roman" panose="02020603050405020304" pitchFamily="18" charset="0"/>
              </a:rPr>
              <a:t>And</a:t>
            </a:r>
          </a:p>
          <a:p>
            <a:pPr marL="282575" indent="-282575">
              <a:buSzPct val="100000"/>
              <a:buFont typeface="Wingdings" panose="05000000000000000000" pitchFamily="2" charset="2"/>
              <a:buChar char="§"/>
            </a:pPr>
            <a:r>
              <a:rPr lang="en-US" sz="3200" b="1" spc="-150" dirty="0">
                <a:solidFill>
                  <a:schemeClr val="tx1"/>
                </a:solidFill>
                <a:latin typeface="Times New Roman" panose="02020603050405020304" pitchFamily="18" charset="0"/>
                <a:cs typeface="Times New Roman" panose="02020603050405020304" pitchFamily="18" charset="0"/>
              </a:rPr>
              <a:t>State Operations Manual, Appendix PP, Guidance to Surveyors for Long Term Care Facilities [the State Operations Manual </a:t>
            </a:r>
            <a:r>
              <a:rPr lang="en-US" sz="3200" spc="-150" dirty="0">
                <a:solidFill>
                  <a:schemeClr val="tx1"/>
                </a:solidFill>
                <a:latin typeface="Times New Roman" panose="02020603050405020304" pitchFamily="18" charset="0"/>
                <a:cs typeface="Times New Roman" panose="02020603050405020304" pitchFamily="18" charset="0"/>
              </a:rPr>
              <a:t>can be found at :</a:t>
            </a:r>
          </a:p>
          <a:p>
            <a:pPr marL="0" indent="0" algn="ctr">
              <a:buSzPct val="100000"/>
              <a:buNone/>
            </a:pPr>
            <a:r>
              <a:rPr lang="en-US" sz="32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(https://www.cms.gov/regulations-andguidance/guidance/manuals/internet-only-manuals-ioms-items/cms1201984)]. </a:t>
            </a:r>
            <a:endParaRPr lang="en-US" sz="3200"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0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1C1D-E9EC-1957-D739-86FFDB39EBE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6FD44-0F5C-9DAC-AE8E-1911641002E2}"/>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73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9E3F39F-A529-9812-838A-3B0964E69548}"/>
              </a:ext>
            </a:extLst>
          </p:cNvPr>
          <p:cNvSpPr>
            <a:spLocks noGrp="1"/>
          </p:cNvSpPr>
          <p:nvPr>
            <p:ph type="title"/>
          </p:nvPr>
        </p:nvSpPr>
        <p:spPr>
          <a:xfrm>
            <a:off x="812485" y="62388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 Medication resources</a:t>
            </a:r>
          </a:p>
        </p:txBody>
      </p:sp>
      <p:sp>
        <p:nvSpPr>
          <p:cNvPr id="5" name="Content Placeholder 4">
            <a:extLst>
              <a:ext uri="{FF2B5EF4-FFF2-40B4-BE49-F238E27FC236}">
                <a16:creationId xmlns:a16="http://schemas.microsoft.com/office/drawing/2014/main" id="{BD0CCD7B-6465-C796-E8A0-B9622E02ACF2}"/>
              </a:ext>
            </a:extLst>
          </p:cNvPr>
          <p:cNvSpPr>
            <a:spLocks noGrp="1"/>
          </p:cNvSpPr>
          <p:nvPr>
            <p:ph idx="1"/>
          </p:nvPr>
        </p:nvSpPr>
        <p:spPr>
          <a:xfrm>
            <a:off x="467229" y="1604412"/>
            <a:ext cx="11257540" cy="5253588"/>
          </a:xfrm>
          <a:solidFill>
            <a:schemeClr val="bg1"/>
          </a:solidFill>
        </p:spPr>
        <p:txBody>
          <a:bodyPr>
            <a:noAutofit/>
          </a:bodyPr>
          <a:lstStyle/>
          <a:p>
            <a:pPr>
              <a:buSzPct val="100000"/>
              <a:buFont typeface="Wingdings" panose="05000000000000000000" pitchFamily="2" charset="2"/>
              <a:buChar char="§"/>
            </a:pPr>
            <a:r>
              <a:rPr lang="en-US" sz="3600" spc="-150" dirty="0" err="1">
                <a:solidFill>
                  <a:schemeClr val="tx1"/>
                </a:solidFill>
                <a:latin typeface="Times New Roman" panose="02020603050405020304" pitchFamily="18" charset="0"/>
                <a:cs typeface="Times New Roman" panose="02020603050405020304" pitchFamily="18" charset="0"/>
              </a:rPr>
              <a:t>GlobalRPh</a:t>
            </a:r>
            <a:r>
              <a:rPr lang="en-US" sz="3600" spc="-150" dirty="0">
                <a:solidFill>
                  <a:schemeClr val="tx1"/>
                </a:solidFill>
                <a:latin typeface="Times New Roman" panose="02020603050405020304" pitchFamily="18" charset="0"/>
                <a:cs typeface="Times New Roman" panose="02020603050405020304" pitchFamily="18" charset="0"/>
              </a:rPr>
              <a:t> Drug Reference,</a:t>
            </a:r>
          </a:p>
          <a:p>
            <a:pPr marL="0" indent="0" algn="ctr">
              <a:buSzPct val="100000"/>
              <a:buNone/>
            </a:pPr>
            <a:r>
              <a:rPr lang="en-US" sz="44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https://globalrph.com/drugs/a/</a:t>
            </a:r>
            <a:endParaRPr lang="en-US" sz="4000" b="1" i="1" spc="-15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39725" indent="-339725">
              <a:buSzPct val="100000"/>
              <a:buFont typeface="Wingdings" panose="05000000000000000000" pitchFamily="2" charset="2"/>
              <a:buChar char="§"/>
            </a:pPr>
            <a:r>
              <a:rPr lang="en-US" sz="3600" b="1" i="1" spc="-150" dirty="0">
                <a:solidFill>
                  <a:srgbClr val="C00000"/>
                </a:solidFill>
                <a:latin typeface="Times New Roman" panose="02020603050405020304" pitchFamily="18" charset="0"/>
                <a:cs typeface="Times New Roman" panose="02020603050405020304" pitchFamily="18" charset="0"/>
              </a:rPr>
              <a:t> </a:t>
            </a:r>
            <a:r>
              <a:rPr lang="en-US" sz="3600" spc="-150" dirty="0">
                <a:solidFill>
                  <a:schemeClr val="tx1"/>
                </a:solidFill>
                <a:latin typeface="Times New Roman" panose="02020603050405020304" pitchFamily="18" charset="0"/>
                <a:cs typeface="Times New Roman" panose="02020603050405020304" pitchFamily="18" charset="0"/>
              </a:rPr>
              <a:t>USP Pharmacological Classification of Drugs,</a:t>
            </a:r>
          </a:p>
          <a:p>
            <a:pPr marL="0" indent="0" algn="ctr">
              <a:buSzPct val="100000"/>
              <a:buNone/>
            </a:pPr>
            <a:r>
              <a:rPr lang="en-US" sz="36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http://www.usp.org/usp-healthcareprofessionals/usp-medicare-model-guidelines/medicare-model-guidelines-v50- v40#Guidelines6. </a:t>
            </a:r>
          </a:p>
          <a:p>
            <a:pPr>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Medline Plus,</a:t>
            </a:r>
          </a:p>
          <a:p>
            <a:pPr marL="0" indent="0" algn="ctr">
              <a:buSzPct val="100000"/>
              <a:buNone/>
            </a:pPr>
            <a:r>
              <a:rPr lang="en-US" sz="3600" b="1" i="1"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https://www.nlm.nih.gov/medlineplus/druginformation.html</a:t>
            </a:r>
          </a:p>
          <a:p>
            <a:pPr>
              <a:buSzPct val="100000"/>
              <a:buFont typeface="Wingdings" panose="05000000000000000000" pitchFamily="2" charset="2"/>
              <a:buChar char="§"/>
            </a:pPr>
            <a:endParaRPr lang="en-US" sz="4000" b="1" i="1" spc="-15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6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5A4A9-5CB2-7603-52DE-72752BD495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752330-EE93-ACD7-7854-51B1C0682AE8}"/>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74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757879C6-9A2F-6D82-9768-F5D03EC23621}"/>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 Medication resources (cont.)</a:t>
            </a:r>
          </a:p>
        </p:txBody>
      </p:sp>
      <p:sp>
        <p:nvSpPr>
          <p:cNvPr id="5" name="Content Placeholder 4">
            <a:extLst>
              <a:ext uri="{FF2B5EF4-FFF2-40B4-BE49-F238E27FC236}">
                <a16:creationId xmlns:a16="http://schemas.microsoft.com/office/drawing/2014/main" id="{28D56BB1-CB2A-7E0B-ABE4-B347BFC63032}"/>
              </a:ext>
            </a:extLst>
          </p:cNvPr>
          <p:cNvSpPr>
            <a:spLocks noGrp="1"/>
          </p:cNvSpPr>
          <p:nvPr>
            <p:ph idx="1"/>
          </p:nvPr>
        </p:nvSpPr>
        <p:spPr>
          <a:xfrm>
            <a:off x="467229" y="2083084"/>
            <a:ext cx="11257540" cy="4774915"/>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These resource are not all-inclusive, and use of these resources are not required for MDS completion. </a:t>
            </a:r>
          </a:p>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The resources are being provided as a convenience, for informational purposes only, and CMS is not responsible for their accessibility, content, or accuracy. </a:t>
            </a:r>
          </a:p>
          <a:p>
            <a:pPr>
              <a:buSzPct val="100000"/>
              <a:buFont typeface="Wingdings" panose="05000000000000000000" pitchFamily="2" charset="2"/>
              <a:buChar char="§"/>
            </a:pPr>
            <a:endParaRPr lang="en-US" sz="4000" b="1" i="1" spc="-15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57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50D42-E048-C2FD-CFE5-07A8CEBBED1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6B7DC4-E12A-401C-DCB2-EDC6CBF7E7FE}"/>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75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C4E05EBE-E2C3-C5E7-9584-8F1C9767D273}"/>
              </a:ext>
            </a:extLst>
          </p:cNvPr>
          <p:cNvSpPr>
            <a:spLocks noGrp="1"/>
          </p:cNvSpPr>
          <p:nvPr>
            <p:ph type="title"/>
          </p:nvPr>
        </p:nvSpPr>
        <p:spPr>
          <a:xfrm>
            <a:off x="812485" y="712814"/>
            <a:ext cx="10567029" cy="1039785"/>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N0415- Medication resources (cont.)</a:t>
            </a:r>
          </a:p>
        </p:txBody>
      </p:sp>
      <p:sp>
        <p:nvSpPr>
          <p:cNvPr id="5" name="Content Placeholder 4">
            <a:extLst>
              <a:ext uri="{FF2B5EF4-FFF2-40B4-BE49-F238E27FC236}">
                <a16:creationId xmlns:a16="http://schemas.microsoft.com/office/drawing/2014/main" id="{52FBD60B-8200-C8E9-C2AD-D9584A4BB306}"/>
              </a:ext>
            </a:extLst>
          </p:cNvPr>
          <p:cNvSpPr>
            <a:spLocks noGrp="1"/>
          </p:cNvSpPr>
          <p:nvPr>
            <p:ph idx="1"/>
          </p:nvPr>
        </p:nvSpPr>
        <p:spPr>
          <a:xfrm>
            <a:off x="467230" y="2291137"/>
            <a:ext cx="11257540" cy="4566862"/>
          </a:xfrm>
          <a:solidFill>
            <a:schemeClr val="bg1"/>
          </a:solidFill>
        </p:spPr>
        <p:txBody>
          <a:bodyPr>
            <a:noAutofit/>
          </a:bodyPr>
          <a:lstStyle/>
          <a:p>
            <a:pPr marL="688975" indent="-688975">
              <a:spcBef>
                <a:spcPts val="0"/>
              </a:spcBef>
              <a:buSzPct val="100000"/>
              <a:buFont typeface="Wingdings" panose="05000000000000000000" pitchFamily="2" charset="2"/>
              <a:buChar char="Ø"/>
            </a:pPr>
            <a:r>
              <a:rPr lang="en-US" sz="4400" b="1" i="1" u="sng"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Note:</a:t>
            </a:r>
            <a:r>
              <a:rPr lang="en-US" sz="4400" spc="-15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spc="-150" dirty="0">
                <a:solidFill>
                  <a:schemeClr val="tx1"/>
                </a:solidFill>
                <a:latin typeface="Times New Roman" panose="02020603050405020304" pitchFamily="18" charset="0"/>
                <a:cs typeface="Times New Roman" panose="02020603050405020304" pitchFamily="18" charset="0"/>
              </a:rPr>
              <a:t>References to non-CMS sources do not constitute or imply endorsement of these organizations or their programs by CMS or the U.S. Department of Health and Human Services and were current as of the date of this publication.</a:t>
            </a:r>
          </a:p>
          <a:p>
            <a:pPr>
              <a:buSzPct val="100000"/>
              <a:buFont typeface="Wingdings" panose="05000000000000000000" pitchFamily="2" charset="2"/>
              <a:buChar char="§"/>
            </a:pPr>
            <a:endParaRPr lang="en-US" sz="4000" b="1" i="1" spc="-15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4EA25-FD3A-6C19-229C-F2359350E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9C46E-6F68-19E2-EF46-B829DC8D6DF5}"/>
              </a:ext>
            </a:extLst>
          </p:cNvPr>
          <p:cNvSpPr>
            <a:spLocks noGrp="1"/>
          </p:cNvSpPr>
          <p:nvPr>
            <p:ph type="title"/>
          </p:nvPr>
        </p:nvSpPr>
        <p:spPr>
          <a:xfrm>
            <a:off x="314632" y="905709"/>
            <a:ext cx="11030705" cy="5455761"/>
          </a:xfrm>
          <a:solidFill>
            <a:schemeClr val="accent4">
              <a:lumMod val="20000"/>
              <a:lumOff val="80000"/>
            </a:schemeClr>
          </a:solidFill>
          <a:ln w="76200">
            <a:solidFill>
              <a:srgbClr val="00B050"/>
            </a:solidFill>
          </a:ln>
          <a:effectLst>
            <a:glow rad="317500">
              <a:schemeClr val="accent2">
                <a:lumMod val="60000"/>
                <a:lumOff val="40000"/>
              </a:schemeClr>
            </a:glow>
            <a:softEdge rad="698500"/>
          </a:effectLst>
          <a:scene3d>
            <a:camera prst="perspectiveLeft"/>
            <a:lightRig rig="threePt" dir="t"/>
          </a:scene3d>
        </p:spPr>
        <p:txBody>
          <a:bodyPr>
            <a:normAutofit/>
          </a:bodyPr>
          <a:lstStyle/>
          <a:p>
            <a:pPr algn="ctr"/>
            <a:r>
              <a:rPr lang="en-US" sz="11500" b="1" i="1" spc="-300" dirty="0">
                <a:solidFill>
                  <a:schemeClr val="tx1"/>
                </a:solidFill>
                <a:latin typeface="Times New Roman" panose="02020603050405020304" pitchFamily="18" charset="0"/>
                <a:cs typeface="Times New Roman" panose="02020603050405020304" pitchFamily="18" charset="0"/>
              </a:rPr>
              <a:t>Section O</a:t>
            </a:r>
            <a:br>
              <a:rPr lang="en-US" sz="11500" b="1" i="1" spc="-300" dirty="0">
                <a:solidFill>
                  <a:schemeClr val="tx1"/>
                </a:solidFill>
                <a:latin typeface="Times New Roman" panose="02020603050405020304" pitchFamily="18" charset="0"/>
                <a:cs typeface="Times New Roman" panose="02020603050405020304" pitchFamily="18" charset="0"/>
              </a:rPr>
            </a:br>
            <a:r>
              <a:rPr lang="en-US" sz="7300" b="1" i="1" spc="-300" dirty="0">
                <a:solidFill>
                  <a:schemeClr val="tx1"/>
                </a:solidFill>
                <a:latin typeface="Times New Roman" panose="02020603050405020304" pitchFamily="18" charset="0"/>
                <a:cs typeface="Times New Roman" panose="02020603050405020304" pitchFamily="18" charset="0"/>
              </a:rPr>
              <a:t>Special Treatments, Procedures, and Programs</a:t>
            </a:r>
            <a:endParaRPr lang="en-US" sz="115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B68B49DD-E136-DCBA-8239-A1420F2C120E}"/>
              </a:ext>
            </a:extLst>
          </p:cNvPr>
          <p:cNvSpPr txBox="1">
            <a:spLocks/>
          </p:cNvSpPr>
          <p:nvPr/>
        </p:nvSpPr>
        <p:spPr bwMode="gray">
          <a:xfrm>
            <a:off x="10459093" y="101295"/>
            <a:ext cx="657546"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800" b="1" i="1" smtClean="0">
                <a:highlight>
                  <a:srgbClr val="000000"/>
                </a:highlight>
                <a:latin typeface="Times New Roman" panose="02020603050405020304" pitchFamily="18" charset="0"/>
                <a:cs typeface="Times New Roman" panose="02020603050405020304" pitchFamily="18" charset="0"/>
              </a:rPr>
              <a:pPr/>
              <a:t>76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8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83729-2156-8B17-FB4E-036B43B13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D0E08-7489-B8B0-C90B-0C2E8836BA60}"/>
              </a:ext>
            </a:extLst>
          </p:cNvPr>
          <p:cNvSpPr>
            <a:spLocks noGrp="1"/>
          </p:cNvSpPr>
          <p:nvPr>
            <p:ph type="title"/>
          </p:nvPr>
        </p:nvSpPr>
        <p:spPr>
          <a:xfrm>
            <a:off x="314632" y="905709"/>
            <a:ext cx="11030705" cy="5455761"/>
          </a:xfrm>
          <a:solidFill>
            <a:schemeClr val="accent4">
              <a:lumMod val="20000"/>
              <a:lumOff val="80000"/>
            </a:schemeClr>
          </a:solidFill>
          <a:ln w="76200">
            <a:solidFill>
              <a:srgbClr val="00B050"/>
            </a:solidFill>
          </a:ln>
          <a:effectLst>
            <a:glow rad="317500">
              <a:schemeClr val="accent2">
                <a:lumMod val="60000"/>
                <a:lumOff val="40000"/>
              </a:schemeClr>
            </a:glow>
            <a:softEdge rad="698500"/>
          </a:effectLst>
          <a:scene3d>
            <a:camera prst="perspectiveLeft"/>
            <a:lightRig rig="threePt" dir="t"/>
          </a:scene3d>
        </p:spPr>
        <p:txBody>
          <a:bodyPr>
            <a:normAutofit/>
          </a:bodyPr>
          <a:lstStyle/>
          <a:p>
            <a:pPr algn="ctr"/>
            <a:r>
              <a:rPr lang="en-US" sz="11500" b="1" i="1" spc="-300" dirty="0">
                <a:solidFill>
                  <a:schemeClr val="tx1"/>
                </a:solidFill>
                <a:latin typeface="Times New Roman" panose="02020603050405020304" pitchFamily="18" charset="0"/>
                <a:cs typeface="Times New Roman" panose="02020603050405020304" pitchFamily="18" charset="0"/>
              </a:rPr>
              <a:t>O0110</a:t>
            </a:r>
            <a:br>
              <a:rPr lang="en-US" sz="11500" b="1" i="1" spc="-300" dirty="0">
                <a:solidFill>
                  <a:schemeClr val="tx1"/>
                </a:solidFill>
                <a:latin typeface="Times New Roman" panose="02020603050405020304" pitchFamily="18" charset="0"/>
                <a:cs typeface="Times New Roman" panose="02020603050405020304" pitchFamily="18" charset="0"/>
              </a:rPr>
            </a:br>
            <a:r>
              <a:rPr lang="en-US" sz="7300" b="1" i="1" spc="-300" dirty="0">
                <a:solidFill>
                  <a:schemeClr val="tx1"/>
                </a:solidFill>
                <a:latin typeface="Times New Roman" panose="02020603050405020304" pitchFamily="18" charset="0"/>
                <a:cs typeface="Times New Roman" panose="02020603050405020304" pitchFamily="18" charset="0"/>
              </a:rPr>
              <a:t>Special Treatments, Procedures, and Programs</a:t>
            </a:r>
            <a:endParaRPr lang="en-US" sz="11500" b="1" i="1" spc="-3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BBC113FD-E69E-4E8D-C7CE-7C802946C1DA}"/>
              </a:ext>
            </a:extLst>
          </p:cNvPr>
          <p:cNvSpPr txBox="1">
            <a:spLocks/>
          </p:cNvSpPr>
          <p:nvPr/>
        </p:nvSpPr>
        <p:spPr bwMode="gray">
          <a:xfrm>
            <a:off x="10459093" y="101295"/>
            <a:ext cx="657546"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800" b="1" i="1" smtClean="0">
                <a:highlight>
                  <a:srgbClr val="000000"/>
                </a:highlight>
                <a:latin typeface="Times New Roman" panose="02020603050405020304" pitchFamily="18" charset="0"/>
                <a:cs typeface="Times New Roman" panose="02020603050405020304" pitchFamily="18" charset="0"/>
              </a:rPr>
              <a:pPr/>
              <a:t>77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60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A953-4141-0770-E255-7CA679AE06E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47BAAF-8C7F-2A98-F6AF-FBFE827ACFE6}"/>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78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066D1B00-AB49-4828-499E-CD2A93CC7A68}"/>
              </a:ext>
            </a:extLst>
          </p:cNvPr>
          <p:cNvSpPr>
            <a:spLocks noGrp="1"/>
          </p:cNvSpPr>
          <p:nvPr>
            <p:ph type="title"/>
          </p:nvPr>
        </p:nvSpPr>
        <p:spPr>
          <a:xfrm>
            <a:off x="679735" y="873189"/>
            <a:ext cx="10819534" cy="879778"/>
          </a:xfrm>
          <a:solidFill>
            <a:srgbClr val="00B050"/>
          </a:solidFill>
          <a:ln>
            <a:solidFill>
              <a:schemeClr val="tx1"/>
            </a:solidFill>
          </a:ln>
          <a:effectLst>
            <a:glow rad="127000">
              <a:schemeClr val="bg1"/>
            </a:glow>
          </a:effectLst>
        </p:spPr>
        <p:txBody>
          <a:bodyPr>
            <a:noAutofit/>
          </a:bodyPr>
          <a:lstStyle/>
          <a:p>
            <a:pPr algn="ctr"/>
            <a:r>
              <a:rPr lang="en-US" sz="4000" b="1" i="1" spc="-300" dirty="0">
                <a:solidFill>
                  <a:schemeClr val="tx1"/>
                </a:solidFill>
                <a:latin typeface="Times New Roman" panose="02020603050405020304" pitchFamily="18" charset="0"/>
                <a:cs typeface="Times New Roman" panose="02020603050405020304" pitchFamily="18" charset="0"/>
              </a:rPr>
              <a:t>O0110- Special Treatments, Procedures, and Programs</a:t>
            </a:r>
          </a:p>
        </p:txBody>
      </p:sp>
      <p:pic>
        <p:nvPicPr>
          <p:cNvPr id="15" name="Picture 14">
            <a:extLst>
              <a:ext uri="{FF2B5EF4-FFF2-40B4-BE49-F238E27FC236}">
                <a16:creationId xmlns:a16="http://schemas.microsoft.com/office/drawing/2014/main" id="{188CB496-58DC-8B2B-0F23-D3FEA52AA14E}"/>
              </a:ext>
            </a:extLst>
          </p:cNvPr>
          <p:cNvPicPr>
            <a:picLocks noChangeAspect="1"/>
          </p:cNvPicPr>
          <p:nvPr/>
        </p:nvPicPr>
        <p:blipFill>
          <a:blip r:embed="rId2"/>
          <a:stretch>
            <a:fillRect/>
          </a:stretch>
        </p:blipFill>
        <p:spPr>
          <a:xfrm>
            <a:off x="486114" y="2424222"/>
            <a:ext cx="11206776" cy="4090877"/>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20836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98948-4B2E-3F8A-3AA6-1AEE47492F4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7E1DE8-8A61-08B7-3981-C5F88EFCA069}"/>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79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BD15E5D-E2E9-2CEF-2C09-F233268D992C}"/>
              </a:ext>
            </a:extLst>
          </p:cNvPr>
          <p:cNvSpPr>
            <a:spLocks noGrp="1"/>
          </p:cNvSpPr>
          <p:nvPr>
            <p:ph type="title"/>
          </p:nvPr>
        </p:nvSpPr>
        <p:spPr>
          <a:xfrm>
            <a:off x="652224" y="892239"/>
            <a:ext cx="10819534" cy="879778"/>
          </a:xfrm>
          <a:solidFill>
            <a:srgbClr val="00B050"/>
          </a:solidFill>
          <a:ln>
            <a:solidFill>
              <a:schemeClr val="tx1"/>
            </a:solidFill>
          </a:ln>
          <a:effectLst>
            <a:glow rad="127000">
              <a:schemeClr val="bg1"/>
            </a:glow>
          </a:effectLst>
        </p:spPr>
        <p:txBody>
          <a:bodyPr>
            <a:noAutofit/>
          </a:bodyPr>
          <a:lstStyle/>
          <a:p>
            <a:pPr algn="ctr"/>
            <a:r>
              <a:rPr lang="en-US" sz="4000" b="1" i="1" spc="-300" dirty="0">
                <a:solidFill>
                  <a:schemeClr val="tx1"/>
                </a:solidFill>
                <a:latin typeface="Times New Roman" panose="02020603050405020304" pitchFamily="18" charset="0"/>
                <a:cs typeface="Times New Roman" panose="02020603050405020304" pitchFamily="18" charset="0"/>
              </a:rPr>
              <a:t>O0110- Special Treatments, Procedures, and Programs</a:t>
            </a:r>
          </a:p>
        </p:txBody>
      </p:sp>
      <p:pic>
        <p:nvPicPr>
          <p:cNvPr id="5" name="Picture 4">
            <a:extLst>
              <a:ext uri="{FF2B5EF4-FFF2-40B4-BE49-F238E27FC236}">
                <a16:creationId xmlns:a16="http://schemas.microsoft.com/office/drawing/2014/main" id="{469C7AB6-5409-7AE1-6FCC-F5E5A23D6F57}"/>
              </a:ext>
            </a:extLst>
          </p:cNvPr>
          <p:cNvPicPr>
            <a:picLocks noChangeAspect="1"/>
          </p:cNvPicPr>
          <p:nvPr/>
        </p:nvPicPr>
        <p:blipFill>
          <a:blip r:embed="rId2"/>
          <a:stretch>
            <a:fillRect/>
          </a:stretch>
        </p:blipFill>
        <p:spPr>
          <a:xfrm>
            <a:off x="373944" y="2366010"/>
            <a:ext cx="11376095" cy="4263390"/>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04432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EBE6F-A27A-7464-A982-8E6C1E9CE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F8898-BAA8-50D7-CBBC-2B8809778157}"/>
              </a:ext>
            </a:extLst>
          </p:cNvPr>
          <p:cNvSpPr>
            <a:spLocks noGrp="1"/>
          </p:cNvSpPr>
          <p:nvPr>
            <p:ph type="title"/>
          </p:nvPr>
        </p:nvSpPr>
        <p:spPr>
          <a:xfrm>
            <a:off x="900113" y="723900"/>
            <a:ext cx="10391773" cy="105173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Definition-Weight loss in 180 days</a:t>
            </a:r>
            <a:endParaRPr lang="en-US" sz="66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B5B2E0-97F3-8FE8-4C81-64FD5D3A10E5}"/>
              </a:ext>
            </a:extLst>
          </p:cNvPr>
          <p:cNvSpPr>
            <a:spLocks noGrp="1"/>
          </p:cNvSpPr>
          <p:nvPr>
            <p:ph idx="1"/>
          </p:nvPr>
        </p:nvSpPr>
        <p:spPr>
          <a:xfrm>
            <a:off x="529813" y="2210748"/>
            <a:ext cx="11132372" cy="4515491"/>
          </a:xfrm>
        </p:spPr>
        <p:txBody>
          <a:bodyPr anchor="t">
            <a:noAutofit/>
          </a:bodyPr>
          <a:lstStyle/>
          <a:p>
            <a:pPr>
              <a:buSzPct val="100000"/>
              <a:buFont typeface="Wingdings" panose="05000000000000000000" pitchFamily="2" charset="2"/>
              <a:buChar char="§"/>
            </a:pPr>
            <a:r>
              <a:rPr lang="en-US" sz="40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weight loss in 180 days: </a:t>
            </a:r>
          </a:p>
          <a:p>
            <a:pPr marL="1254125">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Start with the resident’s weight closest to 180 days ago and </a:t>
            </a:r>
          </a:p>
          <a:p>
            <a:pPr marL="1254125">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Multiply it by .90 (or 90%). </a:t>
            </a:r>
          </a:p>
          <a:p>
            <a:pPr>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The resulting figure represents a 10% loss from the weight 180 days ago. </a:t>
            </a:r>
          </a:p>
          <a:p>
            <a:pPr>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If the resident’s current weight is equal to or less than the resulting figure, the resident has lost 10% or more body weight. </a:t>
            </a:r>
          </a:p>
        </p:txBody>
      </p:sp>
      <p:sp>
        <p:nvSpPr>
          <p:cNvPr id="4" name="Slide Number Placeholder 3">
            <a:extLst>
              <a:ext uri="{FF2B5EF4-FFF2-40B4-BE49-F238E27FC236}">
                <a16:creationId xmlns:a16="http://schemas.microsoft.com/office/drawing/2014/main" id="{79B3D0BA-E21C-0774-0211-3172B2659647}"/>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9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6761E-A2BA-B399-A804-388FE6FDBFF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39D95A-B37D-67EA-677A-C72EDCB2C822}"/>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2985C7DA-B0E9-11AC-DA65-DB3AEBE602D7}"/>
              </a:ext>
            </a:extLst>
          </p:cNvPr>
          <p:cNvSpPr>
            <a:spLocks noGrp="1"/>
          </p:cNvSpPr>
          <p:nvPr>
            <p:ph type="title"/>
          </p:nvPr>
        </p:nvSpPr>
        <p:spPr>
          <a:xfrm>
            <a:off x="686233" y="835089"/>
            <a:ext cx="10819534" cy="879778"/>
          </a:xfrm>
          <a:solidFill>
            <a:srgbClr val="00B050"/>
          </a:solidFill>
          <a:ln>
            <a:solidFill>
              <a:schemeClr val="tx1"/>
            </a:solidFill>
          </a:ln>
          <a:effectLst>
            <a:glow rad="127000">
              <a:schemeClr val="bg1"/>
            </a:glow>
          </a:effectLst>
        </p:spPr>
        <p:txBody>
          <a:bodyPr>
            <a:noAutofit/>
          </a:bodyPr>
          <a:lstStyle/>
          <a:p>
            <a:pPr algn="ctr"/>
            <a:r>
              <a:rPr lang="en-US" sz="4000" b="1" i="1" spc="-300" dirty="0">
                <a:solidFill>
                  <a:schemeClr val="tx1"/>
                </a:solidFill>
                <a:latin typeface="Times New Roman" panose="02020603050405020304" pitchFamily="18" charset="0"/>
                <a:cs typeface="Times New Roman" panose="02020603050405020304" pitchFamily="18" charset="0"/>
              </a:rPr>
              <a:t>O0110- Special Treatments, Procedures, and Programs</a:t>
            </a:r>
          </a:p>
        </p:txBody>
      </p:sp>
      <p:pic>
        <p:nvPicPr>
          <p:cNvPr id="9" name="Picture 8">
            <a:extLst>
              <a:ext uri="{FF2B5EF4-FFF2-40B4-BE49-F238E27FC236}">
                <a16:creationId xmlns:a16="http://schemas.microsoft.com/office/drawing/2014/main" id="{A3F05822-4DA6-EBF9-C949-5F8B8AFA1C73}"/>
              </a:ext>
            </a:extLst>
          </p:cNvPr>
          <p:cNvPicPr>
            <a:picLocks noChangeAspect="1"/>
          </p:cNvPicPr>
          <p:nvPr/>
        </p:nvPicPr>
        <p:blipFill>
          <a:blip r:embed="rId2"/>
          <a:stretch>
            <a:fillRect/>
          </a:stretch>
        </p:blipFill>
        <p:spPr>
          <a:xfrm>
            <a:off x="491491" y="2114550"/>
            <a:ext cx="11167110" cy="4514850"/>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20936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6364C-B1CB-B7E8-EAD4-1497E41BB5E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4B36E3-50B9-C86F-3A7B-16A1E204522C}"/>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EFD6324-C1F5-453F-385E-B37645945868}"/>
              </a:ext>
            </a:extLst>
          </p:cNvPr>
          <p:cNvSpPr>
            <a:spLocks noGrp="1"/>
          </p:cNvSpPr>
          <p:nvPr>
            <p:ph type="title"/>
          </p:nvPr>
        </p:nvSpPr>
        <p:spPr>
          <a:xfrm>
            <a:off x="914399" y="828911"/>
            <a:ext cx="10363201"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O0110:Column a-On admission</a:t>
            </a:r>
          </a:p>
        </p:txBody>
      </p:sp>
      <p:pic>
        <p:nvPicPr>
          <p:cNvPr id="6" name="Picture 5">
            <a:extLst>
              <a:ext uri="{FF2B5EF4-FFF2-40B4-BE49-F238E27FC236}">
                <a16:creationId xmlns:a16="http://schemas.microsoft.com/office/drawing/2014/main" id="{D1EE0CC8-8A3F-2163-C403-4C3E9A135FFD}"/>
              </a:ext>
            </a:extLst>
          </p:cNvPr>
          <p:cNvPicPr>
            <a:picLocks noChangeAspect="1"/>
          </p:cNvPicPr>
          <p:nvPr/>
        </p:nvPicPr>
        <p:blipFill>
          <a:blip r:embed="rId2"/>
          <a:stretch>
            <a:fillRect/>
          </a:stretch>
        </p:blipFill>
        <p:spPr>
          <a:xfrm>
            <a:off x="569275" y="2472619"/>
            <a:ext cx="11053450" cy="3837256"/>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8" name="Oval 7">
            <a:extLst>
              <a:ext uri="{FF2B5EF4-FFF2-40B4-BE49-F238E27FC236}">
                <a16:creationId xmlns:a16="http://schemas.microsoft.com/office/drawing/2014/main" id="{698540B1-1638-0789-FF60-79E308E0A5B4}"/>
              </a:ext>
            </a:extLst>
          </p:cNvPr>
          <p:cNvSpPr/>
          <p:nvPr/>
        </p:nvSpPr>
        <p:spPr>
          <a:xfrm>
            <a:off x="1360012" y="3627317"/>
            <a:ext cx="2148732" cy="763930"/>
          </a:xfrm>
          <a:prstGeom prst="ellipse">
            <a:avLst/>
          </a:prstGeom>
          <a:noFill/>
          <a:ln w="28575">
            <a:solidFill>
              <a:srgbClr val="FFFF00"/>
            </a:solidFill>
          </a:ln>
          <a:effectLst>
            <a:glow rad="635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5CAF6B3-E265-538B-D358-10C31DFD3F64}"/>
              </a:ext>
            </a:extLst>
          </p:cNvPr>
          <p:cNvSpPr/>
          <p:nvPr/>
        </p:nvSpPr>
        <p:spPr>
          <a:xfrm>
            <a:off x="8825023" y="5456117"/>
            <a:ext cx="1110444" cy="709669"/>
          </a:xfrm>
          <a:prstGeom prst="ellipse">
            <a:avLst/>
          </a:prstGeom>
          <a:noFill/>
          <a:ln w="28575">
            <a:solidFill>
              <a:srgbClr val="FFFF00"/>
            </a:solidFill>
          </a:ln>
          <a:effectLst>
            <a:glow rad="635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6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143E0-0471-75A3-8A7F-8AD56FF71C4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EDCAA8-C97D-A5FB-5900-874A57CCAEAE}"/>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21D359A9-A213-625A-EAB6-C857FE44BB3E}"/>
              </a:ext>
            </a:extLst>
          </p:cNvPr>
          <p:cNvSpPr>
            <a:spLocks noGrp="1"/>
          </p:cNvSpPr>
          <p:nvPr>
            <p:ph type="title"/>
          </p:nvPr>
        </p:nvSpPr>
        <p:spPr>
          <a:xfrm>
            <a:off x="812485" y="798539"/>
            <a:ext cx="10567029" cy="1020735"/>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O0110:Column a-On admission (cont.)</a:t>
            </a:r>
          </a:p>
        </p:txBody>
      </p:sp>
      <p:sp>
        <p:nvSpPr>
          <p:cNvPr id="5" name="Content Placeholder 4">
            <a:extLst>
              <a:ext uri="{FF2B5EF4-FFF2-40B4-BE49-F238E27FC236}">
                <a16:creationId xmlns:a16="http://schemas.microsoft.com/office/drawing/2014/main" id="{E392C981-81EA-8F9C-9B54-4EF584FE9329}"/>
              </a:ext>
            </a:extLst>
          </p:cNvPr>
          <p:cNvSpPr>
            <a:spLocks noGrp="1"/>
          </p:cNvSpPr>
          <p:nvPr>
            <p:ph idx="1"/>
          </p:nvPr>
        </p:nvSpPr>
        <p:spPr>
          <a:xfrm>
            <a:off x="467230" y="2291137"/>
            <a:ext cx="11257540" cy="4566862"/>
          </a:xfrm>
          <a:solidFill>
            <a:schemeClr val="bg1"/>
          </a:solidFill>
        </p:spPr>
        <p:txBody>
          <a:bodyPr>
            <a:noAutofit/>
          </a:bodyPr>
          <a:lstStyle/>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Check all treatments, procedures, and programs received by, performed on, or participated in by the resident on days 1–3 of the SNF PPS Stay starting with A2400B. </a:t>
            </a:r>
          </a:p>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If no treatments, procedures, or programs were received or performed in the 3-day assessment period, </a:t>
            </a:r>
            <a:r>
              <a:rPr lang="en-US" sz="4400" b="1" i="1" spc="-150" dirty="0">
                <a:solidFill>
                  <a:schemeClr val="tx1"/>
                </a:solidFill>
                <a:latin typeface="Times New Roman" panose="02020603050405020304" pitchFamily="18" charset="0"/>
                <a:cs typeface="Times New Roman" panose="02020603050405020304" pitchFamily="18" charset="0"/>
              </a:rPr>
              <a:t>check Z, None of the above.</a:t>
            </a:r>
            <a:endParaRPr lang="en-US" sz="3600" b="1" i="1"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0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67FF8-F40A-5102-5D70-39F332D9BA4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D045FC-FD04-A001-C099-A0D24CDF3CF2}"/>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9BD28486-169A-B8A8-A8D8-C0A62616AB3E}"/>
              </a:ext>
            </a:extLst>
          </p:cNvPr>
          <p:cNvSpPr>
            <a:spLocks noGrp="1"/>
          </p:cNvSpPr>
          <p:nvPr>
            <p:ph type="title"/>
          </p:nvPr>
        </p:nvSpPr>
        <p:spPr>
          <a:xfrm>
            <a:off x="631731" y="850858"/>
            <a:ext cx="10819534"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 Column b-While a Resident</a:t>
            </a:r>
          </a:p>
        </p:txBody>
      </p:sp>
      <p:pic>
        <p:nvPicPr>
          <p:cNvPr id="11" name="Picture 10">
            <a:extLst>
              <a:ext uri="{FF2B5EF4-FFF2-40B4-BE49-F238E27FC236}">
                <a16:creationId xmlns:a16="http://schemas.microsoft.com/office/drawing/2014/main" id="{7CF42EC9-8F13-F7B1-DDF9-B08CE6291C52}"/>
              </a:ext>
            </a:extLst>
          </p:cNvPr>
          <p:cNvPicPr>
            <a:picLocks noChangeAspect="1"/>
          </p:cNvPicPr>
          <p:nvPr/>
        </p:nvPicPr>
        <p:blipFill>
          <a:blip r:embed="rId2"/>
          <a:stretch>
            <a:fillRect/>
          </a:stretch>
        </p:blipFill>
        <p:spPr>
          <a:xfrm>
            <a:off x="552452" y="2378707"/>
            <a:ext cx="11090199" cy="4032726"/>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2" name="Oval 1">
            <a:extLst>
              <a:ext uri="{FF2B5EF4-FFF2-40B4-BE49-F238E27FC236}">
                <a16:creationId xmlns:a16="http://schemas.microsoft.com/office/drawing/2014/main" id="{937FDC8A-BE00-786C-BC2A-1FBCA6427895}"/>
              </a:ext>
            </a:extLst>
          </p:cNvPr>
          <p:cNvSpPr/>
          <p:nvPr/>
        </p:nvSpPr>
        <p:spPr>
          <a:xfrm>
            <a:off x="4967132" y="3631140"/>
            <a:ext cx="2148732" cy="763930"/>
          </a:xfrm>
          <a:prstGeom prst="ellipse">
            <a:avLst/>
          </a:prstGeom>
          <a:noFill/>
          <a:ln w="28575">
            <a:solidFill>
              <a:srgbClr val="FFFF00"/>
            </a:solidFill>
          </a:ln>
          <a:effectLst>
            <a:glow rad="635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216C8D6-E0B2-599E-6C8E-1634D605A1EA}"/>
              </a:ext>
            </a:extLst>
          </p:cNvPr>
          <p:cNvSpPr/>
          <p:nvPr/>
        </p:nvSpPr>
        <p:spPr>
          <a:xfrm>
            <a:off x="9636484" y="5748266"/>
            <a:ext cx="1110444" cy="709669"/>
          </a:xfrm>
          <a:prstGeom prst="ellipse">
            <a:avLst/>
          </a:prstGeom>
          <a:noFill/>
          <a:ln w="28575">
            <a:solidFill>
              <a:srgbClr val="FFFF00"/>
            </a:solidFill>
          </a:ln>
          <a:effectLst>
            <a:glow rad="635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5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1E747-B806-5D73-4E86-088F7C93C82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45F0D7-4808-9A41-843B-072AA1A5AC2C}"/>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680BC8B0-E0BD-EF6E-D9ED-056272C8F731}"/>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O0110- Column b-While a Resident </a:t>
            </a:r>
            <a:r>
              <a:rPr lang="en-US" sz="4800" b="1" i="1" spc="-300" dirty="0">
                <a:solidFill>
                  <a:schemeClr val="tx1"/>
                </a:solidFill>
                <a:latin typeface="Times New Roman" panose="02020603050405020304" pitchFamily="18" charset="0"/>
                <a:cs typeface="Times New Roman" panose="02020603050405020304" pitchFamily="18" charset="0"/>
              </a:rPr>
              <a:t>(cont.)</a:t>
            </a:r>
          </a:p>
        </p:txBody>
      </p:sp>
      <p:sp>
        <p:nvSpPr>
          <p:cNvPr id="5" name="Content Placeholder 4">
            <a:extLst>
              <a:ext uri="{FF2B5EF4-FFF2-40B4-BE49-F238E27FC236}">
                <a16:creationId xmlns:a16="http://schemas.microsoft.com/office/drawing/2014/main" id="{A1C979D1-39EE-0C79-A63E-02FEAE964841}"/>
              </a:ext>
            </a:extLst>
          </p:cNvPr>
          <p:cNvSpPr>
            <a:spLocks noGrp="1"/>
          </p:cNvSpPr>
          <p:nvPr>
            <p:ph idx="1"/>
          </p:nvPr>
        </p:nvSpPr>
        <p:spPr>
          <a:xfrm>
            <a:off x="467230" y="2291137"/>
            <a:ext cx="11257540" cy="4566862"/>
          </a:xfrm>
          <a:solidFill>
            <a:schemeClr val="bg1"/>
          </a:solidFill>
        </p:spPr>
        <p:txBody>
          <a:bodyPr>
            <a:noAutofit/>
          </a:bodyPr>
          <a:lstStyle/>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Check all treatments, procedures, and programs that the resident received or performed after admission/entry or reentry to the facility and within the last 14 days. </a:t>
            </a:r>
          </a:p>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If no treatments, procedures or programs were received by, performed on, or participated in by the resident within the last 14 days or since admission/entry or reentry, </a:t>
            </a:r>
            <a:r>
              <a:rPr lang="en-US" sz="4000" b="1" i="1" spc="-150" dirty="0">
                <a:solidFill>
                  <a:schemeClr val="tx1"/>
                </a:solidFill>
                <a:latin typeface="Times New Roman" panose="02020603050405020304" pitchFamily="18" charset="0"/>
                <a:cs typeface="Times New Roman" panose="02020603050405020304" pitchFamily="18" charset="0"/>
              </a:rPr>
              <a:t>check Z, None of the above. </a:t>
            </a:r>
            <a:endParaRPr lang="en-US" sz="3600" b="1" i="1"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3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37E23-5154-D5E0-2980-F14A8472666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C344B4-4989-1CD9-069C-ED83789A4E33}"/>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B4D2568-4A2D-DB14-4820-E9E3F3BCCAB4}"/>
              </a:ext>
            </a:extLst>
          </p:cNvPr>
          <p:cNvSpPr>
            <a:spLocks noGrp="1"/>
          </p:cNvSpPr>
          <p:nvPr>
            <p:ph type="title"/>
          </p:nvPr>
        </p:nvSpPr>
        <p:spPr>
          <a:xfrm>
            <a:off x="828675" y="820927"/>
            <a:ext cx="10496550"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O0110:Column c-At Discharge</a:t>
            </a:r>
          </a:p>
        </p:txBody>
      </p:sp>
      <p:pic>
        <p:nvPicPr>
          <p:cNvPr id="6" name="Picture 5">
            <a:extLst>
              <a:ext uri="{FF2B5EF4-FFF2-40B4-BE49-F238E27FC236}">
                <a16:creationId xmlns:a16="http://schemas.microsoft.com/office/drawing/2014/main" id="{78D788E9-9CE6-D14B-9008-8FDE75A5EB87}"/>
              </a:ext>
            </a:extLst>
          </p:cNvPr>
          <p:cNvPicPr>
            <a:picLocks noChangeAspect="1"/>
          </p:cNvPicPr>
          <p:nvPr/>
        </p:nvPicPr>
        <p:blipFill>
          <a:blip r:embed="rId2"/>
          <a:stretch>
            <a:fillRect/>
          </a:stretch>
        </p:blipFill>
        <p:spPr>
          <a:xfrm>
            <a:off x="631731" y="2450464"/>
            <a:ext cx="10936492" cy="3790848"/>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
        <p:nvSpPr>
          <p:cNvPr id="8" name="Oval 7">
            <a:extLst>
              <a:ext uri="{FF2B5EF4-FFF2-40B4-BE49-F238E27FC236}">
                <a16:creationId xmlns:a16="http://schemas.microsoft.com/office/drawing/2014/main" id="{5ACBE501-FD99-06F6-2A71-6C949CF82CB5}"/>
              </a:ext>
            </a:extLst>
          </p:cNvPr>
          <p:cNvSpPr/>
          <p:nvPr/>
        </p:nvSpPr>
        <p:spPr>
          <a:xfrm>
            <a:off x="8618584" y="3530489"/>
            <a:ext cx="2148732" cy="763930"/>
          </a:xfrm>
          <a:prstGeom prst="ellipse">
            <a:avLst/>
          </a:prstGeom>
          <a:noFill/>
          <a:ln w="28575">
            <a:solidFill>
              <a:srgbClr val="FFFF00"/>
            </a:solidFill>
          </a:ln>
          <a:effectLst>
            <a:glow rad="635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FD6AE44-2BDE-81B9-D571-8618BEFA15F8}"/>
              </a:ext>
            </a:extLst>
          </p:cNvPr>
          <p:cNvSpPr/>
          <p:nvPr/>
        </p:nvSpPr>
        <p:spPr>
          <a:xfrm>
            <a:off x="10551141" y="5484067"/>
            <a:ext cx="1110444" cy="709669"/>
          </a:xfrm>
          <a:prstGeom prst="ellipse">
            <a:avLst/>
          </a:prstGeom>
          <a:noFill/>
          <a:ln w="28575">
            <a:solidFill>
              <a:srgbClr val="FFFF00"/>
            </a:solidFill>
          </a:ln>
          <a:effectLst>
            <a:glow rad="63500">
              <a:srgbClr val="00B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63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B58B2-D210-9403-92F6-31D12185A31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DFF31F-5A11-432C-9017-4CA481BFC7F6}"/>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5A473AF-B69D-2D0D-43E0-2CFE6F2A2C98}"/>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O0110- Column c-At Discharge (cont.)</a:t>
            </a:r>
          </a:p>
        </p:txBody>
      </p:sp>
      <p:sp>
        <p:nvSpPr>
          <p:cNvPr id="5" name="Content Placeholder 4">
            <a:extLst>
              <a:ext uri="{FF2B5EF4-FFF2-40B4-BE49-F238E27FC236}">
                <a16:creationId xmlns:a16="http://schemas.microsoft.com/office/drawing/2014/main" id="{31FA671D-EBB1-9927-CBBB-316AFBECCBEA}"/>
              </a:ext>
            </a:extLst>
          </p:cNvPr>
          <p:cNvSpPr>
            <a:spLocks noGrp="1"/>
          </p:cNvSpPr>
          <p:nvPr>
            <p:ph idx="1"/>
          </p:nvPr>
        </p:nvSpPr>
        <p:spPr>
          <a:xfrm>
            <a:off x="467230" y="2291137"/>
            <a:ext cx="11257540" cy="4566862"/>
          </a:xfrm>
          <a:solidFill>
            <a:schemeClr val="bg1"/>
          </a:solidFill>
        </p:spPr>
        <p:txBody>
          <a:bodyPr>
            <a:noAutofit/>
          </a:bodyPr>
          <a:lstStyle/>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Check all treatments, procedures, and programs received by, performed on, or participated in by the resident in the last 3 days of the SNF PPS Stay ending with A2400C. </a:t>
            </a:r>
          </a:p>
          <a:p>
            <a:pPr>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If no treatments, procedures or programs were received by, performed on, or participated in by the resident in the 3-day assessment period, </a:t>
            </a:r>
            <a:r>
              <a:rPr lang="en-US" sz="4000" b="1" i="1" spc="-150" dirty="0">
                <a:solidFill>
                  <a:schemeClr val="tx1"/>
                </a:solidFill>
                <a:latin typeface="Times New Roman" panose="02020603050405020304" pitchFamily="18" charset="0"/>
                <a:cs typeface="Times New Roman" panose="02020603050405020304" pitchFamily="18" charset="0"/>
              </a:rPr>
              <a:t>check Z, None of the above.</a:t>
            </a:r>
            <a:endParaRPr lang="en-US" sz="3600" b="1" i="1"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45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2C4BB-BE04-1A29-E786-F4160118DE0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2459C5-2667-2E27-DD98-2D7852B3544A}"/>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281B697-344F-ACC5-7A8B-133D64AAED70}"/>
              </a:ext>
            </a:extLst>
          </p:cNvPr>
          <p:cNvSpPr>
            <a:spLocks noGrp="1"/>
          </p:cNvSpPr>
          <p:nvPr>
            <p:ph type="title"/>
          </p:nvPr>
        </p:nvSpPr>
        <p:spPr>
          <a:xfrm>
            <a:off x="904875" y="882714"/>
            <a:ext cx="10201488"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O0110A-B: Cancer Treatments</a:t>
            </a:r>
          </a:p>
        </p:txBody>
      </p:sp>
      <p:pic>
        <p:nvPicPr>
          <p:cNvPr id="5" name="Picture 4">
            <a:extLst>
              <a:ext uri="{FF2B5EF4-FFF2-40B4-BE49-F238E27FC236}">
                <a16:creationId xmlns:a16="http://schemas.microsoft.com/office/drawing/2014/main" id="{E53C53EE-BC4E-F37C-94C9-A4DD0210F4F0}"/>
              </a:ext>
            </a:extLst>
          </p:cNvPr>
          <p:cNvPicPr>
            <a:picLocks noChangeAspect="1"/>
          </p:cNvPicPr>
          <p:nvPr/>
        </p:nvPicPr>
        <p:blipFill>
          <a:blip r:embed="rId2"/>
          <a:stretch>
            <a:fillRect/>
          </a:stretch>
        </p:blipFill>
        <p:spPr>
          <a:xfrm>
            <a:off x="631731" y="2349795"/>
            <a:ext cx="10925860" cy="4029739"/>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77657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46E17-5A7D-9743-A49A-EB6E62F0B7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C086C6-4E50-D888-5A66-EDD2516420BF}"/>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9BC07D49-E7B4-78C0-408B-50169A91318A}"/>
              </a:ext>
            </a:extLst>
          </p:cNvPr>
          <p:cNvSpPr>
            <a:spLocks noGrp="1"/>
          </p:cNvSpPr>
          <p:nvPr>
            <p:ph type="title"/>
          </p:nvPr>
        </p:nvSpPr>
        <p:spPr>
          <a:xfrm>
            <a:off x="876299" y="825564"/>
            <a:ext cx="10230063"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O0110A1-Chemotherapy</a:t>
            </a:r>
          </a:p>
        </p:txBody>
      </p:sp>
      <p:pic>
        <p:nvPicPr>
          <p:cNvPr id="3" name="Picture 2">
            <a:extLst>
              <a:ext uri="{FF2B5EF4-FFF2-40B4-BE49-F238E27FC236}">
                <a16:creationId xmlns:a16="http://schemas.microsoft.com/office/drawing/2014/main" id="{C566CFA9-13B8-EB21-A3CE-8B04B47692F3}"/>
              </a:ext>
            </a:extLst>
          </p:cNvPr>
          <p:cNvPicPr>
            <a:picLocks noChangeAspect="1"/>
          </p:cNvPicPr>
          <p:nvPr/>
        </p:nvPicPr>
        <p:blipFill>
          <a:blip r:embed="rId2"/>
          <a:stretch>
            <a:fillRect/>
          </a:stretch>
        </p:blipFill>
        <p:spPr>
          <a:xfrm>
            <a:off x="631731" y="2413592"/>
            <a:ext cx="11000288" cy="4019106"/>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394965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CF53E-084B-7528-045E-362C103E821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A7D4C5-2358-E1A0-FF76-05A2A9EEE343}"/>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89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0CEB92CA-BCD7-E0CA-A080-EF428C084464}"/>
              </a:ext>
            </a:extLst>
          </p:cNvPr>
          <p:cNvSpPr>
            <a:spLocks noGrp="1"/>
          </p:cNvSpPr>
          <p:nvPr>
            <p:ph type="title"/>
          </p:nvPr>
        </p:nvSpPr>
        <p:spPr>
          <a:xfrm>
            <a:off x="812485" y="836640"/>
            <a:ext cx="10567029" cy="973110"/>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O0110A1-Chemotherapy (cont.)</a:t>
            </a:r>
          </a:p>
        </p:txBody>
      </p:sp>
      <p:sp>
        <p:nvSpPr>
          <p:cNvPr id="5" name="Content Placeholder 4">
            <a:extLst>
              <a:ext uri="{FF2B5EF4-FFF2-40B4-BE49-F238E27FC236}">
                <a16:creationId xmlns:a16="http://schemas.microsoft.com/office/drawing/2014/main" id="{C1544B6B-B8CF-C6AD-2B7B-30CA99A842B4}"/>
              </a:ext>
            </a:extLst>
          </p:cNvPr>
          <p:cNvSpPr>
            <a:spLocks noGrp="1"/>
          </p:cNvSpPr>
          <p:nvPr>
            <p:ph idx="1"/>
          </p:nvPr>
        </p:nvSpPr>
        <p:spPr>
          <a:xfrm>
            <a:off x="552451" y="2408221"/>
            <a:ext cx="11055728" cy="4141959"/>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any type of chemotherapy agent administered as an antineoplastic given by any route in this item. </a:t>
            </a:r>
          </a:p>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Code only if the medications actually used for cancer treatment. </a:t>
            </a:r>
          </a:p>
          <a:p>
            <a:pPr marL="457200" indent="-457200">
              <a:spcBef>
                <a:spcPts val="0"/>
              </a:spcBef>
              <a:buSzPct val="100000"/>
              <a:buFont typeface="Wingdings" panose="05000000000000000000" pitchFamily="2" charset="2"/>
              <a:buChar char="§"/>
            </a:pPr>
            <a:endParaRPr lang="en-US" sz="4000" spc="-150" dirty="0">
              <a:solidFill>
                <a:schemeClr val="tx1"/>
              </a:solidFill>
              <a:latin typeface="Times New Roman" panose="02020603050405020304" pitchFamily="18" charset="0"/>
              <a:cs typeface="Times New Roman" panose="02020603050405020304" pitchFamily="18" charset="0"/>
            </a:endParaRPr>
          </a:p>
          <a:p>
            <a:pPr marL="457200" indent="-457200">
              <a:spcBef>
                <a:spcPts val="0"/>
              </a:spcBef>
              <a:buSzPct val="100000"/>
              <a:buFont typeface="Wingdings" panose="05000000000000000000" pitchFamily="2" charset="2"/>
              <a:buChar char="§"/>
            </a:pPr>
            <a:endParaRPr lang="en-US" sz="40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9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5E13-A152-1F1A-77E4-B4AE9818F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AC422-8CF5-5D63-589E-8ABA8A315F21}"/>
              </a:ext>
            </a:extLst>
          </p:cNvPr>
          <p:cNvSpPr>
            <a:spLocks noGrp="1"/>
          </p:cNvSpPr>
          <p:nvPr>
            <p:ph type="title"/>
          </p:nvPr>
        </p:nvSpPr>
        <p:spPr>
          <a:xfrm>
            <a:off x="900113" y="723900"/>
            <a:ext cx="10391773" cy="105173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Definition-Weight gain in 180 days</a:t>
            </a:r>
            <a:endParaRPr lang="en-US" sz="6600" b="1" i="1" spc="-3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49CE39-F26D-0B7A-007A-C343C710E3F8}"/>
              </a:ext>
            </a:extLst>
          </p:cNvPr>
          <p:cNvSpPr>
            <a:spLocks noGrp="1"/>
          </p:cNvSpPr>
          <p:nvPr>
            <p:ph idx="1"/>
          </p:nvPr>
        </p:nvSpPr>
        <p:spPr>
          <a:xfrm>
            <a:off x="276448" y="2136320"/>
            <a:ext cx="11621386" cy="4721680"/>
          </a:xfrm>
        </p:spPr>
        <p:txBody>
          <a:bodyPr anchor="t">
            <a:noAutofit/>
          </a:bodyPr>
          <a:lstStyle/>
          <a:p>
            <a:pPr>
              <a:buSzPct val="100000"/>
              <a:buFont typeface="Wingdings" panose="05000000000000000000" pitchFamily="2" charset="2"/>
              <a:buChar char="§"/>
            </a:pPr>
            <a:r>
              <a:rPr lang="en-US" sz="4000" b="1" i="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weight gain in 180 days: </a:t>
            </a:r>
          </a:p>
          <a:p>
            <a:pPr marL="1254125">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Start with the resident’s weight closest to 180 days ago and </a:t>
            </a:r>
          </a:p>
          <a:p>
            <a:pPr marL="1254125">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Multiply it by 1.10 (or 110%). </a:t>
            </a:r>
          </a:p>
          <a:p>
            <a:pPr>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The resulting figure represents a 10% gain from the weight 180 days ago. </a:t>
            </a:r>
          </a:p>
          <a:p>
            <a:pPr>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If the resident’s current weight is equal to or more than the resulting figure, the resident has gained more than 10% body weight. </a:t>
            </a:r>
          </a:p>
        </p:txBody>
      </p:sp>
      <p:sp>
        <p:nvSpPr>
          <p:cNvPr id="4" name="Slide Number Placeholder 3">
            <a:extLst>
              <a:ext uri="{FF2B5EF4-FFF2-40B4-BE49-F238E27FC236}">
                <a16:creationId xmlns:a16="http://schemas.microsoft.com/office/drawing/2014/main" id="{76906B80-DC8F-D35A-5E38-DDACECC4A558}"/>
              </a:ext>
            </a:extLst>
          </p:cNvPr>
          <p:cNvSpPr txBox="1">
            <a:spLocks/>
          </p:cNvSpPr>
          <p:nvPr/>
        </p:nvSpPr>
        <p:spPr bwMode="gray">
          <a:xfrm>
            <a:off x="10459092" y="131761"/>
            <a:ext cx="667819"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37601-6676-F18A-66D2-F7DB0682849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84F3C0-4C9A-F8C3-AFCC-E21DC046996F}"/>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90</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B5E3EAF-1CDC-F847-D89D-786A1442DE72}"/>
              </a:ext>
            </a:extLst>
          </p:cNvPr>
          <p:cNvSpPr>
            <a:spLocks noGrp="1"/>
          </p:cNvSpPr>
          <p:nvPr>
            <p:ph type="title"/>
          </p:nvPr>
        </p:nvSpPr>
        <p:spPr>
          <a:xfrm>
            <a:off x="812485" y="909053"/>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O0110A1-Chemotherapy (cont.)</a:t>
            </a:r>
          </a:p>
        </p:txBody>
      </p:sp>
      <p:sp>
        <p:nvSpPr>
          <p:cNvPr id="5" name="Content Placeholder 4">
            <a:extLst>
              <a:ext uri="{FF2B5EF4-FFF2-40B4-BE49-F238E27FC236}">
                <a16:creationId xmlns:a16="http://schemas.microsoft.com/office/drawing/2014/main" id="{161A7CBA-FD15-3B01-54BC-CDB85339F626}"/>
              </a:ext>
            </a:extLst>
          </p:cNvPr>
          <p:cNvSpPr>
            <a:spLocks noGrp="1"/>
          </p:cNvSpPr>
          <p:nvPr>
            <p:ph idx="1"/>
          </p:nvPr>
        </p:nvSpPr>
        <p:spPr>
          <a:xfrm>
            <a:off x="539334" y="2254312"/>
            <a:ext cx="10567029" cy="4603688"/>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Do not code O0100A1, hormonal and other agents administered to prevent the recurrence or slow the growth of cancer.</a:t>
            </a:r>
          </a:p>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Do not code IVs, IV medication, and blood transfusions administered during chemotherapy on the following items:</a:t>
            </a:r>
          </a:p>
          <a:p>
            <a:pPr marL="1258888">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K0520A (Parenteral/IV), </a:t>
            </a:r>
          </a:p>
          <a:p>
            <a:pPr marL="1258888">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O0110H (IV Medications), </a:t>
            </a:r>
          </a:p>
          <a:p>
            <a:pPr marL="1258888">
              <a:spcBef>
                <a:spcPts val="0"/>
              </a:spcBef>
              <a:buSzPct val="125000"/>
              <a:buFont typeface="Times New Roman" panose="02020603050405020304" pitchFamily="18" charset="0"/>
              <a:buChar char="-"/>
            </a:pPr>
            <a:r>
              <a:rPr lang="en-US" sz="3600" spc="-150" dirty="0">
                <a:solidFill>
                  <a:schemeClr val="tx1"/>
                </a:solidFill>
                <a:latin typeface="Times New Roman" panose="02020603050405020304" pitchFamily="18" charset="0"/>
                <a:cs typeface="Times New Roman" panose="02020603050405020304" pitchFamily="18" charset="0"/>
              </a:rPr>
              <a:t>O0110I (Transfusions). </a:t>
            </a:r>
          </a:p>
          <a:p>
            <a:pPr marL="457200" indent="-457200">
              <a:spcBef>
                <a:spcPts val="0"/>
              </a:spcBef>
              <a:buSzPct val="100000"/>
              <a:buFont typeface="Wingdings" panose="05000000000000000000" pitchFamily="2" charset="2"/>
              <a:buChar char="§"/>
            </a:pPr>
            <a:endParaRPr lang="en-US" sz="40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28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F1B9E-03CD-973F-E7FE-C244BAAFDA5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D25405-E7EE-2A45-D4F3-861C775DC313}"/>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91</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BAD75337-8A06-93A2-3DBD-2062C954A392}"/>
              </a:ext>
            </a:extLst>
          </p:cNvPr>
          <p:cNvSpPr>
            <a:spLocks noGrp="1"/>
          </p:cNvSpPr>
          <p:nvPr>
            <p:ph type="title"/>
          </p:nvPr>
        </p:nvSpPr>
        <p:spPr>
          <a:xfrm>
            <a:off x="812485" y="865215"/>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O0110B1- Radiation</a:t>
            </a:r>
          </a:p>
        </p:txBody>
      </p:sp>
      <p:sp>
        <p:nvSpPr>
          <p:cNvPr id="5" name="Content Placeholder 4">
            <a:extLst>
              <a:ext uri="{FF2B5EF4-FFF2-40B4-BE49-F238E27FC236}">
                <a16:creationId xmlns:a16="http://schemas.microsoft.com/office/drawing/2014/main" id="{951BE14A-C648-A650-E64D-1380CF357729}"/>
              </a:ext>
            </a:extLst>
          </p:cNvPr>
          <p:cNvSpPr>
            <a:spLocks noGrp="1"/>
          </p:cNvSpPr>
          <p:nvPr>
            <p:ph idx="1"/>
          </p:nvPr>
        </p:nvSpPr>
        <p:spPr>
          <a:xfrm>
            <a:off x="516049" y="4828891"/>
            <a:ext cx="11181028" cy="2029108"/>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Code O0110B1. Radiation:</a:t>
            </a:r>
          </a:p>
          <a:p>
            <a:pPr marL="1203325" indent="-461963">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Intermittent radiation therapy, </a:t>
            </a:r>
          </a:p>
          <a:p>
            <a:pPr marL="1203325" indent="-461963">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Radiation administered via radiation implant.</a:t>
            </a:r>
            <a:endParaRPr lang="en-US" sz="4400" spc="-150"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99CB466-40F3-EBA7-76BC-E5E5575F6946}"/>
              </a:ext>
            </a:extLst>
          </p:cNvPr>
          <p:cNvPicPr>
            <a:picLocks noChangeAspect="1"/>
          </p:cNvPicPr>
          <p:nvPr/>
        </p:nvPicPr>
        <p:blipFill>
          <a:blip r:embed="rId2"/>
          <a:stretch>
            <a:fillRect/>
          </a:stretch>
        </p:blipFill>
        <p:spPr>
          <a:xfrm>
            <a:off x="657377" y="2509283"/>
            <a:ext cx="11039700" cy="2152729"/>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156246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560BC-9DC4-577C-96B5-D35BE30542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D748F0-7218-A142-4612-4076E6BE4125}"/>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92</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CEE58C07-06B2-ACA8-0F0A-8C0722F23FB4}"/>
              </a:ext>
            </a:extLst>
          </p:cNvPr>
          <p:cNvSpPr>
            <a:spLocks noGrp="1"/>
          </p:cNvSpPr>
          <p:nvPr>
            <p:ph type="title"/>
          </p:nvPr>
        </p:nvSpPr>
        <p:spPr>
          <a:xfrm>
            <a:off x="730560" y="749363"/>
            <a:ext cx="10536865" cy="993711"/>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O0110C-G: Respiratory Treatment</a:t>
            </a:r>
          </a:p>
        </p:txBody>
      </p:sp>
      <p:pic>
        <p:nvPicPr>
          <p:cNvPr id="9" name="Picture 8">
            <a:extLst>
              <a:ext uri="{FF2B5EF4-FFF2-40B4-BE49-F238E27FC236}">
                <a16:creationId xmlns:a16="http://schemas.microsoft.com/office/drawing/2014/main" id="{89C7203C-FA5B-7D4B-51EB-0967BA7972ED}"/>
              </a:ext>
            </a:extLst>
          </p:cNvPr>
          <p:cNvPicPr>
            <a:picLocks noChangeAspect="1"/>
          </p:cNvPicPr>
          <p:nvPr/>
        </p:nvPicPr>
        <p:blipFill>
          <a:blip r:embed="rId2"/>
          <a:stretch>
            <a:fillRect/>
          </a:stretch>
        </p:blipFill>
        <p:spPr>
          <a:xfrm>
            <a:off x="479381" y="2314575"/>
            <a:ext cx="11039224" cy="4277611"/>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413508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0659-D54D-AB85-5D66-420D5291714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D1502-3FE4-3BC1-25DC-BA8ECBCB5767}"/>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93</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A3E7ECE-DD30-249F-6818-70D95D127F38}"/>
              </a:ext>
            </a:extLst>
          </p:cNvPr>
          <p:cNvSpPr>
            <a:spLocks noGrp="1"/>
          </p:cNvSpPr>
          <p:nvPr>
            <p:ph type="title"/>
          </p:nvPr>
        </p:nvSpPr>
        <p:spPr>
          <a:xfrm>
            <a:off x="879381" y="901764"/>
            <a:ext cx="1037916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O0110C1- Oxygen Therapy</a:t>
            </a:r>
          </a:p>
        </p:txBody>
      </p:sp>
      <p:pic>
        <p:nvPicPr>
          <p:cNvPr id="9" name="Picture 8">
            <a:extLst>
              <a:ext uri="{FF2B5EF4-FFF2-40B4-BE49-F238E27FC236}">
                <a16:creationId xmlns:a16="http://schemas.microsoft.com/office/drawing/2014/main" id="{75F25BA8-2A57-C1EC-50CB-FE34EA91889C}"/>
              </a:ext>
            </a:extLst>
          </p:cNvPr>
          <p:cNvPicPr>
            <a:picLocks noChangeAspect="1"/>
          </p:cNvPicPr>
          <p:nvPr/>
        </p:nvPicPr>
        <p:blipFill>
          <a:blip r:embed="rId2"/>
          <a:stretch>
            <a:fillRect/>
          </a:stretch>
        </p:blipFill>
        <p:spPr>
          <a:xfrm>
            <a:off x="601172" y="2447925"/>
            <a:ext cx="10989655" cy="3910345"/>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4379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599A0-F22B-4A36-F13D-5E75ED98D6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E8F159-9C1B-CB71-4314-7D6C489081BB}"/>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94</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EC9F3D2-FECF-3670-3807-A149DAEE28A2}"/>
              </a:ext>
            </a:extLst>
          </p:cNvPr>
          <p:cNvSpPr>
            <a:spLocks noGrp="1"/>
          </p:cNvSpPr>
          <p:nvPr>
            <p:ph type="title"/>
          </p:nvPr>
        </p:nvSpPr>
        <p:spPr>
          <a:xfrm>
            <a:off x="812485" y="798540"/>
            <a:ext cx="10567029"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O0110C1- Oxygen Therapy</a:t>
            </a:r>
          </a:p>
        </p:txBody>
      </p:sp>
      <p:sp>
        <p:nvSpPr>
          <p:cNvPr id="5" name="Content Placeholder 4">
            <a:extLst>
              <a:ext uri="{FF2B5EF4-FFF2-40B4-BE49-F238E27FC236}">
                <a16:creationId xmlns:a16="http://schemas.microsoft.com/office/drawing/2014/main" id="{9946027C-07A3-359D-C1E3-67F8C8DAACA3}"/>
              </a:ext>
            </a:extLst>
          </p:cNvPr>
          <p:cNvSpPr>
            <a:spLocks noGrp="1"/>
          </p:cNvSpPr>
          <p:nvPr>
            <p:ph idx="1"/>
          </p:nvPr>
        </p:nvSpPr>
        <p:spPr>
          <a:xfrm>
            <a:off x="521654" y="1890004"/>
            <a:ext cx="11148690" cy="4967995"/>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Code continuous or intermittent oxygen administered via mask, cannula, etc.,</a:t>
            </a:r>
          </a:p>
          <a:p>
            <a:pPr marL="457200" indent="-45720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Code oxygen used in Bi-level Positive Airway Pressure/Continuous Positive Airway Pressure (BiPAP/CPAP). </a:t>
            </a:r>
          </a:p>
          <a:p>
            <a:pPr marL="457200" indent="-45720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Code, if the resident places or removes their own oxygen mask, cannula. </a:t>
            </a:r>
          </a:p>
          <a:p>
            <a:pPr marL="457200" indent="-45720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Do not code hyperbaric oxygen for wound therapy. </a:t>
            </a:r>
          </a:p>
        </p:txBody>
      </p:sp>
    </p:spTree>
    <p:extLst>
      <p:ext uri="{BB962C8B-B14F-4D97-AF65-F5344CB8AC3E}">
        <p14:creationId xmlns:p14="http://schemas.microsoft.com/office/powerpoint/2010/main" val="389313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471A1-242A-474A-21DD-0F3D3034F4E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2FA0BF-56F4-77F6-996E-0B9B1031ADBD}"/>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95</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8A8240F-EABA-436D-E4C9-714E5C8CE6E7}"/>
              </a:ext>
            </a:extLst>
          </p:cNvPr>
          <p:cNvSpPr>
            <a:spLocks noGrp="1"/>
          </p:cNvSpPr>
          <p:nvPr>
            <p:ph type="title"/>
          </p:nvPr>
        </p:nvSpPr>
        <p:spPr>
          <a:xfrm>
            <a:off x="812485" y="769965"/>
            <a:ext cx="10567029" cy="1003100"/>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O0110C- Oxygen Therapy (cont.)</a:t>
            </a:r>
          </a:p>
        </p:txBody>
      </p:sp>
      <p:sp>
        <p:nvSpPr>
          <p:cNvPr id="5" name="Content Placeholder 4">
            <a:extLst>
              <a:ext uri="{FF2B5EF4-FFF2-40B4-BE49-F238E27FC236}">
                <a16:creationId xmlns:a16="http://schemas.microsoft.com/office/drawing/2014/main" id="{F2AE46C2-CCF0-8352-F9D0-ED752149AFEC}"/>
              </a:ext>
            </a:extLst>
          </p:cNvPr>
          <p:cNvSpPr>
            <a:spLocks noGrp="1"/>
          </p:cNvSpPr>
          <p:nvPr>
            <p:ph idx="1"/>
          </p:nvPr>
        </p:nvSpPr>
        <p:spPr>
          <a:xfrm>
            <a:off x="447676" y="2512148"/>
            <a:ext cx="11268074" cy="3834141"/>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400" spc="-150" dirty="0">
                <a:solidFill>
                  <a:schemeClr val="tx1"/>
                </a:solidFill>
                <a:latin typeface="Times New Roman" panose="02020603050405020304" pitchFamily="18" charset="0"/>
                <a:cs typeface="Times New Roman" panose="02020603050405020304" pitchFamily="18" charset="0"/>
              </a:rPr>
              <a:t>The Oxygen may be delivered:</a:t>
            </a:r>
          </a:p>
          <a:p>
            <a:pPr marL="1376363" indent="-398463">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Continuous (O0110C2)</a:t>
            </a:r>
          </a:p>
          <a:p>
            <a:pPr marL="1376363" indent="-398463">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Intermittent (O0110C3)</a:t>
            </a:r>
          </a:p>
          <a:p>
            <a:pPr marL="1376363" indent="-398463">
              <a:spcBef>
                <a:spcPts val="0"/>
              </a:spcBef>
              <a:buSzPct val="125000"/>
              <a:buFont typeface="Times New Roman" panose="02020603050405020304" pitchFamily="18" charset="0"/>
              <a:buChar char="-"/>
            </a:pPr>
            <a:r>
              <a:rPr lang="en-US" sz="4400" spc="-150" dirty="0">
                <a:solidFill>
                  <a:schemeClr val="tx1"/>
                </a:solidFill>
                <a:latin typeface="Times New Roman" panose="02020603050405020304" pitchFamily="18" charset="0"/>
                <a:cs typeface="Times New Roman" panose="02020603050405020304" pitchFamily="18" charset="0"/>
              </a:rPr>
              <a:t>High- concentration (O0110C4)</a:t>
            </a:r>
          </a:p>
          <a:p>
            <a:pPr marL="1376363" indent="-398463">
              <a:spcBef>
                <a:spcPts val="0"/>
              </a:spcBef>
              <a:buSzPct val="125000"/>
              <a:buFont typeface="Times New Roman" panose="02020603050405020304" pitchFamily="18" charset="0"/>
              <a:buChar char="-"/>
            </a:pPr>
            <a:endParaRPr lang="en-US" sz="28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95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4F58B-CB00-475D-60E6-BC105B2DA0B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F231F1-E046-EC7B-7A08-B3BFD42F3C81}"/>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96</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F1DD814C-5D6F-0432-452C-FF0BCA151D83}"/>
              </a:ext>
            </a:extLst>
          </p:cNvPr>
          <p:cNvSpPr>
            <a:spLocks noGrp="1"/>
          </p:cNvSpPr>
          <p:nvPr>
            <p:ph type="title"/>
          </p:nvPr>
        </p:nvSpPr>
        <p:spPr>
          <a:xfrm>
            <a:off x="962025" y="779489"/>
            <a:ext cx="10207847" cy="944535"/>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O0110D1- Suctioning</a:t>
            </a:r>
          </a:p>
        </p:txBody>
      </p:sp>
      <p:pic>
        <p:nvPicPr>
          <p:cNvPr id="21" name="Content Placeholder 20">
            <a:extLst>
              <a:ext uri="{FF2B5EF4-FFF2-40B4-BE49-F238E27FC236}">
                <a16:creationId xmlns:a16="http://schemas.microsoft.com/office/drawing/2014/main" id="{40A771DD-0D9E-ECC9-9DBD-87D8BADDAA86}"/>
              </a:ext>
            </a:extLst>
          </p:cNvPr>
          <p:cNvPicPr>
            <a:picLocks noGrp="1" noChangeAspect="1"/>
          </p:cNvPicPr>
          <p:nvPr>
            <p:ph idx="1"/>
          </p:nvPr>
        </p:nvPicPr>
        <p:blipFill>
          <a:blip r:embed="rId2"/>
          <a:stretch>
            <a:fillRect/>
          </a:stretch>
        </p:blipFill>
        <p:spPr>
          <a:xfrm>
            <a:off x="602843" y="2451396"/>
            <a:ext cx="11039808" cy="3800548"/>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4332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A0DCC-0F5D-4DB0-D990-9589640CC63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BBEF9F-5C65-C933-5080-73995C9B5CA0}"/>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97</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43C48830-F88A-EEFC-FB27-C728A1713BD0}"/>
              </a:ext>
            </a:extLst>
          </p:cNvPr>
          <p:cNvSpPr>
            <a:spLocks noGrp="1"/>
          </p:cNvSpPr>
          <p:nvPr>
            <p:ph type="title"/>
          </p:nvPr>
        </p:nvSpPr>
        <p:spPr>
          <a:xfrm>
            <a:off x="981074" y="798540"/>
            <a:ext cx="10248901"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O0110D1- Suctioning (cont.)</a:t>
            </a:r>
          </a:p>
        </p:txBody>
      </p:sp>
      <p:sp>
        <p:nvSpPr>
          <p:cNvPr id="5" name="Content Placeholder 4">
            <a:extLst>
              <a:ext uri="{FF2B5EF4-FFF2-40B4-BE49-F238E27FC236}">
                <a16:creationId xmlns:a16="http://schemas.microsoft.com/office/drawing/2014/main" id="{A17AFDDB-A615-CC44-0772-8772F0F6516E}"/>
              </a:ext>
            </a:extLst>
          </p:cNvPr>
          <p:cNvSpPr>
            <a:spLocks noGrp="1"/>
          </p:cNvSpPr>
          <p:nvPr>
            <p:ph idx="1"/>
          </p:nvPr>
        </p:nvSpPr>
        <p:spPr>
          <a:xfrm>
            <a:off x="426404" y="1901888"/>
            <a:ext cx="11403646" cy="4956112"/>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Code only tracheal and/or nasopharyngeal suctioning in this item. </a:t>
            </a:r>
          </a:p>
          <a:p>
            <a:pPr marL="457200" indent="-45720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Code if the resident performs their own tracheal and/or nasopharyngeal suctioning. </a:t>
            </a:r>
          </a:p>
          <a:p>
            <a:pPr marL="457200" indent="-457200">
              <a:spcBef>
                <a:spcPts val="0"/>
              </a:spcBef>
              <a:buSzPct val="100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Suctioning can be:</a:t>
            </a:r>
          </a:p>
          <a:p>
            <a:pPr marL="1085850" indent="-4572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Scheduled  (O0110D2).</a:t>
            </a:r>
          </a:p>
          <a:p>
            <a:pPr marL="1085850" indent="-457200">
              <a:spcBef>
                <a:spcPts val="0"/>
              </a:spcBef>
              <a:buSzPct val="125000"/>
              <a:buFont typeface="Times New Roman" panose="02020603050405020304" pitchFamily="18" charset="0"/>
              <a:buChar char="-"/>
            </a:pPr>
            <a:r>
              <a:rPr lang="en-US" sz="4000" spc="-150" dirty="0">
                <a:solidFill>
                  <a:schemeClr val="tx1"/>
                </a:solidFill>
                <a:latin typeface="Times New Roman" panose="02020603050405020304" pitchFamily="18" charset="0"/>
                <a:cs typeface="Times New Roman" panose="02020603050405020304" pitchFamily="18" charset="0"/>
              </a:rPr>
              <a:t>As needed (O0110D3).</a:t>
            </a:r>
          </a:p>
          <a:p>
            <a:pPr marL="457200" indent="-457200">
              <a:spcBef>
                <a:spcPts val="0"/>
              </a:spcBef>
              <a:buSzPct val="125000"/>
              <a:buFont typeface="Wingdings" panose="05000000000000000000" pitchFamily="2" charset="2"/>
              <a:buChar char="§"/>
            </a:pPr>
            <a:r>
              <a:rPr lang="en-US" sz="4000" spc="-150" dirty="0">
                <a:solidFill>
                  <a:schemeClr val="tx1"/>
                </a:solidFill>
                <a:latin typeface="Times New Roman" panose="02020603050405020304" pitchFamily="18" charset="0"/>
                <a:cs typeface="Times New Roman" panose="02020603050405020304" pitchFamily="18" charset="0"/>
              </a:rPr>
              <a:t>Do not code oral suctioning here. </a:t>
            </a:r>
          </a:p>
          <a:p>
            <a:pPr marL="628650" indent="0">
              <a:spcBef>
                <a:spcPts val="0"/>
              </a:spcBef>
              <a:buSzPct val="125000"/>
              <a:buNone/>
            </a:pPr>
            <a:endParaRPr lang="en-US" sz="2800" spc="-15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1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1000"/>
                                        <p:tgtEl>
                                          <p:spTgt spid="5">
                                            <p:txEl>
                                              <p:pRg st="5" end="5"/>
                                            </p:txEl>
                                          </p:spTgt>
                                        </p:tgtEl>
                                      </p:cBhvr>
                                    </p:animEffect>
                                    <p:anim calcmode="lin" valueType="num">
                                      <p:cBhvr>
                                        <p:cTn id="4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14BF-4987-F941-0B5D-CA931BE03BC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EDC985-73CB-8CB4-D07E-32078725F1EE}"/>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98</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148F3F99-4B7F-A2E3-06F5-F9ECB3847F24}"/>
              </a:ext>
            </a:extLst>
          </p:cNvPr>
          <p:cNvSpPr>
            <a:spLocks noGrp="1"/>
          </p:cNvSpPr>
          <p:nvPr>
            <p:ph type="title"/>
          </p:nvPr>
        </p:nvSpPr>
        <p:spPr>
          <a:xfrm>
            <a:off x="876300" y="846165"/>
            <a:ext cx="10296784" cy="879778"/>
          </a:xfrm>
          <a:solidFill>
            <a:srgbClr val="00B050"/>
          </a:solidFill>
          <a:ln>
            <a:solidFill>
              <a:schemeClr val="tx1"/>
            </a:solidFill>
          </a:ln>
          <a:effectLst>
            <a:glow rad="127000">
              <a:schemeClr val="bg1"/>
            </a:glow>
          </a:effectLst>
        </p:spPr>
        <p:txBody>
          <a:bodyPr>
            <a:noAutofit/>
          </a:bodyPr>
          <a:lstStyle/>
          <a:p>
            <a:pPr algn="ctr"/>
            <a:r>
              <a:rPr lang="en-US" sz="6000" b="1" i="1" spc="-300" dirty="0">
                <a:solidFill>
                  <a:schemeClr val="tx1"/>
                </a:solidFill>
                <a:latin typeface="Times New Roman" panose="02020603050405020304" pitchFamily="18" charset="0"/>
                <a:cs typeface="Times New Roman" panose="02020603050405020304" pitchFamily="18" charset="0"/>
              </a:rPr>
              <a:t>O0110E1- Tracheostomy Care</a:t>
            </a:r>
          </a:p>
        </p:txBody>
      </p:sp>
      <p:sp>
        <p:nvSpPr>
          <p:cNvPr id="5" name="Content Placeholder 4">
            <a:extLst>
              <a:ext uri="{FF2B5EF4-FFF2-40B4-BE49-F238E27FC236}">
                <a16:creationId xmlns:a16="http://schemas.microsoft.com/office/drawing/2014/main" id="{8A73CD15-BFBA-D77A-61AC-60B94CCF33A0}"/>
              </a:ext>
            </a:extLst>
          </p:cNvPr>
          <p:cNvSpPr>
            <a:spLocks noGrp="1"/>
          </p:cNvSpPr>
          <p:nvPr>
            <p:ph idx="1"/>
          </p:nvPr>
        </p:nvSpPr>
        <p:spPr>
          <a:xfrm>
            <a:off x="606055" y="4635795"/>
            <a:ext cx="11227981" cy="2222204"/>
          </a:xfrm>
          <a:solidFill>
            <a:schemeClr val="bg1"/>
          </a:solidFill>
        </p:spPr>
        <p:txBody>
          <a:bodyPr>
            <a:noAutofit/>
          </a:bodyPr>
          <a:lstStyle/>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Code cleansing of the tracheostomy and/or cannula. </a:t>
            </a:r>
          </a:p>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Code the laryngectomy tube care. </a:t>
            </a:r>
          </a:p>
          <a:p>
            <a:pPr marL="457200" indent="-457200">
              <a:spcBef>
                <a:spcPts val="0"/>
              </a:spcBef>
              <a:buSzPct val="100000"/>
              <a:buFont typeface="Wingdings" panose="05000000000000000000" pitchFamily="2" charset="2"/>
              <a:buChar char="§"/>
            </a:pPr>
            <a:r>
              <a:rPr lang="en-US" sz="3600" spc="-150" dirty="0">
                <a:solidFill>
                  <a:schemeClr val="tx1"/>
                </a:solidFill>
                <a:latin typeface="Times New Roman" panose="02020603050405020304" pitchFamily="18" charset="0"/>
                <a:cs typeface="Times New Roman" panose="02020603050405020304" pitchFamily="18" charset="0"/>
              </a:rPr>
              <a:t>This item may be coded if the resident performs their own tracheostomy care. </a:t>
            </a:r>
          </a:p>
        </p:txBody>
      </p:sp>
      <p:pic>
        <p:nvPicPr>
          <p:cNvPr id="2" name="Picture 1">
            <a:extLst>
              <a:ext uri="{FF2B5EF4-FFF2-40B4-BE49-F238E27FC236}">
                <a16:creationId xmlns:a16="http://schemas.microsoft.com/office/drawing/2014/main" id="{F9470D21-3882-6CB8-70F3-116387CE7B22}"/>
              </a:ext>
            </a:extLst>
          </p:cNvPr>
          <p:cNvPicPr>
            <a:picLocks noChangeAspect="1"/>
          </p:cNvPicPr>
          <p:nvPr/>
        </p:nvPicPr>
        <p:blipFill>
          <a:blip r:embed="rId2"/>
          <a:stretch>
            <a:fillRect/>
          </a:stretch>
        </p:blipFill>
        <p:spPr>
          <a:xfrm>
            <a:off x="606055" y="2343149"/>
            <a:ext cx="11068493" cy="2292645"/>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42152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59F7-BF10-AA92-15B6-1B33990F8C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CF1081-2CEF-A279-E3B0-D49C6C608912}"/>
              </a:ext>
            </a:extLst>
          </p:cNvPr>
          <p:cNvSpPr txBox="1">
            <a:spLocks/>
          </p:cNvSpPr>
          <p:nvPr/>
        </p:nvSpPr>
        <p:spPr bwMode="gray">
          <a:xfrm>
            <a:off x="10428270" y="131761"/>
            <a:ext cx="678093" cy="365125"/>
          </a:xfrm>
          <a:prstGeom prst="rect">
            <a:avLst/>
          </a:prstGeom>
          <a:solidFill>
            <a:schemeClr val="tx1"/>
          </a:solidFill>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08158F-33E0-4EBE-9383-2B165F883658}" type="slidenum">
              <a:rPr lang="en-US" sz="1600" b="1" i="1" smtClean="0">
                <a:highlight>
                  <a:srgbClr val="000000"/>
                </a:highlight>
                <a:latin typeface="Times New Roman" panose="02020603050405020304" pitchFamily="18" charset="0"/>
                <a:cs typeface="Times New Roman" panose="02020603050405020304" pitchFamily="18" charset="0"/>
              </a:rPr>
              <a:pPr/>
              <a:t>99</a:t>
            </a:fld>
            <a:endParaRPr lang="en-US" sz="1800" b="1" i="1" dirty="0">
              <a:highlight>
                <a:srgbClr val="000000"/>
              </a:highlight>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C0CF744-942D-A969-F42B-0BD081EC39CB}"/>
              </a:ext>
            </a:extLst>
          </p:cNvPr>
          <p:cNvSpPr>
            <a:spLocks noGrp="1"/>
          </p:cNvSpPr>
          <p:nvPr>
            <p:ph type="title"/>
          </p:nvPr>
        </p:nvSpPr>
        <p:spPr>
          <a:xfrm>
            <a:off x="692914" y="758190"/>
            <a:ext cx="10806172" cy="975360"/>
          </a:xfrm>
          <a:solidFill>
            <a:srgbClr val="00B050"/>
          </a:solidFill>
          <a:ln>
            <a:solidFill>
              <a:schemeClr val="tx1"/>
            </a:solidFill>
          </a:ln>
          <a:effectLst>
            <a:glow rad="127000">
              <a:schemeClr val="bg1"/>
            </a:glow>
          </a:effectLst>
        </p:spPr>
        <p:txBody>
          <a:bodyPr>
            <a:noAutofit/>
          </a:bodyPr>
          <a:lstStyle/>
          <a:p>
            <a:pPr algn="ctr"/>
            <a:r>
              <a:rPr lang="en-US" sz="5400" b="1" i="1" spc="-300" dirty="0">
                <a:solidFill>
                  <a:schemeClr val="tx1"/>
                </a:solidFill>
                <a:latin typeface="Times New Roman" panose="02020603050405020304" pitchFamily="18" charset="0"/>
                <a:cs typeface="Times New Roman" panose="02020603050405020304" pitchFamily="18" charset="0"/>
              </a:rPr>
              <a:t>O0110F1- Invasive Mechanical Ventilator</a:t>
            </a:r>
          </a:p>
        </p:txBody>
      </p:sp>
      <p:pic>
        <p:nvPicPr>
          <p:cNvPr id="6" name="Picture 5">
            <a:extLst>
              <a:ext uri="{FF2B5EF4-FFF2-40B4-BE49-F238E27FC236}">
                <a16:creationId xmlns:a16="http://schemas.microsoft.com/office/drawing/2014/main" id="{41C244A4-C930-E02C-5492-8FA39575319E}"/>
              </a:ext>
            </a:extLst>
          </p:cNvPr>
          <p:cNvPicPr>
            <a:picLocks noChangeAspect="1"/>
          </p:cNvPicPr>
          <p:nvPr/>
        </p:nvPicPr>
        <p:blipFill>
          <a:blip r:embed="rId2"/>
          <a:stretch>
            <a:fillRect/>
          </a:stretch>
        </p:blipFill>
        <p:spPr>
          <a:xfrm>
            <a:off x="745748" y="2438069"/>
            <a:ext cx="10700504" cy="3528391"/>
          </a:xfrm>
          <a:prstGeom prst="rect">
            <a:avLst/>
          </a:prstGeom>
          <a:ln w="88900" cap="sq" cmpd="thickThin">
            <a:solidFill>
              <a:srgbClr val="000000"/>
            </a:solidFill>
            <a:prstDash val="solid"/>
            <a:miter lim="800000"/>
          </a:ln>
          <a:effectLst>
            <a:glow rad="63500">
              <a:srgbClr val="C00000"/>
            </a:glow>
            <a:innerShdw blurRad="76200">
              <a:srgbClr val="000000"/>
            </a:innerShdw>
          </a:effectLst>
        </p:spPr>
      </p:pic>
    </p:spTree>
    <p:extLst>
      <p:ext uri="{BB962C8B-B14F-4D97-AF65-F5344CB8AC3E}">
        <p14:creationId xmlns:p14="http://schemas.microsoft.com/office/powerpoint/2010/main" val="21462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3514</TotalTime>
  <Words>14779</Words>
  <Application>Microsoft Office PowerPoint</Application>
  <PresentationFormat>Widescreen</PresentationFormat>
  <Paragraphs>1526</Paragraphs>
  <Slides>321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321</vt:i4>
      </vt:variant>
    </vt:vector>
  </HeadingPairs>
  <TitlesOfParts>
    <vt:vector size="329" baseType="lpstr">
      <vt:lpstr>Aptos</vt:lpstr>
      <vt:lpstr>Arial</vt:lpstr>
      <vt:lpstr>Century Gothic</vt:lpstr>
      <vt:lpstr>Parchment</vt:lpstr>
      <vt:lpstr>Times New Roman</vt:lpstr>
      <vt:lpstr>Wingdings</vt:lpstr>
      <vt:lpstr>Wingdings 3</vt:lpstr>
      <vt:lpstr>Ion Boardroom</vt:lpstr>
      <vt:lpstr> MDS Item Set Version 1.20.1 </vt:lpstr>
      <vt:lpstr>Important Notice</vt:lpstr>
      <vt:lpstr>Learning Objectives</vt:lpstr>
      <vt:lpstr>Section K Swallowing/ Nutritional Status</vt:lpstr>
      <vt:lpstr>K0300: Weight Loss &amp; K0310: Weight Gain</vt:lpstr>
      <vt:lpstr>Definition-Weight loss in 30 days</vt:lpstr>
      <vt:lpstr>Definition-Weight gain in 30 days</vt:lpstr>
      <vt:lpstr>Definition-Weight loss in 180 days</vt:lpstr>
      <vt:lpstr>Definition-Weight gain in 180 days</vt:lpstr>
      <vt:lpstr>K0300&amp; K0310 (cont.)</vt:lpstr>
      <vt:lpstr>K0300&amp; K0310 (cont.)</vt:lpstr>
      <vt:lpstr>K0300&amp; K0310- New Admission</vt:lpstr>
      <vt:lpstr>K0300 &amp; K0310- New Admission (cont.)</vt:lpstr>
      <vt:lpstr>K0300 &amp; K0310- Subsequent Assessments</vt:lpstr>
      <vt:lpstr>K0300 &amp; K0310- Subsequent Assessments (cont.)</vt:lpstr>
      <vt:lpstr>K0300: Weight Loss &amp; K0310: Weight Gain (cont.)</vt:lpstr>
      <vt:lpstr>K0300: Weight Loss &amp; K0310: Weight Gain</vt:lpstr>
      <vt:lpstr>K0300: Weight Loss &amp; K0310: Weight Gain (cont.)</vt:lpstr>
      <vt:lpstr>K0300: Weight Loss &amp; K0310: Weight Gain (cont.)</vt:lpstr>
      <vt:lpstr>K0300: Weight Loss &amp; K0310: Weight Gain (cont.)</vt:lpstr>
      <vt:lpstr>K0300: Weight Loss &amp; K0310: Weight Gain (cont.)</vt:lpstr>
      <vt:lpstr>Section M Skin Conditions</vt:lpstr>
      <vt:lpstr>Determination of three steps</vt:lpstr>
      <vt:lpstr>Step 1: Determination Deepest Anatomical stage</vt:lpstr>
      <vt:lpstr>Step 2: Identify Unstageable Pressure Ulcer</vt:lpstr>
      <vt:lpstr>Step 2: Identify Unstageable Pressure Ulcer</vt:lpstr>
      <vt:lpstr>Step 3: Determine “Present on Admission”</vt:lpstr>
      <vt:lpstr>Step 3: Determine “Present on Admission” (cont.)</vt:lpstr>
      <vt:lpstr>Step 3: Determine “Present on Admission” (cont.)</vt:lpstr>
      <vt:lpstr>Step 3: Determine “Present on Admission” (cont.)</vt:lpstr>
      <vt:lpstr>Step 3: Determine “Present on Admission” (cont.)</vt:lpstr>
      <vt:lpstr>Step 3: Determine “Present on Admission” (cont.)</vt:lpstr>
      <vt:lpstr>Step 3: Determine “Present on Admission” (cont.)</vt:lpstr>
      <vt:lpstr>Step 3: Determine “Present on Admission” (cont.)</vt:lpstr>
      <vt:lpstr>Step 3: Determine “Present on Admission” (cont.)</vt:lpstr>
      <vt:lpstr>Section N Medication</vt:lpstr>
      <vt:lpstr>N0415 High-Risk Drug Classes:  Use and Indication</vt:lpstr>
      <vt:lpstr>N0415-High Risk Drug Classes</vt:lpstr>
      <vt:lpstr>Definitions</vt:lpstr>
      <vt:lpstr>Definitions (cont.)</vt:lpstr>
      <vt:lpstr>Definitions (cont.)</vt:lpstr>
      <vt:lpstr>Definitions (cont.)</vt:lpstr>
      <vt:lpstr>Definitions (cont.)</vt:lpstr>
      <vt:lpstr>Definitions (cont.)</vt:lpstr>
      <vt:lpstr>N0415-High Risk Drug Classes: Use and Indication</vt:lpstr>
      <vt:lpstr>N0415 (cont.)</vt:lpstr>
      <vt:lpstr>N0415- High-Risk Drug Classes: Use and Indication</vt:lpstr>
      <vt:lpstr>N0415- High-Risk Drug Classes: Use and Indication</vt:lpstr>
      <vt:lpstr>N0415A. Antipsychotic</vt:lpstr>
      <vt:lpstr>N0415B. Antianxiety</vt:lpstr>
      <vt:lpstr>N0415C. Antidepressant</vt:lpstr>
      <vt:lpstr>N0415D. Hypnotic</vt:lpstr>
      <vt:lpstr>N0415E. Anticoagulant</vt:lpstr>
      <vt:lpstr>N0415E. Anticoagulant (cont.)</vt:lpstr>
      <vt:lpstr>N0415E. Anticoagulant (cont.)</vt:lpstr>
      <vt:lpstr>N0415E. Anticoagulant (cont.)</vt:lpstr>
      <vt:lpstr>N0415F. Antibiotic</vt:lpstr>
      <vt:lpstr>N0415G. Diuretic</vt:lpstr>
      <vt:lpstr>N0415H. Opioid</vt:lpstr>
      <vt:lpstr>N0415H. Opioid (cont.)</vt:lpstr>
      <vt:lpstr>N0415I. Antiplatelet</vt:lpstr>
      <vt:lpstr>N0415J. Hypoglycemic</vt:lpstr>
      <vt:lpstr>N0415K. Anticonvulsant</vt:lpstr>
      <vt:lpstr>N0415Z. None of the above</vt:lpstr>
      <vt:lpstr>N0415- High-Risk Drug Classes</vt:lpstr>
      <vt:lpstr>N0415- High-Risk Drug Classes (cont.)</vt:lpstr>
      <vt:lpstr>N0415- High-Risk Drug Classes (cont.)</vt:lpstr>
      <vt:lpstr>N0415- High-Risk Drug Classes (cont.)</vt:lpstr>
      <vt:lpstr>N0415- High-Risk Drug Classes (cont.)</vt:lpstr>
      <vt:lpstr>N0415- High-Risk Drug Classes (cont.)</vt:lpstr>
      <vt:lpstr>N0415- High-Risk Drug Classes (cont.)</vt:lpstr>
      <vt:lpstr>N0415- High-Risk Drug Classes (cont.)</vt:lpstr>
      <vt:lpstr>N0415- Medication resources</vt:lpstr>
      <vt:lpstr>N0415- Medication resources (cont.)</vt:lpstr>
      <vt:lpstr>N0415- Medication resources (cont.)</vt:lpstr>
      <vt:lpstr>Section O Special Treatments, Procedures, and Programs</vt:lpstr>
      <vt:lpstr>O0110 Special Treatments, Procedures, and Programs</vt:lpstr>
      <vt:lpstr>O0110- Special Treatments, Procedures, and Programs</vt:lpstr>
      <vt:lpstr>O0110- Special Treatments, Procedures, and Programs</vt:lpstr>
      <vt:lpstr>O0110- Special Treatments, Procedures, and Programs</vt:lpstr>
      <vt:lpstr>O0110:Column a-On admission</vt:lpstr>
      <vt:lpstr>O0110:Column a-On admission (cont.)</vt:lpstr>
      <vt:lpstr>O0110- Column b-While a Resident</vt:lpstr>
      <vt:lpstr>O0110- Column b-While a Resident (cont.)</vt:lpstr>
      <vt:lpstr>O0110:Column c-At Discharge</vt:lpstr>
      <vt:lpstr>O0110- Column c-At Discharge (cont.)</vt:lpstr>
      <vt:lpstr>O0110A-B: Cancer Treatments</vt:lpstr>
      <vt:lpstr>O0110A1-Chemotherapy</vt:lpstr>
      <vt:lpstr>O0110A1-Chemotherapy (cont.)</vt:lpstr>
      <vt:lpstr>O0110A1-Chemotherapy (cont.)</vt:lpstr>
      <vt:lpstr>O0110B1- Radiation</vt:lpstr>
      <vt:lpstr>O0110C-G: Respiratory Treatment</vt:lpstr>
      <vt:lpstr>O0110C1- Oxygen Therapy</vt:lpstr>
      <vt:lpstr>O0110C1- Oxygen Therapy</vt:lpstr>
      <vt:lpstr>O0110C- Oxygen Therapy (cont.)</vt:lpstr>
      <vt:lpstr>O0110D1- Suctioning</vt:lpstr>
      <vt:lpstr>O0110D1- Suctioning (cont.)</vt:lpstr>
      <vt:lpstr>O0110E1- Tracheostomy Care</vt:lpstr>
      <vt:lpstr>O0110F1- Invasive Mechanical Ventilator</vt:lpstr>
      <vt:lpstr>O0110F1- Invasive Mechanical Ventilator (cont.)</vt:lpstr>
      <vt:lpstr>O0110F1- Invasive Mechanical Ventilator(cont.)</vt:lpstr>
      <vt:lpstr>O0110G1- Non- Invasive Mechanical Ventilator</vt:lpstr>
      <vt:lpstr>O0110G1- Non- Invasive Mechanical Ventilator (cont.)</vt:lpstr>
      <vt:lpstr>O0110H-O: Other Treatment, Procedure &amp; Programs</vt:lpstr>
      <vt:lpstr>O0110H1- IV Medications</vt:lpstr>
      <vt:lpstr>O0110H1- IV Medications (cont.)</vt:lpstr>
      <vt:lpstr>O0110H1- IV Medications (cont.)</vt:lpstr>
      <vt:lpstr>O0110H1- IV Medications (cont.)</vt:lpstr>
      <vt:lpstr>O0110H1- IV Medications (cont.)</vt:lpstr>
      <vt:lpstr>O0110H1- IV Medications (cont.)</vt:lpstr>
      <vt:lpstr>O0110I1- Transfusions </vt:lpstr>
      <vt:lpstr>O0110J1- Dialysis </vt:lpstr>
      <vt:lpstr>O0110J1- Dialysis (cont.) </vt:lpstr>
      <vt:lpstr>O0110J1- Dialysis (cont.) </vt:lpstr>
      <vt:lpstr>O0110K1- Hospice care </vt:lpstr>
      <vt:lpstr>O0110K1- Hospice care (cont.) </vt:lpstr>
      <vt:lpstr>O0110M1- Isolation</vt:lpstr>
      <vt:lpstr>O0110M1- Isolation (cont.)</vt:lpstr>
      <vt:lpstr>O0110M1- Isolation (cont.)</vt:lpstr>
      <vt:lpstr>O0110M1- Isolation (cont.)</vt:lpstr>
      <vt:lpstr>O0110O1- IV Access</vt:lpstr>
      <vt:lpstr>O0110O1- IV Access (cont.)</vt:lpstr>
      <vt:lpstr>O0110O1- IV Access (cont.)</vt:lpstr>
      <vt:lpstr>O0110Z1- None of above</vt:lpstr>
      <vt:lpstr>O0250 Influenza Vaccine</vt:lpstr>
      <vt:lpstr>O0250- Influenza Vaccine</vt:lpstr>
      <vt:lpstr>O0250- Influenza Vaccine (cont.)</vt:lpstr>
      <vt:lpstr>O0250A</vt:lpstr>
      <vt:lpstr>O0250A (cont.)</vt:lpstr>
      <vt:lpstr>O0250A (cont.)</vt:lpstr>
      <vt:lpstr>O0250B-Date Influenza Vaccine received</vt:lpstr>
      <vt:lpstr>O0250B-Date Influenza Vaccine received (cont.)</vt:lpstr>
      <vt:lpstr>O0250B-Date Influenza Vaccine received (cont.)</vt:lpstr>
      <vt:lpstr>O0250C. If influenza vaccine not received, state reason</vt:lpstr>
      <vt:lpstr>O0250C (cont.)</vt:lpstr>
      <vt:lpstr>O0250C (cont.)</vt:lpstr>
      <vt:lpstr>O0250C (cont.)</vt:lpstr>
      <vt:lpstr>O0250C (cont.)</vt:lpstr>
      <vt:lpstr>O0250C (cont.)</vt:lpstr>
      <vt:lpstr>O0250C (cont.)</vt:lpstr>
      <vt:lpstr>O0250-Influenza Vaccine (cont.)</vt:lpstr>
      <vt:lpstr>O0250-Influenza Vaccine (cont.)</vt:lpstr>
      <vt:lpstr>O0300 Pneumococcal Vaccine</vt:lpstr>
      <vt:lpstr>O0300- Pneumococcal Vaccine</vt:lpstr>
      <vt:lpstr>O0300- Pneumococcal Vaccine (cont.)</vt:lpstr>
      <vt:lpstr>O0300- Pneumococcal Vaccine (cont.)</vt:lpstr>
      <vt:lpstr>O0300- Pneumococcal Vaccine (cont.)</vt:lpstr>
      <vt:lpstr>O0300A- Is the resident’s pneumococcal vaccination up to date?</vt:lpstr>
      <vt:lpstr>O0300A (cont.)</vt:lpstr>
      <vt:lpstr>O0300A (cont.)</vt:lpstr>
      <vt:lpstr>O0300A (cont.)</vt:lpstr>
      <vt:lpstr>O0300A (cont.)</vt:lpstr>
      <vt:lpstr>O0300B- If Pneumococcal Vaccine Not Received, State Reason</vt:lpstr>
      <vt:lpstr>O0300B- If Pneumococcal Vaccine Not Received, State Reason</vt:lpstr>
      <vt:lpstr>O0300B- If Pneumococcal Vaccine Not Received, State Reason</vt:lpstr>
      <vt:lpstr>Coding Tips for O0300</vt:lpstr>
      <vt:lpstr>O0350 Resident’s COVID-19 vaccination is up to date</vt:lpstr>
      <vt:lpstr>O0350- COVID-19 Vaccination is UP to Date</vt:lpstr>
      <vt:lpstr>O0350- COVID-19 (cont.)</vt:lpstr>
      <vt:lpstr>O0350- COVID-19 vaccination is up to date (cont.)</vt:lpstr>
      <vt:lpstr>O0350- COVID-19 vaccination is up to date (cont.)</vt:lpstr>
      <vt:lpstr>Definition of “Up to Date”</vt:lpstr>
      <vt:lpstr>O0350 (cont.)</vt:lpstr>
      <vt:lpstr>New Item: O0390 Therapy Services</vt:lpstr>
      <vt:lpstr>O0390- Therapy Services</vt:lpstr>
      <vt:lpstr>O0390- Therapy Services (cont.)</vt:lpstr>
      <vt:lpstr>O0390- Therapy Services (cont.)</vt:lpstr>
      <vt:lpstr>Definition </vt:lpstr>
      <vt:lpstr>O0390- Therapy Services (cont.)</vt:lpstr>
      <vt:lpstr>O0390- Therapy Services (cont.)</vt:lpstr>
      <vt:lpstr>O0390- Therapy Services (cont.)</vt:lpstr>
      <vt:lpstr>O0390- Therapy Minutes</vt:lpstr>
      <vt:lpstr>O0390- Therapy Minutes(cont.)</vt:lpstr>
      <vt:lpstr>O0390- Therapy Minutes (cont.)</vt:lpstr>
      <vt:lpstr>O0390- Therapy Minutes (cont.)</vt:lpstr>
      <vt:lpstr>O0390- Therapy Minutes (cont.)</vt:lpstr>
      <vt:lpstr>O0390- Therapy Minutes (cont.)</vt:lpstr>
      <vt:lpstr>O0390- Respiratory therapy minutes</vt:lpstr>
      <vt:lpstr>O0390- Respiratory therapy minutes (cont.)</vt:lpstr>
      <vt:lpstr>O0390- Therapy Minutes (cont.)</vt:lpstr>
      <vt:lpstr>O0390- Therapy Minutes (cont.)</vt:lpstr>
      <vt:lpstr>O0390- Therapy Minutes (cont.)</vt:lpstr>
      <vt:lpstr>O0390- Therapy Minutes (cont.)</vt:lpstr>
      <vt:lpstr>O0390- Therapy Minutes (cont.)</vt:lpstr>
      <vt:lpstr>O0390- Therapy Minutes (cont.)</vt:lpstr>
      <vt:lpstr>O0390- Therapy Minutes (cont.)</vt:lpstr>
      <vt:lpstr>O0390- Therapy Minutes (cont.)</vt:lpstr>
      <vt:lpstr>O0390- Therapy Minutes (cont.)</vt:lpstr>
      <vt:lpstr>Respiratory and Psychological therapies Minutes</vt:lpstr>
      <vt:lpstr>Respiratory and psychological therapies Minutes (cont.)</vt:lpstr>
      <vt:lpstr>Non-Skilled Services</vt:lpstr>
      <vt:lpstr>Non-Skilled Services(cont.)</vt:lpstr>
      <vt:lpstr>Non-Skilled Services(cont.)</vt:lpstr>
      <vt:lpstr>Non-Skilled Services(cont.)</vt:lpstr>
      <vt:lpstr>Non-Skilled Services(cont.)</vt:lpstr>
      <vt:lpstr>Non-Skilled Services(cont.)</vt:lpstr>
      <vt:lpstr>Co-treatment- Medicare Part A</vt:lpstr>
      <vt:lpstr>Co-treatment- Medicare Part B</vt:lpstr>
      <vt:lpstr>Therapy Aides</vt:lpstr>
      <vt:lpstr>Therapy Students- Medicare Part A</vt:lpstr>
      <vt:lpstr>Therapy Students- Medicare Part A (cont.)</vt:lpstr>
      <vt:lpstr>Therapy Students- Medicare Part B</vt:lpstr>
      <vt:lpstr>Therapy Students- Medicare Part B (cont.)</vt:lpstr>
      <vt:lpstr>Therapy Students- Medicare Part B (cont.)</vt:lpstr>
      <vt:lpstr>Modes of Therapy</vt:lpstr>
      <vt:lpstr>Modes of Therapy (cont.)</vt:lpstr>
      <vt:lpstr>Modes of Therapy- Individual therapy</vt:lpstr>
      <vt:lpstr>Individual therapy-Example</vt:lpstr>
      <vt:lpstr>Individual Therapy- Therapy Student part A &amp;B</vt:lpstr>
      <vt:lpstr>Example – Individual Therapy; Therapy Student </vt:lpstr>
      <vt:lpstr>Concurrent Therapy</vt:lpstr>
      <vt:lpstr>Individual Therapy- Therapy Student Part A</vt:lpstr>
      <vt:lpstr>Individual Therapy- Therapy Student Part A (cont.)</vt:lpstr>
      <vt:lpstr>Individual Therapy- Therapy Student Part A (cont.)</vt:lpstr>
      <vt:lpstr>Example#1 – Concurrent Therapy</vt:lpstr>
      <vt:lpstr>Example#2 – Concurrent Therapy</vt:lpstr>
      <vt:lpstr>Example#3 – Concurrent Therapy</vt:lpstr>
      <vt:lpstr>Group Therapy- Therapy Student</vt:lpstr>
      <vt:lpstr>Group Therapy- Therapy Student for Part A</vt:lpstr>
      <vt:lpstr>Group Therapy- Therapy Student for Part B</vt:lpstr>
      <vt:lpstr>Example#1 – Group Therapy</vt:lpstr>
      <vt:lpstr>Example#2 – Group Therapy</vt:lpstr>
      <vt:lpstr>Example#3 – Group Therapy</vt:lpstr>
      <vt:lpstr>Therapy Modalities</vt:lpstr>
      <vt:lpstr>Therapy Modalities (cont.)</vt:lpstr>
      <vt:lpstr>Example#1 – Therapy Modalities</vt:lpstr>
      <vt:lpstr>Example#2 – Therapy Modalities</vt:lpstr>
      <vt:lpstr>Example#3 – Therapy Modalities</vt:lpstr>
      <vt:lpstr>Example#4 – Therapy Modalities</vt:lpstr>
      <vt:lpstr>O0400:  Respiratory Therapy</vt:lpstr>
      <vt:lpstr>Respiratory Therapy</vt:lpstr>
      <vt:lpstr>O0400: Respiratory Therapy (cont.)</vt:lpstr>
      <vt:lpstr>O0400: Respiratory Therapy (cont.)</vt:lpstr>
      <vt:lpstr>O0400: Therapies (cont.)</vt:lpstr>
      <vt:lpstr>New: O0425:  Part A Therapy</vt:lpstr>
      <vt:lpstr>O0425: Therapies</vt:lpstr>
      <vt:lpstr>O0425: Part A Therapies</vt:lpstr>
      <vt:lpstr>O0425: Part A Therapies (cont.)</vt:lpstr>
      <vt:lpstr>O0425: Part A Therapies- Individual Minutes</vt:lpstr>
      <vt:lpstr>O0425: Part A Therapies- Concurrent Minutes</vt:lpstr>
      <vt:lpstr>O0425: Part A Therapies- Group Minutes</vt:lpstr>
      <vt:lpstr>O0425: Part A Therapies- Co-treatment Minutes</vt:lpstr>
      <vt:lpstr>New: O0425A:  Speech Therapy</vt:lpstr>
      <vt:lpstr>O0425A: Speech Therapy</vt:lpstr>
      <vt:lpstr>Added Area in New Seech Therapy</vt:lpstr>
      <vt:lpstr>O0425A: Speech-Language Pathology Days</vt:lpstr>
      <vt:lpstr>O0425A- Speech-Language Pathology Days (cont.)</vt:lpstr>
      <vt:lpstr>New: O0425B:  Occupational Therapy</vt:lpstr>
      <vt:lpstr>O0425B: Occupational Therapy</vt:lpstr>
      <vt:lpstr>Added Area in New O.T. Therapy</vt:lpstr>
      <vt:lpstr>O0425B- Occupational Therapy  Days</vt:lpstr>
      <vt:lpstr>O0425B- Occupational Therapy  Days</vt:lpstr>
      <vt:lpstr>New: O0425C:  Physical Therapy</vt:lpstr>
      <vt:lpstr>O0425: Physical Therapy</vt:lpstr>
      <vt:lpstr>Added Area in New P.T. Therapy</vt:lpstr>
      <vt:lpstr>O0425B- Physical Therapy Days</vt:lpstr>
      <vt:lpstr>O0425B- Occupational Therapy  Days</vt:lpstr>
      <vt:lpstr>New: O0430:  Distinct Calendar</vt:lpstr>
      <vt:lpstr>O0430: Distinct Calendar</vt:lpstr>
      <vt:lpstr>O0430: Distinct Calendar (cont.)</vt:lpstr>
      <vt:lpstr>Section X  Correction Request</vt:lpstr>
      <vt:lpstr>Section X: Correction Request</vt:lpstr>
      <vt:lpstr>Section X: Correction Request (cont.)</vt:lpstr>
      <vt:lpstr>Section X: Correction Request</vt:lpstr>
      <vt:lpstr>Section X: Correction Request (cont.)</vt:lpstr>
      <vt:lpstr>Section X: Correction Request (cont.)</vt:lpstr>
      <vt:lpstr>Case 1: Correction Request</vt:lpstr>
      <vt:lpstr>Case 1: Correction Request (cont.)</vt:lpstr>
      <vt:lpstr>Case 2: Correction Request</vt:lpstr>
      <vt:lpstr>Case 3: Correction Request</vt:lpstr>
      <vt:lpstr>Case 3: Correction Request (cont.)</vt:lpstr>
      <vt:lpstr>Case 4: Correction Request</vt:lpstr>
      <vt:lpstr>X0310: Sex </vt:lpstr>
      <vt:lpstr>X0310: Sex </vt:lpstr>
      <vt:lpstr>X0310: Sex </vt:lpstr>
      <vt:lpstr>Section Z  Assessment Administration</vt:lpstr>
      <vt:lpstr>Section Z- Legal Notice Regarding MDS</vt:lpstr>
      <vt:lpstr>Chapter 5 Submission and Correction of the MDS Assessments</vt:lpstr>
      <vt:lpstr>Chapter 5: Submission</vt:lpstr>
      <vt:lpstr>Chapter 5: Submission</vt:lpstr>
      <vt:lpstr>MDS Correction Policy</vt:lpstr>
      <vt:lpstr>Correction Policy</vt:lpstr>
      <vt:lpstr>Correcting Errors in MDS Records That Have Been Accepted Into iQIES</vt:lpstr>
      <vt:lpstr>Correcting Errors in MDS</vt:lpstr>
      <vt:lpstr>Correcting Errors in MDS (cont.)</vt:lpstr>
      <vt:lpstr>Correcting Errors in MDS (cont.)</vt:lpstr>
      <vt:lpstr>Correcting Errors in MDS (cont.)</vt:lpstr>
      <vt:lpstr>Correcting Errors in MDS (cont.)</vt:lpstr>
      <vt:lpstr>Correcting Errors in MDS (cont.)</vt:lpstr>
      <vt:lpstr>Correcting Errors in MDS (cont.)</vt:lpstr>
      <vt:lpstr>Correcting Errors in MDS (cont.)</vt:lpstr>
      <vt:lpstr>Inactivation</vt:lpstr>
      <vt:lpstr>Inactivation (cont.)</vt:lpstr>
      <vt:lpstr>Inactivation (cont.)</vt:lpstr>
      <vt:lpstr>MDS 3.0 Correction, Deletion, and Move Requests</vt:lpstr>
      <vt:lpstr>MDS 3.0 Correction, Deletion, and Move Requests (cont.)</vt:lpstr>
      <vt:lpstr>MDS 3.0 Correction, Deletion, and Move Requests (cont.)</vt:lpstr>
      <vt:lpstr>MDS 3.0 Correction, Deletion, and Move Requests (cont.)</vt:lpstr>
      <vt:lpstr>MDS 3.0 Correction, Deletion, and Move Requests (cont.)</vt:lpstr>
      <vt:lpstr>MDS 3.0 Correction, Deletion, and Move Requests (cont.)</vt:lpstr>
      <vt:lpstr>MDS 3.0 Correction, Deletion, and Move Requests (cont.)</vt:lpstr>
      <vt:lpstr>MDS 3.0 Correction, Deletion, and Move Requests (cont.)</vt:lpstr>
      <vt:lpstr>MDS 3.0 Correction, Deletion, and Move Requests (cont.)</vt:lpstr>
      <vt:lpstr>MDS 3.0 Correction, Deletion, and Move Requests (cont.)</vt:lpstr>
      <vt:lpstr>Resources</vt:lpstr>
      <vt:lpstr>Resources </vt:lpstr>
      <vt:lpstr>Resources </vt:lpstr>
      <vt:lpstr>Resources (cont.)</vt:lpstr>
      <vt:lpstr>Resources (cont.) </vt:lpstr>
      <vt:lpstr>Resources (cont.) </vt:lpstr>
      <vt:lpstr>Resources (cont.)</vt:lpstr>
      <vt:lpstr>Resources (cont.)</vt:lpstr>
      <vt:lpstr>Resources (cont.)</vt:lpstr>
      <vt:lpstr>Resources (cont.)</vt:lpstr>
      <vt:lpstr>Glossary</vt:lpstr>
      <vt:lpstr>Glossary (cont.)</vt:lpstr>
      <vt:lpstr>Glossary (cont.)</vt:lpstr>
      <vt:lpstr>Glossary (cont.)</vt:lpstr>
      <vt:lpstr>Glossary (cont.)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Najafi, Haideh (LARA)</dc:creator>
  <cp:lastModifiedBy>Najafi, Haideh (LARA)</cp:lastModifiedBy>
  <cp:revision>2</cp:revision>
  <dcterms:created xsi:type="dcterms:W3CDTF">2025-08-11T13:19:44Z</dcterms:created>
  <dcterms:modified xsi:type="dcterms:W3CDTF">2025-09-11T19:52:36Z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2025-08-11T13:19:57Z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be8aad97-b21a-44a3-be31-ea311e2d1daa</vt:lpwstr>
  </property>
  <property fmtid="{D5CDD505-2E9C-101B-9397-08002B2CF9AE}" pid="8" name="MSIP_Label_3a2fed65-62e7-46ea-af74-187e0c17143a_ContentBits">
    <vt:lpwstr>0</vt:lpwstr>
  </property>
  <property fmtid="{D5CDD505-2E9C-101B-9397-08002B2CF9AE}" pid="9" name="MSIP_Label_3a2fed65-62e7-46ea-af74-187e0c17143a_Tag">
    <vt:lpwstr>10, 0, 1, 1</vt:lpwstr>
  </property>
</Properties>
</file>