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7"/>
  </p:notesMasterIdLst>
  <p:sldIdLst>
    <p:sldId id="322" r:id="rId3"/>
    <p:sldId id="286" r:id="rId4"/>
    <p:sldId id="349" r:id="rId5"/>
    <p:sldId id="352" r:id="rId6"/>
    <p:sldId id="353" r:id="rId7"/>
    <p:sldId id="350" r:id="rId8"/>
    <p:sldId id="354" r:id="rId9"/>
    <p:sldId id="282" r:id="rId10"/>
    <p:sldId id="287" r:id="rId11"/>
    <p:sldId id="355" r:id="rId12"/>
    <p:sldId id="288" r:id="rId13"/>
    <p:sldId id="356" r:id="rId14"/>
    <p:sldId id="357" r:id="rId15"/>
    <p:sldId id="28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irns, Lucas (LARA)" initials="C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BB423D-C0EF-4E84-82CC-27038888D984}" v="1" dt="2019-07-09T19:01:18.0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3" d="100"/>
          <a:sy n="103" d="100"/>
        </p:scale>
        <p:origin x="114"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3101B7-8BE6-48CC-8797-6404721F2878}" type="datetimeFigureOut">
              <a:rPr lang="en-US" smtClean="0"/>
              <a:t>7/9/2019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72B5E5-94F7-4951-9519-808D0B59728D}" type="slidenum">
              <a:rPr lang="en-US" smtClean="0"/>
              <a:t>‹#›</a:t>
            </a:fld>
            <a:endParaRPr lang="en-US"/>
          </a:p>
        </p:txBody>
      </p:sp>
    </p:spTree>
    <p:extLst>
      <p:ext uri="{BB962C8B-B14F-4D97-AF65-F5344CB8AC3E}">
        <p14:creationId xmlns:p14="http://schemas.microsoft.com/office/powerpoint/2010/main" val="2414304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FE6D9849-5F74-41C7-86E3-D429E466B8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E738566F-611A-40A5-AEA6-1FD7FA62F8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3FA379A5-6160-4D87-8C2A-9CB45C2B97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D2754D45-974C-4845-AC5C-FF8E6A0700FC}"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6CD70186-5A72-4DC6-9CD3-EEB857BC3F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C1E7A5EF-7D9F-4584-84D0-07C3702ED6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73722762-C05C-4A9B-8EE8-395A099E4F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B172695E-493C-4EAF-9A2D-0BD37AF20B63}"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6CD70186-5A72-4DC6-9CD3-EEB857BC3F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C1E7A5EF-7D9F-4584-84D0-07C3702ED6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73722762-C05C-4A9B-8EE8-395A099E4F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B172695E-493C-4EAF-9A2D-0BD37AF20B63}"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943313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6CD70186-5A72-4DC6-9CD3-EEB857BC3F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C1E7A5EF-7D9F-4584-84D0-07C3702ED6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73722762-C05C-4A9B-8EE8-395A099E4F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B172695E-493C-4EAF-9A2D-0BD37AF20B63}"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6CD70186-5A72-4DC6-9CD3-EEB857BC3F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C1E7A5EF-7D9F-4584-84D0-07C3702ED6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73722762-C05C-4A9B-8EE8-395A099E4F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B172695E-493C-4EAF-9A2D-0BD37AF20B63}"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009589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5335E1DA-AE2D-4CBA-84C2-66EF574A6A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572B792-ACB8-4385-8207-9AAF5624D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0484" name="Slide Number Placeholder 3">
            <a:extLst>
              <a:ext uri="{FF2B5EF4-FFF2-40B4-BE49-F238E27FC236}">
                <a16:creationId xmlns:a16="http://schemas.microsoft.com/office/drawing/2014/main" id="{BFDD5FDB-9E89-4CF2-8344-E19BEF7ED5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0E356FF6-4209-4CAA-B607-5EE18AADAFE5}"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5335E1DA-AE2D-4CBA-84C2-66EF574A6A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572B792-ACB8-4385-8207-9AAF5624D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0484" name="Slide Number Placeholder 3">
            <a:extLst>
              <a:ext uri="{FF2B5EF4-FFF2-40B4-BE49-F238E27FC236}">
                <a16:creationId xmlns:a16="http://schemas.microsoft.com/office/drawing/2014/main" id="{BFDD5FDB-9E89-4CF2-8344-E19BEF7ED5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0E356FF6-4209-4CAA-B607-5EE18AADAFE5}"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083096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lowchart: Manual Operation 3">
            <a:extLst>
              <a:ext uri="{FF2B5EF4-FFF2-40B4-BE49-F238E27FC236}">
                <a16:creationId xmlns:a16="http://schemas.microsoft.com/office/drawing/2014/main" id="{3395EDF5-C661-45AD-A0AF-CDEDFBE49AB3}"/>
              </a:ext>
            </a:extLst>
          </p:cNvPr>
          <p:cNvSpPr/>
          <p:nvPr userDrawn="1"/>
        </p:nvSpPr>
        <p:spPr>
          <a:xfrm>
            <a:off x="11838518" y="1143000"/>
            <a:ext cx="122767" cy="5181600"/>
          </a:xfrm>
          <a:prstGeom prst="flowChartManualOperation">
            <a:avLst/>
          </a:prstGeom>
          <a:solidFill>
            <a:schemeClr val="tx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5" name="Flowchart: Manual Operation 4">
            <a:extLst>
              <a:ext uri="{FF2B5EF4-FFF2-40B4-BE49-F238E27FC236}">
                <a16:creationId xmlns:a16="http://schemas.microsoft.com/office/drawing/2014/main" id="{23F9D474-E6DA-407B-BAB0-9AB8D888434A}"/>
              </a:ext>
            </a:extLst>
          </p:cNvPr>
          <p:cNvSpPr/>
          <p:nvPr userDrawn="1"/>
        </p:nvSpPr>
        <p:spPr>
          <a:xfrm>
            <a:off x="230718" y="1143000"/>
            <a:ext cx="122767" cy="5181600"/>
          </a:xfrm>
          <a:prstGeom prst="flowChartManualOperation">
            <a:avLst/>
          </a:prstGeom>
          <a:solidFill>
            <a:schemeClr val="tx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6" name="Rectangle 5">
            <a:extLst>
              <a:ext uri="{FF2B5EF4-FFF2-40B4-BE49-F238E27FC236}">
                <a16:creationId xmlns:a16="http://schemas.microsoft.com/office/drawing/2014/main" id="{E5F4EA8B-94B2-4662-9FE2-EF855E32D93D}"/>
              </a:ext>
            </a:extLst>
          </p:cNvPr>
          <p:cNvSpPr/>
          <p:nvPr userDrawn="1"/>
        </p:nvSpPr>
        <p:spPr>
          <a:xfrm>
            <a:off x="0" y="6519864"/>
            <a:ext cx="12192000" cy="338137"/>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7" name="TextBox 6">
            <a:extLst>
              <a:ext uri="{FF2B5EF4-FFF2-40B4-BE49-F238E27FC236}">
                <a16:creationId xmlns:a16="http://schemas.microsoft.com/office/drawing/2014/main" id="{11C3646D-4123-4670-951C-4D2E751642C9}"/>
              </a:ext>
            </a:extLst>
          </p:cNvPr>
          <p:cNvSpPr txBox="1">
            <a:spLocks noChangeArrowheads="1"/>
          </p:cNvSpPr>
          <p:nvPr userDrawn="1"/>
        </p:nvSpPr>
        <p:spPr bwMode="auto">
          <a:xfrm>
            <a:off x="0" y="6519864"/>
            <a:ext cx="121920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r>
              <a:rPr lang="en-US" sz="1600" b="1">
                <a:solidFill>
                  <a:srgbClr val="E46C0A"/>
                </a:solidFill>
              </a:rPr>
              <a:t>C  U  S  T  O  M  E  R    D  R  I  V  E  N.     B  U  S  I  N  E  S  S    M  I  N  D  E  D.</a:t>
            </a:r>
          </a:p>
        </p:txBody>
      </p:sp>
      <p:cxnSp>
        <p:nvCxnSpPr>
          <p:cNvPr id="8" name="Straight Connector 7">
            <a:extLst>
              <a:ext uri="{FF2B5EF4-FFF2-40B4-BE49-F238E27FC236}">
                <a16:creationId xmlns:a16="http://schemas.microsoft.com/office/drawing/2014/main" id="{E7438467-0985-4F7E-A4E5-2AF22F65F0EA}"/>
              </a:ext>
            </a:extLst>
          </p:cNvPr>
          <p:cNvCxnSpPr/>
          <p:nvPr userDrawn="1"/>
        </p:nvCxnSpPr>
        <p:spPr>
          <a:xfrm>
            <a:off x="0" y="6553200"/>
            <a:ext cx="12192000" cy="0"/>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9" name="Picture 14">
            <a:extLst>
              <a:ext uri="{FF2B5EF4-FFF2-40B4-BE49-F238E27FC236}">
                <a16:creationId xmlns:a16="http://schemas.microsoft.com/office/drawing/2014/main" id="{EFB53C1B-2C7E-4A86-8A84-CDE65ABC8A8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3200" y="134938"/>
            <a:ext cx="2438400"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lowchart: Manual Operation 9">
            <a:extLst>
              <a:ext uri="{FF2B5EF4-FFF2-40B4-BE49-F238E27FC236}">
                <a16:creationId xmlns:a16="http://schemas.microsoft.com/office/drawing/2014/main" id="{BB1B7272-0B56-47B3-B741-CF12053F8431}"/>
              </a:ext>
            </a:extLst>
          </p:cNvPr>
          <p:cNvSpPr/>
          <p:nvPr userDrawn="1"/>
        </p:nvSpPr>
        <p:spPr>
          <a:xfrm>
            <a:off x="304801" y="1066800"/>
            <a:ext cx="122767" cy="5181600"/>
          </a:xfrm>
          <a:prstGeom prst="flowChartManualOperation">
            <a:avLst/>
          </a:prstGeom>
          <a:solidFill>
            <a:schemeClr val="accent6">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11" name="Flowchart: Manual Operation 10">
            <a:extLst>
              <a:ext uri="{FF2B5EF4-FFF2-40B4-BE49-F238E27FC236}">
                <a16:creationId xmlns:a16="http://schemas.microsoft.com/office/drawing/2014/main" id="{2050B236-BDB1-4F06-954D-B33F21C95A41}"/>
              </a:ext>
            </a:extLst>
          </p:cNvPr>
          <p:cNvSpPr/>
          <p:nvPr userDrawn="1"/>
        </p:nvSpPr>
        <p:spPr>
          <a:xfrm flipH="1">
            <a:off x="11764434" y="1066800"/>
            <a:ext cx="122767" cy="5181600"/>
          </a:xfrm>
          <a:prstGeom prst="flowChartManualOperation">
            <a:avLst/>
          </a:prstGeom>
          <a:solidFill>
            <a:schemeClr val="accent6">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2" name="Title 1"/>
          <p:cNvSpPr>
            <a:spLocks noGrp="1"/>
          </p:cNvSpPr>
          <p:nvPr>
            <p:ph type="ctrTitle"/>
          </p:nvPr>
        </p:nvSpPr>
        <p:spPr>
          <a:xfrm>
            <a:off x="914400" y="1295403"/>
            <a:ext cx="10363200" cy="1470025"/>
          </a:xfrm>
        </p:spPr>
        <p:txBody>
          <a:bodyPr/>
          <a:lstStyle>
            <a:lvl1pPr algn="ctr">
              <a:defRPr>
                <a:solidFill>
                  <a:srgbClr val="002060"/>
                </a:solidFill>
              </a:defRPr>
            </a:lvl1pPr>
          </a:lstStyle>
          <a:p>
            <a:r>
              <a:rPr lang="en-US" dirty="0"/>
              <a:t>Click to edit Master title style</a:t>
            </a:r>
          </a:p>
        </p:txBody>
      </p:sp>
      <p:sp>
        <p:nvSpPr>
          <p:cNvPr id="3" name="Subtitle 2"/>
          <p:cNvSpPr>
            <a:spLocks noGrp="1"/>
          </p:cNvSpPr>
          <p:nvPr>
            <p:ph type="subTitle" idx="1"/>
          </p:nvPr>
        </p:nvSpPr>
        <p:spPr>
          <a:xfrm>
            <a:off x="1828800" y="2971800"/>
            <a:ext cx="8534400" cy="1752600"/>
          </a:xfrm>
        </p:spPr>
        <p:txBody>
          <a:bodyPr/>
          <a:lstStyle>
            <a:lvl1pPr marL="0" indent="0" algn="ctr">
              <a:buNone/>
              <a:defRPr>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Slide Number Placeholder 5">
            <a:extLst>
              <a:ext uri="{FF2B5EF4-FFF2-40B4-BE49-F238E27FC236}">
                <a16:creationId xmlns:a16="http://schemas.microsoft.com/office/drawing/2014/main" id="{7E9C0E63-E57A-4251-8AD9-191FACD59910}"/>
              </a:ext>
            </a:extLst>
          </p:cNvPr>
          <p:cNvSpPr>
            <a:spLocks noGrp="1"/>
          </p:cNvSpPr>
          <p:nvPr>
            <p:ph type="sldNum" sz="quarter" idx="10"/>
          </p:nvPr>
        </p:nvSpPr>
        <p:spPr>
          <a:xfrm>
            <a:off x="10871200" y="6492876"/>
            <a:ext cx="1117600" cy="365125"/>
          </a:xfrm>
        </p:spPr>
        <p:txBody>
          <a:bodyPr/>
          <a:lstStyle>
            <a:lvl1pPr>
              <a:defRPr/>
            </a:lvl1pPr>
          </a:lstStyle>
          <a:p>
            <a:pPr>
              <a:defRPr/>
            </a:pPr>
            <a:fld id="{1F486D7E-EE85-47C0-AC6A-768537588F0D}" type="slidenum">
              <a:rPr lang="en-US" altLang="en-US"/>
              <a:pPr>
                <a:defRPr/>
              </a:pPr>
              <a:t>‹#›</a:t>
            </a:fld>
            <a:endParaRPr lang="en-US" altLang="en-US"/>
          </a:p>
        </p:txBody>
      </p:sp>
      <p:sp>
        <p:nvSpPr>
          <p:cNvPr id="13" name="Date Placeholder 3">
            <a:extLst>
              <a:ext uri="{FF2B5EF4-FFF2-40B4-BE49-F238E27FC236}">
                <a16:creationId xmlns:a16="http://schemas.microsoft.com/office/drawing/2014/main" id="{26C6B6C9-4672-429D-AA7E-15BED4B2EA9F}"/>
              </a:ext>
            </a:extLst>
          </p:cNvPr>
          <p:cNvSpPr>
            <a:spLocks noGrp="1"/>
          </p:cNvSpPr>
          <p:nvPr>
            <p:ph type="dt" sz="half" idx="11"/>
          </p:nvPr>
        </p:nvSpPr>
        <p:spPr>
          <a:xfrm>
            <a:off x="0" y="6492876"/>
            <a:ext cx="1524000" cy="365125"/>
          </a:xfrm>
        </p:spPr>
        <p:txBody>
          <a:bodyPr/>
          <a:lstStyle>
            <a:lvl1pPr>
              <a:defRPr/>
            </a:lvl1pPr>
          </a:lstStyle>
          <a:p>
            <a:pPr>
              <a:defRPr/>
            </a:pPr>
            <a:fld id="{A97737AE-46C3-4914-8D43-2CB724682889}" type="datetime1">
              <a:rPr lang="en-US" smtClean="0"/>
              <a:t>7/9/2019</a:t>
            </a:fld>
            <a:endParaRPr lang="en-US"/>
          </a:p>
        </p:txBody>
      </p:sp>
    </p:spTree>
    <p:extLst>
      <p:ext uri="{BB962C8B-B14F-4D97-AF65-F5344CB8AC3E}">
        <p14:creationId xmlns:p14="http://schemas.microsoft.com/office/powerpoint/2010/main" val="1122707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a:extLst>
              <a:ext uri="{FF2B5EF4-FFF2-40B4-BE49-F238E27FC236}">
                <a16:creationId xmlns:a16="http://schemas.microsoft.com/office/drawing/2014/main" id="{C9F55291-EFA3-4A53-AE0F-E25548F26B1A}"/>
              </a:ext>
            </a:extLst>
          </p:cNvPr>
          <p:cNvSpPr>
            <a:spLocks noGrp="1"/>
          </p:cNvSpPr>
          <p:nvPr>
            <p:ph type="ftr" sz="quarter" idx="10"/>
          </p:nvPr>
        </p:nvSpPr>
        <p:spPr/>
        <p:txBody>
          <a:bodyPr/>
          <a:lstStyle>
            <a:lvl1pPr>
              <a:defRPr/>
            </a:lvl1pPr>
          </a:lstStyle>
          <a:p>
            <a:pPr>
              <a:defRPr/>
            </a:pPr>
            <a:endParaRPr lang="en-US"/>
          </a:p>
        </p:txBody>
      </p:sp>
      <p:sp>
        <p:nvSpPr>
          <p:cNvPr id="5" name="Date Placeholder 3">
            <a:extLst>
              <a:ext uri="{FF2B5EF4-FFF2-40B4-BE49-F238E27FC236}">
                <a16:creationId xmlns:a16="http://schemas.microsoft.com/office/drawing/2014/main" id="{0E60E004-A028-45E4-8D92-D7EE84B5BF97}"/>
              </a:ext>
            </a:extLst>
          </p:cNvPr>
          <p:cNvSpPr>
            <a:spLocks noGrp="1"/>
          </p:cNvSpPr>
          <p:nvPr>
            <p:ph type="dt" sz="half" idx="11"/>
          </p:nvPr>
        </p:nvSpPr>
        <p:spPr/>
        <p:txBody>
          <a:bodyPr/>
          <a:lstStyle>
            <a:lvl1pPr>
              <a:defRPr/>
            </a:lvl1pPr>
          </a:lstStyle>
          <a:p>
            <a:pPr>
              <a:defRPr/>
            </a:pPr>
            <a:fld id="{717DC4EE-94AF-4396-B097-96EAB877D209}" type="datetime1">
              <a:rPr lang="en-US" smtClean="0"/>
              <a:t>7/9/2019</a:t>
            </a:fld>
            <a:endParaRPr lang="en-US" dirty="0"/>
          </a:p>
        </p:txBody>
      </p:sp>
      <p:sp>
        <p:nvSpPr>
          <p:cNvPr id="6" name="Slide Number Placeholder 5">
            <a:extLst>
              <a:ext uri="{FF2B5EF4-FFF2-40B4-BE49-F238E27FC236}">
                <a16:creationId xmlns:a16="http://schemas.microsoft.com/office/drawing/2014/main" id="{050A69DB-D38E-491E-8B22-3E68A0061C87}"/>
              </a:ext>
            </a:extLst>
          </p:cNvPr>
          <p:cNvSpPr>
            <a:spLocks noGrp="1"/>
          </p:cNvSpPr>
          <p:nvPr>
            <p:ph type="sldNum" sz="quarter" idx="12"/>
          </p:nvPr>
        </p:nvSpPr>
        <p:spPr/>
        <p:txBody>
          <a:bodyPr/>
          <a:lstStyle>
            <a:lvl1pPr>
              <a:defRPr/>
            </a:lvl1pPr>
          </a:lstStyle>
          <a:p>
            <a:pPr>
              <a:defRPr/>
            </a:pPr>
            <a:fld id="{906E91D6-34E7-4805-BF7C-BB531542EF80}" type="slidenum">
              <a:rPr lang="en-US" altLang="en-US"/>
              <a:pPr>
                <a:defRPr/>
              </a:pPr>
              <a:t>‹#›</a:t>
            </a:fld>
            <a:endParaRPr lang="en-US" altLang="en-US"/>
          </a:p>
        </p:txBody>
      </p:sp>
    </p:spTree>
    <p:extLst>
      <p:ext uri="{BB962C8B-B14F-4D97-AF65-F5344CB8AC3E}">
        <p14:creationId xmlns:p14="http://schemas.microsoft.com/office/powerpoint/2010/main" val="1721401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a:extLst>
              <a:ext uri="{FF2B5EF4-FFF2-40B4-BE49-F238E27FC236}">
                <a16:creationId xmlns:a16="http://schemas.microsoft.com/office/drawing/2014/main" id="{A37981FE-552E-49C7-A45A-D4067B6D0DE4}"/>
              </a:ext>
            </a:extLst>
          </p:cNvPr>
          <p:cNvSpPr>
            <a:spLocks noGrp="1"/>
          </p:cNvSpPr>
          <p:nvPr>
            <p:ph type="ftr" sz="quarter" idx="10"/>
          </p:nvPr>
        </p:nvSpPr>
        <p:spPr/>
        <p:txBody>
          <a:bodyPr/>
          <a:lstStyle>
            <a:lvl1pPr>
              <a:defRPr/>
            </a:lvl1pPr>
          </a:lstStyle>
          <a:p>
            <a:pPr>
              <a:defRPr/>
            </a:pPr>
            <a:endParaRPr lang="en-US"/>
          </a:p>
        </p:txBody>
      </p:sp>
      <p:sp>
        <p:nvSpPr>
          <p:cNvPr id="5" name="Date Placeholder 3">
            <a:extLst>
              <a:ext uri="{FF2B5EF4-FFF2-40B4-BE49-F238E27FC236}">
                <a16:creationId xmlns:a16="http://schemas.microsoft.com/office/drawing/2014/main" id="{D3DF344B-E930-4F5A-93CA-B38EA9BF9A67}"/>
              </a:ext>
            </a:extLst>
          </p:cNvPr>
          <p:cNvSpPr>
            <a:spLocks noGrp="1"/>
          </p:cNvSpPr>
          <p:nvPr>
            <p:ph type="dt" sz="half" idx="11"/>
          </p:nvPr>
        </p:nvSpPr>
        <p:spPr/>
        <p:txBody>
          <a:bodyPr/>
          <a:lstStyle>
            <a:lvl1pPr>
              <a:defRPr/>
            </a:lvl1pPr>
          </a:lstStyle>
          <a:p>
            <a:pPr>
              <a:defRPr/>
            </a:pPr>
            <a:fld id="{4FAB031F-0E47-4073-ACA6-E052F33EC34D}" type="datetime1">
              <a:rPr lang="en-US" smtClean="0"/>
              <a:t>7/9/2019</a:t>
            </a:fld>
            <a:endParaRPr lang="en-US" dirty="0"/>
          </a:p>
        </p:txBody>
      </p:sp>
      <p:sp>
        <p:nvSpPr>
          <p:cNvPr id="6" name="Slide Number Placeholder 5">
            <a:extLst>
              <a:ext uri="{FF2B5EF4-FFF2-40B4-BE49-F238E27FC236}">
                <a16:creationId xmlns:a16="http://schemas.microsoft.com/office/drawing/2014/main" id="{FFE7AF2F-0A26-4E0D-8642-74DA4071E616}"/>
              </a:ext>
            </a:extLst>
          </p:cNvPr>
          <p:cNvSpPr>
            <a:spLocks noGrp="1"/>
          </p:cNvSpPr>
          <p:nvPr>
            <p:ph type="sldNum" sz="quarter" idx="12"/>
          </p:nvPr>
        </p:nvSpPr>
        <p:spPr/>
        <p:txBody>
          <a:bodyPr/>
          <a:lstStyle>
            <a:lvl1pPr>
              <a:defRPr/>
            </a:lvl1pPr>
          </a:lstStyle>
          <a:p>
            <a:pPr>
              <a:defRPr/>
            </a:pPr>
            <a:fld id="{732846D5-20A7-4353-950B-99122AB7AE05}" type="slidenum">
              <a:rPr lang="en-US" altLang="en-US"/>
              <a:pPr>
                <a:defRPr/>
              </a:pPr>
              <a:t>‹#›</a:t>
            </a:fld>
            <a:endParaRPr lang="en-US" altLang="en-US"/>
          </a:p>
        </p:txBody>
      </p:sp>
    </p:spTree>
    <p:extLst>
      <p:ext uri="{BB962C8B-B14F-4D97-AF65-F5344CB8AC3E}">
        <p14:creationId xmlns:p14="http://schemas.microsoft.com/office/powerpoint/2010/main" val="2464841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lowchart: Manual Operation 3">
            <a:extLst>
              <a:ext uri="{FF2B5EF4-FFF2-40B4-BE49-F238E27FC236}">
                <a16:creationId xmlns:a16="http://schemas.microsoft.com/office/drawing/2014/main" id="{7301E457-6D33-4FD2-B8B9-DF2483AFB211}"/>
              </a:ext>
            </a:extLst>
          </p:cNvPr>
          <p:cNvSpPr/>
          <p:nvPr userDrawn="1"/>
        </p:nvSpPr>
        <p:spPr>
          <a:xfrm>
            <a:off x="11838518" y="1143000"/>
            <a:ext cx="122767" cy="5181600"/>
          </a:xfrm>
          <a:prstGeom prst="flowChartManualOperation">
            <a:avLst/>
          </a:prstGeom>
          <a:solidFill>
            <a:schemeClr val="tx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5" name="Flowchart: Manual Operation 4">
            <a:extLst>
              <a:ext uri="{FF2B5EF4-FFF2-40B4-BE49-F238E27FC236}">
                <a16:creationId xmlns:a16="http://schemas.microsoft.com/office/drawing/2014/main" id="{FF589A0C-9946-43D3-AC11-C611CC63A950}"/>
              </a:ext>
            </a:extLst>
          </p:cNvPr>
          <p:cNvSpPr/>
          <p:nvPr userDrawn="1"/>
        </p:nvSpPr>
        <p:spPr>
          <a:xfrm>
            <a:off x="230718" y="1143000"/>
            <a:ext cx="122767" cy="5181600"/>
          </a:xfrm>
          <a:prstGeom prst="flowChartManualOperation">
            <a:avLst/>
          </a:prstGeom>
          <a:solidFill>
            <a:schemeClr val="tx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6" name="Rectangle 5">
            <a:extLst>
              <a:ext uri="{FF2B5EF4-FFF2-40B4-BE49-F238E27FC236}">
                <a16:creationId xmlns:a16="http://schemas.microsoft.com/office/drawing/2014/main" id="{23A8AB4C-6E63-4D41-9599-EA4AB5E0B52C}"/>
              </a:ext>
            </a:extLst>
          </p:cNvPr>
          <p:cNvSpPr/>
          <p:nvPr userDrawn="1"/>
        </p:nvSpPr>
        <p:spPr>
          <a:xfrm>
            <a:off x="0" y="6519864"/>
            <a:ext cx="12192000" cy="338137"/>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7" name="TextBox 6">
            <a:extLst>
              <a:ext uri="{FF2B5EF4-FFF2-40B4-BE49-F238E27FC236}">
                <a16:creationId xmlns:a16="http://schemas.microsoft.com/office/drawing/2014/main" id="{3E531289-3427-44B0-B83D-B062D12CCE18}"/>
              </a:ext>
            </a:extLst>
          </p:cNvPr>
          <p:cNvSpPr txBox="1">
            <a:spLocks noChangeArrowheads="1"/>
          </p:cNvSpPr>
          <p:nvPr userDrawn="1"/>
        </p:nvSpPr>
        <p:spPr bwMode="auto">
          <a:xfrm>
            <a:off x="0" y="6519864"/>
            <a:ext cx="121920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r>
              <a:rPr lang="en-US" sz="1600" b="1">
                <a:solidFill>
                  <a:srgbClr val="E46C0A"/>
                </a:solidFill>
              </a:rPr>
              <a:t>C  U  S  T  O  M  E  R    D  R  I  V  E  N.     B  U  S  I  N  E  S  S    M  I  N  D  E  D.</a:t>
            </a:r>
          </a:p>
        </p:txBody>
      </p:sp>
      <p:cxnSp>
        <p:nvCxnSpPr>
          <p:cNvPr id="8" name="Straight Connector 7">
            <a:extLst>
              <a:ext uri="{FF2B5EF4-FFF2-40B4-BE49-F238E27FC236}">
                <a16:creationId xmlns:a16="http://schemas.microsoft.com/office/drawing/2014/main" id="{86DE1E5D-A3D3-4312-AA07-3EED60519065}"/>
              </a:ext>
            </a:extLst>
          </p:cNvPr>
          <p:cNvCxnSpPr/>
          <p:nvPr userDrawn="1"/>
        </p:nvCxnSpPr>
        <p:spPr>
          <a:xfrm>
            <a:off x="0" y="6553200"/>
            <a:ext cx="12192000" cy="0"/>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9" name="Picture 14">
            <a:extLst>
              <a:ext uri="{FF2B5EF4-FFF2-40B4-BE49-F238E27FC236}">
                <a16:creationId xmlns:a16="http://schemas.microsoft.com/office/drawing/2014/main" id="{39DE9F30-4F70-4E5A-978F-3087ADED4F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3200" y="134938"/>
            <a:ext cx="2438400"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lowchart: Manual Operation 9">
            <a:extLst>
              <a:ext uri="{FF2B5EF4-FFF2-40B4-BE49-F238E27FC236}">
                <a16:creationId xmlns:a16="http://schemas.microsoft.com/office/drawing/2014/main" id="{35F0B601-E9ED-49B3-8737-19AE8BCAD72B}"/>
              </a:ext>
            </a:extLst>
          </p:cNvPr>
          <p:cNvSpPr/>
          <p:nvPr userDrawn="1"/>
        </p:nvSpPr>
        <p:spPr>
          <a:xfrm>
            <a:off x="304801" y="1066800"/>
            <a:ext cx="122767" cy="5181600"/>
          </a:xfrm>
          <a:prstGeom prst="flowChartManualOperation">
            <a:avLst/>
          </a:prstGeom>
          <a:solidFill>
            <a:schemeClr val="accent6">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11" name="Flowchart: Manual Operation 10">
            <a:extLst>
              <a:ext uri="{FF2B5EF4-FFF2-40B4-BE49-F238E27FC236}">
                <a16:creationId xmlns:a16="http://schemas.microsoft.com/office/drawing/2014/main" id="{46FAFEFE-157C-46A8-A540-112DD2CD2569}"/>
              </a:ext>
            </a:extLst>
          </p:cNvPr>
          <p:cNvSpPr/>
          <p:nvPr userDrawn="1"/>
        </p:nvSpPr>
        <p:spPr>
          <a:xfrm flipH="1">
            <a:off x="11764434" y="1066800"/>
            <a:ext cx="122767" cy="5181600"/>
          </a:xfrm>
          <a:prstGeom prst="flowChartManualOperation">
            <a:avLst/>
          </a:prstGeom>
          <a:solidFill>
            <a:schemeClr val="accent6">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2" name="Title 1"/>
          <p:cNvSpPr>
            <a:spLocks noGrp="1"/>
          </p:cNvSpPr>
          <p:nvPr>
            <p:ph type="ctrTitle"/>
          </p:nvPr>
        </p:nvSpPr>
        <p:spPr>
          <a:xfrm>
            <a:off x="914400" y="1295403"/>
            <a:ext cx="10363200" cy="1470025"/>
          </a:xfrm>
        </p:spPr>
        <p:txBody>
          <a:bodyPr/>
          <a:lstStyle>
            <a:lvl1pPr algn="ctr">
              <a:defRPr>
                <a:solidFill>
                  <a:srgbClr val="002060"/>
                </a:solidFill>
              </a:defRPr>
            </a:lvl1pPr>
          </a:lstStyle>
          <a:p>
            <a:r>
              <a:rPr lang="en-US" dirty="0"/>
              <a:t>Click to edit Master title style</a:t>
            </a:r>
          </a:p>
        </p:txBody>
      </p:sp>
      <p:sp>
        <p:nvSpPr>
          <p:cNvPr id="3" name="Subtitle 2"/>
          <p:cNvSpPr>
            <a:spLocks noGrp="1"/>
          </p:cNvSpPr>
          <p:nvPr>
            <p:ph type="subTitle" idx="1"/>
          </p:nvPr>
        </p:nvSpPr>
        <p:spPr>
          <a:xfrm>
            <a:off x="1828800" y="2971800"/>
            <a:ext cx="8534400" cy="1752600"/>
          </a:xfrm>
        </p:spPr>
        <p:txBody>
          <a:bodyPr/>
          <a:lstStyle>
            <a:lvl1pPr marL="0" indent="0" algn="ctr">
              <a:buNone/>
              <a:defRPr>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Slide Number Placeholder 5">
            <a:extLst>
              <a:ext uri="{FF2B5EF4-FFF2-40B4-BE49-F238E27FC236}">
                <a16:creationId xmlns:a16="http://schemas.microsoft.com/office/drawing/2014/main" id="{23D220F7-2901-4E9A-8773-826EEE5A4F11}"/>
              </a:ext>
            </a:extLst>
          </p:cNvPr>
          <p:cNvSpPr>
            <a:spLocks noGrp="1"/>
          </p:cNvSpPr>
          <p:nvPr>
            <p:ph type="sldNum" sz="quarter" idx="10"/>
          </p:nvPr>
        </p:nvSpPr>
        <p:spPr>
          <a:xfrm>
            <a:off x="10871200" y="6492876"/>
            <a:ext cx="1117600" cy="365125"/>
          </a:xfrm>
        </p:spPr>
        <p:txBody>
          <a:bodyPr/>
          <a:lstStyle>
            <a:lvl1pPr>
              <a:defRPr/>
            </a:lvl1pPr>
          </a:lstStyle>
          <a:p>
            <a:pPr>
              <a:defRPr/>
            </a:pPr>
            <a:fld id="{D3FCDA5C-55CA-415E-B18E-CEBE8C6575E7}" type="slidenum">
              <a:rPr lang="en-US" altLang="en-US"/>
              <a:pPr>
                <a:defRPr/>
              </a:pPr>
              <a:t>‹#›</a:t>
            </a:fld>
            <a:endParaRPr lang="en-US" altLang="en-US"/>
          </a:p>
        </p:txBody>
      </p:sp>
      <p:sp>
        <p:nvSpPr>
          <p:cNvPr id="13" name="Date Placeholder 3">
            <a:extLst>
              <a:ext uri="{FF2B5EF4-FFF2-40B4-BE49-F238E27FC236}">
                <a16:creationId xmlns:a16="http://schemas.microsoft.com/office/drawing/2014/main" id="{931656E3-B64E-45E1-8706-218A8391A8E1}"/>
              </a:ext>
            </a:extLst>
          </p:cNvPr>
          <p:cNvSpPr>
            <a:spLocks noGrp="1"/>
          </p:cNvSpPr>
          <p:nvPr>
            <p:ph type="dt" sz="half" idx="11"/>
          </p:nvPr>
        </p:nvSpPr>
        <p:spPr>
          <a:xfrm>
            <a:off x="0" y="6492876"/>
            <a:ext cx="1524000" cy="365125"/>
          </a:xfrm>
        </p:spPr>
        <p:txBody>
          <a:bodyPr/>
          <a:lstStyle>
            <a:lvl1pPr>
              <a:defRPr/>
            </a:lvl1pPr>
          </a:lstStyle>
          <a:p>
            <a:pPr>
              <a:defRPr/>
            </a:pPr>
            <a:fld id="{2C8C9640-4520-4CD2-8DC2-117A100A807C}" type="datetime1">
              <a:rPr lang="en-US" smtClean="0"/>
              <a:t>7/9/2019</a:t>
            </a:fld>
            <a:endParaRPr lang="en-US"/>
          </a:p>
        </p:txBody>
      </p:sp>
    </p:spTree>
    <p:extLst>
      <p:ext uri="{BB962C8B-B14F-4D97-AF65-F5344CB8AC3E}">
        <p14:creationId xmlns:p14="http://schemas.microsoft.com/office/powerpoint/2010/main" val="2153333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95401"/>
            <a:ext cx="10972800" cy="464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609600" y="152400"/>
            <a:ext cx="11176000" cy="715962"/>
          </a:xfrm>
          <a:prstGeom prst="rect">
            <a:avLst/>
          </a:prstGeom>
        </p:spPr>
        <p:txBody>
          <a:bodyPr rtlCol="0">
            <a:normAutofit/>
          </a:bodyPr>
          <a:lstStyle>
            <a:lvl1pPr>
              <a:defRPr>
                <a:solidFill>
                  <a:srgbClr val="002060"/>
                </a:solidFill>
              </a:defRPr>
            </a:lvl1pPr>
          </a:lstStyle>
          <a:p>
            <a:r>
              <a:rPr lang="en-US" dirty="0"/>
              <a:t>Click to edit Master title style</a:t>
            </a:r>
          </a:p>
        </p:txBody>
      </p:sp>
      <p:sp>
        <p:nvSpPr>
          <p:cNvPr id="4" name="Footer Placeholder 4">
            <a:extLst>
              <a:ext uri="{FF2B5EF4-FFF2-40B4-BE49-F238E27FC236}">
                <a16:creationId xmlns:a16="http://schemas.microsoft.com/office/drawing/2014/main" id="{3B4C71A2-B61C-4013-845E-426A513DB634}"/>
              </a:ext>
            </a:extLst>
          </p:cNvPr>
          <p:cNvSpPr>
            <a:spLocks noGrp="1"/>
          </p:cNvSpPr>
          <p:nvPr>
            <p:ph type="ftr" sz="quarter" idx="10"/>
          </p:nvPr>
        </p:nvSpPr>
        <p:spPr>
          <a:xfrm>
            <a:off x="609600" y="6096001"/>
            <a:ext cx="3860800" cy="365125"/>
          </a:xfrm>
        </p:spPr>
        <p:txBody>
          <a:bodyPr/>
          <a:lstStyle>
            <a:lvl1pPr>
              <a:defRPr/>
            </a:lvl1pPr>
          </a:lstStyle>
          <a:p>
            <a:pPr>
              <a:defRPr/>
            </a:pPr>
            <a:endParaRPr lang="en-US"/>
          </a:p>
        </p:txBody>
      </p:sp>
      <p:sp>
        <p:nvSpPr>
          <p:cNvPr id="5" name="Date Placeholder 3">
            <a:extLst>
              <a:ext uri="{FF2B5EF4-FFF2-40B4-BE49-F238E27FC236}">
                <a16:creationId xmlns:a16="http://schemas.microsoft.com/office/drawing/2014/main" id="{651F5F36-6072-4FEE-A69C-14446C4E0FDE}"/>
              </a:ext>
            </a:extLst>
          </p:cNvPr>
          <p:cNvSpPr>
            <a:spLocks noGrp="1"/>
          </p:cNvSpPr>
          <p:nvPr>
            <p:ph type="dt" sz="half" idx="11"/>
          </p:nvPr>
        </p:nvSpPr>
        <p:spPr/>
        <p:txBody>
          <a:bodyPr/>
          <a:lstStyle>
            <a:lvl1pPr>
              <a:defRPr/>
            </a:lvl1pPr>
          </a:lstStyle>
          <a:p>
            <a:pPr>
              <a:defRPr/>
            </a:pPr>
            <a:fld id="{CFF6EE1D-A949-431F-88C4-031DA94673E1}" type="datetime1">
              <a:rPr lang="en-US" smtClean="0"/>
              <a:t>7/9/2019</a:t>
            </a:fld>
            <a:endParaRPr lang="en-US" dirty="0"/>
          </a:p>
        </p:txBody>
      </p:sp>
      <p:sp>
        <p:nvSpPr>
          <p:cNvPr id="6" name="Slide Number Placeholder 5">
            <a:extLst>
              <a:ext uri="{FF2B5EF4-FFF2-40B4-BE49-F238E27FC236}">
                <a16:creationId xmlns:a16="http://schemas.microsoft.com/office/drawing/2014/main" id="{F0C1AA61-F326-4546-9A75-70BC649CCA4D}"/>
              </a:ext>
            </a:extLst>
          </p:cNvPr>
          <p:cNvSpPr>
            <a:spLocks noGrp="1"/>
          </p:cNvSpPr>
          <p:nvPr>
            <p:ph type="sldNum" sz="quarter" idx="12"/>
          </p:nvPr>
        </p:nvSpPr>
        <p:spPr/>
        <p:txBody>
          <a:bodyPr/>
          <a:lstStyle>
            <a:lvl1pPr>
              <a:defRPr/>
            </a:lvl1pPr>
          </a:lstStyle>
          <a:p>
            <a:pPr>
              <a:defRPr/>
            </a:pPr>
            <a:fld id="{143B8B0D-35BF-4A5F-B392-2B2B428E68C4}" type="slidenum">
              <a:rPr lang="en-US" altLang="en-US"/>
              <a:pPr>
                <a:defRPr/>
              </a:pPr>
              <a:t>‹#›</a:t>
            </a:fld>
            <a:endParaRPr lang="en-US" altLang="en-US"/>
          </a:p>
        </p:txBody>
      </p:sp>
    </p:spTree>
    <p:extLst>
      <p:ext uri="{BB962C8B-B14F-4D97-AF65-F5344CB8AC3E}">
        <p14:creationId xmlns:p14="http://schemas.microsoft.com/office/powerpoint/2010/main" val="38927821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Footer Placeholder 4">
            <a:extLst>
              <a:ext uri="{FF2B5EF4-FFF2-40B4-BE49-F238E27FC236}">
                <a16:creationId xmlns:a16="http://schemas.microsoft.com/office/drawing/2014/main" id="{777A743C-3114-430D-82A4-1987AE90647B}"/>
              </a:ext>
            </a:extLst>
          </p:cNvPr>
          <p:cNvSpPr>
            <a:spLocks noGrp="1"/>
          </p:cNvSpPr>
          <p:nvPr>
            <p:ph type="ftr" sz="quarter" idx="10"/>
          </p:nvPr>
        </p:nvSpPr>
        <p:spPr/>
        <p:txBody>
          <a:bodyPr/>
          <a:lstStyle>
            <a:lvl1pPr>
              <a:defRPr/>
            </a:lvl1pPr>
          </a:lstStyle>
          <a:p>
            <a:pPr>
              <a:defRPr/>
            </a:pPr>
            <a:endParaRPr lang="en-US"/>
          </a:p>
        </p:txBody>
      </p:sp>
      <p:sp>
        <p:nvSpPr>
          <p:cNvPr id="5" name="Date Placeholder 3">
            <a:extLst>
              <a:ext uri="{FF2B5EF4-FFF2-40B4-BE49-F238E27FC236}">
                <a16:creationId xmlns:a16="http://schemas.microsoft.com/office/drawing/2014/main" id="{828EF2CB-57FB-49D0-A842-0009BE0D4F87}"/>
              </a:ext>
            </a:extLst>
          </p:cNvPr>
          <p:cNvSpPr>
            <a:spLocks noGrp="1"/>
          </p:cNvSpPr>
          <p:nvPr>
            <p:ph type="dt" sz="half" idx="11"/>
          </p:nvPr>
        </p:nvSpPr>
        <p:spPr/>
        <p:txBody>
          <a:bodyPr/>
          <a:lstStyle>
            <a:lvl1pPr>
              <a:defRPr/>
            </a:lvl1pPr>
          </a:lstStyle>
          <a:p>
            <a:pPr>
              <a:defRPr/>
            </a:pPr>
            <a:fld id="{685787E3-6279-491D-9A05-819D94D4C4FB}" type="datetime1">
              <a:rPr lang="en-US" smtClean="0"/>
              <a:t>7/9/2019</a:t>
            </a:fld>
            <a:endParaRPr lang="en-US" dirty="0"/>
          </a:p>
        </p:txBody>
      </p:sp>
      <p:sp>
        <p:nvSpPr>
          <p:cNvPr id="6" name="Slide Number Placeholder 5">
            <a:extLst>
              <a:ext uri="{FF2B5EF4-FFF2-40B4-BE49-F238E27FC236}">
                <a16:creationId xmlns:a16="http://schemas.microsoft.com/office/drawing/2014/main" id="{6B47BCB8-CE95-4BB8-AF60-63FD6BE06F28}"/>
              </a:ext>
            </a:extLst>
          </p:cNvPr>
          <p:cNvSpPr>
            <a:spLocks noGrp="1"/>
          </p:cNvSpPr>
          <p:nvPr>
            <p:ph type="sldNum" sz="quarter" idx="12"/>
          </p:nvPr>
        </p:nvSpPr>
        <p:spPr/>
        <p:txBody>
          <a:bodyPr/>
          <a:lstStyle>
            <a:lvl1pPr>
              <a:defRPr/>
            </a:lvl1pPr>
          </a:lstStyle>
          <a:p>
            <a:pPr>
              <a:defRPr/>
            </a:pPr>
            <a:fld id="{CDD6152D-1143-4C58-BC64-729EB64AC662}" type="slidenum">
              <a:rPr lang="en-US" altLang="en-US"/>
              <a:pPr>
                <a:defRPr/>
              </a:pPr>
              <a:t>‹#›</a:t>
            </a:fld>
            <a:endParaRPr lang="en-US" altLang="en-US"/>
          </a:p>
        </p:txBody>
      </p:sp>
    </p:spTree>
    <p:extLst>
      <p:ext uri="{BB962C8B-B14F-4D97-AF65-F5344CB8AC3E}">
        <p14:creationId xmlns:p14="http://schemas.microsoft.com/office/powerpoint/2010/main" val="26221655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C289B780-E891-4096-85E1-BA1E9DAD66E6}"/>
              </a:ext>
            </a:extLst>
          </p:cNvPr>
          <p:cNvSpPr>
            <a:spLocks noGrp="1"/>
          </p:cNvSpPr>
          <p:nvPr>
            <p:ph type="ftr" sz="quarter" idx="10"/>
          </p:nvPr>
        </p:nvSpPr>
        <p:spPr/>
        <p:txBody>
          <a:bodyPr/>
          <a:lstStyle>
            <a:lvl1pPr>
              <a:defRPr/>
            </a:lvl1pPr>
          </a:lstStyle>
          <a:p>
            <a:pPr>
              <a:defRPr/>
            </a:pPr>
            <a:endParaRPr lang="en-US"/>
          </a:p>
        </p:txBody>
      </p:sp>
      <p:sp>
        <p:nvSpPr>
          <p:cNvPr id="6" name="Date Placeholder 3">
            <a:extLst>
              <a:ext uri="{FF2B5EF4-FFF2-40B4-BE49-F238E27FC236}">
                <a16:creationId xmlns:a16="http://schemas.microsoft.com/office/drawing/2014/main" id="{266C9D6B-0D2B-498B-8927-A1FD7398ED95}"/>
              </a:ext>
            </a:extLst>
          </p:cNvPr>
          <p:cNvSpPr>
            <a:spLocks noGrp="1"/>
          </p:cNvSpPr>
          <p:nvPr>
            <p:ph type="dt" sz="half" idx="11"/>
          </p:nvPr>
        </p:nvSpPr>
        <p:spPr/>
        <p:txBody>
          <a:bodyPr/>
          <a:lstStyle>
            <a:lvl1pPr>
              <a:defRPr/>
            </a:lvl1pPr>
          </a:lstStyle>
          <a:p>
            <a:pPr>
              <a:defRPr/>
            </a:pPr>
            <a:fld id="{FBA897E0-7138-423A-A5BE-42BD43653DC7}" type="datetime1">
              <a:rPr lang="en-US" smtClean="0"/>
              <a:t>7/9/2019</a:t>
            </a:fld>
            <a:endParaRPr lang="en-US" dirty="0"/>
          </a:p>
        </p:txBody>
      </p:sp>
      <p:sp>
        <p:nvSpPr>
          <p:cNvPr id="7" name="Slide Number Placeholder 5">
            <a:extLst>
              <a:ext uri="{FF2B5EF4-FFF2-40B4-BE49-F238E27FC236}">
                <a16:creationId xmlns:a16="http://schemas.microsoft.com/office/drawing/2014/main" id="{DE6C9026-EC83-4243-88C7-CCB0D4D3891C}"/>
              </a:ext>
            </a:extLst>
          </p:cNvPr>
          <p:cNvSpPr>
            <a:spLocks noGrp="1"/>
          </p:cNvSpPr>
          <p:nvPr>
            <p:ph type="sldNum" sz="quarter" idx="12"/>
          </p:nvPr>
        </p:nvSpPr>
        <p:spPr/>
        <p:txBody>
          <a:bodyPr/>
          <a:lstStyle>
            <a:lvl1pPr>
              <a:defRPr/>
            </a:lvl1pPr>
          </a:lstStyle>
          <a:p>
            <a:pPr>
              <a:defRPr/>
            </a:pPr>
            <a:fld id="{34778498-687E-4BCA-80CD-070631B0373B}" type="slidenum">
              <a:rPr lang="en-US" altLang="en-US"/>
              <a:pPr>
                <a:defRPr/>
              </a:pPr>
              <a:t>‹#›</a:t>
            </a:fld>
            <a:endParaRPr lang="en-US" altLang="en-US"/>
          </a:p>
        </p:txBody>
      </p:sp>
    </p:spTree>
    <p:extLst>
      <p:ext uri="{BB962C8B-B14F-4D97-AF65-F5344CB8AC3E}">
        <p14:creationId xmlns:p14="http://schemas.microsoft.com/office/powerpoint/2010/main" val="27682637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C09E95C7-2FE9-48E9-8E25-885CC066EA87}"/>
              </a:ext>
            </a:extLst>
          </p:cNvPr>
          <p:cNvSpPr>
            <a:spLocks noGrp="1"/>
          </p:cNvSpPr>
          <p:nvPr>
            <p:ph type="ftr" sz="quarter" idx="10"/>
          </p:nvPr>
        </p:nvSpPr>
        <p:spPr/>
        <p:txBody>
          <a:bodyPr/>
          <a:lstStyle>
            <a:lvl1pPr>
              <a:defRPr/>
            </a:lvl1pPr>
          </a:lstStyle>
          <a:p>
            <a:pPr>
              <a:defRPr/>
            </a:pPr>
            <a:endParaRPr lang="en-US"/>
          </a:p>
        </p:txBody>
      </p:sp>
      <p:sp>
        <p:nvSpPr>
          <p:cNvPr id="8" name="Date Placeholder 3">
            <a:extLst>
              <a:ext uri="{FF2B5EF4-FFF2-40B4-BE49-F238E27FC236}">
                <a16:creationId xmlns:a16="http://schemas.microsoft.com/office/drawing/2014/main" id="{8F80CD0B-13B6-41D7-8071-3C6CACAB5565}"/>
              </a:ext>
            </a:extLst>
          </p:cNvPr>
          <p:cNvSpPr>
            <a:spLocks noGrp="1"/>
          </p:cNvSpPr>
          <p:nvPr>
            <p:ph type="dt" sz="half" idx="11"/>
          </p:nvPr>
        </p:nvSpPr>
        <p:spPr/>
        <p:txBody>
          <a:bodyPr/>
          <a:lstStyle>
            <a:lvl1pPr>
              <a:defRPr/>
            </a:lvl1pPr>
          </a:lstStyle>
          <a:p>
            <a:pPr>
              <a:defRPr/>
            </a:pPr>
            <a:fld id="{FB4674F7-0832-447C-A599-88797D6DB68E}" type="datetime1">
              <a:rPr lang="en-US" smtClean="0"/>
              <a:t>7/9/2019</a:t>
            </a:fld>
            <a:endParaRPr lang="en-US" dirty="0"/>
          </a:p>
        </p:txBody>
      </p:sp>
      <p:sp>
        <p:nvSpPr>
          <p:cNvPr id="9" name="Slide Number Placeholder 5">
            <a:extLst>
              <a:ext uri="{FF2B5EF4-FFF2-40B4-BE49-F238E27FC236}">
                <a16:creationId xmlns:a16="http://schemas.microsoft.com/office/drawing/2014/main" id="{0A35ECA3-2276-420E-B5B3-AC9C8E6DA359}"/>
              </a:ext>
            </a:extLst>
          </p:cNvPr>
          <p:cNvSpPr>
            <a:spLocks noGrp="1"/>
          </p:cNvSpPr>
          <p:nvPr>
            <p:ph type="sldNum" sz="quarter" idx="12"/>
          </p:nvPr>
        </p:nvSpPr>
        <p:spPr/>
        <p:txBody>
          <a:bodyPr/>
          <a:lstStyle>
            <a:lvl1pPr>
              <a:defRPr/>
            </a:lvl1pPr>
          </a:lstStyle>
          <a:p>
            <a:pPr>
              <a:defRPr/>
            </a:pPr>
            <a:fld id="{CEC2413A-F9FC-43F7-97BF-ECF4CE1F31A3}" type="slidenum">
              <a:rPr lang="en-US" altLang="en-US"/>
              <a:pPr>
                <a:defRPr/>
              </a:pPr>
              <a:t>‹#›</a:t>
            </a:fld>
            <a:endParaRPr lang="en-US" altLang="en-US"/>
          </a:p>
        </p:txBody>
      </p:sp>
    </p:spTree>
    <p:extLst>
      <p:ext uri="{BB962C8B-B14F-4D97-AF65-F5344CB8AC3E}">
        <p14:creationId xmlns:p14="http://schemas.microsoft.com/office/powerpoint/2010/main" val="36237213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3DCF309F-003F-4EF6-9ED1-449FE62B56B1}"/>
              </a:ext>
            </a:extLst>
          </p:cNvPr>
          <p:cNvSpPr>
            <a:spLocks noGrp="1"/>
          </p:cNvSpPr>
          <p:nvPr>
            <p:ph type="ftr" sz="quarter" idx="10"/>
          </p:nvPr>
        </p:nvSpPr>
        <p:spPr/>
        <p:txBody>
          <a:bodyPr/>
          <a:lstStyle>
            <a:lvl1pPr>
              <a:defRPr/>
            </a:lvl1pPr>
          </a:lstStyle>
          <a:p>
            <a:pPr>
              <a:defRPr/>
            </a:pPr>
            <a:endParaRPr lang="en-US"/>
          </a:p>
        </p:txBody>
      </p:sp>
      <p:sp>
        <p:nvSpPr>
          <p:cNvPr id="4" name="Date Placeholder 3">
            <a:extLst>
              <a:ext uri="{FF2B5EF4-FFF2-40B4-BE49-F238E27FC236}">
                <a16:creationId xmlns:a16="http://schemas.microsoft.com/office/drawing/2014/main" id="{D7420FEE-40E7-4E7B-A6D7-BA6E17FC332B}"/>
              </a:ext>
            </a:extLst>
          </p:cNvPr>
          <p:cNvSpPr>
            <a:spLocks noGrp="1"/>
          </p:cNvSpPr>
          <p:nvPr>
            <p:ph type="dt" sz="half" idx="11"/>
          </p:nvPr>
        </p:nvSpPr>
        <p:spPr/>
        <p:txBody>
          <a:bodyPr/>
          <a:lstStyle>
            <a:lvl1pPr>
              <a:defRPr/>
            </a:lvl1pPr>
          </a:lstStyle>
          <a:p>
            <a:pPr>
              <a:defRPr/>
            </a:pPr>
            <a:fld id="{CBC7EB43-1401-428C-A808-F41AA1ECA952}" type="datetime1">
              <a:rPr lang="en-US" smtClean="0"/>
              <a:t>7/9/2019</a:t>
            </a:fld>
            <a:endParaRPr lang="en-US" dirty="0"/>
          </a:p>
        </p:txBody>
      </p:sp>
      <p:sp>
        <p:nvSpPr>
          <p:cNvPr id="5" name="Slide Number Placeholder 5">
            <a:extLst>
              <a:ext uri="{FF2B5EF4-FFF2-40B4-BE49-F238E27FC236}">
                <a16:creationId xmlns:a16="http://schemas.microsoft.com/office/drawing/2014/main" id="{03447965-90F5-457D-87D1-491FE7688AA1}"/>
              </a:ext>
            </a:extLst>
          </p:cNvPr>
          <p:cNvSpPr>
            <a:spLocks noGrp="1"/>
          </p:cNvSpPr>
          <p:nvPr>
            <p:ph type="sldNum" sz="quarter" idx="12"/>
          </p:nvPr>
        </p:nvSpPr>
        <p:spPr/>
        <p:txBody>
          <a:bodyPr/>
          <a:lstStyle>
            <a:lvl1pPr>
              <a:defRPr/>
            </a:lvl1pPr>
          </a:lstStyle>
          <a:p>
            <a:pPr>
              <a:defRPr/>
            </a:pPr>
            <a:fld id="{958F09DB-9924-4790-8924-E9C652BA0187}" type="slidenum">
              <a:rPr lang="en-US" altLang="en-US"/>
              <a:pPr>
                <a:defRPr/>
              </a:pPr>
              <a:t>‹#›</a:t>
            </a:fld>
            <a:endParaRPr lang="en-US" altLang="en-US"/>
          </a:p>
        </p:txBody>
      </p:sp>
    </p:spTree>
    <p:extLst>
      <p:ext uri="{BB962C8B-B14F-4D97-AF65-F5344CB8AC3E}">
        <p14:creationId xmlns:p14="http://schemas.microsoft.com/office/powerpoint/2010/main" val="39804482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3D71CCEA-7DCA-48A8-8A6F-13441246F408}"/>
              </a:ext>
            </a:extLst>
          </p:cNvPr>
          <p:cNvSpPr>
            <a:spLocks noGrp="1"/>
          </p:cNvSpPr>
          <p:nvPr>
            <p:ph type="ftr" sz="quarter" idx="10"/>
          </p:nvPr>
        </p:nvSpPr>
        <p:spPr/>
        <p:txBody>
          <a:bodyPr/>
          <a:lstStyle>
            <a:lvl1pPr>
              <a:defRPr/>
            </a:lvl1pPr>
          </a:lstStyle>
          <a:p>
            <a:pPr>
              <a:defRPr/>
            </a:pPr>
            <a:endParaRPr lang="en-US"/>
          </a:p>
        </p:txBody>
      </p:sp>
      <p:sp>
        <p:nvSpPr>
          <p:cNvPr id="3" name="Date Placeholder 3">
            <a:extLst>
              <a:ext uri="{FF2B5EF4-FFF2-40B4-BE49-F238E27FC236}">
                <a16:creationId xmlns:a16="http://schemas.microsoft.com/office/drawing/2014/main" id="{A29C3BF6-8F07-4015-B09A-1ED93DE78185}"/>
              </a:ext>
            </a:extLst>
          </p:cNvPr>
          <p:cNvSpPr>
            <a:spLocks noGrp="1"/>
          </p:cNvSpPr>
          <p:nvPr>
            <p:ph type="dt" sz="half" idx="11"/>
          </p:nvPr>
        </p:nvSpPr>
        <p:spPr/>
        <p:txBody>
          <a:bodyPr/>
          <a:lstStyle>
            <a:lvl1pPr>
              <a:defRPr/>
            </a:lvl1pPr>
          </a:lstStyle>
          <a:p>
            <a:pPr>
              <a:defRPr/>
            </a:pPr>
            <a:fld id="{6B94A9AF-1266-49E1-894A-05195F31F6B9}" type="datetime1">
              <a:rPr lang="en-US" smtClean="0"/>
              <a:t>7/9/2019</a:t>
            </a:fld>
            <a:endParaRPr lang="en-US" dirty="0"/>
          </a:p>
        </p:txBody>
      </p:sp>
      <p:sp>
        <p:nvSpPr>
          <p:cNvPr id="4" name="Slide Number Placeholder 5">
            <a:extLst>
              <a:ext uri="{FF2B5EF4-FFF2-40B4-BE49-F238E27FC236}">
                <a16:creationId xmlns:a16="http://schemas.microsoft.com/office/drawing/2014/main" id="{DFA929A5-1D94-415C-BC23-7ADF8FE67296}"/>
              </a:ext>
            </a:extLst>
          </p:cNvPr>
          <p:cNvSpPr>
            <a:spLocks noGrp="1"/>
          </p:cNvSpPr>
          <p:nvPr>
            <p:ph type="sldNum" sz="quarter" idx="12"/>
          </p:nvPr>
        </p:nvSpPr>
        <p:spPr/>
        <p:txBody>
          <a:bodyPr/>
          <a:lstStyle>
            <a:lvl1pPr>
              <a:defRPr/>
            </a:lvl1pPr>
          </a:lstStyle>
          <a:p>
            <a:pPr>
              <a:defRPr/>
            </a:pPr>
            <a:fld id="{6690E190-3216-4682-B1F0-9F51292EBAAC}" type="slidenum">
              <a:rPr lang="en-US" altLang="en-US"/>
              <a:pPr>
                <a:defRPr/>
              </a:pPr>
              <a:t>‹#›</a:t>
            </a:fld>
            <a:endParaRPr lang="en-US" altLang="en-US"/>
          </a:p>
        </p:txBody>
      </p:sp>
    </p:spTree>
    <p:extLst>
      <p:ext uri="{BB962C8B-B14F-4D97-AF65-F5344CB8AC3E}">
        <p14:creationId xmlns:p14="http://schemas.microsoft.com/office/powerpoint/2010/main" val="41924230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a:extLst>
              <a:ext uri="{FF2B5EF4-FFF2-40B4-BE49-F238E27FC236}">
                <a16:creationId xmlns:a16="http://schemas.microsoft.com/office/drawing/2014/main" id="{06BA4ECB-44B1-47BE-913B-878D981D43D2}"/>
              </a:ext>
            </a:extLst>
          </p:cNvPr>
          <p:cNvSpPr>
            <a:spLocks noGrp="1"/>
          </p:cNvSpPr>
          <p:nvPr>
            <p:ph type="ftr" sz="quarter" idx="10"/>
          </p:nvPr>
        </p:nvSpPr>
        <p:spPr/>
        <p:txBody>
          <a:bodyPr/>
          <a:lstStyle>
            <a:lvl1pPr>
              <a:defRPr/>
            </a:lvl1pPr>
          </a:lstStyle>
          <a:p>
            <a:pPr>
              <a:defRPr/>
            </a:pPr>
            <a:endParaRPr lang="en-US"/>
          </a:p>
        </p:txBody>
      </p:sp>
      <p:sp>
        <p:nvSpPr>
          <p:cNvPr id="6" name="Date Placeholder 3">
            <a:extLst>
              <a:ext uri="{FF2B5EF4-FFF2-40B4-BE49-F238E27FC236}">
                <a16:creationId xmlns:a16="http://schemas.microsoft.com/office/drawing/2014/main" id="{23486452-1F1A-4EE5-8104-3DA1E8C21B9B}"/>
              </a:ext>
            </a:extLst>
          </p:cNvPr>
          <p:cNvSpPr>
            <a:spLocks noGrp="1"/>
          </p:cNvSpPr>
          <p:nvPr>
            <p:ph type="dt" sz="half" idx="11"/>
          </p:nvPr>
        </p:nvSpPr>
        <p:spPr/>
        <p:txBody>
          <a:bodyPr/>
          <a:lstStyle>
            <a:lvl1pPr>
              <a:defRPr/>
            </a:lvl1pPr>
          </a:lstStyle>
          <a:p>
            <a:pPr>
              <a:defRPr/>
            </a:pPr>
            <a:fld id="{3284140E-E2C6-425F-9F25-AEDFC85CB8D5}" type="datetime1">
              <a:rPr lang="en-US" smtClean="0"/>
              <a:t>7/9/2019</a:t>
            </a:fld>
            <a:endParaRPr lang="en-US" dirty="0"/>
          </a:p>
        </p:txBody>
      </p:sp>
      <p:sp>
        <p:nvSpPr>
          <p:cNvPr id="7" name="Slide Number Placeholder 5">
            <a:extLst>
              <a:ext uri="{FF2B5EF4-FFF2-40B4-BE49-F238E27FC236}">
                <a16:creationId xmlns:a16="http://schemas.microsoft.com/office/drawing/2014/main" id="{82F5861B-016B-4CDC-89B5-95A551065B7E}"/>
              </a:ext>
            </a:extLst>
          </p:cNvPr>
          <p:cNvSpPr>
            <a:spLocks noGrp="1"/>
          </p:cNvSpPr>
          <p:nvPr>
            <p:ph type="sldNum" sz="quarter" idx="12"/>
          </p:nvPr>
        </p:nvSpPr>
        <p:spPr/>
        <p:txBody>
          <a:bodyPr/>
          <a:lstStyle>
            <a:lvl1pPr>
              <a:defRPr/>
            </a:lvl1pPr>
          </a:lstStyle>
          <a:p>
            <a:pPr>
              <a:defRPr/>
            </a:pPr>
            <a:fld id="{294AE80E-07C0-46DE-B169-6F83A280F8D4}" type="slidenum">
              <a:rPr lang="en-US" altLang="en-US"/>
              <a:pPr>
                <a:defRPr/>
              </a:pPr>
              <a:t>‹#›</a:t>
            </a:fld>
            <a:endParaRPr lang="en-US" altLang="en-US"/>
          </a:p>
        </p:txBody>
      </p:sp>
    </p:spTree>
    <p:extLst>
      <p:ext uri="{BB962C8B-B14F-4D97-AF65-F5344CB8AC3E}">
        <p14:creationId xmlns:p14="http://schemas.microsoft.com/office/powerpoint/2010/main" val="1623449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95401"/>
            <a:ext cx="10972800" cy="464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609600" y="152400"/>
            <a:ext cx="11176000" cy="715962"/>
          </a:xfrm>
          <a:prstGeom prst="rect">
            <a:avLst/>
          </a:prstGeom>
        </p:spPr>
        <p:txBody>
          <a:bodyPr rtlCol="0">
            <a:normAutofit/>
          </a:bodyPr>
          <a:lstStyle>
            <a:lvl1pPr>
              <a:defRPr>
                <a:solidFill>
                  <a:srgbClr val="002060"/>
                </a:solidFill>
              </a:defRPr>
            </a:lvl1pPr>
          </a:lstStyle>
          <a:p>
            <a:r>
              <a:rPr lang="en-US" dirty="0"/>
              <a:t>Click to edit Master title style</a:t>
            </a:r>
          </a:p>
        </p:txBody>
      </p:sp>
      <p:sp>
        <p:nvSpPr>
          <p:cNvPr id="4" name="Footer Placeholder 4">
            <a:extLst>
              <a:ext uri="{FF2B5EF4-FFF2-40B4-BE49-F238E27FC236}">
                <a16:creationId xmlns:a16="http://schemas.microsoft.com/office/drawing/2014/main" id="{A8B05795-6073-474D-832F-D5265D9C43AD}"/>
              </a:ext>
            </a:extLst>
          </p:cNvPr>
          <p:cNvSpPr>
            <a:spLocks noGrp="1"/>
          </p:cNvSpPr>
          <p:nvPr>
            <p:ph type="ftr" sz="quarter" idx="10"/>
          </p:nvPr>
        </p:nvSpPr>
        <p:spPr>
          <a:xfrm>
            <a:off x="609600" y="6096001"/>
            <a:ext cx="3860800" cy="365125"/>
          </a:xfrm>
        </p:spPr>
        <p:txBody>
          <a:bodyPr/>
          <a:lstStyle>
            <a:lvl1pPr>
              <a:defRPr/>
            </a:lvl1pPr>
          </a:lstStyle>
          <a:p>
            <a:pPr>
              <a:defRPr/>
            </a:pPr>
            <a:endParaRPr lang="en-US"/>
          </a:p>
        </p:txBody>
      </p:sp>
      <p:sp>
        <p:nvSpPr>
          <p:cNvPr id="5" name="Date Placeholder 3">
            <a:extLst>
              <a:ext uri="{FF2B5EF4-FFF2-40B4-BE49-F238E27FC236}">
                <a16:creationId xmlns:a16="http://schemas.microsoft.com/office/drawing/2014/main" id="{051916EC-6FA9-4312-A511-B309F6C44590}"/>
              </a:ext>
            </a:extLst>
          </p:cNvPr>
          <p:cNvSpPr>
            <a:spLocks noGrp="1"/>
          </p:cNvSpPr>
          <p:nvPr>
            <p:ph type="dt" sz="half" idx="11"/>
          </p:nvPr>
        </p:nvSpPr>
        <p:spPr/>
        <p:txBody>
          <a:bodyPr/>
          <a:lstStyle>
            <a:lvl1pPr>
              <a:defRPr/>
            </a:lvl1pPr>
          </a:lstStyle>
          <a:p>
            <a:pPr>
              <a:defRPr/>
            </a:pPr>
            <a:fld id="{CA5814D5-AB14-4B25-A317-13618F35C9E1}" type="datetime1">
              <a:rPr lang="en-US" smtClean="0"/>
              <a:t>7/9/2019</a:t>
            </a:fld>
            <a:endParaRPr lang="en-US" dirty="0"/>
          </a:p>
        </p:txBody>
      </p:sp>
      <p:sp>
        <p:nvSpPr>
          <p:cNvPr id="6" name="Slide Number Placeholder 5">
            <a:extLst>
              <a:ext uri="{FF2B5EF4-FFF2-40B4-BE49-F238E27FC236}">
                <a16:creationId xmlns:a16="http://schemas.microsoft.com/office/drawing/2014/main" id="{74CC8A40-6615-4A55-A065-D56AA9FBF39E}"/>
              </a:ext>
            </a:extLst>
          </p:cNvPr>
          <p:cNvSpPr>
            <a:spLocks noGrp="1"/>
          </p:cNvSpPr>
          <p:nvPr>
            <p:ph type="sldNum" sz="quarter" idx="12"/>
          </p:nvPr>
        </p:nvSpPr>
        <p:spPr/>
        <p:txBody>
          <a:bodyPr/>
          <a:lstStyle>
            <a:lvl1pPr>
              <a:defRPr/>
            </a:lvl1pPr>
          </a:lstStyle>
          <a:p>
            <a:pPr>
              <a:defRPr/>
            </a:pPr>
            <a:fld id="{3A0AA875-18B0-4908-AD4D-56DE3E82F85F}" type="slidenum">
              <a:rPr lang="en-US" altLang="en-US"/>
              <a:pPr>
                <a:defRPr/>
              </a:pPr>
              <a:t>‹#›</a:t>
            </a:fld>
            <a:endParaRPr lang="en-US" altLang="en-US"/>
          </a:p>
        </p:txBody>
      </p:sp>
    </p:spTree>
    <p:extLst>
      <p:ext uri="{BB962C8B-B14F-4D97-AF65-F5344CB8AC3E}">
        <p14:creationId xmlns:p14="http://schemas.microsoft.com/office/powerpoint/2010/main" val="7147315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a:extLst>
              <a:ext uri="{FF2B5EF4-FFF2-40B4-BE49-F238E27FC236}">
                <a16:creationId xmlns:a16="http://schemas.microsoft.com/office/drawing/2014/main" id="{EE526429-D065-4BFC-B388-B074B6EC9732}"/>
              </a:ext>
            </a:extLst>
          </p:cNvPr>
          <p:cNvSpPr>
            <a:spLocks noGrp="1"/>
          </p:cNvSpPr>
          <p:nvPr>
            <p:ph type="ftr" sz="quarter" idx="10"/>
          </p:nvPr>
        </p:nvSpPr>
        <p:spPr/>
        <p:txBody>
          <a:bodyPr/>
          <a:lstStyle>
            <a:lvl1pPr>
              <a:defRPr/>
            </a:lvl1pPr>
          </a:lstStyle>
          <a:p>
            <a:pPr>
              <a:defRPr/>
            </a:pPr>
            <a:endParaRPr lang="en-US"/>
          </a:p>
        </p:txBody>
      </p:sp>
      <p:sp>
        <p:nvSpPr>
          <p:cNvPr id="6" name="Date Placeholder 3">
            <a:extLst>
              <a:ext uri="{FF2B5EF4-FFF2-40B4-BE49-F238E27FC236}">
                <a16:creationId xmlns:a16="http://schemas.microsoft.com/office/drawing/2014/main" id="{6E8F828A-86EE-4FC0-864D-F2034DF4D295}"/>
              </a:ext>
            </a:extLst>
          </p:cNvPr>
          <p:cNvSpPr>
            <a:spLocks noGrp="1"/>
          </p:cNvSpPr>
          <p:nvPr>
            <p:ph type="dt" sz="half" idx="11"/>
          </p:nvPr>
        </p:nvSpPr>
        <p:spPr/>
        <p:txBody>
          <a:bodyPr/>
          <a:lstStyle>
            <a:lvl1pPr>
              <a:defRPr/>
            </a:lvl1pPr>
          </a:lstStyle>
          <a:p>
            <a:pPr>
              <a:defRPr/>
            </a:pPr>
            <a:fld id="{E7925045-8429-473C-804A-1035B46792B8}" type="datetime1">
              <a:rPr lang="en-US" smtClean="0"/>
              <a:t>7/9/2019</a:t>
            </a:fld>
            <a:endParaRPr lang="en-US" dirty="0"/>
          </a:p>
        </p:txBody>
      </p:sp>
      <p:sp>
        <p:nvSpPr>
          <p:cNvPr id="7" name="Slide Number Placeholder 5">
            <a:extLst>
              <a:ext uri="{FF2B5EF4-FFF2-40B4-BE49-F238E27FC236}">
                <a16:creationId xmlns:a16="http://schemas.microsoft.com/office/drawing/2014/main" id="{3BD0B323-D604-4C2E-945C-843F45C8A3CD}"/>
              </a:ext>
            </a:extLst>
          </p:cNvPr>
          <p:cNvSpPr>
            <a:spLocks noGrp="1"/>
          </p:cNvSpPr>
          <p:nvPr>
            <p:ph type="sldNum" sz="quarter" idx="12"/>
          </p:nvPr>
        </p:nvSpPr>
        <p:spPr/>
        <p:txBody>
          <a:bodyPr/>
          <a:lstStyle>
            <a:lvl1pPr>
              <a:defRPr/>
            </a:lvl1pPr>
          </a:lstStyle>
          <a:p>
            <a:pPr>
              <a:defRPr/>
            </a:pPr>
            <a:fld id="{11CF489D-E400-4FF0-BD3A-B71E11E42A9D}" type="slidenum">
              <a:rPr lang="en-US" altLang="en-US"/>
              <a:pPr>
                <a:defRPr/>
              </a:pPr>
              <a:t>‹#›</a:t>
            </a:fld>
            <a:endParaRPr lang="en-US" altLang="en-US"/>
          </a:p>
        </p:txBody>
      </p:sp>
    </p:spTree>
    <p:extLst>
      <p:ext uri="{BB962C8B-B14F-4D97-AF65-F5344CB8AC3E}">
        <p14:creationId xmlns:p14="http://schemas.microsoft.com/office/powerpoint/2010/main" val="9662820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a:extLst>
              <a:ext uri="{FF2B5EF4-FFF2-40B4-BE49-F238E27FC236}">
                <a16:creationId xmlns:a16="http://schemas.microsoft.com/office/drawing/2014/main" id="{AAA5C08A-19E0-4B8B-BDFF-15C01402AB3B}"/>
              </a:ext>
            </a:extLst>
          </p:cNvPr>
          <p:cNvSpPr>
            <a:spLocks noGrp="1"/>
          </p:cNvSpPr>
          <p:nvPr>
            <p:ph type="ftr" sz="quarter" idx="10"/>
          </p:nvPr>
        </p:nvSpPr>
        <p:spPr/>
        <p:txBody>
          <a:bodyPr/>
          <a:lstStyle>
            <a:lvl1pPr>
              <a:defRPr/>
            </a:lvl1pPr>
          </a:lstStyle>
          <a:p>
            <a:pPr>
              <a:defRPr/>
            </a:pPr>
            <a:endParaRPr lang="en-US"/>
          </a:p>
        </p:txBody>
      </p:sp>
      <p:sp>
        <p:nvSpPr>
          <p:cNvPr id="5" name="Date Placeholder 3">
            <a:extLst>
              <a:ext uri="{FF2B5EF4-FFF2-40B4-BE49-F238E27FC236}">
                <a16:creationId xmlns:a16="http://schemas.microsoft.com/office/drawing/2014/main" id="{D7A3B127-D8C8-4740-8DCD-FBE0024E0428}"/>
              </a:ext>
            </a:extLst>
          </p:cNvPr>
          <p:cNvSpPr>
            <a:spLocks noGrp="1"/>
          </p:cNvSpPr>
          <p:nvPr>
            <p:ph type="dt" sz="half" idx="11"/>
          </p:nvPr>
        </p:nvSpPr>
        <p:spPr/>
        <p:txBody>
          <a:bodyPr/>
          <a:lstStyle>
            <a:lvl1pPr>
              <a:defRPr/>
            </a:lvl1pPr>
          </a:lstStyle>
          <a:p>
            <a:pPr>
              <a:defRPr/>
            </a:pPr>
            <a:fld id="{A3DFAE4A-B5EE-4B4A-818D-D8C83A036CBA}" type="datetime1">
              <a:rPr lang="en-US" smtClean="0"/>
              <a:t>7/9/2019</a:t>
            </a:fld>
            <a:endParaRPr lang="en-US" dirty="0"/>
          </a:p>
        </p:txBody>
      </p:sp>
      <p:sp>
        <p:nvSpPr>
          <p:cNvPr id="6" name="Slide Number Placeholder 5">
            <a:extLst>
              <a:ext uri="{FF2B5EF4-FFF2-40B4-BE49-F238E27FC236}">
                <a16:creationId xmlns:a16="http://schemas.microsoft.com/office/drawing/2014/main" id="{17A0AEE4-903B-4325-8865-B69EE26D0CBD}"/>
              </a:ext>
            </a:extLst>
          </p:cNvPr>
          <p:cNvSpPr>
            <a:spLocks noGrp="1"/>
          </p:cNvSpPr>
          <p:nvPr>
            <p:ph type="sldNum" sz="quarter" idx="12"/>
          </p:nvPr>
        </p:nvSpPr>
        <p:spPr/>
        <p:txBody>
          <a:bodyPr/>
          <a:lstStyle>
            <a:lvl1pPr>
              <a:defRPr/>
            </a:lvl1pPr>
          </a:lstStyle>
          <a:p>
            <a:pPr>
              <a:defRPr/>
            </a:pPr>
            <a:fld id="{32AFE024-ED4A-47EA-A4C1-B9691F58081C}" type="slidenum">
              <a:rPr lang="en-US" altLang="en-US"/>
              <a:pPr>
                <a:defRPr/>
              </a:pPr>
              <a:t>‹#›</a:t>
            </a:fld>
            <a:endParaRPr lang="en-US" altLang="en-US"/>
          </a:p>
        </p:txBody>
      </p:sp>
    </p:spTree>
    <p:extLst>
      <p:ext uri="{BB962C8B-B14F-4D97-AF65-F5344CB8AC3E}">
        <p14:creationId xmlns:p14="http://schemas.microsoft.com/office/powerpoint/2010/main" val="41529557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a:extLst>
              <a:ext uri="{FF2B5EF4-FFF2-40B4-BE49-F238E27FC236}">
                <a16:creationId xmlns:a16="http://schemas.microsoft.com/office/drawing/2014/main" id="{C77C23A3-C161-44AB-B03D-DA0F869F690B}"/>
              </a:ext>
            </a:extLst>
          </p:cNvPr>
          <p:cNvSpPr>
            <a:spLocks noGrp="1"/>
          </p:cNvSpPr>
          <p:nvPr>
            <p:ph type="ftr" sz="quarter" idx="10"/>
          </p:nvPr>
        </p:nvSpPr>
        <p:spPr/>
        <p:txBody>
          <a:bodyPr/>
          <a:lstStyle>
            <a:lvl1pPr>
              <a:defRPr/>
            </a:lvl1pPr>
          </a:lstStyle>
          <a:p>
            <a:pPr>
              <a:defRPr/>
            </a:pPr>
            <a:endParaRPr lang="en-US"/>
          </a:p>
        </p:txBody>
      </p:sp>
      <p:sp>
        <p:nvSpPr>
          <p:cNvPr id="5" name="Date Placeholder 3">
            <a:extLst>
              <a:ext uri="{FF2B5EF4-FFF2-40B4-BE49-F238E27FC236}">
                <a16:creationId xmlns:a16="http://schemas.microsoft.com/office/drawing/2014/main" id="{F7CA72CE-6635-4900-8A59-A7EBE6B2CA83}"/>
              </a:ext>
            </a:extLst>
          </p:cNvPr>
          <p:cNvSpPr>
            <a:spLocks noGrp="1"/>
          </p:cNvSpPr>
          <p:nvPr>
            <p:ph type="dt" sz="half" idx="11"/>
          </p:nvPr>
        </p:nvSpPr>
        <p:spPr/>
        <p:txBody>
          <a:bodyPr/>
          <a:lstStyle>
            <a:lvl1pPr>
              <a:defRPr/>
            </a:lvl1pPr>
          </a:lstStyle>
          <a:p>
            <a:pPr>
              <a:defRPr/>
            </a:pPr>
            <a:fld id="{C948CCFE-82FD-40CB-A154-7C5D119A316A}" type="datetime1">
              <a:rPr lang="en-US" smtClean="0"/>
              <a:t>7/9/2019</a:t>
            </a:fld>
            <a:endParaRPr lang="en-US" dirty="0"/>
          </a:p>
        </p:txBody>
      </p:sp>
      <p:sp>
        <p:nvSpPr>
          <p:cNvPr id="6" name="Slide Number Placeholder 5">
            <a:extLst>
              <a:ext uri="{FF2B5EF4-FFF2-40B4-BE49-F238E27FC236}">
                <a16:creationId xmlns:a16="http://schemas.microsoft.com/office/drawing/2014/main" id="{5B91867E-659A-48BD-BAAF-B851BBDEEB5E}"/>
              </a:ext>
            </a:extLst>
          </p:cNvPr>
          <p:cNvSpPr>
            <a:spLocks noGrp="1"/>
          </p:cNvSpPr>
          <p:nvPr>
            <p:ph type="sldNum" sz="quarter" idx="12"/>
          </p:nvPr>
        </p:nvSpPr>
        <p:spPr/>
        <p:txBody>
          <a:bodyPr/>
          <a:lstStyle>
            <a:lvl1pPr>
              <a:defRPr/>
            </a:lvl1pPr>
          </a:lstStyle>
          <a:p>
            <a:pPr>
              <a:defRPr/>
            </a:pPr>
            <a:fld id="{73854157-D88A-44E7-8D14-B3466B8F6229}" type="slidenum">
              <a:rPr lang="en-US" altLang="en-US"/>
              <a:pPr>
                <a:defRPr/>
              </a:pPr>
              <a:t>‹#›</a:t>
            </a:fld>
            <a:endParaRPr lang="en-US" altLang="en-US"/>
          </a:p>
        </p:txBody>
      </p:sp>
    </p:spTree>
    <p:extLst>
      <p:ext uri="{BB962C8B-B14F-4D97-AF65-F5344CB8AC3E}">
        <p14:creationId xmlns:p14="http://schemas.microsoft.com/office/powerpoint/2010/main" val="2365928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Footer Placeholder 4">
            <a:extLst>
              <a:ext uri="{FF2B5EF4-FFF2-40B4-BE49-F238E27FC236}">
                <a16:creationId xmlns:a16="http://schemas.microsoft.com/office/drawing/2014/main" id="{08365D90-B4E1-4C18-AC35-1EA16E217725}"/>
              </a:ext>
            </a:extLst>
          </p:cNvPr>
          <p:cNvSpPr>
            <a:spLocks noGrp="1"/>
          </p:cNvSpPr>
          <p:nvPr>
            <p:ph type="ftr" sz="quarter" idx="10"/>
          </p:nvPr>
        </p:nvSpPr>
        <p:spPr/>
        <p:txBody>
          <a:bodyPr/>
          <a:lstStyle>
            <a:lvl1pPr>
              <a:defRPr/>
            </a:lvl1pPr>
          </a:lstStyle>
          <a:p>
            <a:pPr>
              <a:defRPr/>
            </a:pPr>
            <a:endParaRPr lang="en-US"/>
          </a:p>
        </p:txBody>
      </p:sp>
      <p:sp>
        <p:nvSpPr>
          <p:cNvPr id="5" name="Date Placeholder 3">
            <a:extLst>
              <a:ext uri="{FF2B5EF4-FFF2-40B4-BE49-F238E27FC236}">
                <a16:creationId xmlns:a16="http://schemas.microsoft.com/office/drawing/2014/main" id="{AD8C0C54-9C95-4E75-84FF-680048F068CE}"/>
              </a:ext>
            </a:extLst>
          </p:cNvPr>
          <p:cNvSpPr>
            <a:spLocks noGrp="1"/>
          </p:cNvSpPr>
          <p:nvPr>
            <p:ph type="dt" sz="half" idx="11"/>
          </p:nvPr>
        </p:nvSpPr>
        <p:spPr/>
        <p:txBody>
          <a:bodyPr/>
          <a:lstStyle>
            <a:lvl1pPr>
              <a:defRPr/>
            </a:lvl1pPr>
          </a:lstStyle>
          <a:p>
            <a:pPr>
              <a:defRPr/>
            </a:pPr>
            <a:fld id="{BE9C02DF-FAA9-42EF-84B8-42A485C8F7C9}" type="datetime1">
              <a:rPr lang="en-US" smtClean="0"/>
              <a:t>7/9/2019</a:t>
            </a:fld>
            <a:endParaRPr lang="en-US" dirty="0"/>
          </a:p>
        </p:txBody>
      </p:sp>
      <p:sp>
        <p:nvSpPr>
          <p:cNvPr id="6" name="Slide Number Placeholder 5">
            <a:extLst>
              <a:ext uri="{FF2B5EF4-FFF2-40B4-BE49-F238E27FC236}">
                <a16:creationId xmlns:a16="http://schemas.microsoft.com/office/drawing/2014/main" id="{62527FA6-7C25-4048-93FD-119F86D3F59A}"/>
              </a:ext>
            </a:extLst>
          </p:cNvPr>
          <p:cNvSpPr>
            <a:spLocks noGrp="1"/>
          </p:cNvSpPr>
          <p:nvPr>
            <p:ph type="sldNum" sz="quarter" idx="12"/>
          </p:nvPr>
        </p:nvSpPr>
        <p:spPr/>
        <p:txBody>
          <a:bodyPr/>
          <a:lstStyle>
            <a:lvl1pPr>
              <a:defRPr/>
            </a:lvl1pPr>
          </a:lstStyle>
          <a:p>
            <a:pPr>
              <a:defRPr/>
            </a:pPr>
            <a:fld id="{5E0CDC0C-5582-46EF-A53C-F07905815652}" type="slidenum">
              <a:rPr lang="en-US" altLang="en-US"/>
              <a:pPr>
                <a:defRPr/>
              </a:pPr>
              <a:t>‹#›</a:t>
            </a:fld>
            <a:endParaRPr lang="en-US" altLang="en-US"/>
          </a:p>
        </p:txBody>
      </p:sp>
    </p:spTree>
    <p:extLst>
      <p:ext uri="{BB962C8B-B14F-4D97-AF65-F5344CB8AC3E}">
        <p14:creationId xmlns:p14="http://schemas.microsoft.com/office/powerpoint/2010/main" val="848926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9FD34554-667B-4C52-98E0-09705446D8CC}"/>
              </a:ext>
            </a:extLst>
          </p:cNvPr>
          <p:cNvSpPr>
            <a:spLocks noGrp="1"/>
          </p:cNvSpPr>
          <p:nvPr>
            <p:ph type="ftr" sz="quarter" idx="10"/>
          </p:nvPr>
        </p:nvSpPr>
        <p:spPr/>
        <p:txBody>
          <a:bodyPr/>
          <a:lstStyle>
            <a:lvl1pPr>
              <a:defRPr/>
            </a:lvl1pPr>
          </a:lstStyle>
          <a:p>
            <a:pPr>
              <a:defRPr/>
            </a:pPr>
            <a:endParaRPr lang="en-US"/>
          </a:p>
        </p:txBody>
      </p:sp>
      <p:sp>
        <p:nvSpPr>
          <p:cNvPr id="6" name="Date Placeholder 3">
            <a:extLst>
              <a:ext uri="{FF2B5EF4-FFF2-40B4-BE49-F238E27FC236}">
                <a16:creationId xmlns:a16="http://schemas.microsoft.com/office/drawing/2014/main" id="{23C77D25-D939-4731-8FEF-D1A83616BCC8}"/>
              </a:ext>
            </a:extLst>
          </p:cNvPr>
          <p:cNvSpPr>
            <a:spLocks noGrp="1"/>
          </p:cNvSpPr>
          <p:nvPr>
            <p:ph type="dt" sz="half" idx="11"/>
          </p:nvPr>
        </p:nvSpPr>
        <p:spPr/>
        <p:txBody>
          <a:bodyPr/>
          <a:lstStyle>
            <a:lvl1pPr>
              <a:defRPr/>
            </a:lvl1pPr>
          </a:lstStyle>
          <a:p>
            <a:pPr>
              <a:defRPr/>
            </a:pPr>
            <a:fld id="{E69939AA-00F5-450B-8E5E-3BBF44E37251}" type="datetime1">
              <a:rPr lang="en-US" smtClean="0"/>
              <a:t>7/9/2019</a:t>
            </a:fld>
            <a:endParaRPr lang="en-US" dirty="0"/>
          </a:p>
        </p:txBody>
      </p:sp>
      <p:sp>
        <p:nvSpPr>
          <p:cNvPr id="7" name="Slide Number Placeholder 5">
            <a:extLst>
              <a:ext uri="{FF2B5EF4-FFF2-40B4-BE49-F238E27FC236}">
                <a16:creationId xmlns:a16="http://schemas.microsoft.com/office/drawing/2014/main" id="{1E38251B-7787-4DBF-A01C-D4D912874288}"/>
              </a:ext>
            </a:extLst>
          </p:cNvPr>
          <p:cNvSpPr>
            <a:spLocks noGrp="1"/>
          </p:cNvSpPr>
          <p:nvPr>
            <p:ph type="sldNum" sz="quarter" idx="12"/>
          </p:nvPr>
        </p:nvSpPr>
        <p:spPr/>
        <p:txBody>
          <a:bodyPr/>
          <a:lstStyle>
            <a:lvl1pPr>
              <a:defRPr/>
            </a:lvl1pPr>
          </a:lstStyle>
          <a:p>
            <a:pPr>
              <a:defRPr/>
            </a:pPr>
            <a:fld id="{07F3BC18-77A9-4423-9F5E-BEAE21740984}" type="slidenum">
              <a:rPr lang="en-US" altLang="en-US"/>
              <a:pPr>
                <a:defRPr/>
              </a:pPr>
              <a:t>‹#›</a:t>
            </a:fld>
            <a:endParaRPr lang="en-US" altLang="en-US"/>
          </a:p>
        </p:txBody>
      </p:sp>
    </p:spTree>
    <p:extLst>
      <p:ext uri="{BB962C8B-B14F-4D97-AF65-F5344CB8AC3E}">
        <p14:creationId xmlns:p14="http://schemas.microsoft.com/office/powerpoint/2010/main" val="4140658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4EA408A6-7B78-43F3-8853-1C300867EB81}"/>
              </a:ext>
            </a:extLst>
          </p:cNvPr>
          <p:cNvSpPr>
            <a:spLocks noGrp="1"/>
          </p:cNvSpPr>
          <p:nvPr>
            <p:ph type="ftr" sz="quarter" idx="10"/>
          </p:nvPr>
        </p:nvSpPr>
        <p:spPr/>
        <p:txBody>
          <a:bodyPr/>
          <a:lstStyle>
            <a:lvl1pPr>
              <a:defRPr/>
            </a:lvl1pPr>
          </a:lstStyle>
          <a:p>
            <a:pPr>
              <a:defRPr/>
            </a:pPr>
            <a:endParaRPr lang="en-US"/>
          </a:p>
        </p:txBody>
      </p:sp>
      <p:sp>
        <p:nvSpPr>
          <p:cNvPr id="8" name="Date Placeholder 3">
            <a:extLst>
              <a:ext uri="{FF2B5EF4-FFF2-40B4-BE49-F238E27FC236}">
                <a16:creationId xmlns:a16="http://schemas.microsoft.com/office/drawing/2014/main" id="{B0CF4239-DDBB-4F45-A714-009AEF61DEC9}"/>
              </a:ext>
            </a:extLst>
          </p:cNvPr>
          <p:cNvSpPr>
            <a:spLocks noGrp="1"/>
          </p:cNvSpPr>
          <p:nvPr>
            <p:ph type="dt" sz="half" idx="11"/>
          </p:nvPr>
        </p:nvSpPr>
        <p:spPr/>
        <p:txBody>
          <a:bodyPr/>
          <a:lstStyle>
            <a:lvl1pPr>
              <a:defRPr/>
            </a:lvl1pPr>
          </a:lstStyle>
          <a:p>
            <a:pPr>
              <a:defRPr/>
            </a:pPr>
            <a:fld id="{B61C6FEC-C6AB-4ED2-A7E4-A8EBD6B471E9}" type="datetime1">
              <a:rPr lang="en-US" smtClean="0"/>
              <a:t>7/9/2019</a:t>
            </a:fld>
            <a:endParaRPr lang="en-US" dirty="0"/>
          </a:p>
        </p:txBody>
      </p:sp>
      <p:sp>
        <p:nvSpPr>
          <p:cNvPr id="9" name="Slide Number Placeholder 5">
            <a:extLst>
              <a:ext uri="{FF2B5EF4-FFF2-40B4-BE49-F238E27FC236}">
                <a16:creationId xmlns:a16="http://schemas.microsoft.com/office/drawing/2014/main" id="{1E5DA2B0-2811-4B67-B682-8C687A20919D}"/>
              </a:ext>
            </a:extLst>
          </p:cNvPr>
          <p:cNvSpPr>
            <a:spLocks noGrp="1"/>
          </p:cNvSpPr>
          <p:nvPr>
            <p:ph type="sldNum" sz="quarter" idx="12"/>
          </p:nvPr>
        </p:nvSpPr>
        <p:spPr/>
        <p:txBody>
          <a:bodyPr/>
          <a:lstStyle>
            <a:lvl1pPr>
              <a:defRPr/>
            </a:lvl1pPr>
          </a:lstStyle>
          <a:p>
            <a:pPr>
              <a:defRPr/>
            </a:pPr>
            <a:fld id="{2DF9A7BB-854D-4AE3-8406-B159AE600F94}" type="slidenum">
              <a:rPr lang="en-US" altLang="en-US"/>
              <a:pPr>
                <a:defRPr/>
              </a:pPr>
              <a:t>‹#›</a:t>
            </a:fld>
            <a:endParaRPr lang="en-US" altLang="en-US"/>
          </a:p>
        </p:txBody>
      </p:sp>
    </p:spTree>
    <p:extLst>
      <p:ext uri="{BB962C8B-B14F-4D97-AF65-F5344CB8AC3E}">
        <p14:creationId xmlns:p14="http://schemas.microsoft.com/office/powerpoint/2010/main" val="1211612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78C7B5F2-0D19-4F49-B5CC-82E1C9C0E5D8}"/>
              </a:ext>
            </a:extLst>
          </p:cNvPr>
          <p:cNvSpPr>
            <a:spLocks noGrp="1"/>
          </p:cNvSpPr>
          <p:nvPr>
            <p:ph type="ftr" sz="quarter" idx="10"/>
          </p:nvPr>
        </p:nvSpPr>
        <p:spPr/>
        <p:txBody>
          <a:bodyPr/>
          <a:lstStyle>
            <a:lvl1pPr>
              <a:defRPr/>
            </a:lvl1pPr>
          </a:lstStyle>
          <a:p>
            <a:pPr>
              <a:defRPr/>
            </a:pPr>
            <a:endParaRPr lang="en-US"/>
          </a:p>
        </p:txBody>
      </p:sp>
      <p:sp>
        <p:nvSpPr>
          <p:cNvPr id="4" name="Date Placeholder 3">
            <a:extLst>
              <a:ext uri="{FF2B5EF4-FFF2-40B4-BE49-F238E27FC236}">
                <a16:creationId xmlns:a16="http://schemas.microsoft.com/office/drawing/2014/main" id="{C7BF8BBC-5032-428D-9601-D76245FA0B07}"/>
              </a:ext>
            </a:extLst>
          </p:cNvPr>
          <p:cNvSpPr>
            <a:spLocks noGrp="1"/>
          </p:cNvSpPr>
          <p:nvPr>
            <p:ph type="dt" sz="half" idx="11"/>
          </p:nvPr>
        </p:nvSpPr>
        <p:spPr/>
        <p:txBody>
          <a:bodyPr/>
          <a:lstStyle>
            <a:lvl1pPr>
              <a:defRPr/>
            </a:lvl1pPr>
          </a:lstStyle>
          <a:p>
            <a:pPr>
              <a:defRPr/>
            </a:pPr>
            <a:fld id="{400135BA-F612-4B5C-8923-47A8B8B40C3F}" type="datetime1">
              <a:rPr lang="en-US" smtClean="0"/>
              <a:t>7/9/2019</a:t>
            </a:fld>
            <a:endParaRPr lang="en-US" dirty="0"/>
          </a:p>
        </p:txBody>
      </p:sp>
      <p:sp>
        <p:nvSpPr>
          <p:cNvPr id="5" name="Slide Number Placeholder 5">
            <a:extLst>
              <a:ext uri="{FF2B5EF4-FFF2-40B4-BE49-F238E27FC236}">
                <a16:creationId xmlns:a16="http://schemas.microsoft.com/office/drawing/2014/main" id="{95EA096A-334E-4FC7-98A9-321D039DC21F}"/>
              </a:ext>
            </a:extLst>
          </p:cNvPr>
          <p:cNvSpPr>
            <a:spLocks noGrp="1"/>
          </p:cNvSpPr>
          <p:nvPr>
            <p:ph type="sldNum" sz="quarter" idx="12"/>
          </p:nvPr>
        </p:nvSpPr>
        <p:spPr/>
        <p:txBody>
          <a:bodyPr/>
          <a:lstStyle>
            <a:lvl1pPr>
              <a:defRPr/>
            </a:lvl1pPr>
          </a:lstStyle>
          <a:p>
            <a:pPr>
              <a:defRPr/>
            </a:pPr>
            <a:fld id="{B7DD48D8-3764-4EDA-B525-89442686804A}" type="slidenum">
              <a:rPr lang="en-US" altLang="en-US"/>
              <a:pPr>
                <a:defRPr/>
              </a:pPr>
              <a:t>‹#›</a:t>
            </a:fld>
            <a:endParaRPr lang="en-US" altLang="en-US"/>
          </a:p>
        </p:txBody>
      </p:sp>
    </p:spTree>
    <p:extLst>
      <p:ext uri="{BB962C8B-B14F-4D97-AF65-F5344CB8AC3E}">
        <p14:creationId xmlns:p14="http://schemas.microsoft.com/office/powerpoint/2010/main" val="2924269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9A57CE4E-9237-4BCD-8D40-467AB15936D1}"/>
              </a:ext>
            </a:extLst>
          </p:cNvPr>
          <p:cNvSpPr>
            <a:spLocks noGrp="1"/>
          </p:cNvSpPr>
          <p:nvPr>
            <p:ph type="ftr" sz="quarter" idx="10"/>
          </p:nvPr>
        </p:nvSpPr>
        <p:spPr/>
        <p:txBody>
          <a:bodyPr/>
          <a:lstStyle>
            <a:lvl1pPr>
              <a:defRPr/>
            </a:lvl1pPr>
          </a:lstStyle>
          <a:p>
            <a:pPr>
              <a:defRPr/>
            </a:pPr>
            <a:endParaRPr lang="en-US"/>
          </a:p>
        </p:txBody>
      </p:sp>
      <p:sp>
        <p:nvSpPr>
          <p:cNvPr id="3" name="Date Placeholder 3">
            <a:extLst>
              <a:ext uri="{FF2B5EF4-FFF2-40B4-BE49-F238E27FC236}">
                <a16:creationId xmlns:a16="http://schemas.microsoft.com/office/drawing/2014/main" id="{0E06B166-8FAE-4309-8E27-F13975BC4577}"/>
              </a:ext>
            </a:extLst>
          </p:cNvPr>
          <p:cNvSpPr>
            <a:spLocks noGrp="1"/>
          </p:cNvSpPr>
          <p:nvPr>
            <p:ph type="dt" sz="half" idx="11"/>
          </p:nvPr>
        </p:nvSpPr>
        <p:spPr/>
        <p:txBody>
          <a:bodyPr/>
          <a:lstStyle>
            <a:lvl1pPr>
              <a:defRPr/>
            </a:lvl1pPr>
          </a:lstStyle>
          <a:p>
            <a:pPr>
              <a:defRPr/>
            </a:pPr>
            <a:fld id="{72F59521-E92C-4E76-B891-329D488218CC}" type="datetime1">
              <a:rPr lang="en-US" smtClean="0"/>
              <a:t>7/9/2019</a:t>
            </a:fld>
            <a:endParaRPr lang="en-US" dirty="0"/>
          </a:p>
        </p:txBody>
      </p:sp>
      <p:sp>
        <p:nvSpPr>
          <p:cNvPr id="4" name="Slide Number Placeholder 5">
            <a:extLst>
              <a:ext uri="{FF2B5EF4-FFF2-40B4-BE49-F238E27FC236}">
                <a16:creationId xmlns:a16="http://schemas.microsoft.com/office/drawing/2014/main" id="{6BB9F674-89B9-46B3-9BED-29F76CA3AD1D}"/>
              </a:ext>
            </a:extLst>
          </p:cNvPr>
          <p:cNvSpPr>
            <a:spLocks noGrp="1"/>
          </p:cNvSpPr>
          <p:nvPr>
            <p:ph type="sldNum" sz="quarter" idx="12"/>
          </p:nvPr>
        </p:nvSpPr>
        <p:spPr/>
        <p:txBody>
          <a:bodyPr/>
          <a:lstStyle>
            <a:lvl1pPr>
              <a:defRPr/>
            </a:lvl1pPr>
          </a:lstStyle>
          <a:p>
            <a:pPr>
              <a:defRPr/>
            </a:pPr>
            <a:fld id="{3137ADF6-AAA9-46D6-A4F5-89170439A025}" type="slidenum">
              <a:rPr lang="en-US" altLang="en-US"/>
              <a:pPr>
                <a:defRPr/>
              </a:pPr>
              <a:t>‹#›</a:t>
            </a:fld>
            <a:endParaRPr lang="en-US" altLang="en-US"/>
          </a:p>
        </p:txBody>
      </p:sp>
    </p:spTree>
    <p:extLst>
      <p:ext uri="{BB962C8B-B14F-4D97-AF65-F5344CB8AC3E}">
        <p14:creationId xmlns:p14="http://schemas.microsoft.com/office/powerpoint/2010/main" val="1789634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a:extLst>
              <a:ext uri="{FF2B5EF4-FFF2-40B4-BE49-F238E27FC236}">
                <a16:creationId xmlns:a16="http://schemas.microsoft.com/office/drawing/2014/main" id="{2765C296-720D-457C-A149-04EE715D714F}"/>
              </a:ext>
            </a:extLst>
          </p:cNvPr>
          <p:cNvSpPr>
            <a:spLocks noGrp="1"/>
          </p:cNvSpPr>
          <p:nvPr>
            <p:ph type="ftr" sz="quarter" idx="10"/>
          </p:nvPr>
        </p:nvSpPr>
        <p:spPr/>
        <p:txBody>
          <a:bodyPr/>
          <a:lstStyle>
            <a:lvl1pPr>
              <a:defRPr/>
            </a:lvl1pPr>
          </a:lstStyle>
          <a:p>
            <a:pPr>
              <a:defRPr/>
            </a:pPr>
            <a:endParaRPr lang="en-US"/>
          </a:p>
        </p:txBody>
      </p:sp>
      <p:sp>
        <p:nvSpPr>
          <p:cNvPr id="6" name="Date Placeholder 3">
            <a:extLst>
              <a:ext uri="{FF2B5EF4-FFF2-40B4-BE49-F238E27FC236}">
                <a16:creationId xmlns:a16="http://schemas.microsoft.com/office/drawing/2014/main" id="{32BA0CF7-1C6C-4027-A4F9-5D14107E30D6}"/>
              </a:ext>
            </a:extLst>
          </p:cNvPr>
          <p:cNvSpPr>
            <a:spLocks noGrp="1"/>
          </p:cNvSpPr>
          <p:nvPr>
            <p:ph type="dt" sz="half" idx="11"/>
          </p:nvPr>
        </p:nvSpPr>
        <p:spPr/>
        <p:txBody>
          <a:bodyPr/>
          <a:lstStyle>
            <a:lvl1pPr>
              <a:defRPr/>
            </a:lvl1pPr>
          </a:lstStyle>
          <a:p>
            <a:pPr>
              <a:defRPr/>
            </a:pPr>
            <a:fld id="{174251CD-5A72-45E1-A33D-F493B6396BC5}" type="datetime1">
              <a:rPr lang="en-US" smtClean="0"/>
              <a:t>7/9/2019</a:t>
            </a:fld>
            <a:endParaRPr lang="en-US" dirty="0"/>
          </a:p>
        </p:txBody>
      </p:sp>
      <p:sp>
        <p:nvSpPr>
          <p:cNvPr id="7" name="Slide Number Placeholder 5">
            <a:extLst>
              <a:ext uri="{FF2B5EF4-FFF2-40B4-BE49-F238E27FC236}">
                <a16:creationId xmlns:a16="http://schemas.microsoft.com/office/drawing/2014/main" id="{2D6B0D27-F416-4ED9-90C5-E114C98916B8}"/>
              </a:ext>
            </a:extLst>
          </p:cNvPr>
          <p:cNvSpPr>
            <a:spLocks noGrp="1"/>
          </p:cNvSpPr>
          <p:nvPr>
            <p:ph type="sldNum" sz="quarter" idx="12"/>
          </p:nvPr>
        </p:nvSpPr>
        <p:spPr/>
        <p:txBody>
          <a:bodyPr/>
          <a:lstStyle>
            <a:lvl1pPr>
              <a:defRPr/>
            </a:lvl1pPr>
          </a:lstStyle>
          <a:p>
            <a:pPr>
              <a:defRPr/>
            </a:pPr>
            <a:fld id="{4AF54287-C26E-4457-96E7-1CA0481769CD}" type="slidenum">
              <a:rPr lang="en-US" altLang="en-US"/>
              <a:pPr>
                <a:defRPr/>
              </a:pPr>
              <a:t>‹#›</a:t>
            </a:fld>
            <a:endParaRPr lang="en-US" altLang="en-US"/>
          </a:p>
        </p:txBody>
      </p:sp>
    </p:spTree>
    <p:extLst>
      <p:ext uri="{BB962C8B-B14F-4D97-AF65-F5344CB8AC3E}">
        <p14:creationId xmlns:p14="http://schemas.microsoft.com/office/powerpoint/2010/main" val="526036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a:extLst>
              <a:ext uri="{FF2B5EF4-FFF2-40B4-BE49-F238E27FC236}">
                <a16:creationId xmlns:a16="http://schemas.microsoft.com/office/drawing/2014/main" id="{4C06A9BC-EB41-43DD-844A-895073288C3C}"/>
              </a:ext>
            </a:extLst>
          </p:cNvPr>
          <p:cNvSpPr>
            <a:spLocks noGrp="1"/>
          </p:cNvSpPr>
          <p:nvPr>
            <p:ph type="ftr" sz="quarter" idx="10"/>
          </p:nvPr>
        </p:nvSpPr>
        <p:spPr/>
        <p:txBody>
          <a:bodyPr/>
          <a:lstStyle>
            <a:lvl1pPr>
              <a:defRPr/>
            </a:lvl1pPr>
          </a:lstStyle>
          <a:p>
            <a:pPr>
              <a:defRPr/>
            </a:pPr>
            <a:endParaRPr lang="en-US"/>
          </a:p>
        </p:txBody>
      </p:sp>
      <p:sp>
        <p:nvSpPr>
          <p:cNvPr id="6" name="Date Placeholder 3">
            <a:extLst>
              <a:ext uri="{FF2B5EF4-FFF2-40B4-BE49-F238E27FC236}">
                <a16:creationId xmlns:a16="http://schemas.microsoft.com/office/drawing/2014/main" id="{693BBD03-1555-4FE8-98E4-C5948EEE3877}"/>
              </a:ext>
            </a:extLst>
          </p:cNvPr>
          <p:cNvSpPr>
            <a:spLocks noGrp="1"/>
          </p:cNvSpPr>
          <p:nvPr>
            <p:ph type="dt" sz="half" idx="11"/>
          </p:nvPr>
        </p:nvSpPr>
        <p:spPr/>
        <p:txBody>
          <a:bodyPr/>
          <a:lstStyle>
            <a:lvl1pPr>
              <a:defRPr/>
            </a:lvl1pPr>
          </a:lstStyle>
          <a:p>
            <a:pPr>
              <a:defRPr/>
            </a:pPr>
            <a:fld id="{13A718C1-E6B5-47E6-A9F1-5E5CFB916CEF}" type="datetime1">
              <a:rPr lang="en-US" smtClean="0"/>
              <a:t>7/9/2019</a:t>
            </a:fld>
            <a:endParaRPr lang="en-US" dirty="0"/>
          </a:p>
        </p:txBody>
      </p:sp>
      <p:sp>
        <p:nvSpPr>
          <p:cNvPr id="7" name="Slide Number Placeholder 5">
            <a:extLst>
              <a:ext uri="{FF2B5EF4-FFF2-40B4-BE49-F238E27FC236}">
                <a16:creationId xmlns:a16="http://schemas.microsoft.com/office/drawing/2014/main" id="{61A7FF4B-5D60-4463-BD2B-A048EAFC4C2D}"/>
              </a:ext>
            </a:extLst>
          </p:cNvPr>
          <p:cNvSpPr>
            <a:spLocks noGrp="1"/>
          </p:cNvSpPr>
          <p:nvPr>
            <p:ph type="sldNum" sz="quarter" idx="12"/>
          </p:nvPr>
        </p:nvSpPr>
        <p:spPr/>
        <p:txBody>
          <a:bodyPr/>
          <a:lstStyle>
            <a:lvl1pPr>
              <a:defRPr/>
            </a:lvl1pPr>
          </a:lstStyle>
          <a:p>
            <a:pPr>
              <a:defRPr/>
            </a:pPr>
            <a:fld id="{AD2D4A87-9AE3-4383-822F-FEB509FEE608}" type="slidenum">
              <a:rPr lang="en-US" altLang="en-US"/>
              <a:pPr>
                <a:defRPr/>
              </a:pPr>
              <a:t>‹#›</a:t>
            </a:fld>
            <a:endParaRPr lang="en-US" altLang="en-US"/>
          </a:p>
        </p:txBody>
      </p:sp>
    </p:spTree>
    <p:extLst>
      <p:ext uri="{BB962C8B-B14F-4D97-AF65-F5344CB8AC3E}">
        <p14:creationId xmlns:p14="http://schemas.microsoft.com/office/powerpoint/2010/main" val="68953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34F6488E-C37B-43E4-9701-2558434CEF8B}"/>
              </a:ext>
            </a:extLst>
          </p:cNvPr>
          <p:cNvCxnSpPr/>
          <p:nvPr/>
        </p:nvCxnSpPr>
        <p:spPr>
          <a:xfrm>
            <a:off x="711200" y="1014413"/>
            <a:ext cx="4267200" cy="0"/>
          </a:xfrm>
          <a:prstGeom prst="line">
            <a:avLst/>
          </a:prstGeom>
          <a:ln w="349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1027" name="Picture 12">
            <a:extLst>
              <a:ext uri="{FF2B5EF4-FFF2-40B4-BE49-F238E27FC236}">
                <a16:creationId xmlns:a16="http://schemas.microsoft.com/office/drawing/2014/main" id="{DD0BECB3-965A-40F7-80FB-B9B9A5A3BFE7}"/>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4876800" y="6002338"/>
            <a:ext cx="2438400"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a:extLst>
              <a:ext uri="{FF2B5EF4-FFF2-40B4-BE49-F238E27FC236}">
                <a16:creationId xmlns:a16="http://schemas.microsoft.com/office/drawing/2014/main" id="{FEF898FA-6DEB-4CE6-B26C-41BD8EEE0970}"/>
              </a:ext>
            </a:extLst>
          </p:cNvPr>
          <p:cNvSpPr>
            <a:spLocks noGrp="1"/>
          </p:cNvSpPr>
          <p:nvPr>
            <p:ph type="title"/>
          </p:nvPr>
        </p:nvSpPr>
        <p:spPr bwMode="auto">
          <a:xfrm>
            <a:off x="609600" y="152401"/>
            <a:ext cx="1117600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9" name="Text Placeholder 2">
            <a:extLst>
              <a:ext uri="{FF2B5EF4-FFF2-40B4-BE49-F238E27FC236}">
                <a16:creationId xmlns:a16="http://schemas.microsoft.com/office/drawing/2014/main" id="{C74DF4E1-931E-4817-8C07-07E222E5C398}"/>
              </a:ext>
            </a:extLst>
          </p:cNvPr>
          <p:cNvSpPr>
            <a:spLocks noGrp="1"/>
          </p:cNvSpPr>
          <p:nvPr>
            <p:ph type="body" idx="1"/>
          </p:nvPr>
        </p:nvSpPr>
        <p:spPr bwMode="auto">
          <a:xfrm>
            <a:off x="609600" y="1295401"/>
            <a:ext cx="1097280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a:extLst>
              <a:ext uri="{FF2B5EF4-FFF2-40B4-BE49-F238E27FC236}">
                <a16:creationId xmlns:a16="http://schemas.microsoft.com/office/drawing/2014/main" id="{973F42A4-1A9C-43D8-A835-13E966FE627F}"/>
              </a:ext>
            </a:extLst>
          </p:cNvPr>
          <p:cNvSpPr>
            <a:spLocks noGrp="1"/>
          </p:cNvSpPr>
          <p:nvPr>
            <p:ph type="ftr" sz="quarter" idx="3"/>
          </p:nvPr>
        </p:nvSpPr>
        <p:spPr>
          <a:xfrm>
            <a:off x="609600" y="6188076"/>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8" name="Rectangle 7">
            <a:extLst>
              <a:ext uri="{FF2B5EF4-FFF2-40B4-BE49-F238E27FC236}">
                <a16:creationId xmlns:a16="http://schemas.microsoft.com/office/drawing/2014/main" id="{987A79B7-24F6-4448-BD96-3AEB173699FE}"/>
              </a:ext>
            </a:extLst>
          </p:cNvPr>
          <p:cNvSpPr/>
          <p:nvPr/>
        </p:nvSpPr>
        <p:spPr>
          <a:xfrm>
            <a:off x="0" y="6519864"/>
            <a:ext cx="12192000" cy="338137"/>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cxnSp>
        <p:nvCxnSpPr>
          <p:cNvPr id="10" name="Straight Connector 9">
            <a:extLst>
              <a:ext uri="{FF2B5EF4-FFF2-40B4-BE49-F238E27FC236}">
                <a16:creationId xmlns:a16="http://schemas.microsoft.com/office/drawing/2014/main" id="{6E2D1CE4-21BD-4B6F-B2EA-4127617A893E}"/>
              </a:ext>
            </a:extLst>
          </p:cNvPr>
          <p:cNvCxnSpPr/>
          <p:nvPr/>
        </p:nvCxnSpPr>
        <p:spPr>
          <a:xfrm>
            <a:off x="0" y="6553200"/>
            <a:ext cx="12192000" cy="0"/>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BBEAC73A-401D-4795-8FE4-179D28E08DE9}"/>
              </a:ext>
            </a:extLst>
          </p:cNvPr>
          <p:cNvSpPr>
            <a:spLocks noGrp="1"/>
          </p:cNvSpPr>
          <p:nvPr>
            <p:ph type="dt" sz="half" idx="2"/>
          </p:nvPr>
        </p:nvSpPr>
        <p:spPr>
          <a:xfrm>
            <a:off x="0" y="6492876"/>
            <a:ext cx="1422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bg1"/>
                </a:solidFill>
                <a:latin typeface="+mn-lt"/>
              </a:defRPr>
            </a:lvl1pPr>
          </a:lstStyle>
          <a:p>
            <a:pPr>
              <a:defRPr/>
            </a:pPr>
            <a:fld id="{55CD29D6-C6B3-43E0-BE19-E0CC486943FA}" type="datetime1">
              <a:rPr lang="en-US" smtClean="0"/>
              <a:t>7/9/2019</a:t>
            </a:fld>
            <a:endParaRPr lang="en-US" dirty="0"/>
          </a:p>
        </p:txBody>
      </p:sp>
      <p:sp>
        <p:nvSpPr>
          <p:cNvPr id="6" name="Slide Number Placeholder 5">
            <a:extLst>
              <a:ext uri="{FF2B5EF4-FFF2-40B4-BE49-F238E27FC236}">
                <a16:creationId xmlns:a16="http://schemas.microsoft.com/office/drawing/2014/main" id="{E78CA169-917A-4898-BEAC-319D322875B1}"/>
              </a:ext>
            </a:extLst>
          </p:cNvPr>
          <p:cNvSpPr>
            <a:spLocks noGrp="1"/>
          </p:cNvSpPr>
          <p:nvPr>
            <p:ph type="sldNum" sz="quarter" idx="4"/>
          </p:nvPr>
        </p:nvSpPr>
        <p:spPr>
          <a:xfrm>
            <a:off x="10769600" y="6492876"/>
            <a:ext cx="1422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chemeClr val="bg1"/>
                </a:solidFill>
              </a:defRPr>
            </a:lvl1pPr>
          </a:lstStyle>
          <a:p>
            <a:pPr>
              <a:defRPr/>
            </a:pPr>
            <a:fld id="{A8D858FE-1957-4393-98F9-E6D07907477F}" type="slidenum">
              <a:rPr lang="en-US" altLang="en-US"/>
              <a:pPr>
                <a:defRPr/>
              </a:pPr>
              <a:t>‹#›</a:t>
            </a:fld>
            <a:endParaRPr lang="en-US" altLang="en-US"/>
          </a:p>
        </p:txBody>
      </p:sp>
      <p:cxnSp>
        <p:nvCxnSpPr>
          <p:cNvPr id="7" name="Straight Connector 6">
            <a:extLst>
              <a:ext uri="{FF2B5EF4-FFF2-40B4-BE49-F238E27FC236}">
                <a16:creationId xmlns:a16="http://schemas.microsoft.com/office/drawing/2014/main" id="{B54AF7A2-892E-442D-A594-FFB8774D28A7}"/>
              </a:ext>
            </a:extLst>
          </p:cNvPr>
          <p:cNvCxnSpPr/>
          <p:nvPr/>
        </p:nvCxnSpPr>
        <p:spPr>
          <a:xfrm>
            <a:off x="609600" y="990600"/>
            <a:ext cx="4267200" cy="0"/>
          </a:xfrm>
          <a:prstGeom prst="line">
            <a:avLst/>
          </a:prstGeom>
          <a:ln w="3492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036" name="TextBox 17">
            <a:extLst>
              <a:ext uri="{FF2B5EF4-FFF2-40B4-BE49-F238E27FC236}">
                <a16:creationId xmlns:a16="http://schemas.microsoft.com/office/drawing/2014/main" id="{68A624E5-7180-4156-84DE-ECD64BBC2301}"/>
              </a:ext>
            </a:extLst>
          </p:cNvPr>
          <p:cNvSpPr txBox="1">
            <a:spLocks noChangeArrowheads="1"/>
          </p:cNvSpPr>
          <p:nvPr/>
        </p:nvSpPr>
        <p:spPr bwMode="auto">
          <a:xfrm>
            <a:off x="0" y="6519864"/>
            <a:ext cx="121920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r>
              <a:rPr lang="en-US" sz="1600" b="1">
                <a:solidFill>
                  <a:srgbClr val="E46C0A"/>
                </a:solidFill>
              </a:rPr>
              <a:t>C  U  S  T  O  M  E  R    D  R  I  V  E  N.     B  U  S  I  N  E  S  S    M  I  N  D  E  D.</a:t>
            </a:r>
          </a:p>
        </p:txBody>
      </p:sp>
    </p:spTree>
    <p:extLst>
      <p:ext uri="{BB962C8B-B14F-4D97-AF65-F5344CB8AC3E}">
        <p14:creationId xmlns:p14="http://schemas.microsoft.com/office/powerpoint/2010/main" val="41403874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4000" kern="1200">
          <a:solidFill>
            <a:srgbClr val="002060"/>
          </a:solidFill>
          <a:latin typeface="+mj-lt"/>
          <a:ea typeface="+mj-ea"/>
          <a:cs typeface="+mj-cs"/>
        </a:defRPr>
      </a:lvl1pPr>
      <a:lvl2pPr algn="l" rtl="0" eaLnBrk="0" fontAlgn="base" hangingPunct="0">
        <a:spcBef>
          <a:spcPct val="0"/>
        </a:spcBef>
        <a:spcAft>
          <a:spcPct val="0"/>
        </a:spcAft>
        <a:defRPr sz="4000">
          <a:solidFill>
            <a:srgbClr val="002060"/>
          </a:solidFill>
          <a:latin typeface="Calibri" pitchFamily="34" charset="0"/>
        </a:defRPr>
      </a:lvl2pPr>
      <a:lvl3pPr algn="l" rtl="0" eaLnBrk="0" fontAlgn="base" hangingPunct="0">
        <a:spcBef>
          <a:spcPct val="0"/>
        </a:spcBef>
        <a:spcAft>
          <a:spcPct val="0"/>
        </a:spcAft>
        <a:defRPr sz="4000">
          <a:solidFill>
            <a:srgbClr val="002060"/>
          </a:solidFill>
          <a:latin typeface="Calibri" pitchFamily="34" charset="0"/>
        </a:defRPr>
      </a:lvl3pPr>
      <a:lvl4pPr algn="l" rtl="0" eaLnBrk="0" fontAlgn="base" hangingPunct="0">
        <a:spcBef>
          <a:spcPct val="0"/>
        </a:spcBef>
        <a:spcAft>
          <a:spcPct val="0"/>
        </a:spcAft>
        <a:defRPr sz="4000">
          <a:solidFill>
            <a:srgbClr val="002060"/>
          </a:solidFill>
          <a:latin typeface="Calibri" pitchFamily="34" charset="0"/>
        </a:defRPr>
      </a:lvl4pPr>
      <a:lvl5pPr algn="l" rtl="0" eaLnBrk="0" fontAlgn="base" hangingPunct="0">
        <a:spcBef>
          <a:spcPct val="0"/>
        </a:spcBef>
        <a:spcAft>
          <a:spcPct val="0"/>
        </a:spcAft>
        <a:defRPr sz="4000">
          <a:solidFill>
            <a:srgbClr val="002060"/>
          </a:solidFill>
          <a:latin typeface="Calibri" pitchFamily="34" charset="0"/>
        </a:defRPr>
      </a:lvl5pPr>
      <a:lvl6pPr marL="457200" algn="l" rtl="0" fontAlgn="base">
        <a:spcBef>
          <a:spcPct val="0"/>
        </a:spcBef>
        <a:spcAft>
          <a:spcPct val="0"/>
        </a:spcAft>
        <a:defRPr sz="4000">
          <a:solidFill>
            <a:srgbClr val="002060"/>
          </a:solidFill>
          <a:latin typeface="Calibri" pitchFamily="34" charset="0"/>
        </a:defRPr>
      </a:lvl6pPr>
      <a:lvl7pPr marL="914400" algn="l" rtl="0" fontAlgn="base">
        <a:spcBef>
          <a:spcPct val="0"/>
        </a:spcBef>
        <a:spcAft>
          <a:spcPct val="0"/>
        </a:spcAft>
        <a:defRPr sz="4000">
          <a:solidFill>
            <a:srgbClr val="002060"/>
          </a:solidFill>
          <a:latin typeface="Calibri" pitchFamily="34" charset="0"/>
        </a:defRPr>
      </a:lvl7pPr>
      <a:lvl8pPr marL="1371600" algn="l" rtl="0" fontAlgn="base">
        <a:spcBef>
          <a:spcPct val="0"/>
        </a:spcBef>
        <a:spcAft>
          <a:spcPct val="0"/>
        </a:spcAft>
        <a:defRPr sz="4000">
          <a:solidFill>
            <a:srgbClr val="002060"/>
          </a:solidFill>
          <a:latin typeface="Calibri" pitchFamily="34" charset="0"/>
        </a:defRPr>
      </a:lvl8pPr>
      <a:lvl9pPr marL="1828800" algn="l" rtl="0" fontAlgn="base">
        <a:spcBef>
          <a:spcPct val="0"/>
        </a:spcBef>
        <a:spcAft>
          <a:spcPct val="0"/>
        </a:spcAft>
        <a:defRPr sz="4000">
          <a:solidFill>
            <a:srgbClr val="002060"/>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rgbClr val="002060"/>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002060"/>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002060"/>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002060"/>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00206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34F6488E-C37B-43E4-9701-2558434CEF8B}"/>
              </a:ext>
            </a:extLst>
          </p:cNvPr>
          <p:cNvCxnSpPr/>
          <p:nvPr/>
        </p:nvCxnSpPr>
        <p:spPr>
          <a:xfrm>
            <a:off x="711200" y="1014413"/>
            <a:ext cx="4267200" cy="0"/>
          </a:xfrm>
          <a:prstGeom prst="line">
            <a:avLst/>
          </a:prstGeom>
          <a:ln w="349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3075" name="Picture 12">
            <a:extLst>
              <a:ext uri="{FF2B5EF4-FFF2-40B4-BE49-F238E27FC236}">
                <a16:creationId xmlns:a16="http://schemas.microsoft.com/office/drawing/2014/main" id="{82353D62-AD95-4DFF-B582-33831335E2E6}"/>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4876800" y="6002338"/>
            <a:ext cx="2438400"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itle Placeholder 1">
            <a:extLst>
              <a:ext uri="{FF2B5EF4-FFF2-40B4-BE49-F238E27FC236}">
                <a16:creationId xmlns:a16="http://schemas.microsoft.com/office/drawing/2014/main" id="{941CFC0E-9600-4A4B-AC6D-926656B9FEF0}"/>
              </a:ext>
            </a:extLst>
          </p:cNvPr>
          <p:cNvSpPr>
            <a:spLocks noGrp="1"/>
          </p:cNvSpPr>
          <p:nvPr>
            <p:ph type="title"/>
          </p:nvPr>
        </p:nvSpPr>
        <p:spPr bwMode="auto">
          <a:xfrm>
            <a:off x="609600" y="152401"/>
            <a:ext cx="1117600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7" name="Text Placeholder 2">
            <a:extLst>
              <a:ext uri="{FF2B5EF4-FFF2-40B4-BE49-F238E27FC236}">
                <a16:creationId xmlns:a16="http://schemas.microsoft.com/office/drawing/2014/main" id="{959955EE-ECF5-464B-8746-50A9F71AE0B9}"/>
              </a:ext>
            </a:extLst>
          </p:cNvPr>
          <p:cNvSpPr>
            <a:spLocks noGrp="1"/>
          </p:cNvSpPr>
          <p:nvPr>
            <p:ph type="body" idx="1"/>
          </p:nvPr>
        </p:nvSpPr>
        <p:spPr bwMode="auto">
          <a:xfrm>
            <a:off x="609600" y="1295401"/>
            <a:ext cx="1097280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a:extLst>
              <a:ext uri="{FF2B5EF4-FFF2-40B4-BE49-F238E27FC236}">
                <a16:creationId xmlns:a16="http://schemas.microsoft.com/office/drawing/2014/main" id="{973F42A4-1A9C-43D8-A835-13E966FE627F}"/>
              </a:ext>
            </a:extLst>
          </p:cNvPr>
          <p:cNvSpPr>
            <a:spLocks noGrp="1"/>
          </p:cNvSpPr>
          <p:nvPr>
            <p:ph type="ftr" sz="quarter" idx="3"/>
          </p:nvPr>
        </p:nvSpPr>
        <p:spPr>
          <a:xfrm>
            <a:off x="609600" y="6188076"/>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8" name="Rectangle 7">
            <a:extLst>
              <a:ext uri="{FF2B5EF4-FFF2-40B4-BE49-F238E27FC236}">
                <a16:creationId xmlns:a16="http://schemas.microsoft.com/office/drawing/2014/main" id="{987A79B7-24F6-4448-BD96-3AEB173699FE}"/>
              </a:ext>
            </a:extLst>
          </p:cNvPr>
          <p:cNvSpPr/>
          <p:nvPr/>
        </p:nvSpPr>
        <p:spPr>
          <a:xfrm>
            <a:off x="0" y="6519864"/>
            <a:ext cx="12192000" cy="338137"/>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cxnSp>
        <p:nvCxnSpPr>
          <p:cNvPr id="10" name="Straight Connector 9">
            <a:extLst>
              <a:ext uri="{FF2B5EF4-FFF2-40B4-BE49-F238E27FC236}">
                <a16:creationId xmlns:a16="http://schemas.microsoft.com/office/drawing/2014/main" id="{6E2D1CE4-21BD-4B6F-B2EA-4127617A893E}"/>
              </a:ext>
            </a:extLst>
          </p:cNvPr>
          <p:cNvCxnSpPr/>
          <p:nvPr/>
        </p:nvCxnSpPr>
        <p:spPr>
          <a:xfrm>
            <a:off x="0" y="6553200"/>
            <a:ext cx="12192000" cy="0"/>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BBEAC73A-401D-4795-8FE4-179D28E08DE9}"/>
              </a:ext>
            </a:extLst>
          </p:cNvPr>
          <p:cNvSpPr>
            <a:spLocks noGrp="1"/>
          </p:cNvSpPr>
          <p:nvPr>
            <p:ph type="dt" sz="half" idx="2"/>
          </p:nvPr>
        </p:nvSpPr>
        <p:spPr>
          <a:xfrm>
            <a:off x="0" y="6492876"/>
            <a:ext cx="1422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bg1"/>
                </a:solidFill>
                <a:latin typeface="+mn-lt"/>
              </a:defRPr>
            </a:lvl1pPr>
          </a:lstStyle>
          <a:p>
            <a:pPr>
              <a:defRPr/>
            </a:pPr>
            <a:fld id="{B54407BF-4D93-47EA-AD62-FDF7F0539D9E}" type="datetime1">
              <a:rPr lang="en-US" smtClean="0"/>
              <a:t>7/9/2019</a:t>
            </a:fld>
            <a:endParaRPr lang="en-US" dirty="0"/>
          </a:p>
        </p:txBody>
      </p:sp>
      <p:sp>
        <p:nvSpPr>
          <p:cNvPr id="6" name="Slide Number Placeholder 5">
            <a:extLst>
              <a:ext uri="{FF2B5EF4-FFF2-40B4-BE49-F238E27FC236}">
                <a16:creationId xmlns:a16="http://schemas.microsoft.com/office/drawing/2014/main" id="{E78CA169-917A-4898-BEAC-319D322875B1}"/>
              </a:ext>
            </a:extLst>
          </p:cNvPr>
          <p:cNvSpPr>
            <a:spLocks noGrp="1"/>
          </p:cNvSpPr>
          <p:nvPr>
            <p:ph type="sldNum" sz="quarter" idx="4"/>
          </p:nvPr>
        </p:nvSpPr>
        <p:spPr>
          <a:xfrm>
            <a:off x="10769600" y="6492876"/>
            <a:ext cx="1422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chemeClr val="bg1"/>
                </a:solidFill>
              </a:defRPr>
            </a:lvl1pPr>
          </a:lstStyle>
          <a:p>
            <a:pPr>
              <a:defRPr/>
            </a:pPr>
            <a:fld id="{8F430DAE-4682-43CB-B5B4-EBC7EE5F85C6}" type="slidenum">
              <a:rPr lang="en-US" altLang="en-US"/>
              <a:pPr>
                <a:defRPr/>
              </a:pPr>
              <a:t>‹#›</a:t>
            </a:fld>
            <a:endParaRPr lang="en-US" altLang="en-US"/>
          </a:p>
        </p:txBody>
      </p:sp>
      <p:cxnSp>
        <p:nvCxnSpPr>
          <p:cNvPr id="7" name="Straight Connector 6">
            <a:extLst>
              <a:ext uri="{FF2B5EF4-FFF2-40B4-BE49-F238E27FC236}">
                <a16:creationId xmlns:a16="http://schemas.microsoft.com/office/drawing/2014/main" id="{B54AF7A2-892E-442D-A594-FFB8774D28A7}"/>
              </a:ext>
            </a:extLst>
          </p:cNvPr>
          <p:cNvCxnSpPr/>
          <p:nvPr/>
        </p:nvCxnSpPr>
        <p:spPr>
          <a:xfrm>
            <a:off x="609600" y="990600"/>
            <a:ext cx="4267200" cy="0"/>
          </a:xfrm>
          <a:prstGeom prst="line">
            <a:avLst/>
          </a:prstGeom>
          <a:ln w="3492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036" name="TextBox 17">
            <a:extLst>
              <a:ext uri="{FF2B5EF4-FFF2-40B4-BE49-F238E27FC236}">
                <a16:creationId xmlns:a16="http://schemas.microsoft.com/office/drawing/2014/main" id="{68A624E5-7180-4156-84DE-ECD64BBC2301}"/>
              </a:ext>
            </a:extLst>
          </p:cNvPr>
          <p:cNvSpPr txBox="1">
            <a:spLocks noChangeArrowheads="1"/>
          </p:cNvSpPr>
          <p:nvPr/>
        </p:nvSpPr>
        <p:spPr bwMode="auto">
          <a:xfrm>
            <a:off x="0" y="6519864"/>
            <a:ext cx="121920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r>
              <a:rPr lang="en-US" sz="1600" b="1">
                <a:solidFill>
                  <a:srgbClr val="E46C0A"/>
                </a:solidFill>
              </a:rPr>
              <a:t>C  U  S  T  O  M  E  R    D  R  I  V  E  N.     B  U  S  I  N  E  S  S    M  I  N  D  E  D.</a:t>
            </a:r>
          </a:p>
        </p:txBody>
      </p:sp>
    </p:spTree>
    <p:extLst>
      <p:ext uri="{BB962C8B-B14F-4D97-AF65-F5344CB8AC3E}">
        <p14:creationId xmlns:p14="http://schemas.microsoft.com/office/powerpoint/2010/main" val="37070695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0" fontAlgn="base" hangingPunct="0">
        <a:spcBef>
          <a:spcPct val="0"/>
        </a:spcBef>
        <a:spcAft>
          <a:spcPct val="0"/>
        </a:spcAft>
        <a:defRPr sz="4000" kern="1200">
          <a:solidFill>
            <a:srgbClr val="002060"/>
          </a:solidFill>
          <a:latin typeface="+mj-lt"/>
          <a:ea typeface="+mj-ea"/>
          <a:cs typeface="+mj-cs"/>
        </a:defRPr>
      </a:lvl1pPr>
      <a:lvl2pPr algn="l" rtl="0" eaLnBrk="0" fontAlgn="base" hangingPunct="0">
        <a:spcBef>
          <a:spcPct val="0"/>
        </a:spcBef>
        <a:spcAft>
          <a:spcPct val="0"/>
        </a:spcAft>
        <a:defRPr sz="4000">
          <a:solidFill>
            <a:srgbClr val="002060"/>
          </a:solidFill>
          <a:latin typeface="Calibri" pitchFamily="34" charset="0"/>
        </a:defRPr>
      </a:lvl2pPr>
      <a:lvl3pPr algn="l" rtl="0" eaLnBrk="0" fontAlgn="base" hangingPunct="0">
        <a:spcBef>
          <a:spcPct val="0"/>
        </a:spcBef>
        <a:spcAft>
          <a:spcPct val="0"/>
        </a:spcAft>
        <a:defRPr sz="4000">
          <a:solidFill>
            <a:srgbClr val="002060"/>
          </a:solidFill>
          <a:latin typeface="Calibri" pitchFamily="34" charset="0"/>
        </a:defRPr>
      </a:lvl3pPr>
      <a:lvl4pPr algn="l" rtl="0" eaLnBrk="0" fontAlgn="base" hangingPunct="0">
        <a:spcBef>
          <a:spcPct val="0"/>
        </a:spcBef>
        <a:spcAft>
          <a:spcPct val="0"/>
        </a:spcAft>
        <a:defRPr sz="4000">
          <a:solidFill>
            <a:srgbClr val="002060"/>
          </a:solidFill>
          <a:latin typeface="Calibri" pitchFamily="34" charset="0"/>
        </a:defRPr>
      </a:lvl4pPr>
      <a:lvl5pPr algn="l" rtl="0" eaLnBrk="0" fontAlgn="base" hangingPunct="0">
        <a:spcBef>
          <a:spcPct val="0"/>
        </a:spcBef>
        <a:spcAft>
          <a:spcPct val="0"/>
        </a:spcAft>
        <a:defRPr sz="4000">
          <a:solidFill>
            <a:srgbClr val="002060"/>
          </a:solidFill>
          <a:latin typeface="Calibri" pitchFamily="34" charset="0"/>
        </a:defRPr>
      </a:lvl5pPr>
      <a:lvl6pPr marL="457200" algn="l" rtl="0" fontAlgn="base">
        <a:spcBef>
          <a:spcPct val="0"/>
        </a:spcBef>
        <a:spcAft>
          <a:spcPct val="0"/>
        </a:spcAft>
        <a:defRPr sz="4000">
          <a:solidFill>
            <a:srgbClr val="002060"/>
          </a:solidFill>
          <a:latin typeface="Calibri" pitchFamily="34" charset="0"/>
        </a:defRPr>
      </a:lvl6pPr>
      <a:lvl7pPr marL="914400" algn="l" rtl="0" fontAlgn="base">
        <a:spcBef>
          <a:spcPct val="0"/>
        </a:spcBef>
        <a:spcAft>
          <a:spcPct val="0"/>
        </a:spcAft>
        <a:defRPr sz="4000">
          <a:solidFill>
            <a:srgbClr val="002060"/>
          </a:solidFill>
          <a:latin typeface="Calibri" pitchFamily="34" charset="0"/>
        </a:defRPr>
      </a:lvl7pPr>
      <a:lvl8pPr marL="1371600" algn="l" rtl="0" fontAlgn="base">
        <a:spcBef>
          <a:spcPct val="0"/>
        </a:spcBef>
        <a:spcAft>
          <a:spcPct val="0"/>
        </a:spcAft>
        <a:defRPr sz="4000">
          <a:solidFill>
            <a:srgbClr val="002060"/>
          </a:solidFill>
          <a:latin typeface="Calibri" pitchFamily="34" charset="0"/>
        </a:defRPr>
      </a:lvl8pPr>
      <a:lvl9pPr marL="1828800" algn="l" rtl="0" fontAlgn="base">
        <a:spcBef>
          <a:spcPct val="0"/>
        </a:spcBef>
        <a:spcAft>
          <a:spcPct val="0"/>
        </a:spcAft>
        <a:defRPr sz="4000">
          <a:solidFill>
            <a:srgbClr val="002060"/>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rgbClr val="002060"/>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002060"/>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002060"/>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002060"/>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00206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michigan.gov/rss"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C19313A1-19BC-4049-80BF-A6C94CD2AC1A}"/>
              </a:ext>
            </a:extLst>
          </p:cNvPr>
          <p:cNvSpPr>
            <a:spLocks noGrp="1"/>
          </p:cNvSpPr>
          <p:nvPr>
            <p:ph type="ctrTitle"/>
          </p:nvPr>
        </p:nvSpPr>
        <p:spPr>
          <a:xfrm>
            <a:off x="2442793" y="3291841"/>
            <a:ext cx="7772400" cy="1470025"/>
          </a:xfrm>
        </p:spPr>
        <p:txBody>
          <a:bodyPr/>
          <a:lstStyle/>
          <a:p>
            <a:r>
              <a:rPr lang="en-US" altLang="en-US" sz="4800" b="1" dirty="0"/>
              <a:t>Using the Same Email Address as other MiPLUS/Accela Accounts</a:t>
            </a:r>
            <a:br>
              <a:rPr lang="en-US" altLang="en-US" sz="4800" b="1" dirty="0"/>
            </a:br>
            <a:r>
              <a:rPr lang="en-US" altLang="en-US" sz="1800" b="1" dirty="0"/>
              <a:t>July 2019</a:t>
            </a:r>
            <a:endParaRPr lang="en-US" altLang="en-US" b="1" dirty="0">
              <a:latin typeface="Gulim" panose="020B0600000101010101" pitchFamily="34" charset="-127"/>
              <a:ea typeface="Gulim" panose="020B0600000101010101" pitchFamily="34" charset="-127"/>
              <a:cs typeface="Arial" panose="020B0604020202020204" pitchFamily="34" charset="0"/>
            </a:endParaRPr>
          </a:p>
        </p:txBody>
      </p:sp>
      <p:sp>
        <p:nvSpPr>
          <p:cNvPr id="4" name="Text Box 30">
            <a:extLst>
              <a:ext uri="{FF2B5EF4-FFF2-40B4-BE49-F238E27FC236}">
                <a16:creationId xmlns:a16="http://schemas.microsoft.com/office/drawing/2014/main" id="{71DCEA6C-0677-47ED-B9E4-D5629DF6C3A9}"/>
              </a:ext>
            </a:extLst>
          </p:cNvPr>
          <p:cNvSpPr txBox="1"/>
          <p:nvPr/>
        </p:nvSpPr>
        <p:spPr>
          <a:xfrm>
            <a:off x="2743200" y="1327596"/>
            <a:ext cx="6853238" cy="4476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eaLnBrk="0" fontAlgn="base" hangingPunct="0">
              <a:lnSpc>
                <a:spcPct val="115000"/>
              </a:lnSpc>
              <a:spcAft>
                <a:spcPts val="1000"/>
              </a:spcAft>
              <a:defRPr/>
            </a:pPr>
            <a:r>
              <a:rPr lang="en-US" sz="2400" b="1" dirty="0">
                <a:solidFill>
                  <a:srgbClr val="002060"/>
                </a:solidFill>
                <a:latin typeface="Arial Narrow" panose="020B0606020202030204" pitchFamily="34" charset="0"/>
                <a:ea typeface="Calibri" panose="020F0502020204030204" pitchFamily="34" charset="0"/>
                <a:cs typeface="Times New Roman" panose="02020603050405020304" pitchFamily="18" charset="0"/>
              </a:rPr>
              <a:t>Michigan Professional Licensure User System (</a:t>
            </a:r>
            <a:r>
              <a:rPr lang="en-US" sz="2400" b="1" dirty="0" err="1">
                <a:solidFill>
                  <a:srgbClr val="002060"/>
                </a:solidFill>
                <a:latin typeface="Arial Narrow" panose="020B0606020202030204" pitchFamily="34" charset="0"/>
                <a:ea typeface="Calibri" panose="020F0502020204030204" pitchFamily="34" charset="0"/>
                <a:cs typeface="Times New Roman" panose="02020603050405020304" pitchFamily="18" charset="0"/>
              </a:rPr>
              <a:t>MiPLUS</a:t>
            </a:r>
            <a:r>
              <a:rPr lang="en-US" sz="2400" b="1" dirty="0">
                <a:solidFill>
                  <a:srgbClr val="002060"/>
                </a:solidFill>
                <a:latin typeface="Arial Narrow" panose="020B0606020202030204" pitchFamily="34" charset="0"/>
                <a:ea typeface="Calibri" panose="020F0502020204030204" pitchFamily="34" charset="0"/>
                <a:cs typeface="Times New Roman" panose="02020603050405020304" pitchFamily="18" charset="0"/>
              </a:rPr>
              <a:t>)</a:t>
            </a:r>
          </a:p>
          <a:p>
            <a:pPr algn="ctr" eaLnBrk="0" fontAlgn="base" hangingPunct="0">
              <a:lnSpc>
                <a:spcPct val="115000"/>
              </a:lnSpc>
              <a:spcAft>
                <a:spcPts val="1000"/>
              </a:spcAft>
              <a:defRPr/>
            </a:pPr>
            <a:endPar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79334398-6898-4216-8E81-B5103005A247}"/>
              </a:ext>
            </a:extLst>
          </p:cNvPr>
          <p:cNvSpPr>
            <a:spLocks noGrp="1"/>
          </p:cNvSpPr>
          <p:nvPr>
            <p:ph type="sldNum" sz="quarter" idx="10"/>
          </p:nvPr>
        </p:nvSpPr>
        <p:spPr/>
        <p:txBody>
          <a:bodyPr/>
          <a:lstStyle/>
          <a:p>
            <a:pPr>
              <a:defRPr/>
            </a:pPr>
            <a:fld id="{1F486D7E-EE85-47C0-AC6A-768537588F0D}" type="slidenum">
              <a:rPr lang="en-US" altLang="en-US" smtClean="0"/>
              <a:pPr>
                <a:defRPr/>
              </a:pPr>
              <a:t>1</a:t>
            </a:fld>
            <a:endParaRPr lang="en-US" alt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F394A7-C0EF-4F74-924A-B275BFFD4923}"/>
              </a:ext>
            </a:extLst>
          </p:cNvPr>
          <p:cNvSpPr>
            <a:spLocks noGrp="1"/>
          </p:cNvSpPr>
          <p:nvPr>
            <p:ph type="title"/>
          </p:nvPr>
        </p:nvSpPr>
        <p:spPr>
          <a:xfrm>
            <a:off x="618744" y="158496"/>
            <a:ext cx="8382000" cy="685800"/>
          </a:xfrm>
        </p:spPr>
        <p:txBody>
          <a:bodyPr/>
          <a:lstStyle/>
          <a:p>
            <a:pPr>
              <a:defRPr/>
            </a:pPr>
            <a:r>
              <a:rPr lang="en-US" sz="1800" b="1" dirty="0">
                <a:solidFill>
                  <a:schemeClr val="accent1">
                    <a:lumMod val="75000"/>
                  </a:schemeClr>
                </a:solidFill>
              </a:rPr>
              <a:t>Contact Information</a:t>
            </a:r>
          </a:p>
        </p:txBody>
      </p:sp>
      <p:sp>
        <p:nvSpPr>
          <p:cNvPr id="16388" name="Rectangle 2">
            <a:extLst>
              <a:ext uri="{FF2B5EF4-FFF2-40B4-BE49-F238E27FC236}">
                <a16:creationId xmlns:a16="http://schemas.microsoft.com/office/drawing/2014/main" id="{BBDDE373-CCA0-44F4-865A-2BAF6E682281}"/>
              </a:ext>
            </a:extLst>
          </p:cNvPr>
          <p:cNvSpPr>
            <a:spLocks noChangeArrowheads="1"/>
          </p:cNvSpPr>
          <p:nvPr/>
        </p:nvSpPr>
        <p:spPr bwMode="auto">
          <a:xfrm>
            <a:off x="816864" y="1400936"/>
            <a:ext cx="3745992" cy="1491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rgbClr val="002060"/>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2060"/>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2060"/>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2060"/>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2060"/>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9pPr>
          </a:lstStyle>
          <a:p>
            <a:pPr eaLnBrk="0" fontAlgn="base" hangingPunct="0">
              <a:lnSpc>
                <a:spcPct val="115000"/>
              </a:lnSpc>
              <a:spcBef>
                <a:spcPct val="0"/>
              </a:spcBef>
              <a:spcAft>
                <a:spcPts val="1000"/>
              </a:spcAft>
              <a:buNone/>
              <a:defRPr/>
            </a:pPr>
            <a:r>
              <a:rPr lang="en-US" altLang="en-US" sz="1600" dirty="0">
                <a:solidFill>
                  <a:srgbClr val="1F497D">
                    <a:lumMod val="75000"/>
                  </a:srgbClr>
                </a:solidFill>
                <a:ea typeface="Calibri" panose="020F0502020204030204" pitchFamily="34" charset="0"/>
                <a:cs typeface="Times New Roman" panose="02020603050405020304" pitchFamily="18" charset="0"/>
              </a:rPr>
              <a:t>If there is missing information from your contact address you will see a yield sign in front of the word “Actions”.  Click on the blue arrow next to “Actions” and select “Edit” to edit your contact information</a:t>
            </a:r>
          </a:p>
        </p:txBody>
      </p:sp>
      <p:pic>
        <p:nvPicPr>
          <p:cNvPr id="7" name="Picture 6">
            <a:extLst>
              <a:ext uri="{FF2B5EF4-FFF2-40B4-BE49-F238E27FC236}">
                <a16:creationId xmlns:a16="http://schemas.microsoft.com/office/drawing/2014/main" id="{1D41EC85-F8C0-4DD2-A5AB-5E0BB7A5ECE8}"/>
              </a:ext>
            </a:extLst>
          </p:cNvPr>
          <p:cNvPicPr/>
          <p:nvPr/>
        </p:nvPicPr>
        <p:blipFill>
          <a:blip r:embed="rId3"/>
          <a:stretch>
            <a:fillRect/>
          </a:stretch>
        </p:blipFill>
        <p:spPr>
          <a:xfrm>
            <a:off x="5246509" y="575063"/>
            <a:ext cx="6451164" cy="5329025"/>
          </a:xfrm>
          <a:prstGeom prst="rect">
            <a:avLst/>
          </a:prstGeom>
        </p:spPr>
      </p:pic>
      <p:sp>
        <p:nvSpPr>
          <p:cNvPr id="8" name="Arrow: Down 7">
            <a:extLst>
              <a:ext uri="{FF2B5EF4-FFF2-40B4-BE49-F238E27FC236}">
                <a16:creationId xmlns:a16="http://schemas.microsoft.com/office/drawing/2014/main" id="{8F0D3597-B753-440D-8E2C-DAE53B9458A2}"/>
              </a:ext>
            </a:extLst>
          </p:cNvPr>
          <p:cNvSpPr/>
          <p:nvPr/>
        </p:nvSpPr>
        <p:spPr>
          <a:xfrm rot="16200000">
            <a:off x="5105403" y="4155167"/>
            <a:ext cx="218236" cy="1285041"/>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15D42DD3-5DA5-4E2C-B7BF-266D0C0FCA68}"/>
              </a:ext>
            </a:extLst>
          </p:cNvPr>
          <p:cNvSpPr>
            <a:spLocks noGrp="1"/>
          </p:cNvSpPr>
          <p:nvPr>
            <p:ph type="sldNum" sz="quarter" idx="12"/>
          </p:nvPr>
        </p:nvSpPr>
        <p:spPr/>
        <p:txBody>
          <a:bodyPr/>
          <a:lstStyle/>
          <a:p>
            <a:pPr>
              <a:defRPr/>
            </a:pPr>
            <a:fld id="{3A0AA875-18B0-4908-AD4D-56DE3E82F85F}" type="slidenum">
              <a:rPr lang="en-US" altLang="en-US" smtClean="0"/>
              <a:pPr>
                <a:defRPr/>
              </a:pPr>
              <a:t>10</a:t>
            </a:fld>
            <a:endParaRPr lang="en-US" altLang="en-US"/>
          </a:p>
        </p:txBody>
      </p:sp>
    </p:spTree>
    <p:extLst>
      <p:ext uri="{BB962C8B-B14F-4D97-AF65-F5344CB8AC3E}">
        <p14:creationId xmlns:p14="http://schemas.microsoft.com/office/powerpoint/2010/main" val="2558767677"/>
      </p:ext>
    </p:extLst>
  </p:cSld>
  <p:clrMapOvr>
    <a:masterClrMapping/>
  </p:clrMapOvr>
  <p:transition spd="slow">
    <p:check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A04049-3E3E-4085-B72C-532AC7382560}"/>
              </a:ext>
            </a:extLst>
          </p:cNvPr>
          <p:cNvSpPr>
            <a:spLocks noGrp="1"/>
          </p:cNvSpPr>
          <p:nvPr>
            <p:ph type="title"/>
          </p:nvPr>
        </p:nvSpPr>
        <p:spPr>
          <a:xfrm>
            <a:off x="600456" y="192882"/>
            <a:ext cx="8382000" cy="715963"/>
          </a:xfrm>
        </p:spPr>
        <p:txBody>
          <a:bodyPr/>
          <a:lstStyle/>
          <a:p>
            <a:pPr>
              <a:defRPr/>
            </a:pPr>
            <a:r>
              <a:rPr lang="en-US" sz="1800" b="1" dirty="0">
                <a:solidFill>
                  <a:schemeClr val="accent1">
                    <a:lumMod val="75000"/>
                  </a:schemeClr>
                </a:solidFill>
              </a:rPr>
              <a:t>Contact Information</a:t>
            </a:r>
          </a:p>
        </p:txBody>
      </p:sp>
      <p:sp>
        <p:nvSpPr>
          <p:cNvPr id="21507" name="Rectangle 4">
            <a:extLst>
              <a:ext uri="{FF2B5EF4-FFF2-40B4-BE49-F238E27FC236}">
                <a16:creationId xmlns:a16="http://schemas.microsoft.com/office/drawing/2014/main" id="{90953142-D8E2-44A3-88A7-65EA1E9AF0AD}"/>
              </a:ext>
            </a:extLst>
          </p:cNvPr>
          <p:cNvSpPr>
            <a:spLocks noChangeArrowheads="1"/>
          </p:cNvSpPr>
          <p:nvPr/>
        </p:nvSpPr>
        <p:spPr bwMode="auto">
          <a:xfrm>
            <a:off x="714756" y="1088136"/>
            <a:ext cx="4105600" cy="177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rgbClr val="002060"/>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2060"/>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2060"/>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2060"/>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2060"/>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9pPr>
          </a:lstStyle>
          <a:p>
            <a:pPr eaLnBrk="0" fontAlgn="base" hangingPunct="0">
              <a:lnSpc>
                <a:spcPct val="115000"/>
              </a:lnSpc>
              <a:spcBef>
                <a:spcPct val="0"/>
              </a:spcBef>
              <a:spcAft>
                <a:spcPts val="1000"/>
              </a:spcAft>
              <a:buNone/>
              <a:defRPr/>
            </a:pPr>
            <a:r>
              <a:rPr lang="en-US" altLang="en-US" sz="1600" dirty="0">
                <a:solidFill>
                  <a:srgbClr val="1F497D">
                    <a:lumMod val="75000"/>
                  </a:srgbClr>
                </a:solidFill>
                <a:ea typeface="Calibri" panose="020F0502020204030204" pitchFamily="34" charset="0"/>
                <a:cs typeface="Times New Roman" panose="02020603050405020304" pitchFamily="18" charset="0"/>
              </a:rPr>
              <a:t>A new window will appear.  Again, make sure all of the required fields are filled out.  This includes </a:t>
            </a:r>
            <a:r>
              <a:rPr lang="en-US" altLang="en-US" sz="1600" b="1" dirty="0">
                <a:solidFill>
                  <a:srgbClr val="1F497D">
                    <a:lumMod val="75000"/>
                  </a:srgbClr>
                </a:solidFill>
                <a:ea typeface="Calibri" panose="020F0502020204030204" pitchFamily="34" charset="0"/>
                <a:cs typeface="Times New Roman" panose="02020603050405020304" pitchFamily="18" charset="0"/>
              </a:rPr>
              <a:t>Start Date</a:t>
            </a:r>
            <a:r>
              <a:rPr lang="en-US" altLang="en-US" sz="1600" dirty="0">
                <a:solidFill>
                  <a:srgbClr val="1F497D">
                    <a:lumMod val="75000"/>
                  </a:srgbClr>
                </a:solidFill>
                <a:ea typeface="Calibri" panose="020F0502020204030204" pitchFamily="34" charset="0"/>
                <a:cs typeface="Times New Roman" panose="02020603050405020304" pitchFamily="18" charset="0"/>
              </a:rPr>
              <a:t>-today’s date</a:t>
            </a:r>
            <a:r>
              <a:rPr lang="en-US" altLang="en-US" sz="1600" b="1" dirty="0">
                <a:solidFill>
                  <a:srgbClr val="1F497D">
                    <a:lumMod val="75000"/>
                  </a:srgbClr>
                </a:solidFill>
                <a:ea typeface="Calibri" panose="020F0502020204030204" pitchFamily="34" charset="0"/>
                <a:cs typeface="Times New Roman" panose="02020603050405020304" pitchFamily="18" charset="0"/>
              </a:rPr>
              <a:t> </a:t>
            </a:r>
            <a:r>
              <a:rPr lang="en-US" altLang="en-US" sz="1600" dirty="0">
                <a:solidFill>
                  <a:srgbClr val="1F497D">
                    <a:lumMod val="75000"/>
                  </a:srgbClr>
                </a:solidFill>
                <a:ea typeface="Calibri" panose="020F0502020204030204" pitchFamily="34" charset="0"/>
                <a:cs typeface="Times New Roman" panose="02020603050405020304" pitchFamily="18" charset="0"/>
              </a:rPr>
              <a:t>(mm/dd/</a:t>
            </a:r>
            <a:r>
              <a:rPr lang="en-US" altLang="en-US" sz="1600" dirty="0" err="1">
                <a:solidFill>
                  <a:srgbClr val="1F497D">
                    <a:lumMod val="75000"/>
                  </a:srgbClr>
                </a:solidFill>
                <a:ea typeface="Calibri" panose="020F0502020204030204" pitchFamily="34" charset="0"/>
                <a:cs typeface="Times New Roman" panose="02020603050405020304" pitchFamily="18" charset="0"/>
              </a:rPr>
              <a:t>yy</a:t>
            </a:r>
            <a:r>
              <a:rPr lang="en-US" altLang="en-US" sz="1600" dirty="0">
                <a:solidFill>
                  <a:srgbClr val="1F497D">
                    <a:lumMod val="75000"/>
                  </a:srgbClr>
                </a:solidFill>
                <a:ea typeface="Calibri" panose="020F0502020204030204" pitchFamily="34" charset="0"/>
                <a:cs typeface="Times New Roman" panose="02020603050405020304" pitchFamily="18" charset="0"/>
              </a:rPr>
              <a:t>), skip </a:t>
            </a:r>
            <a:r>
              <a:rPr lang="en-US" altLang="en-US" sz="1600" b="1" dirty="0">
                <a:solidFill>
                  <a:srgbClr val="1F497D">
                    <a:lumMod val="75000"/>
                  </a:srgbClr>
                </a:solidFill>
                <a:ea typeface="Calibri" panose="020F0502020204030204" pitchFamily="34" charset="0"/>
                <a:cs typeface="Times New Roman" panose="02020603050405020304" pitchFamily="18" charset="0"/>
              </a:rPr>
              <a:t>End Date</a:t>
            </a:r>
            <a:r>
              <a:rPr lang="en-US" altLang="en-US" sz="1600" dirty="0">
                <a:solidFill>
                  <a:srgbClr val="1F497D">
                    <a:lumMod val="75000"/>
                  </a:srgbClr>
                </a:solidFill>
                <a:ea typeface="Calibri" panose="020F0502020204030204" pitchFamily="34" charset="0"/>
                <a:cs typeface="Times New Roman" panose="02020603050405020304" pitchFamily="18" charset="0"/>
              </a:rPr>
              <a:t>, and type in the complete </a:t>
            </a:r>
            <a:r>
              <a:rPr lang="en-US" altLang="en-US" sz="1600" b="1" dirty="0">
                <a:solidFill>
                  <a:srgbClr val="1F497D">
                    <a:lumMod val="75000"/>
                  </a:srgbClr>
                </a:solidFill>
                <a:ea typeface="Calibri" panose="020F0502020204030204" pitchFamily="34" charset="0"/>
                <a:cs typeface="Times New Roman" panose="02020603050405020304" pitchFamily="18" charset="0"/>
              </a:rPr>
              <a:t>Contact Address </a:t>
            </a:r>
            <a:r>
              <a:rPr lang="en-US" altLang="en-US" sz="1600" dirty="0">
                <a:solidFill>
                  <a:srgbClr val="1F497D">
                    <a:lumMod val="75000"/>
                  </a:srgbClr>
                </a:solidFill>
                <a:ea typeface="Calibri" panose="020F0502020204030204" pitchFamily="34" charset="0"/>
                <a:cs typeface="Times New Roman" panose="02020603050405020304" pitchFamily="18" charset="0"/>
              </a:rPr>
              <a:t>(</a:t>
            </a:r>
            <a:r>
              <a:rPr lang="en-US" altLang="en-US" sz="1600" i="1" dirty="0">
                <a:solidFill>
                  <a:srgbClr val="1F497D">
                    <a:lumMod val="75000"/>
                  </a:srgbClr>
                </a:solidFill>
                <a:ea typeface="Calibri" panose="020F0502020204030204" pitchFamily="34" charset="0"/>
                <a:cs typeface="Times New Roman" panose="02020603050405020304" pitchFamily="18" charset="0"/>
              </a:rPr>
              <a:t>city, state, zip, country</a:t>
            </a:r>
            <a:r>
              <a:rPr lang="en-US" altLang="en-US" sz="1600" dirty="0">
                <a:solidFill>
                  <a:srgbClr val="1F497D">
                    <a:lumMod val="75000"/>
                  </a:srgbClr>
                </a:solidFill>
                <a:ea typeface="Calibri" panose="020F0502020204030204" pitchFamily="34" charset="0"/>
                <a:cs typeface="Times New Roman" panose="02020603050405020304" pitchFamily="18" charset="0"/>
              </a:rPr>
              <a:t>).  Then, select </a:t>
            </a:r>
            <a:r>
              <a:rPr lang="en-US" altLang="en-US" sz="1600" b="1" dirty="0">
                <a:solidFill>
                  <a:srgbClr val="1F497D">
                    <a:lumMod val="75000"/>
                  </a:srgbClr>
                </a:solidFill>
                <a:ea typeface="Calibri" panose="020F0502020204030204" pitchFamily="34" charset="0"/>
                <a:cs typeface="Times New Roman" panose="02020603050405020304" pitchFamily="18" charset="0"/>
              </a:rPr>
              <a:t>Save and Close.</a:t>
            </a:r>
          </a:p>
        </p:txBody>
      </p:sp>
      <p:cxnSp>
        <p:nvCxnSpPr>
          <p:cNvPr id="4" name="Straight Arrow Connector 3">
            <a:extLst>
              <a:ext uri="{FF2B5EF4-FFF2-40B4-BE49-F238E27FC236}">
                <a16:creationId xmlns:a16="http://schemas.microsoft.com/office/drawing/2014/main" id="{E8E6E200-9062-4B99-9826-7FEFFB290669}"/>
              </a:ext>
            </a:extLst>
          </p:cNvPr>
          <p:cNvCxnSpPr/>
          <p:nvPr/>
        </p:nvCxnSpPr>
        <p:spPr>
          <a:xfrm flipH="1">
            <a:off x="5638800" y="2362200"/>
            <a:ext cx="457200" cy="4572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pic>
        <p:nvPicPr>
          <p:cNvPr id="6" name="Picture 5">
            <a:extLst>
              <a:ext uri="{FF2B5EF4-FFF2-40B4-BE49-F238E27FC236}">
                <a16:creationId xmlns:a16="http://schemas.microsoft.com/office/drawing/2014/main" id="{ABFAB6AF-0C6B-4A73-B14C-F4CEBBED3DCC}"/>
              </a:ext>
            </a:extLst>
          </p:cNvPr>
          <p:cNvPicPr/>
          <p:nvPr/>
        </p:nvPicPr>
        <p:blipFill>
          <a:blip r:embed="rId2"/>
          <a:stretch>
            <a:fillRect/>
          </a:stretch>
        </p:blipFill>
        <p:spPr>
          <a:xfrm>
            <a:off x="5291665" y="988554"/>
            <a:ext cx="6335889" cy="4577274"/>
          </a:xfrm>
          <a:prstGeom prst="rect">
            <a:avLst/>
          </a:prstGeom>
        </p:spPr>
      </p:pic>
      <p:sp>
        <p:nvSpPr>
          <p:cNvPr id="2" name="Slide Number Placeholder 1">
            <a:extLst>
              <a:ext uri="{FF2B5EF4-FFF2-40B4-BE49-F238E27FC236}">
                <a16:creationId xmlns:a16="http://schemas.microsoft.com/office/drawing/2014/main" id="{0599020C-1DA0-425E-9D46-4005F1929A7D}"/>
              </a:ext>
            </a:extLst>
          </p:cNvPr>
          <p:cNvSpPr>
            <a:spLocks noGrp="1"/>
          </p:cNvSpPr>
          <p:nvPr>
            <p:ph type="sldNum" sz="quarter" idx="12"/>
          </p:nvPr>
        </p:nvSpPr>
        <p:spPr/>
        <p:txBody>
          <a:bodyPr/>
          <a:lstStyle/>
          <a:p>
            <a:pPr>
              <a:defRPr/>
            </a:pPr>
            <a:fld id="{3A0AA875-18B0-4908-AD4D-56DE3E82F85F}" type="slidenum">
              <a:rPr lang="en-US" altLang="en-US" smtClean="0"/>
              <a:pPr>
                <a:defRPr/>
              </a:pPr>
              <a:t>11</a:t>
            </a:fld>
            <a:endParaRPr lang="en-US" altLang="en-US"/>
          </a:p>
        </p:txBody>
      </p:sp>
    </p:spTree>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A04049-3E3E-4085-B72C-532AC7382560}"/>
              </a:ext>
            </a:extLst>
          </p:cNvPr>
          <p:cNvSpPr>
            <a:spLocks noGrp="1"/>
          </p:cNvSpPr>
          <p:nvPr>
            <p:ph type="title"/>
          </p:nvPr>
        </p:nvSpPr>
        <p:spPr>
          <a:xfrm>
            <a:off x="600456" y="192882"/>
            <a:ext cx="8382000" cy="715963"/>
          </a:xfrm>
        </p:spPr>
        <p:txBody>
          <a:bodyPr/>
          <a:lstStyle/>
          <a:p>
            <a:pPr>
              <a:defRPr/>
            </a:pPr>
            <a:r>
              <a:rPr lang="en-US" sz="1800" b="1" dirty="0">
                <a:solidFill>
                  <a:schemeClr val="accent1">
                    <a:lumMod val="75000"/>
                  </a:schemeClr>
                </a:solidFill>
              </a:rPr>
              <a:t>Contact Information</a:t>
            </a:r>
          </a:p>
        </p:txBody>
      </p:sp>
      <p:sp>
        <p:nvSpPr>
          <p:cNvPr id="21507" name="Rectangle 4">
            <a:extLst>
              <a:ext uri="{FF2B5EF4-FFF2-40B4-BE49-F238E27FC236}">
                <a16:creationId xmlns:a16="http://schemas.microsoft.com/office/drawing/2014/main" id="{90953142-D8E2-44A3-88A7-65EA1E9AF0AD}"/>
              </a:ext>
            </a:extLst>
          </p:cNvPr>
          <p:cNvSpPr>
            <a:spLocks noChangeArrowheads="1"/>
          </p:cNvSpPr>
          <p:nvPr/>
        </p:nvSpPr>
        <p:spPr bwMode="auto">
          <a:xfrm>
            <a:off x="714756" y="1088136"/>
            <a:ext cx="4105600" cy="92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rgbClr val="002060"/>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2060"/>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2060"/>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2060"/>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2060"/>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9pPr>
          </a:lstStyle>
          <a:p>
            <a:pPr eaLnBrk="0" fontAlgn="base" hangingPunct="0">
              <a:lnSpc>
                <a:spcPct val="115000"/>
              </a:lnSpc>
              <a:spcBef>
                <a:spcPct val="0"/>
              </a:spcBef>
              <a:spcAft>
                <a:spcPts val="1000"/>
              </a:spcAft>
              <a:buNone/>
              <a:defRPr/>
            </a:pPr>
            <a:r>
              <a:rPr lang="en-US" altLang="en-US" sz="1600" dirty="0">
                <a:solidFill>
                  <a:srgbClr val="1F497D">
                    <a:lumMod val="75000"/>
                  </a:srgbClr>
                </a:solidFill>
                <a:ea typeface="Calibri" panose="020F0502020204030204" pitchFamily="34" charset="0"/>
                <a:cs typeface="Times New Roman" panose="02020603050405020304" pitchFamily="18" charset="0"/>
              </a:rPr>
              <a:t>You should now see that the contact address was successfully updated.  Click “Continue” at the bottom of the page.</a:t>
            </a:r>
            <a:endParaRPr lang="en-US" altLang="en-US" sz="1600" b="1" dirty="0">
              <a:solidFill>
                <a:srgbClr val="1F497D">
                  <a:lumMod val="75000"/>
                </a:srgbClr>
              </a:solidFill>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137C8FEE-B402-4B1A-BB55-D7E777D067F6}"/>
              </a:ext>
            </a:extLst>
          </p:cNvPr>
          <p:cNvPicPr>
            <a:picLocks noChangeAspect="1"/>
          </p:cNvPicPr>
          <p:nvPr/>
        </p:nvPicPr>
        <p:blipFill>
          <a:blip r:embed="rId2"/>
          <a:stretch>
            <a:fillRect/>
          </a:stretch>
        </p:blipFill>
        <p:spPr>
          <a:xfrm>
            <a:off x="5440715" y="857779"/>
            <a:ext cx="6401330" cy="4740864"/>
          </a:xfrm>
          <a:prstGeom prst="rect">
            <a:avLst/>
          </a:prstGeom>
        </p:spPr>
      </p:pic>
      <p:sp>
        <p:nvSpPr>
          <p:cNvPr id="8" name="Arrow: Down 7">
            <a:extLst>
              <a:ext uri="{FF2B5EF4-FFF2-40B4-BE49-F238E27FC236}">
                <a16:creationId xmlns:a16="http://schemas.microsoft.com/office/drawing/2014/main" id="{0F40FEE5-0BD1-4E9C-AC85-D6F2CD658C71}"/>
              </a:ext>
            </a:extLst>
          </p:cNvPr>
          <p:cNvSpPr/>
          <p:nvPr/>
        </p:nvSpPr>
        <p:spPr>
          <a:xfrm rot="16200000">
            <a:off x="4879514" y="3671723"/>
            <a:ext cx="218236" cy="1285041"/>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10B7FB1C-8BFE-4144-8F89-C4179F9230CA}"/>
              </a:ext>
            </a:extLst>
          </p:cNvPr>
          <p:cNvSpPr>
            <a:spLocks noGrp="1"/>
          </p:cNvSpPr>
          <p:nvPr>
            <p:ph type="sldNum" sz="quarter" idx="12"/>
          </p:nvPr>
        </p:nvSpPr>
        <p:spPr/>
        <p:txBody>
          <a:bodyPr/>
          <a:lstStyle/>
          <a:p>
            <a:pPr>
              <a:defRPr/>
            </a:pPr>
            <a:fld id="{3A0AA875-18B0-4908-AD4D-56DE3E82F85F}" type="slidenum">
              <a:rPr lang="en-US" altLang="en-US" smtClean="0"/>
              <a:pPr>
                <a:defRPr/>
              </a:pPr>
              <a:t>12</a:t>
            </a:fld>
            <a:endParaRPr lang="en-US" altLang="en-US"/>
          </a:p>
        </p:txBody>
      </p:sp>
    </p:spTree>
    <p:extLst>
      <p:ext uri="{BB962C8B-B14F-4D97-AF65-F5344CB8AC3E}">
        <p14:creationId xmlns:p14="http://schemas.microsoft.com/office/powerpoint/2010/main" val="2726323723"/>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A04049-3E3E-4085-B72C-532AC7382560}"/>
              </a:ext>
            </a:extLst>
          </p:cNvPr>
          <p:cNvSpPr>
            <a:spLocks noGrp="1"/>
          </p:cNvSpPr>
          <p:nvPr>
            <p:ph type="title"/>
          </p:nvPr>
        </p:nvSpPr>
        <p:spPr>
          <a:xfrm>
            <a:off x="600456" y="192882"/>
            <a:ext cx="8382000" cy="715963"/>
          </a:xfrm>
        </p:spPr>
        <p:txBody>
          <a:bodyPr/>
          <a:lstStyle/>
          <a:p>
            <a:pPr>
              <a:defRPr/>
            </a:pPr>
            <a:r>
              <a:rPr lang="en-US" sz="1800" b="1" dirty="0">
                <a:solidFill>
                  <a:schemeClr val="accent1">
                    <a:lumMod val="75000"/>
                  </a:schemeClr>
                </a:solidFill>
              </a:rPr>
              <a:t>Contact Information</a:t>
            </a:r>
          </a:p>
        </p:txBody>
      </p:sp>
      <p:sp>
        <p:nvSpPr>
          <p:cNvPr id="21507" name="Rectangle 4">
            <a:extLst>
              <a:ext uri="{FF2B5EF4-FFF2-40B4-BE49-F238E27FC236}">
                <a16:creationId xmlns:a16="http://schemas.microsoft.com/office/drawing/2014/main" id="{90953142-D8E2-44A3-88A7-65EA1E9AF0AD}"/>
              </a:ext>
            </a:extLst>
          </p:cNvPr>
          <p:cNvSpPr>
            <a:spLocks noChangeArrowheads="1"/>
          </p:cNvSpPr>
          <p:nvPr/>
        </p:nvSpPr>
        <p:spPr bwMode="auto">
          <a:xfrm>
            <a:off x="714756" y="1088136"/>
            <a:ext cx="3202488" cy="1491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rgbClr val="002060"/>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2060"/>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2060"/>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2060"/>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2060"/>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9pPr>
          </a:lstStyle>
          <a:p>
            <a:pPr eaLnBrk="0" fontAlgn="base" hangingPunct="0">
              <a:lnSpc>
                <a:spcPct val="115000"/>
              </a:lnSpc>
              <a:spcBef>
                <a:spcPct val="0"/>
              </a:spcBef>
              <a:spcAft>
                <a:spcPts val="1000"/>
              </a:spcAft>
              <a:buNone/>
              <a:defRPr/>
            </a:pPr>
            <a:r>
              <a:rPr lang="en-US" altLang="en-US" sz="1600" dirty="0">
                <a:solidFill>
                  <a:srgbClr val="1F497D">
                    <a:lumMod val="75000"/>
                  </a:srgbClr>
                </a:solidFill>
                <a:ea typeface="Calibri" panose="020F0502020204030204" pitchFamily="34" charset="0"/>
                <a:cs typeface="Times New Roman" panose="02020603050405020304" pitchFamily="18" charset="0"/>
              </a:rPr>
              <a:t>Now you should see that your contact information was successfully added.  Click “Continue Registration” at the bottom of this screen.</a:t>
            </a:r>
            <a:endParaRPr lang="en-US" altLang="en-US" sz="1600" b="1" dirty="0">
              <a:solidFill>
                <a:srgbClr val="1F497D">
                  <a:lumMod val="75000"/>
                </a:srgbClr>
              </a:solidFill>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94E77700-D57B-41F3-903F-86F34D82DB16}"/>
              </a:ext>
            </a:extLst>
          </p:cNvPr>
          <p:cNvPicPr/>
          <p:nvPr/>
        </p:nvPicPr>
        <p:blipFill>
          <a:blip r:embed="rId2"/>
          <a:stretch>
            <a:fillRect/>
          </a:stretch>
        </p:blipFill>
        <p:spPr>
          <a:xfrm>
            <a:off x="4693355" y="833762"/>
            <a:ext cx="7701844" cy="4575027"/>
          </a:xfrm>
          <a:prstGeom prst="rect">
            <a:avLst/>
          </a:prstGeom>
        </p:spPr>
      </p:pic>
      <p:sp>
        <p:nvSpPr>
          <p:cNvPr id="8" name="Arrow: Down 7">
            <a:extLst>
              <a:ext uri="{FF2B5EF4-FFF2-40B4-BE49-F238E27FC236}">
                <a16:creationId xmlns:a16="http://schemas.microsoft.com/office/drawing/2014/main" id="{0F40FEE5-0BD1-4E9C-AC85-D6F2CD658C71}"/>
              </a:ext>
            </a:extLst>
          </p:cNvPr>
          <p:cNvSpPr/>
          <p:nvPr/>
        </p:nvSpPr>
        <p:spPr>
          <a:xfrm rot="16200000">
            <a:off x="4529559" y="4552258"/>
            <a:ext cx="218236" cy="1285041"/>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10E89285-5F9C-4672-815C-F9AF44DD681F}"/>
              </a:ext>
            </a:extLst>
          </p:cNvPr>
          <p:cNvSpPr>
            <a:spLocks noGrp="1"/>
          </p:cNvSpPr>
          <p:nvPr>
            <p:ph type="sldNum" sz="quarter" idx="12"/>
          </p:nvPr>
        </p:nvSpPr>
        <p:spPr/>
        <p:txBody>
          <a:bodyPr/>
          <a:lstStyle/>
          <a:p>
            <a:pPr>
              <a:defRPr/>
            </a:pPr>
            <a:fld id="{3A0AA875-18B0-4908-AD4D-56DE3E82F85F}" type="slidenum">
              <a:rPr lang="en-US" altLang="en-US" smtClean="0"/>
              <a:pPr>
                <a:defRPr/>
              </a:pPr>
              <a:t>13</a:t>
            </a:fld>
            <a:endParaRPr lang="en-US" altLang="en-US"/>
          </a:p>
        </p:txBody>
      </p:sp>
      <p:sp>
        <p:nvSpPr>
          <p:cNvPr id="5" name="Rectangle 4">
            <a:extLst>
              <a:ext uri="{FF2B5EF4-FFF2-40B4-BE49-F238E27FC236}">
                <a16:creationId xmlns:a16="http://schemas.microsoft.com/office/drawing/2014/main" id="{2E30A2A6-D39D-4683-8266-C6749C047901}"/>
              </a:ext>
            </a:extLst>
          </p:cNvPr>
          <p:cNvSpPr/>
          <p:nvPr/>
        </p:nvSpPr>
        <p:spPr>
          <a:xfrm>
            <a:off x="5393094" y="3181739"/>
            <a:ext cx="373224" cy="7464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DA2EB70B-9DCB-45AF-A725-C333F4DFC8C5}"/>
              </a:ext>
            </a:extLst>
          </p:cNvPr>
          <p:cNvSpPr/>
          <p:nvPr/>
        </p:nvSpPr>
        <p:spPr>
          <a:xfrm>
            <a:off x="5393094" y="1483567"/>
            <a:ext cx="373224" cy="7464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5109116"/>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1">
            <a:extLst>
              <a:ext uri="{FF2B5EF4-FFF2-40B4-BE49-F238E27FC236}">
                <a16:creationId xmlns:a16="http://schemas.microsoft.com/office/drawing/2014/main" id="{7673946E-CACB-453D-A14E-6683F26576FB}"/>
              </a:ext>
            </a:extLst>
          </p:cNvPr>
          <p:cNvSpPr>
            <a:spLocks noGrp="1"/>
          </p:cNvSpPr>
          <p:nvPr>
            <p:ph idx="1"/>
          </p:nvPr>
        </p:nvSpPr>
        <p:spPr>
          <a:xfrm>
            <a:off x="192024" y="1280160"/>
            <a:ext cx="3072384" cy="3931920"/>
          </a:xfrm>
        </p:spPr>
        <p:txBody>
          <a:bodyPr/>
          <a:lstStyle/>
          <a:p>
            <a:pPr marL="0" indent="0">
              <a:buNone/>
              <a:defRPr/>
            </a:pPr>
            <a:r>
              <a:rPr lang="en-US" altLang="en-US" sz="1600" dirty="0">
                <a:solidFill>
                  <a:schemeClr val="tx2">
                    <a:lumMod val="75000"/>
                  </a:schemeClr>
                </a:solidFill>
              </a:rPr>
              <a:t>Afterward, you should see a green banner confirming, “</a:t>
            </a:r>
            <a:r>
              <a:rPr lang="en-US" altLang="en-US" sz="1600" b="1" dirty="0">
                <a:solidFill>
                  <a:schemeClr val="tx2">
                    <a:lumMod val="75000"/>
                  </a:schemeClr>
                </a:solidFill>
              </a:rPr>
              <a:t>Your account has been created successfully. You may now login</a:t>
            </a:r>
            <a:r>
              <a:rPr lang="en-US" altLang="en-US" sz="1600" dirty="0">
                <a:solidFill>
                  <a:schemeClr val="tx2">
                    <a:lumMod val="75000"/>
                  </a:schemeClr>
                </a:solidFill>
              </a:rPr>
              <a:t>.”.  Please select </a:t>
            </a:r>
            <a:r>
              <a:rPr lang="en-US" altLang="en-US" sz="1600" b="1" dirty="0">
                <a:solidFill>
                  <a:schemeClr val="tx2">
                    <a:lumMod val="75000"/>
                  </a:schemeClr>
                </a:solidFill>
              </a:rPr>
              <a:t>Home</a:t>
            </a:r>
            <a:r>
              <a:rPr lang="en-US" altLang="en-US" sz="1600" dirty="0">
                <a:solidFill>
                  <a:schemeClr val="tx2">
                    <a:lumMod val="75000"/>
                  </a:schemeClr>
                </a:solidFill>
              </a:rPr>
              <a:t> , in the top left corner, then log in with the username/email, and password you created. </a:t>
            </a:r>
          </a:p>
          <a:p>
            <a:pPr>
              <a:defRPr/>
            </a:pPr>
            <a:endParaRPr lang="en-US" altLang="en-US" sz="4000" dirty="0"/>
          </a:p>
        </p:txBody>
      </p:sp>
      <p:sp>
        <p:nvSpPr>
          <p:cNvPr id="3" name="Title 2">
            <a:extLst>
              <a:ext uri="{FF2B5EF4-FFF2-40B4-BE49-F238E27FC236}">
                <a16:creationId xmlns:a16="http://schemas.microsoft.com/office/drawing/2014/main" id="{29F3B841-FEB5-49EC-9991-4517D3EC0292}"/>
              </a:ext>
            </a:extLst>
          </p:cNvPr>
          <p:cNvSpPr>
            <a:spLocks noGrp="1"/>
          </p:cNvSpPr>
          <p:nvPr>
            <p:ph type="title"/>
          </p:nvPr>
        </p:nvSpPr>
        <p:spPr>
          <a:xfrm>
            <a:off x="755904" y="207265"/>
            <a:ext cx="8382000" cy="715963"/>
          </a:xfrm>
        </p:spPr>
        <p:txBody>
          <a:bodyPr/>
          <a:lstStyle/>
          <a:p>
            <a:pPr>
              <a:defRPr/>
            </a:pPr>
            <a:r>
              <a:rPr lang="en-US" sz="1800" b="1" dirty="0">
                <a:solidFill>
                  <a:schemeClr val="accent1">
                    <a:lumMod val="75000"/>
                  </a:schemeClr>
                </a:solidFill>
              </a:rPr>
              <a:t>Contact Information</a:t>
            </a:r>
          </a:p>
        </p:txBody>
      </p:sp>
      <p:pic>
        <p:nvPicPr>
          <p:cNvPr id="5" name="Picture 4">
            <a:extLst>
              <a:ext uri="{FF2B5EF4-FFF2-40B4-BE49-F238E27FC236}">
                <a16:creationId xmlns:a16="http://schemas.microsoft.com/office/drawing/2014/main" id="{7D3C9CAE-26F5-4A53-A968-13C430227CC6}"/>
              </a:ext>
            </a:extLst>
          </p:cNvPr>
          <p:cNvPicPr/>
          <p:nvPr/>
        </p:nvPicPr>
        <p:blipFill rotWithShape="1">
          <a:blip r:embed="rId2"/>
          <a:srcRect l="3382" t="12900" r="6653" b="1266"/>
          <a:stretch/>
        </p:blipFill>
        <p:spPr>
          <a:xfrm>
            <a:off x="3840480" y="1117600"/>
            <a:ext cx="8078304" cy="4826000"/>
          </a:xfrm>
          <a:prstGeom prst="rect">
            <a:avLst/>
          </a:prstGeom>
        </p:spPr>
      </p:pic>
      <p:sp>
        <p:nvSpPr>
          <p:cNvPr id="2" name="Slide Number Placeholder 1">
            <a:extLst>
              <a:ext uri="{FF2B5EF4-FFF2-40B4-BE49-F238E27FC236}">
                <a16:creationId xmlns:a16="http://schemas.microsoft.com/office/drawing/2014/main" id="{81F4B090-AA72-4A59-BD4C-A9513E44C127}"/>
              </a:ext>
            </a:extLst>
          </p:cNvPr>
          <p:cNvSpPr>
            <a:spLocks noGrp="1"/>
          </p:cNvSpPr>
          <p:nvPr>
            <p:ph type="sldNum" sz="quarter" idx="12"/>
          </p:nvPr>
        </p:nvSpPr>
        <p:spPr/>
        <p:txBody>
          <a:bodyPr/>
          <a:lstStyle/>
          <a:p>
            <a:pPr>
              <a:defRPr/>
            </a:pPr>
            <a:fld id="{3A0AA875-18B0-4908-AD4D-56DE3E82F85F}" type="slidenum">
              <a:rPr lang="en-US" altLang="en-US" smtClean="0"/>
              <a:pPr>
                <a:defRPr/>
              </a:pPr>
              <a:t>14</a:t>
            </a:fld>
            <a:endParaRPr lang="en-US" altLang="en-US"/>
          </a:p>
        </p:txBody>
      </p:sp>
      <p:sp>
        <p:nvSpPr>
          <p:cNvPr id="4" name="Rectangle 3">
            <a:extLst>
              <a:ext uri="{FF2B5EF4-FFF2-40B4-BE49-F238E27FC236}">
                <a16:creationId xmlns:a16="http://schemas.microsoft.com/office/drawing/2014/main" id="{0EB3CA8B-CFB3-4339-80E6-4C6C02FE47CB}"/>
              </a:ext>
            </a:extLst>
          </p:cNvPr>
          <p:cNvSpPr/>
          <p:nvPr/>
        </p:nvSpPr>
        <p:spPr>
          <a:xfrm>
            <a:off x="5756988" y="3387012"/>
            <a:ext cx="447869" cy="9330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7D005DC-00C6-464B-9FE6-3194288215D0}"/>
              </a:ext>
            </a:extLst>
          </p:cNvPr>
          <p:cNvSpPr>
            <a:spLocks noGrp="1"/>
          </p:cNvSpPr>
          <p:nvPr>
            <p:ph type="title"/>
          </p:nvPr>
        </p:nvSpPr>
        <p:spPr>
          <a:xfrm>
            <a:off x="768604" y="353569"/>
            <a:ext cx="8382000" cy="557213"/>
          </a:xfrm>
        </p:spPr>
        <p:txBody>
          <a:bodyPr>
            <a:normAutofit fontScale="90000"/>
          </a:bodyPr>
          <a:lstStyle/>
          <a:p>
            <a:pPr>
              <a:defRPr/>
            </a:pPr>
            <a:r>
              <a:rPr lang="en-US" sz="2000" b="1" dirty="0">
                <a:solidFill>
                  <a:schemeClr val="accent1">
                    <a:lumMod val="75000"/>
                  </a:schemeClr>
                </a:solidFill>
              </a:rPr>
              <a:t>How to register for an account in </a:t>
            </a:r>
            <a:r>
              <a:rPr lang="en-US" sz="2000" b="1" dirty="0" err="1">
                <a:solidFill>
                  <a:schemeClr val="accent1">
                    <a:lumMod val="75000"/>
                  </a:schemeClr>
                </a:solidFill>
              </a:rPr>
              <a:t>MiPLUS</a:t>
            </a:r>
            <a:br>
              <a:rPr lang="en-US" sz="1600" b="1" dirty="0">
                <a:solidFill>
                  <a:schemeClr val="accent1">
                    <a:lumMod val="75000"/>
                  </a:schemeClr>
                </a:solidFill>
              </a:rPr>
            </a:br>
            <a:endParaRPr lang="en-US" sz="1800" dirty="0">
              <a:solidFill>
                <a:schemeClr val="accent1">
                  <a:lumMod val="75000"/>
                </a:schemeClr>
              </a:solidFill>
            </a:endParaRPr>
          </a:p>
        </p:txBody>
      </p:sp>
      <p:sp>
        <p:nvSpPr>
          <p:cNvPr id="4" name="Content Placeholder 3">
            <a:extLst>
              <a:ext uri="{FF2B5EF4-FFF2-40B4-BE49-F238E27FC236}">
                <a16:creationId xmlns:a16="http://schemas.microsoft.com/office/drawing/2014/main" id="{6A216682-1627-4173-8921-8E30009946F5}"/>
              </a:ext>
            </a:extLst>
          </p:cNvPr>
          <p:cNvSpPr>
            <a:spLocks noGrp="1"/>
          </p:cNvSpPr>
          <p:nvPr>
            <p:ph idx="1"/>
          </p:nvPr>
        </p:nvSpPr>
        <p:spPr>
          <a:xfrm>
            <a:off x="609600" y="1104900"/>
            <a:ext cx="10972800" cy="4648200"/>
          </a:xfrm>
        </p:spPr>
        <p:txBody>
          <a:bodyPr/>
          <a:lstStyle/>
          <a:p>
            <a:r>
              <a:rPr lang="en-US" sz="2400" dirty="0"/>
              <a:t>Begin the process to register a new account.  In the blue box, click on “New Users: Register for an Account</a:t>
            </a:r>
          </a:p>
          <a:p>
            <a:endParaRPr lang="en-US" dirty="0"/>
          </a:p>
        </p:txBody>
      </p:sp>
      <p:pic>
        <p:nvPicPr>
          <p:cNvPr id="5" name="Picture 4">
            <a:extLst>
              <a:ext uri="{FF2B5EF4-FFF2-40B4-BE49-F238E27FC236}">
                <a16:creationId xmlns:a16="http://schemas.microsoft.com/office/drawing/2014/main" id="{0BD9141C-4FF9-4DBE-98C0-C34F25BA8F63}"/>
              </a:ext>
            </a:extLst>
          </p:cNvPr>
          <p:cNvPicPr>
            <a:picLocks noChangeAspect="1"/>
          </p:cNvPicPr>
          <p:nvPr/>
        </p:nvPicPr>
        <p:blipFill>
          <a:blip r:embed="rId2"/>
          <a:stretch>
            <a:fillRect/>
          </a:stretch>
        </p:blipFill>
        <p:spPr>
          <a:xfrm>
            <a:off x="707779" y="1612084"/>
            <a:ext cx="10612529" cy="4906683"/>
          </a:xfrm>
          <a:prstGeom prst="rect">
            <a:avLst/>
          </a:prstGeom>
        </p:spPr>
      </p:pic>
      <p:sp>
        <p:nvSpPr>
          <p:cNvPr id="8" name="Arrow: Down 7">
            <a:extLst>
              <a:ext uri="{FF2B5EF4-FFF2-40B4-BE49-F238E27FC236}">
                <a16:creationId xmlns:a16="http://schemas.microsoft.com/office/drawing/2014/main" id="{3235C118-D3D3-470D-B703-1DBFE5047B78}"/>
              </a:ext>
            </a:extLst>
          </p:cNvPr>
          <p:cNvSpPr/>
          <p:nvPr/>
        </p:nvSpPr>
        <p:spPr>
          <a:xfrm rot="4500798">
            <a:off x="6352642" y="3328705"/>
            <a:ext cx="218236" cy="1285041"/>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66D86FB2-A235-4202-9517-6F9E99CFF9EA}"/>
              </a:ext>
            </a:extLst>
          </p:cNvPr>
          <p:cNvSpPr>
            <a:spLocks noGrp="1"/>
          </p:cNvSpPr>
          <p:nvPr>
            <p:ph type="sldNum" sz="quarter" idx="12"/>
          </p:nvPr>
        </p:nvSpPr>
        <p:spPr/>
        <p:txBody>
          <a:bodyPr/>
          <a:lstStyle/>
          <a:p>
            <a:pPr>
              <a:defRPr/>
            </a:pPr>
            <a:fld id="{3A0AA875-18B0-4908-AD4D-56DE3E82F85F}" type="slidenum">
              <a:rPr lang="en-US" altLang="en-US" smtClean="0"/>
              <a:pPr>
                <a:defRPr/>
              </a:pPr>
              <a:t>2</a:t>
            </a:fld>
            <a:endParaRPr lang="en-US" altLang="en-US"/>
          </a:p>
        </p:txBody>
      </p:sp>
    </p:spTree>
  </p:cSld>
  <p:clrMapOvr>
    <a:masterClrMapping/>
  </p:clrMapOvr>
  <p:transition spd="slow">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a:extLst>
              <a:ext uri="{FF2B5EF4-FFF2-40B4-BE49-F238E27FC236}">
                <a16:creationId xmlns:a16="http://schemas.microsoft.com/office/drawing/2014/main" id="{55EF63DC-66CE-48C9-800E-3C68B10A0702}"/>
              </a:ext>
            </a:extLst>
          </p:cNvPr>
          <p:cNvSpPr>
            <a:spLocks noGrp="1"/>
          </p:cNvSpPr>
          <p:nvPr>
            <p:ph type="title"/>
          </p:nvPr>
        </p:nvSpPr>
        <p:spPr>
          <a:xfrm>
            <a:off x="1905000" y="293688"/>
            <a:ext cx="7924800" cy="609600"/>
          </a:xfrm>
        </p:spPr>
        <p:txBody>
          <a:bodyPr>
            <a:normAutofit fontScale="90000"/>
          </a:bodyPr>
          <a:lstStyle/>
          <a:p>
            <a:pPr eaLnBrk="1" hangingPunct="1">
              <a:defRPr/>
            </a:pPr>
            <a:r>
              <a:rPr lang="en-US" sz="2000" b="1" dirty="0">
                <a:solidFill>
                  <a:schemeClr val="accent1">
                    <a:lumMod val="75000"/>
                  </a:schemeClr>
                </a:solidFill>
              </a:rPr>
              <a:t>Register for an account in MiPLUS</a:t>
            </a:r>
            <a:br>
              <a:rPr lang="en-US" altLang="en-US" sz="1100" dirty="0">
                <a:solidFill>
                  <a:schemeClr val="accent1">
                    <a:lumMod val="75000"/>
                  </a:schemeClr>
                </a:solidFill>
              </a:rPr>
            </a:br>
            <a:br>
              <a:rPr lang="en-US" altLang="en-US" sz="1100" dirty="0">
                <a:solidFill>
                  <a:schemeClr val="accent1">
                    <a:lumMod val="75000"/>
                  </a:schemeClr>
                </a:solidFill>
              </a:rPr>
            </a:br>
            <a:endParaRPr lang="en-US" altLang="en-US" sz="1200" b="1" dirty="0">
              <a:solidFill>
                <a:schemeClr val="accent1">
                  <a:lumMod val="75000"/>
                </a:schemeClr>
              </a:solidFill>
              <a:latin typeface="+mn-lt"/>
            </a:endParaRPr>
          </a:p>
        </p:txBody>
      </p:sp>
      <p:pic>
        <p:nvPicPr>
          <p:cNvPr id="14339" name="Content Placeholder 4">
            <a:extLst>
              <a:ext uri="{FF2B5EF4-FFF2-40B4-BE49-F238E27FC236}">
                <a16:creationId xmlns:a16="http://schemas.microsoft.com/office/drawing/2014/main" id="{AE0C37F5-2325-4DA2-A580-549EF7790151}"/>
              </a:ext>
            </a:extLst>
          </p:cNvPr>
          <p:cNvPicPr>
            <a:picLocks noGrp="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617817" y="1183104"/>
            <a:ext cx="7924800" cy="4419600"/>
          </a:xfrm>
        </p:spPr>
      </p:pic>
      <p:sp>
        <p:nvSpPr>
          <p:cNvPr id="14340" name="TextBox 1">
            <a:extLst>
              <a:ext uri="{FF2B5EF4-FFF2-40B4-BE49-F238E27FC236}">
                <a16:creationId xmlns:a16="http://schemas.microsoft.com/office/drawing/2014/main" id="{F60E620B-3452-44CB-A5AF-EF02F271DB4B}"/>
              </a:ext>
            </a:extLst>
          </p:cNvPr>
          <p:cNvSpPr txBox="1">
            <a:spLocks noChangeArrowheads="1"/>
          </p:cNvSpPr>
          <p:nvPr/>
        </p:nvSpPr>
        <p:spPr bwMode="auto">
          <a:xfrm>
            <a:off x="649382" y="1183104"/>
            <a:ext cx="286191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rgbClr val="002060"/>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2060"/>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2060"/>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2060"/>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2060"/>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9pPr>
          </a:lstStyle>
          <a:p>
            <a:pPr marL="285750" indent="-285750" eaLnBrk="0" fontAlgn="base" hangingPunct="0">
              <a:spcBef>
                <a:spcPct val="0"/>
              </a:spcBef>
              <a:spcAft>
                <a:spcPct val="0"/>
              </a:spcAft>
            </a:pPr>
            <a:r>
              <a:rPr lang="en-US" altLang="en-US" sz="1600" dirty="0">
                <a:solidFill>
                  <a:srgbClr val="17375E"/>
                </a:solidFill>
              </a:rPr>
              <a:t>Read the </a:t>
            </a:r>
            <a:r>
              <a:rPr lang="en-US" altLang="en-US" sz="1600" b="1" dirty="0">
                <a:solidFill>
                  <a:srgbClr val="17375E"/>
                </a:solidFill>
              </a:rPr>
              <a:t>General Disclaimer </a:t>
            </a:r>
            <a:r>
              <a:rPr lang="en-US" altLang="en-US" sz="1600" dirty="0">
                <a:solidFill>
                  <a:srgbClr val="17375E"/>
                </a:solidFill>
              </a:rPr>
              <a:t>first, then check the box next to “</a:t>
            </a:r>
            <a:r>
              <a:rPr lang="en-US" altLang="en-US" sz="1600" b="1" dirty="0">
                <a:solidFill>
                  <a:srgbClr val="17375E"/>
                </a:solidFill>
              </a:rPr>
              <a:t>I have read and accepted the above terms</a:t>
            </a:r>
            <a:r>
              <a:rPr lang="en-US" altLang="en-US" sz="1600" dirty="0">
                <a:solidFill>
                  <a:srgbClr val="17375E"/>
                </a:solidFill>
              </a:rPr>
              <a:t>.”   Select </a:t>
            </a:r>
            <a:r>
              <a:rPr lang="en-US" altLang="en-US" sz="1600" b="1" dirty="0">
                <a:solidFill>
                  <a:srgbClr val="17375E"/>
                </a:solidFill>
              </a:rPr>
              <a:t>Continue Registration.</a:t>
            </a:r>
            <a:endParaRPr lang="en-US" altLang="en-US" sz="1600" dirty="0">
              <a:solidFill>
                <a:srgbClr val="17375E"/>
              </a:solidFill>
            </a:endParaRPr>
          </a:p>
        </p:txBody>
      </p:sp>
      <p:sp>
        <p:nvSpPr>
          <p:cNvPr id="2" name="Slide Number Placeholder 1">
            <a:extLst>
              <a:ext uri="{FF2B5EF4-FFF2-40B4-BE49-F238E27FC236}">
                <a16:creationId xmlns:a16="http://schemas.microsoft.com/office/drawing/2014/main" id="{453E2C27-DCBB-45B8-9490-103A766C642F}"/>
              </a:ext>
            </a:extLst>
          </p:cNvPr>
          <p:cNvSpPr>
            <a:spLocks noGrp="1"/>
          </p:cNvSpPr>
          <p:nvPr>
            <p:ph type="sldNum" sz="quarter" idx="12"/>
          </p:nvPr>
        </p:nvSpPr>
        <p:spPr/>
        <p:txBody>
          <a:bodyPr/>
          <a:lstStyle/>
          <a:p>
            <a:pPr>
              <a:defRPr/>
            </a:pPr>
            <a:fld id="{143B8B0D-35BF-4A5F-B392-2B2B428E68C4}" type="slidenum">
              <a:rPr lang="en-US" altLang="en-US" smtClean="0"/>
              <a:pPr>
                <a:defRPr/>
              </a:pPr>
              <a:t>3</a:t>
            </a:fld>
            <a:endParaRPr lang="en-US" altLang="en-US"/>
          </a:p>
        </p:txBody>
      </p:sp>
    </p:spTree>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2">
            <a:extLst>
              <a:ext uri="{FF2B5EF4-FFF2-40B4-BE49-F238E27FC236}">
                <a16:creationId xmlns:a16="http://schemas.microsoft.com/office/drawing/2014/main" id="{C783F799-33FD-44B3-87C8-31F8A35F532D}"/>
              </a:ext>
            </a:extLst>
          </p:cNvPr>
          <p:cNvSpPr>
            <a:spLocks noGrp="1"/>
          </p:cNvSpPr>
          <p:nvPr>
            <p:ph type="title"/>
          </p:nvPr>
        </p:nvSpPr>
        <p:spPr>
          <a:xfrm>
            <a:off x="593598" y="263651"/>
            <a:ext cx="8458200" cy="1000125"/>
          </a:xfrm>
        </p:spPr>
        <p:txBody>
          <a:bodyPr/>
          <a:lstStyle/>
          <a:p>
            <a:pPr eaLnBrk="1" hangingPunct="1">
              <a:defRPr/>
            </a:pPr>
            <a:r>
              <a:rPr lang="en-US" sz="1800" b="1" dirty="0">
                <a:solidFill>
                  <a:schemeClr val="accent1">
                    <a:lumMod val="75000"/>
                  </a:schemeClr>
                </a:solidFill>
              </a:rPr>
              <a:t>Register for an account in MiPLUS</a:t>
            </a:r>
            <a:br>
              <a:rPr lang="en-US" sz="1800" b="1" dirty="0">
                <a:solidFill>
                  <a:schemeClr val="accent1">
                    <a:lumMod val="75000"/>
                  </a:schemeClr>
                </a:solidFill>
              </a:rPr>
            </a:br>
            <a:br>
              <a:rPr lang="en-US" altLang="en-US" sz="1100" dirty="0">
                <a:solidFill>
                  <a:schemeClr val="accent1">
                    <a:lumMod val="75000"/>
                  </a:schemeClr>
                </a:solidFill>
              </a:rPr>
            </a:br>
            <a:endParaRPr lang="en-US" altLang="en-US" sz="1200" dirty="0">
              <a:solidFill>
                <a:schemeClr val="accent1">
                  <a:lumMod val="75000"/>
                </a:schemeClr>
              </a:solidFill>
              <a:latin typeface="+mn-lt"/>
            </a:endParaRPr>
          </a:p>
        </p:txBody>
      </p:sp>
      <p:sp>
        <p:nvSpPr>
          <p:cNvPr id="16388" name="TextBox 1">
            <a:extLst>
              <a:ext uri="{FF2B5EF4-FFF2-40B4-BE49-F238E27FC236}">
                <a16:creationId xmlns:a16="http://schemas.microsoft.com/office/drawing/2014/main" id="{AC88B210-B529-42EE-8EBD-45396B0E323D}"/>
              </a:ext>
            </a:extLst>
          </p:cNvPr>
          <p:cNvSpPr txBox="1">
            <a:spLocks noChangeArrowheads="1"/>
          </p:cNvSpPr>
          <p:nvPr/>
        </p:nvSpPr>
        <p:spPr bwMode="auto">
          <a:xfrm>
            <a:off x="971081" y="1251531"/>
            <a:ext cx="3265169"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rgbClr val="002060"/>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2060"/>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2060"/>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2060"/>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2060"/>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9pPr>
          </a:lstStyle>
          <a:p>
            <a:pPr lvl="0" eaLnBrk="0" fontAlgn="base" hangingPunct="0">
              <a:spcBef>
                <a:spcPct val="0"/>
              </a:spcBef>
              <a:spcAft>
                <a:spcPct val="0"/>
              </a:spcAft>
              <a:buNone/>
            </a:pPr>
            <a:r>
              <a:rPr kumimoji="0" lang="en-US" altLang="en-US" sz="1800" b="0" i="0" u="none" strike="noStrike" kern="1200" cap="none" spc="0" normalizeH="0" baseline="0" noProof="0" dirty="0">
                <a:ln>
                  <a:noFill/>
                </a:ln>
                <a:solidFill>
                  <a:srgbClr val="17375E"/>
                </a:solidFill>
                <a:effectLst/>
                <a:uLnTx/>
                <a:uFillTx/>
                <a:latin typeface="Calibri" panose="020F0502020204030204" pitchFamily="34" charset="0"/>
                <a:ea typeface="+mn-ea"/>
                <a:cs typeface="+mn-cs"/>
              </a:rPr>
              <a:t>Next you will see this screen.  </a:t>
            </a:r>
            <a:r>
              <a:rPr lang="en-US" altLang="en-US" sz="1800" dirty="0">
                <a:solidFill>
                  <a:srgbClr val="17375E"/>
                </a:solidFill>
              </a:rPr>
              <a:t>If you enter a “User Name” or “E-Mail Address” that already exists you will see the error shown in the next slide.</a:t>
            </a:r>
            <a:br>
              <a:rPr kumimoji="0" lang="en-US" altLang="en-US" sz="1200" b="0" i="0" u="none" strike="noStrike" kern="1200" cap="none" spc="0" normalizeH="0" baseline="0" noProof="0" dirty="0">
                <a:ln>
                  <a:noFill/>
                </a:ln>
                <a:solidFill>
                  <a:srgbClr val="17375E"/>
                </a:solidFill>
                <a:effectLst/>
                <a:uLnTx/>
                <a:uFillTx/>
                <a:latin typeface="Calibri" panose="020F0502020204030204" pitchFamily="34" charset="0"/>
                <a:ea typeface="+mn-ea"/>
                <a:cs typeface="+mn-cs"/>
              </a:rPr>
            </a:br>
            <a:endParaRPr kumimoji="0" lang="en-US" altLang="en-US" sz="1800" b="0" i="0" u="none" strike="noStrike" kern="1200" cap="none" spc="0" normalizeH="0" baseline="0" noProof="0" dirty="0">
              <a:ln>
                <a:noFill/>
              </a:ln>
              <a:solidFill>
                <a:srgbClr val="17375E"/>
              </a:solidFill>
              <a:effectLst/>
              <a:uLnTx/>
              <a:uFillTx/>
              <a:latin typeface="Calibri" panose="020F0502020204030204" pitchFamily="34" charset="0"/>
              <a:ea typeface="+mn-ea"/>
              <a:cs typeface="+mn-cs"/>
            </a:endParaRPr>
          </a:p>
        </p:txBody>
      </p:sp>
      <p:pic>
        <p:nvPicPr>
          <p:cNvPr id="7" name="Content Placeholder 6">
            <a:extLst>
              <a:ext uri="{FF2B5EF4-FFF2-40B4-BE49-F238E27FC236}">
                <a16:creationId xmlns:a16="http://schemas.microsoft.com/office/drawing/2014/main" id="{445C12CC-B666-4912-A700-FF933CD8C0DA}"/>
              </a:ext>
            </a:extLst>
          </p:cNvPr>
          <p:cNvPicPr>
            <a:picLocks noGrp="1" noChangeAspect="1"/>
          </p:cNvPicPr>
          <p:nvPr>
            <p:ph idx="1"/>
          </p:nvPr>
        </p:nvPicPr>
        <p:blipFill rotWithShape="1">
          <a:blip r:embed="rId3"/>
          <a:srcRect t="-5" b="22224"/>
          <a:stretch/>
        </p:blipFill>
        <p:spPr>
          <a:xfrm>
            <a:off x="5517718" y="726495"/>
            <a:ext cx="5689221" cy="4480560"/>
          </a:xfrm>
          <a:prstGeom prst="rect">
            <a:avLst/>
          </a:prstGeom>
        </p:spPr>
      </p:pic>
      <p:sp>
        <p:nvSpPr>
          <p:cNvPr id="2" name="Slide Number Placeholder 1">
            <a:extLst>
              <a:ext uri="{FF2B5EF4-FFF2-40B4-BE49-F238E27FC236}">
                <a16:creationId xmlns:a16="http://schemas.microsoft.com/office/drawing/2014/main" id="{97E44513-47AB-4387-A456-EA52F36F5AE5}"/>
              </a:ext>
            </a:extLst>
          </p:cNvPr>
          <p:cNvSpPr>
            <a:spLocks noGrp="1"/>
          </p:cNvSpPr>
          <p:nvPr>
            <p:ph type="sldNum" sz="quarter" idx="12"/>
          </p:nvPr>
        </p:nvSpPr>
        <p:spPr/>
        <p:txBody>
          <a:bodyPr/>
          <a:lstStyle/>
          <a:p>
            <a:pPr>
              <a:defRPr/>
            </a:pPr>
            <a:fld id="{143B8B0D-35BF-4A5F-B392-2B2B428E68C4}" type="slidenum">
              <a:rPr lang="en-US" altLang="en-US" smtClean="0"/>
              <a:pPr>
                <a:defRPr/>
              </a:pPr>
              <a:t>4</a:t>
            </a:fld>
            <a:endParaRPr lang="en-US" altLang="en-US"/>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2">
            <a:extLst>
              <a:ext uri="{FF2B5EF4-FFF2-40B4-BE49-F238E27FC236}">
                <a16:creationId xmlns:a16="http://schemas.microsoft.com/office/drawing/2014/main" id="{C783F799-33FD-44B3-87C8-31F8A35F532D}"/>
              </a:ext>
            </a:extLst>
          </p:cNvPr>
          <p:cNvSpPr>
            <a:spLocks noGrp="1"/>
          </p:cNvSpPr>
          <p:nvPr>
            <p:ph type="title"/>
          </p:nvPr>
        </p:nvSpPr>
        <p:spPr>
          <a:xfrm>
            <a:off x="593598" y="263651"/>
            <a:ext cx="8458200" cy="1000125"/>
          </a:xfrm>
        </p:spPr>
        <p:txBody>
          <a:bodyPr/>
          <a:lstStyle/>
          <a:p>
            <a:pPr eaLnBrk="1" hangingPunct="1">
              <a:defRPr/>
            </a:pPr>
            <a:r>
              <a:rPr lang="en-US" sz="1800" b="1" dirty="0">
                <a:solidFill>
                  <a:schemeClr val="accent1">
                    <a:lumMod val="75000"/>
                  </a:schemeClr>
                </a:solidFill>
              </a:rPr>
              <a:t>Register for an account in MiPLUS</a:t>
            </a:r>
            <a:br>
              <a:rPr lang="en-US" sz="1800" b="1" dirty="0">
                <a:solidFill>
                  <a:schemeClr val="accent1">
                    <a:lumMod val="75000"/>
                  </a:schemeClr>
                </a:solidFill>
              </a:rPr>
            </a:br>
            <a:br>
              <a:rPr lang="en-US" altLang="en-US" sz="1100" dirty="0">
                <a:solidFill>
                  <a:schemeClr val="accent1">
                    <a:lumMod val="75000"/>
                  </a:schemeClr>
                </a:solidFill>
              </a:rPr>
            </a:br>
            <a:endParaRPr lang="en-US" altLang="en-US" sz="1200" dirty="0">
              <a:solidFill>
                <a:schemeClr val="accent1">
                  <a:lumMod val="75000"/>
                </a:schemeClr>
              </a:solidFill>
              <a:latin typeface="+mn-lt"/>
            </a:endParaRPr>
          </a:p>
        </p:txBody>
      </p:sp>
      <p:sp>
        <p:nvSpPr>
          <p:cNvPr id="16388" name="TextBox 1">
            <a:extLst>
              <a:ext uri="{FF2B5EF4-FFF2-40B4-BE49-F238E27FC236}">
                <a16:creationId xmlns:a16="http://schemas.microsoft.com/office/drawing/2014/main" id="{AC88B210-B529-42EE-8EBD-45396B0E323D}"/>
              </a:ext>
            </a:extLst>
          </p:cNvPr>
          <p:cNvSpPr txBox="1">
            <a:spLocks noChangeArrowheads="1"/>
          </p:cNvSpPr>
          <p:nvPr/>
        </p:nvSpPr>
        <p:spPr bwMode="auto">
          <a:xfrm>
            <a:off x="950028" y="1162292"/>
            <a:ext cx="888443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rgbClr val="002060"/>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2060"/>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2060"/>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2060"/>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2060"/>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9pPr>
          </a:lstStyle>
          <a:p>
            <a:pPr eaLnBrk="0" fontAlgn="base" hangingPunct="0">
              <a:spcBef>
                <a:spcPct val="0"/>
              </a:spcBef>
              <a:spcAft>
                <a:spcPct val="0"/>
              </a:spcAft>
              <a:buNone/>
            </a:pPr>
            <a:r>
              <a:rPr lang="en-US" altLang="en-US" sz="1800" dirty="0">
                <a:solidFill>
                  <a:srgbClr val="17375E"/>
                </a:solidFill>
              </a:rPr>
              <a:t>If you enter a “User Name” or “E-Mail Address that already exists you will see the following error. To continue to use the email address make sure to click on the work “here”.  </a:t>
            </a:r>
            <a:r>
              <a:rPr lang="en-US" altLang="en-US" sz="1800" b="1" dirty="0">
                <a:solidFill>
                  <a:srgbClr val="17375E"/>
                </a:solidFill>
              </a:rPr>
              <a:t>Do not enter a password on this screen.</a:t>
            </a:r>
            <a:br>
              <a:rPr lang="en-US" altLang="en-US" sz="1200" dirty="0">
                <a:solidFill>
                  <a:srgbClr val="17375E"/>
                </a:solidFill>
              </a:rPr>
            </a:br>
            <a:endParaRPr lang="en-US" altLang="en-US" sz="1800" dirty="0">
              <a:solidFill>
                <a:srgbClr val="17375E"/>
              </a:solidFill>
            </a:endParaRPr>
          </a:p>
        </p:txBody>
      </p:sp>
      <p:pic>
        <p:nvPicPr>
          <p:cNvPr id="6" name="Picture 5">
            <a:extLst>
              <a:ext uri="{FF2B5EF4-FFF2-40B4-BE49-F238E27FC236}">
                <a16:creationId xmlns:a16="http://schemas.microsoft.com/office/drawing/2014/main" id="{292A1B27-9B2B-49BE-B4EF-1C608921E706}"/>
              </a:ext>
            </a:extLst>
          </p:cNvPr>
          <p:cNvPicPr/>
          <p:nvPr/>
        </p:nvPicPr>
        <p:blipFill rotWithShape="1">
          <a:blip r:embed="rId3"/>
          <a:srcRect t="7478" b="16422"/>
          <a:stretch/>
        </p:blipFill>
        <p:spPr>
          <a:xfrm>
            <a:off x="1319934" y="2054579"/>
            <a:ext cx="9112119" cy="3840480"/>
          </a:xfrm>
          <a:prstGeom prst="rect">
            <a:avLst/>
          </a:prstGeom>
        </p:spPr>
      </p:pic>
      <p:sp>
        <p:nvSpPr>
          <p:cNvPr id="18" name="Arrow: Down 17">
            <a:extLst>
              <a:ext uri="{FF2B5EF4-FFF2-40B4-BE49-F238E27FC236}">
                <a16:creationId xmlns:a16="http://schemas.microsoft.com/office/drawing/2014/main" id="{F6E0E3AD-DFE0-4D79-BFEA-DBAE0EFEC5E5}"/>
              </a:ext>
            </a:extLst>
          </p:cNvPr>
          <p:cNvSpPr/>
          <p:nvPr/>
        </p:nvSpPr>
        <p:spPr>
          <a:xfrm rot="16200000">
            <a:off x="973552" y="3920079"/>
            <a:ext cx="218236" cy="1285041"/>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B3E735F3-B819-4833-823E-6CB474E9AC0A}"/>
              </a:ext>
            </a:extLst>
          </p:cNvPr>
          <p:cNvSpPr/>
          <p:nvPr/>
        </p:nvSpPr>
        <p:spPr>
          <a:xfrm>
            <a:off x="3719342" y="4404510"/>
            <a:ext cx="298579" cy="23326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A329282C-2A1B-4ED1-A45F-CEFC94C8EB14}"/>
              </a:ext>
            </a:extLst>
          </p:cNvPr>
          <p:cNvSpPr>
            <a:spLocks noGrp="1"/>
          </p:cNvSpPr>
          <p:nvPr>
            <p:ph type="sldNum" sz="quarter" idx="12"/>
          </p:nvPr>
        </p:nvSpPr>
        <p:spPr/>
        <p:txBody>
          <a:bodyPr/>
          <a:lstStyle/>
          <a:p>
            <a:pPr>
              <a:defRPr/>
            </a:pPr>
            <a:fld id="{143B8B0D-35BF-4A5F-B392-2B2B428E68C4}" type="slidenum">
              <a:rPr lang="en-US" altLang="en-US" smtClean="0"/>
              <a:pPr>
                <a:defRPr/>
              </a:pPr>
              <a:t>5</a:t>
            </a:fld>
            <a:endParaRPr lang="en-US" altLang="en-US"/>
          </a:p>
        </p:txBody>
      </p:sp>
      <p:sp>
        <p:nvSpPr>
          <p:cNvPr id="4" name="Rectangle 3">
            <a:extLst>
              <a:ext uri="{FF2B5EF4-FFF2-40B4-BE49-F238E27FC236}">
                <a16:creationId xmlns:a16="http://schemas.microsoft.com/office/drawing/2014/main" id="{CDCC100C-3C4D-4516-87E8-B950EF8CF07A}"/>
              </a:ext>
            </a:extLst>
          </p:cNvPr>
          <p:cNvSpPr/>
          <p:nvPr/>
        </p:nvSpPr>
        <p:spPr>
          <a:xfrm>
            <a:off x="2034073" y="5057192"/>
            <a:ext cx="438539" cy="10263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7621450"/>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2">
            <a:extLst>
              <a:ext uri="{FF2B5EF4-FFF2-40B4-BE49-F238E27FC236}">
                <a16:creationId xmlns:a16="http://schemas.microsoft.com/office/drawing/2014/main" id="{C783F799-33FD-44B3-87C8-31F8A35F532D}"/>
              </a:ext>
            </a:extLst>
          </p:cNvPr>
          <p:cNvSpPr>
            <a:spLocks noGrp="1"/>
          </p:cNvSpPr>
          <p:nvPr>
            <p:ph type="title"/>
          </p:nvPr>
        </p:nvSpPr>
        <p:spPr>
          <a:xfrm>
            <a:off x="593598" y="263651"/>
            <a:ext cx="8458200" cy="1000125"/>
          </a:xfrm>
        </p:spPr>
        <p:txBody>
          <a:bodyPr/>
          <a:lstStyle/>
          <a:p>
            <a:pPr eaLnBrk="1" hangingPunct="1">
              <a:defRPr/>
            </a:pPr>
            <a:r>
              <a:rPr lang="en-US" sz="1800" b="1" dirty="0">
                <a:solidFill>
                  <a:schemeClr val="accent1">
                    <a:lumMod val="75000"/>
                  </a:schemeClr>
                </a:solidFill>
              </a:rPr>
              <a:t>Register for an account in MiPLUS</a:t>
            </a:r>
            <a:br>
              <a:rPr lang="en-US" sz="1800" b="1" dirty="0">
                <a:solidFill>
                  <a:schemeClr val="accent1">
                    <a:lumMod val="75000"/>
                  </a:schemeClr>
                </a:solidFill>
              </a:rPr>
            </a:br>
            <a:br>
              <a:rPr lang="en-US" altLang="en-US" sz="1100" dirty="0">
                <a:solidFill>
                  <a:schemeClr val="accent1">
                    <a:lumMod val="75000"/>
                  </a:schemeClr>
                </a:solidFill>
              </a:rPr>
            </a:br>
            <a:endParaRPr lang="en-US" altLang="en-US" sz="1200" dirty="0">
              <a:solidFill>
                <a:schemeClr val="accent1">
                  <a:lumMod val="75000"/>
                </a:schemeClr>
              </a:solidFill>
              <a:latin typeface="+mn-lt"/>
            </a:endParaRPr>
          </a:p>
        </p:txBody>
      </p:sp>
      <p:sp>
        <p:nvSpPr>
          <p:cNvPr id="16388" name="TextBox 1">
            <a:extLst>
              <a:ext uri="{FF2B5EF4-FFF2-40B4-BE49-F238E27FC236}">
                <a16:creationId xmlns:a16="http://schemas.microsoft.com/office/drawing/2014/main" id="{AC88B210-B529-42EE-8EBD-45396B0E323D}"/>
              </a:ext>
            </a:extLst>
          </p:cNvPr>
          <p:cNvSpPr txBox="1">
            <a:spLocks noChangeArrowheads="1"/>
          </p:cNvSpPr>
          <p:nvPr/>
        </p:nvSpPr>
        <p:spPr bwMode="auto">
          <a:xfrm>
            <a:off x="950028" y="1162292"/>
            <a:ext cx="8884438"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rgbClr val="002060"/>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2060"/>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2060"/>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2060"/>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2060"/>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9pPr>
          </a:lstStyle>
          <a:p>
            <a:pPr eaLnBrk="0" fontAlgn="base" hangingPunct="0">
              <a:spcBef>
                <a:spcPct val="0"/>
              </a:spcBef>
              <a:spcAft>
                <a:spcPct val="0"/>
              </a:spcAft>
              <a:buNone/>
            </a:pPr>
            <a:r>
              <a:rPr lang="en-US" altLang="en-US" sz="1800" dirty="0">
                <a:solidFill>
                  <a:srgbClr val="17375E"/>
                </a:solidFill>
              </a:rPr>
              <a:t>On the next screen enter the password for your </a:t>
            </a:r>
            <a:r>
              <a:rPr lang="en-US" altLang="en-US" sz="1800" dirty="0" err="1">
                <a:solidFill>
                  <a:srgbClr val="17375E"/>
                </a:solidFill>
              </a:rPr>
              <a:t>MiOSHA</a:t>
            </a:r>
            <a:r>
              <a:rPr lang="en-US" altLang="en-US" sz="1800" dirty="0">
                <a:solidFill>
                  <a:srgbClr val="17375E"/>
                </a:solidFill>
              </a:rPr>
              <a:t> Radiation Safety or other Accela account associated with that email address.  If you don’t remember your password you must go to that site first and follow the instructions to reset your password.  For </a:t>
            </a:r>
            <a:r>
              <a:rPr lang="en-US" altLang="en-US" sz="1800" dirty="0" err="1">
                <a:solidFill>
                  <a:srgbClr val="17375E"/>
                </a:solidFill>
              </a:rPr>
              <a:t>MiOSHA</a:t>
            </a:r>
            <a:r>
              <a:rPr lang="en-US" altLang="en-US" sz="1800" dirty="0">
                <a:solidFill>
                  <a:srgbClr val="17375E"/>
                </a:solidFill>
              </a:rPr>
              <a:t> that </a:t>
            </a:r>
            <a:r>
              <a:rPr lang="en-US" altLang="en-US" sz="1800" dirty="0">
                <a:solidFill>
                  <a:srgbClr val="17375E"/>
                </a:solidFill>
                <a:hlinkClick r:id="rId3"/>
              </a:rPr>
              <a:t>www.michigan.gov/rss</a:t>
            </a:r>
            <a:r>
              <a:rPr lang="en-US" altLang="en-US" sz="1800" dirty="0">
                <a:solidFill>
                  <a:srgbClr val="17375E"/>
                </a:solidFill>
              </a:rPr>
              <a:t>.  </a:t>
            </a:r>
            <a:br>
              <a:rPr lang="en-US" altLang="en-US" sz="1200" dirty="0">
                <a:solidFill>
                  <a:srgbClr val="17375E"/>
                </a:solidFill>
              </a:rPr>
            </a:br>
            <a:endParaRPr lang="en-US" altLang="en-US" sz="1800" dirty="0">
              <a:solidFill>
                <a:srgbClr val="17375E"/>
              </a:solidFill>
            </a:endParaRPr>
          </a:p>
        </p:txBody>
      </p:sp>
      <p:sp>
        <p:nvSpPr>
          <p:cNvPr id="3" name="Rectangle 2">
            <a:extLst>
              <a:ext uri="{FF2B5EF4-FFF2-40B4-BE49-F238E27FC236}">
                <a16:creationId xmlns:a16="http://schemas.microsoft.com/office/drawing/2014/main" id="{B3E735F3-B819-4833-823E-6CB474E9AC0A}"/>
              </a:ext>
            </a:extLst>
          </p:cNvPr>
          <p:cNvSpPr/>
          <p:nvPr/>
        </p:nvSpPr>
        <p:spPr>
          <a:xfrm>
            <a:off x="3470988" y="4348065"/>
            <a:ext cx="298579" cy="23326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613B0FC1-5B08-42D3-9988-BA1C781E4E38}"/>
              </a:ext>
            </a:extLst>
          </p:cNvPr>
          <p:cNvPicPr/>
          <p:nvPr/>
        </p:nvPicPr>
        <p:blipFill rotWithShape="1">
          <a:blip r:embed="rId4"/>
          <a:srcRect t="15124" b="2495"/>
          <a:stretch/>
        </p:blipFill>
        <p:spPr>
          <a:xfrm>
            <a:off x="3451578" y="2043287"/>
            <a:ext cx="8439948" cy="4203673"/>
          </a:xfrm>
          <a:prstGeom prst="rect">
            <a:avLst/>
          </a:prstGeom>
        </p:spPr>
      </p:pic>
      <p:sp>
        <p:nvSpPr>
          <p:cNvPr id="18" name="Arrow: Down 17">
            <a:extLst>
              <a:ext uri="{FF2B5EF4-FFF2-40B4-BE49-F238E27FC236}">
                <a16:creationId xmlns:a16="http://schemas.microsoft.com/office/drawing/2014/main" id="{F6E0E3AD-DFE0-4D79-BFEA-DBAE0EFEC5E5}"/>
              </a:ext>
            </a:extLst>
          </p:cNvPr>
          <p:cNvSpPr/>
          <p:nvPr/>
        </p:nvSpPr>
        <p:spPr>
          <a:xfrm rot="16200000">
            <a:off x="2903956" y="3468522"/>
            <a:ext cx="218236" cy="1285041"/>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B686F6BE-F10A-4EB6-9CA0-912D04DA56B5}"/>
              </a:ext>
            </a:extLst>
          </p:cNvPr>
          <p:cNvSpPr>
            <a:spLocks noGrp="1"/>
          </p:cNvSpPr>
          <p:nvPr>
            <p:ph type="sldNum" sz="quarter" idx="12"/>
          </p:nvPr>
        </p:nvSpPr>
        <p:spPr/>
        <p:txBody>
          <a:bodyPr/>
          <a:lstStyle/>
          <a:p>
            <a:pPr>
              <a:defRPr/>
            </a:pPr>
            <a:fld id="{143B8B0D-35BF-4A5F-B392-2B2B428E68C4}" type="slidenum">
              <a:rPr lang="en-US" altLang="en-US" smtClean="0"/>
              <a:pPr>
                <a:defRPr/>
              </a:pPr>
              <a:t>6</a:t>
            </a:fld>
            <a:endParaRPr lang="en-US" altLang="en-US"/>
          </a:p>
        </p:txBody>
      </p:sp>
      <p:sp>
        <p:nvSpPr>
          <p:cNvPr id="4" name="Rectangle 3">
            <a:extLst>
              <a:ext uri="{FF2B5EF4-FFF2-40B4-BE49-F238E27FC236}">
                <a16:creationId xmlns:a16="http://schemas.microsoft.com/office/drawing/2014/main" id="{F754E6FC-E382-470D-9D6A-3067D8C1512D}"/>
              </a:ext>
            </a:extLst>
          </p:cNvPr>
          <p:cNvSpPr/>
          <p:nvPr/>
        </p:nvSpPr>
        <p:spPr>
          <a:xfrm>
            <a:off x="3974841" y="3676261"/>
            <a:ext cx="401216" cy="10263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2">
            <a:extLst>
              <a:ext uri="{FF2B5EF4-FFF2-40B4-BE49-F238E27FC236}">
                <a16:creationId xmlns:a16="http://schemas.microsoft.com/office/drawing/2014/main" id="{C783F799-33FD-44B3-87C8-31F8A35F532D}"/>
              </a:ext>
            </a:extLst>
          </p:cNvPr>
          <p:cNvSpPr>
            <a:spLocks noGrp="1"/>
          </p:cNvSpPr>
          <p:nvPr>
            <p:ph type="title"/>
          </p:nvPr>
        </p:nvSpPr>
        <p:spPr>
          <a:xfrm>
            <a:off x="593598" y="263651"/>
            <a:ext cx="8458200" cy="1000125"/>
          </a:xfrm>
        </p:spPr>
        <p:txBody>
          <a:bodyPr/>
          <a:lstStyle/>
          <a:p>
            <a:pPr eaLnBrk="1" hangingPunct="1">
              <a:defRPr/>
            </a:pPr>
            <a:r>
              <a:rPr lang="en-US" sz="1800" b="1" dirty="0">
                <a:solidFill>
                  <a:schemeClr val="accent1">
                    <a:lumMod val="75000"/>
                  </a:schemeClr>
                </a:solidFill>
              </a:rPr>
              <a:t>Register for an account in MiPLUS</a:t>
            </a:r>
            <a:br>
              <a:rPr lang="en-US" sz="1800" b="1" dirty="0">
                <a:solidFill>
                  <a:schemeClr val="accent1">
                    <a:lumMod val="75000"/>
                  </a:schemeClr>
                </a:solidFill>
              </a:rPr>
            </a:br>
            <a:br>
              <a:rPr lang="en-US" altLang="en-US" sz="1100" dirty="0">
                <a:solidFill>
                  <a:schemeClr val="accent1">
                    <a:lumMod val="75000"/>
                  </a:schemeClr>
                </a:solidFill>
              </a:rPr>
            </a:br>
            <a:endParaRPr lang="en-US" altLang="en-US" sz="1200" dirty="0">
              <a:solidFill>
                <a:schemeClr val="accent1">
                  <a:lumMod val="75000"/>
                </a:schemeClr>
              </a:solidFill>
              <a:latin typeface="+mn-lt"/>
            </a:endParaRPr>
          </a:p>
        </p:txBody>
      </p:sp>
      <p:sp>
        <p:nvSpPr>
          <p:cNvPr id="16388" name="TextBox 1">
            <a:extLst>
              <a:ext uri="{FF2B5EF4-FFF2-40B4-BE49-F238E27FC236}">
                <a16:creationId xmlns:a16="http://schemas.microsoft.com/office/drawing/2014/main" id="{AC88B210-B529-42EE-8EBD-45396B0E323D}"/>
              </a:ext>
            </a:extLst>
          </p:cNvPr>
          <p:cNvSpPr txBox="1">
            <a:spLocks noChangeArrowheads="1"/>
          </p:cNvSpPr>
          <p:nvPr/>
        </p:nvSpPr>
        <p:spPr bwMode="auto">
          <a:xfrm>
            <a:off x="950028" y="1162292"/>
            <a:ext cx="888443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rgbClr val="002060"/>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2060"/>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2060"/>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2060"/>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2060"/>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9pPr>
          </a:lstStyle>
          <a:p>
            <a:pPr eaLnBrk="0" fontAlgn="base" hangingPunct="0">
              <a:spcBef>
                <a:spcPct val="0"/>
              </a:spcBef>
              <a:spcAft>
                <a:spcPct val="0"/>
              </a:spcAft>
              <a:buNone/>
            </a:pPr>
            <a:r>
              <a:rPr lang="en-US" altLang="en-US" sz="1800" dirty="0">
                <a:solidFill>
                  <a:srgbClr val="17375E"/>
                </a:solidFill>
              </a:rPr>
              <a:t>Once your password is entered correctly click on “Select from” under “Contact Information”</a:t>
            </a:r>
            <a:br>
              <a:rPr lang="en-US" altLang="en-US" sz="1200" dirty="0">
                <a:solidFill>
                  <a:srgbClr val="17375E"/>
                </a:solidFill>
              </a:rPr>
            </a:br>
            <a:endParaRPr lang="en-US" altLang="en-US" sz="1800" dirty="0">
              <a:solidFill>
                <a:srgbClr val="17375E"/>
              </a:solidFill>
            </a:endParaRPr>
          </a:p>
        </p:txBody>
      </p:sp>
      <p:sp>
        <p:nvSpPr>
          <p:cNvPr id="3" name="Rectangle 2">
            <a:extLst>
              <a:ext uri="{FF2B5EF4-FFF2-40B4-BE49-F238E27FC236}">
                <a16:creationId xmlns:a16="http://schemas.microsoft.com/office/drawing/2014/main" id="{B3E735F3-B819-4833-823E-6CB474E9AC0A}"/>
              </a:ext>
            </a:extLst>
          </p:cNvPr>
          <p:cNvSpPr/>
          <p:nvPr/>
        </p:nvSpPr>
        <p:spPr>
          <a:xfrm>
            <a:off x="3470988" y="4348065"/>
            <a:ext cx="298579" cy="23326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613B0FC1-5B08-42D3-9988-BA1C781E4E38}"/>
              </a:ext>
            </a:extLst>
          </p:cNvPr>
          <p:cNvPicPr/>
          <p:nvPr/>
        </p:nvPicPr>
        <p:blipFill rotWithShape="1">
          <a:blip r:embed="rId3"/>
          <a:srcRect t="15124" b="2495"/>
          <a:stretch/>
        </p:blipFill>
        <p:spPr>
          <a:xfrm>
            <a:off x="3237089" y="1614309"/>
            <a:ext cx="8439948" cy="4203673"/>
          </a:xfrm>
          <a:prstGeom prst="rect">
            <a:avLst/>
          </a:prstGeom>
        </p:spPr>
      </p:pic>
      <p:sp>
        <p:nvSpPr>
          <p:cNvPr id="18" name="Arrow: Down 17">
            <a:extLst>
              <a:ext uri="{FF2B5EF4-FFF2-40B4-BE49-F238E27FC236}">
                <a16:creationId xmlns:a16="http://schemas.microsoft.com/office/drawing/2014/main" id="{F6E0E3AD-DFE0-4D79-BFEA-DBAE0EFEC5E5}"/>
              </a:ext>
            </a:extLst>
          </p:cNvPr>
          <p:cNvSpPr/>
          <p:nvPr/>
        </p:nvSpPr>
        <p:spPr>
          <a:xfrm rot="16200000">
            <a:off x="2813647" y="4405501"/>
            <a:ext cx="218236" cy="1285041"/>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51A9D859-DF58-4D43-AE7E-83D7D542624D}"/>
              </a:ext>
            </a:extLst>
          </p:cNvPr>
          <p:cNvSpPr>
            <a:spLocks noGrp="1"/>
          </p:cNvSpPr>
          <p:nvPr>
            <p:ph type="sldNum" sz="quarter" idx="12"/>
          </p:nvPr>
        </p:nvSpPr>
        <p:spPr/>
        <p:txBody>
          <a:bodyPr/>
          <a:lstStyle/>
          <a:p>
            <a:pPr>
              <a:defRPr/>
            </a:pPr>
            <a:fld id="{143B8B0D-35BF-4A5F-B392-2B2B428E68C4}" type="slidenum">
              <a:rPr lang="en-US" altLang="en-US" smtClean="0"/>
              <a:pPr>
                <a:defRPr/>
              </a:pPr>
              <a:t>7</a:t>
            </a:fld>
            <a:endParaRPr lang="en-US" altLang="en-US"/>
          </a:p>
        </p:txBody>
      </p:sp>
      <p:sp>
        <p:nvSpPr>
          <p:cNvPr id="4" name="Rectangle 3">
            <a:extLst>
              <a:ext uri="{FF2B5EF4-FFF2-40B4-BE49-F238E27FC236}">
                <a16:creationId xmlns:a16="http://schemas.microsoft.com/office/drawing/2014/main" id="{ECF03BA9-8DC0-4229-9CAB-C3D4FFFF92FF}"/>
              </a:ext>
            </a:extLst>
          </p:cNvPr>
          <p:cNvSpPr/>
          <p:nvPr/>
        </p:nvSpPr>
        <p:spPr>
          <a:xfrm>
            <a:off x="3722914" y="3247053"/>
            <a:ext cx="419878" cy="12129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3079637"/>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708E00F1-54D1-4695-A568-9E9C1352B8E2}"/>
              </a:ext>
            </a:extLst>
          </p:cNvPr>
          <p:cNvSpPr>
            <a:spLocks noGrp="1"/>
          </p:cNvSpPr>
          <p:nvPr>
            <p:ph idx="1"/>
          </p:nvPr>
        </p:nvSpPr>
        <p:spPr>
          <a:xfrm>
            <a:off x="884681" y="1203325"/>
            <a:ext cx="9444651" cy="760942"/>
          </a:xfrm>
        </p:spPr>
        <p:txBody>
          <a:bodyPr/>
          <a:lstStyle/>
          <a:p>
            <a:pPr eaLnBrk="1" hangingPunct="1">
              <a:lnSpc>
                <a:spcPct val="80000"/>
              </a:lnSpc>
            </a:pPr>
            <a:endParaRPr lang="en-US" altLang="en-US" sz="2800" dirty="0">
              <a:latin typeface="Arial" panose="020B0604020202020204" pitchFamily="34" charset="0"/>
              <a:cs typeface="Arial" panose="020B0604020202020204" pitchFamily="34" charset="0"/>
            </a:endParaRPr>
          </a:p>
          <a:p>
            <a:pPr eaLnBrk="1" hangingPunct="1">
              <a:lnSpc>
                <a:spcPct val="80000"/>
              </a:lnSpc>
            </a:pPr>
            <a:endParaRPr lang="en-US" altLang="en-US" sz="2800" dirty="0">
              <a:latin typeface="Arial" panose="020B0604020202020204" pitchFamily="34" charset="0"/>
              <a:cs typeface="Arial" panose="020B0604020202020204" pitchFamily="34" charset="0"/>
            </a:endParaRPr>
          </a:p>
          <a:p>
            <a:pPr eaLnBrk="1" hangingPunct="1">
              <a:lnSpc>
                <a:spcPct val="80000"/>
              </a:lnSpc>
            </a:pPr>
            <a:endParaRPr lang="en-US" altLang="en-US" sz="2800" dirty="0">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DCC22673-9DA1-47EA-B237-6A65B5191C02}"/>
              </a:ext>
            </a:extLst>
          </p:cNvPr>
          <p:cNvSpPr>
            <a:spLocks noGrp="1"/>
          </p:cNvSpPr>
          <p:nvPr>
            <p:ph type="title"/>
          </p:nvPr>
        </p:nvSpPr>
        <p:spPr>
          <a:xfrm>
            <a:off x="808482" y="307468"/>
            <a:ext cx="8382000" cy="390525"/>
          </a:xfrm>
        </p:spPr>
        <p:txBody>
          <a:bodyPr>
            <a:normAutofit fontScale="90000"/>
          </a:bodyPr>
          <a:lstStyle/>
          <a:p>
            <a:pPr>
              <a:defRPr/>
            </a:pPr>
            <a:r>
              <a:rPr lang="en-US" sz="2000" b="1" dirty="0">
                <a:solidFill>
                  <a:schemeClr val="accent1">
                    <a:lumMod val="75000"/>
                  </a:schemeClr>
                </a:solidFill>
              </a:rPr>
              <a:t>Contact Information</a:t>
            </a:r>
          </a:p>
        </p:txBody>
      </p:sp>
      <p:pic>
        <p:nvPicPr>
          <p:cNvPr id="18436" name="Picture 4">
            <a:extLst>
              <a:ext uri="{FF2B5EF4-FFF2-40B4-BE49-F238E27FC236}">
                <a16:creationId xmlns:a16="http://schemas.microsoft.com/office/drawing/2014/main" id="{3BD6294E-4AB5-457D-A317-AD737F7FFB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401" y="2316163"/>
            <a:ext cx="4633198" cy="2897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Rectangle 3">
            <a:extLst>
              <a:ext uri="{FF2B5EF4-FFF2-40B4-BE49-F238E27FC236}">
                <a16:creationId xmlns:a16="http://schemas.microsoft.com/office/drawing/2014/main" id="{7FE299BF-51FB-4ECB-9F76-EFCA7C4D567A}"/>
              </a:ext>
            </a:extLst>
          </p:cNvPr>
          <p:cNvSpPr>
            <a:spLocks noChangeArrowheads="1"/>
          </p:cNvSpPr>
          <p:nvPr/>
        </p:nvSpPr>
        <p:spPr bwMode="auto">
          <a:xfrm>
            <a:off x="871361" y="1193095"/>
            <a:ext cx="80391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rgbClr val="002060"/>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2060"/>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2060"/>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2060"/>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2060"/>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9pPr>
          </a:lstStyle>
          <a:p>
            <a:pPr eaLnBrk="0" fontAlgn="base" hangingPunct="0">
              <a:spcBef>
                <a:spcPct val="0"/>
              </a:spcBef>
              <a:spcAft>
                <a:spcPct val="0"/>
              </a:spcAft>
              <a:buNone/>
              <a:defRPr/>
            </a:pPr>
            <a:r>
              <a:rPr lang="en-US" altLang="en-US" sz="1600" dirty="0">
                <a:solidFill>
                  <a:srgbClr val="1F497D">
                    <a:lumMod val="75000"/>
                  </a:srgbClr>
                </a:solidFill>
              </a:rPr>
              <a:t>A box will appear that should show your name.  Under </a:t>
            </a:r>
            <a:r>
              <a:rPr lang="en-US" altLang="en-US" sz="1600" b="1" dirty="0">
                <a:solidFill>
                  <a:srgbClr val="1F497D">
                    <a:lumMod val="75000"/>
                  </a:srgbClr>
                </a:solidFill>
              </a:rPr>
              <a:t>Type</a:t>
            </a:r>
            <a:r>
              <a:rPr lang="en-US" altLang="en-US" sz="1600" dirty="0">
                <a:solidFill>
                  <a:srgbClr val="1F497D">
                    <a:lumMod val="75000"/>
                  </a:srgbClr>
                </a:solidFill>
              </a:rPr>
              <a:t>, select </a:t>
            </a:r>
            <a:r>
              <a:rPr lang="en-US" altLang="en-US" sz="1600" b="1" dirty="0">
                <a:solidFill>
                  <a:srgbClr val="1F497D">
                    <a:lumMod val="75000"/>
                  </a:srgbClr>
                </a:solidFill>
              </a:rPr>
              <a:t>Individual</a:t>
            </a:r>
            <a:r>
              <a:rPr lang="en-US" altLang="en-US" sz="1600" dirty="0">
                <a:solidFill>
                  <a:srgbClr val="1F497D">
                    <a:lumMod val="75000"/>
                  </a:srgbClr>
                </a:solidFill>
              </a:rPr>
              <a:t>.  Then select </a:t>
            </a:r>
            <a:r>
              <a:rPr lang="en-US" altLang="en-US" sz="1600" b="1" dirty="0">
                <a:solidFill>
                  <a:srgbClr val="1F497D">
                    <a:lumMod val="75000"/>
                  </a:srgbClr>
                </a:solidFill>
              </a:rPr>
              <a:t>Continue.</a:t>
            </a:r>
          </a:p>
        </p:txBody>
      </p:sp>
      <p:pic>
        <p:nvPicPr>
          <p:cNvPr id="6" name="Picture 5">
            <a:extLst>
              <a:ext uri="{FF2B5EF4-FFF2-40B4-BE49-F238E27FC236}">
                <a16:creationId xmlns:a16="http://schemas.microsoft.com/office/drawing/2014/main" id="{FADEA45F-50F7-45BF-90AE-56EBF08AA010}"/>
              </a:ext>
            </a:extLst>
          </p:cNvPr>
          <p:cNvPicPr/>
          <p:nvPr/>
        </p:nvPicPr>
        <p:blipFill>
          <a:blip r:embed="rId3"/>
          <a:stretch>
            <a:fillRect/>
          </a:stretch>
        </p:blipFill>
        <p:spPr>
          <a:xfrm>
            <a:off x="3101621" y="1682044"/>
            <a:ext cx="6191873" cy="4292635"/>
          </a:xfrm>
          <a:prstGeom prst="rect">
            <a:avLst/>
          </a:prstGeom>
        </p:spPr>
      </p:pic>
      <p:sp>
        <p:nvSpPr>
          <p:cNvPr id="3" name="Slide Number Placeholder 2">
            <a:extLst>
              <a:ext uri="{FF2B5EF4-FFF2-40B4-BE49-F238E27FC236}">
                <a16:creationId xmlns:a16="http://schemas.microsoft.com/office/drawing/2014/main" id="{E13D278B-1685-4F99-A20D-16E1EC60F054}"/>
              </a:ext>
            </a:extLst>
          </p:cNvPr>
          <p:cNvSpPr>
            <a:spLocks noGrp="1"/>
          </p:cNvSpPr>
          <p:nvPr>
            <p:ph type="sldNum" sz="quarter" idx="12"/>
          </p:nvPr>
        </p:nvSpPr>
        <p:spPr/>
        <p:txBody>
          <a:bodyPr/>
          <a:lstStyle/>
          <a:p>
            <a:pPr>
              <a:defRPr/>
            </a:pPr>
            <a:fld id="{3A0AA875-18B0-4908-AD4D-56DE3E82F85F}" type="slidenum">
              <a:rPr lang="en-US" altLang="en-US" smtClean="0"/>
              <a:pPr>
                <a:defRPr/>
              </a:pPr>
              <a:t>8</a:t>
            </a:fld>
            <a:endParaRPr lang="en-US" altLang="en-US"/>
          </a:p>
        </p:txBody>
      </p:sp>
    </p:spTree>
  </p:cSld>
  <p:clrMapOvr>
    <a:masterClrMapping/>
  </p:clrMapOvr>
  <p:transition spd="slow">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F394A7-C0EF-4F74-924A-B275BFFD4923}"/>
              </a:ext>
            </a:extLst>
          </p:cNvPr>
          <p:cNvSpPr>
            <a:spLocks noGrp="1"/>
          </p:cNvSpPr>
          <p:nvPr>
            <p:ph type="title"/>
          </p:nvPr>
        </p:nvSpPr>
        <p:spPr>
          <a:xfrm>
            <a:off x="618744" y="158496"/>
            <a:ext cx="8382000" cy="685800"/>
          </a:xfrm>
        </p:spPr>
        <p:txBody>
          <a:bodyPr/>
          <a:lstStyle/>
          <a:p>
            <a:pPr>
              <a:defRPr/>
            </a:pPr>
            <a:r>
              <a:rPr lang="en-US" sz="1800" b="1" dirty="0">
                <a:solidFill>
                  <a:schemeClr val="accent1">
                    <a:lumMod val="75000"/>
                  </a:schemeClr>
                </a:solidFill>
              </a:rPr>
              <a:t>Contact Information</a:t>
            </a:r>
          </a:p>
        </p:txBody>
      </p:sp>
      <p:sp>
        <p:nvSpPr>
          <p:cNvPr id="16388" name="Rectangle 2">
            <a:extLst>
              <a:ext uri="{FF2B5EF4-FFF2-40B4-BE49-F238E27FC236}">
                <a16:creationId xmlns:a16="http://schemas.microsoft.com/office/drawing/2014/main" id="{BBDDE373-CCA0-44F4-865A-2BAF6E682281}"/>
              </a:ext>
            </a:extLst>
          </p:cNvPr>
          <p:cNvSpPr>
            <a:spLocks noChangeArrowheads="1"/>
          </p:cNvSpPr>
          <p:nvPr/>
        </p:nvSpPr>
        <p:spPr bwMode="auto">
          <a:xfrm>
            <a:off x="816864" y="1400936"/>
            <a:ext cx="3745992" cy="246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rgbClr val="002060"/>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2060"/>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2060"/>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2060"/>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2060"/>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2060"/>
                </a:solidFill>
                <a:latin typeface="Calibri" panose="020F0502020204030204" pitchFamily="34" charset="0"/>
              </a:defRPr>
            </a:lvl9pPr>
          </a:lstStyle>
          <a:p>
            <a:pPr eaLnBrk="0" fontAlgn="base" hangingPunct="0">
              <a:lnSpc>
                <a:spcPct val="115000"/>
              </a:lnSpc>
              <a:spcBef>
                <a:spcPct val="0"/>
              </a:spcBef>
              <a:spcAft>
                <a:spcPts val="1000"/>
              </a:spcAft>
              <a:buNone/>
              <a:defRPr/>
            </a:pPr>
            <a:r>
              <a:rPr lang="en-US" altLang="en-US" sz="1600" dirty="0">
                <a:solidFill>
                  <a:srgbClr val="1F497D">
                    <a:lumMod val="75000"/>
                  </a:srgbClr>
                </a:solidFill>
                <a:ea typeface="Calibri" panose="020F0502020204030204" pitchFamily="34" charset="0"/>
                <a:cs typeface="Times New Roman" panose="02020603050405020304" pitchFamily="18" charset="0"/>
              </a:rPr>
              <a:t>Next you will have to edit your contact information.  While some of this information may already be part of your previous account, make sure all the required fields are filled out including your Birth Date.  </a:t>
            </a:r>
          </a:p>
          <a:p>
            <a:pPr eaLnBrk="0" fontAlgn="base" hangingPunct="0">
              <a:lnSpc>
                <a:spcPct val="115000"/>
              </a:lnSpc>
              <a:spcBef>
                <a:spcPct val="0"/>
              </a:spcBef>
              <a:spcAft>
                <a:spcPts val="1000"/>
              </a:spcAft>
              <a:buNone/>
              <a:defRPr/>
            </a:pPr>
            <a:r>
              <a:rPr lang="en-US" altLang="en-US" sz="1600" dirty="0">
                <a:solidFill>
                  <a:srgbClr val="1F497D">
                    <a:lumMod val="75000"/>
                  </a:srgbClr>
                </a:solidFill>
                <a:ea typeface="Calibri" panose="020F0502020204030204" pitchFamily="34" charset="0"/>
                <a:cs typeface="Times New Roman" panose="02020603050405020304" pitchFamily="18" charset="0"/>
              </a:rPr>
              <a:t>Then scroll further down on the screen to edit your Contact Address.</a:t>
            </a:r>
          </a:p>
        </p:txBody>
      </p:sp>
      <p:pic>
        <p:nvPicPr>
          <p:cNvPr id="6" name="Picture 5">
            <a:extLst>
              <a:ext uri="{FF2B5EF4-FFF2-40B4-BE49-F238E27FC236}">
                <a16:creationId xmlns:a16="http://schemas.microsoft.com/office/drawing/2014/main" id="{8074000F-5EC4-455C-9086-FE11A70C07AF}"/>
              </a:ext>
            </a:extLst>
          </p:cNvPr>
          <p:cNvPicPr/>
          <p:nvPr/>
        </p:nvPicPr>
        <p:blipFill>
          <a:blip r:embed="rId3"/>
          <a:stretch>
            <a:fillRect/>
          </a:stretch>
        </p:blipFill>
        <p:spPr>
          <a:xfrm>
            <a:off x="4929888" y="407422"/>
            <a:ext cx="7262112" cy="5259600"/>
          </a:xfrm>
          <a:prstGeom prst="rect">
            <a:avLst/>
          </a:prstGeom>
        </p:spPr>
      </p:pic>
      <p:sp>
        <p:nvSpPr>
          <p:cNvPr id="8" name="Arrow: Down 7">
            <a:extLst>
              <a:ext uri="{FF2B5EF4-FFF2-40B4-BE49-F238E27FC236}">
                <a16:creationId xmlns:a16="http://schemas.microsoft.com/office/drawing/2014/main" id="{8F0D3597-B753-440D-8E2C-DAE53B9458A2}"/>
              </a:ext>
            </a:extLst>
          </p:cNvPr>
          <p:cNvSpPr/>
          <p:nvPr/>
        </p:nvSpPr>
        <p:spPr>
          <a:xfrm rot="5400000">
            <a:off x="8268028" y="1953831"/>
            <a:ext cx="218236" cy="1285041"/>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15F2A0B2-25D1-4660-8A06-7791B311B53C}"/>
              </a:ext>
            </a:extLst>
          </p:cNvPr>
          <p:cNvSpPr>
            <a:spLocks noGrp="1"/>
          </p:cNvSpPr>
          <p:nvPr>
            <p:ph type="sldNum" sz="quarter" idx="12"/>
          </p:nvPr>
        </p:nvSpPr>
        <p:spPr/>
        <p:txBody>
          <a:bodyPr/>
          <a:lstStyle/>
          <a:p>
            <a:pPr>
              <a:defRPr/>
            </a:pPr>
            <a:fld id="{3A0AA875-18B0-4908-AD4D-56DE3E82F85F}" type="slidenum">
              <a:rPr lang="en-US" altLang="en-US" smtClean="0"/>
              <a:pPr>
                <a:defRPr/>
              </a:pPr>
              <a:t>9</a:t>
            </a:fld>
            <a:endParaRPr lang="en-US" altLang="en-US"/>
          </a:p>
        </p:txBody>
      </p:sp>
      <p:sp>
        <p:nvSpPr>
          <p:cNvPr id="4" name="Rectangle 3">
            <a:extLst>
              <a:ext uri="{FF2B5EF4-FFF2-40B4-BE49-F238E27FC236}">
                <a16:creationId xmlns:a16="http://schemas.microsoft.com/office/drawing/2014/main" id="{1B98A247-7B0E-474D-AAD8-04C8AE55B51B}"/>
              </a:ext>
            </a:extLst>
          </p:cNvPr>
          <p:cNvSpPr/>
          <p:nvPr/>
        </p:nvSpPr>
        <p:spPr>
          <a:xfrm>
            <a:off x="7315200" y="1492898"/>
            <a:ext cx="429208" cy="9330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cSld>
  <p:clrMapOvr>
    <a:masterClrMapping/>
  </p:clrMapOvr>
  <p:transition spd="slow">
    <p:checke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562</Words>
  <Application>Microsoft Office PowerPoint</Application>
  <PresentationFormat>Widescreen</PresentationFormat>
  <Paragraphs>51</Paragraphs>
  <Slides>14</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Gulim</vt:lpstr>
      <vt:lpstr>Arial</vt:lpstr>
      <vt:lpstr>Arial Narrow</vt:lpstr>
      <vt:lpstr>Calibri</vt:lpstr>
      <vt:lpstr>Times New Roman</vt:lpstr>
      <vt:lpstr>1_Office Theme</vt:lpstr>
      <vt:lpstr>2_Office Theme</vt:lpstr>
      <vt:lpstr>Using the Same Email Address as other MiPLUS/Accela Accounts July 2019</vt:lpstr>
      <vt:lpstr>How to register for an account in MiPLUS </vt:lpstr>
      <vt:lpstr>Register for an account in MiPLUS  </vt:lpstr>
      <vt:lpstr>Register for an account in MiPLUS  </vt:lpstr>
      <vt:lpstr>Register for an account in MiPLUS  </vt:lpstr>
      <vt:lpstr>Register for an account in MiPLUS  </vt:lpstr>
      <vt:lpstr>Register for an account in MiPLUS  </vt:lpstr>
      <vt:lpstr>Contact Information</vt:lpstr>
      <vt:lpstr>Contact Information</vt:lpstr>
      <vt:lpstr>Contact Information</vt:lpstr>
      <vt:lpstr>Contact Information</vt:lpstr>
      <vt:lpstr>Contact Information</vt:lpstr>
      <vt:lpstr>Contact Information</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Register for an Account in MiPlus</dc:title>
  <dc:creator>Cairns, Lucas (LARA)</dc:creator>
  <cp:lastModifiedBy>DeBano, Brian (LARA)</cp:lastModifiedBy>
  <cp:revision>12</cp:revision>
  <dcterms:created xsi:type="dcterms:W3CDTF">2018-10-26T14:49:08Z</dcterms:created>
  <dcterms:modified xsi:type="dcterms:W3CDTF">2019-07-09T21:07:42Z</dcterms:modified>
</cp:coreProperties>
</file>