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3"/>
  </p:notesMasterIdLst>
  <p:sldIdLst>
    <p:sldId id="335" r:id="rId5"/>
    <p:sldId id="308" r:id="rId6"/>
    <p:sldId id="309" r:id="rId7"/>
    <p:sldId id="256" r:id="rId8"/>
    <p:sldId id="299" r:id="rId9"/>
    <p:sldId id="351" r:id="rId10"/>
    <p:sldId id="300" r:id="rId11"/>
    <p:sldId id="336" r:id="rId12"/>
    <p:sldId id="338" r:id="rId13"/>
    <p:sldId id="355" r:id="rId14"/>
    <p:sldId id="321" r:id="rId15"/>
    <p:sldId id="366" r:id="rId16"/>
    <p:sldId id="376" r:id="rId17"/>
    <p:sldId id="323" r:id="rId18"/>
    <p:sldId id="311" r:id="rId19"/>
    <p:sldId id="345" r:id="rId20"/>
    <p:sldId id="358" r:id="rId21"/>
    <p:sldId id="359" r:id="rId22"/>
    <p:sldId id="310" r:id="rId23"/>
    <p:sldId id="346" r:id="rId24"/>
    <p:sldId id="347" r:id="rId25"/>
    <p:sldId id="352" r:id="rId26"/>
    <p:sldId id="297" r:id="rId27"/>
    <p:sldId id="367" r:id="rId28"/>
    <p:sldId id="348" r:id="rId29"/>
    <p:sldId id="349" r:id="rId30"/>
    <p:sldId id="312" r:id="rId31"/>
    <p:sldId id="350" r:id="rId32"/>
    <p:sldId id="365" r:id="rId33"/>
    <p:sldId id="326" r:id="rId34"/>
    <p:sldId id="314" r:id="rId35"/>
    <p:sldId id="327" r:id="rId36"/>
    <p:sldId id="368" r:id="rId37"/>
    <p:sldId id="356" r:id="rId38"/>
    <p:sldId id="364" r:id="rId39"/>
    <p:sldId id="361" r:id="rId40"/>
    <p:sldId id="362" r:id="rId41"/>
    <p:sldId id="369" r:id="rId42"/>
    <p:sldId id="330" r:id="rId43"/>
    <p:sldId id="371" r:id="rId44"/>
    <p:sldId id="377" r:id="rId45"/>
    <p:sldId id="375" r:id="rId46"/>
    <p:sldId id="307" r:id="rId47"/>
    <p:sldId id="378" r:id="rId48"/>
    <p:sldId id="372" r:id="rId49"/>
    <p:sldId id="333" r:id="rId50"/>
    <p:sldId id="363" r:id="rId51"/>
    <p:sldId id="37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E0EE-77E0-CD79-037C-D94DCA443946}" name="LaDue, Daniel (MDE)" initials="L(" userId="S::ladued@michigan.gov::5c7f0d2d-0698-4644-a36d-890d5edbda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65" autoAdjust="0"/>
  </p:normalViewPr>
  <p:slideViewPr>
    <p:cSldViewPr snapToGrid="0">
      <p:cViewPr varScale="1">
        <p:scale>
          <a:sx n="85" d="100"/>
          <a:sy n="85"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2.svg"/></Relationships>
</file>

<file path=ppt/diagrams/_rels/data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ata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50.svg"/></Relationships>
</file>

<file path=ppt/diagrams/_rels/data18.xml.rels><?xml version="1.0" encoding="UTF-8" standalone="yes"?>
<Relationships xmlns="http://schemas.openxmlformats.org/package/2006/relationships"><Relationship Id="rId8" Type="http://schemas.openxmlformats.org/officeDocument/2006/relationships/hyperlink" Target="https://www.michigan.gov/mde/Services/academic-standards/literacy" TargetMode="External"/><Relationship Id="rId13" Type="http://schemas.openxmlformats.org/officeDocument/2006/relationships/hyperlink" Target="https://www.michigan.gov/mde/Services/school-performance-supports/early-warning" TargetMode="External"/><Relationship Id="rId3" Type="http://schemas.openxmlformats.org/officeDocument/2006/relationships/hyperlink" Target="https://www.michigan.gov/mde/Services/school-performance-supports/micip" TargetMode="External"/><Relationship Id="rId7" Type="http://schemas.openxmlformats.org/officeDocument/2006/relationships/hyperlink" Target="https://www.michigan.gov/mde/services/academic-standards" TargetMode="External"/><Relationship Id="rId12" Type="http://schemas.openxmlformats.org/officeDocument/2006/relationships/hyperlink" Target="https://mimtsstac.org/" TargetMode="External"/><Relationship Id="rId2" Type="http://schemas.openxmlformats.org/officeDocument/2006/relationships/hyperlink" Target="https://www.michigan.gov/mde/Services/school-performance-supports/partnership-districts" TargetMode="External"/><Relationship Id="rId1" Type="http://schemas.openxmlformats.org/officeDocument/2006/relationships/hyperlink" Target="https://www.michigan.gov/mde/services/school-performance-supports/resources-for-identified-schools" TargetMode="External"/><Relationship Id="rId6" Type="http://schemas.openxmlformats.org/officeDocument/2006/relationships/hyperlink" Target="https://www.michigan.gov/mde/services/school-performance-supports/african-american-student-initiative" TargetMode="External"/><Relationship Id="rId11" Type="http://schemas.openxmlformats.org/officeDocument/2006/relationships/hyperlink" Target="https://www.michigan.gov/mde/Services/school-performance-supports/mtss" TargetMode="External"/><Relationship Id="rId5" Type="http://schemas.openxmlformats.org/officeDocument/2006/relationships/hyperlink" Target="https://www.michigan.gov/mde/services/health-safety/topics/mental-health" TargetMode="External"/><Relationship Id="rId15" Type="http://schemas.openxmlformats.org/officeDocument/2006/relationships/hyperlink" Target="https://www.midatahub.org/" TargetMode="External"/><Relationship Id="rId10" Type="http://schemas.openxmlformats.org/officeDocument/2006/relationships/hyperlink" Target="https://www.michigan.gov/mde/services/academic-standards/literacy/literacy-in-michigan-and-essential-practices" TargetMode="External"/><Relationship Id="rId4" Type="http://schemas.openxmlformats.org/officeDocument/2006/relationships/hyperlink" Target="https://www.gomaisa.org/projects/mistrategybank/" TargetMode="External"/><Relationship Id="rId9" Type="http://schemas.openxmlformats.org/officeDocument/2006/relationships/hyperlink" Target="https://www.michigan.gov/mde/services/financial-management/grants/letrs-training-grant" TargetMode="External"/><Relationship Id="rId14" Type="http://schemas.openxmlformats.org/officeDocument/2006/relationships/hyperlink" Target="https://www.misystemsupport.com/"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8.png"/></Relationships>
</file>

<file path=ppt/diagrams/_rels/data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6.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50.svg"/></Relationships>
</file>

<file path=ppt/diagrams/_rels/drawing18.xml.rels><?xml version="1.0" encoding="UTF-8" standalone="yes"?>
<Relationships xmlns="http://schemas.openxmlformats.org/package/2006/relationships"><Relationship Id="rId8" Type="http://schemas.openxmlformats.org/officeDocument/2006/relationships/hyperlink" Target="https://www.michigan.gov/mde/Services/academic-standards/literacy" TargetMode="External"/><Relationship Id="rId13" Type="http://schemas.openxmlformats.org/officeDocument/2006/relationships/hyperlink" Target="https://www.michigan.gov/mde/Services/school-performance-supports/early-warning" TargetMode="External"/><Relationship Id="rId3" Type="http://schemas.openxmlformats.org/officeDocument/2006/relationships/hyperlink" Target="https://www.michigan.gov/mde/Services/school-performance-supports/micip" TargetMode="External"/><Relationship Id="rId7" Type="http://schemas.openxmlformats.org/officeDocument/2006/relationships/hyperlink" Target="https://www.michigan.gov/mde/services/academic-standards" TargetMode="External"/><Relationship Id="rId12" Type="http://schemas.openxmlformats.org/officeDocument/2006/relationships/hyperlink" Target="https://mimtsstac.org/" TargetMode="External"/><Relationship Id="rId2" Type="http://schemas.openxmlformats.org/officeDocument/2006/relationships/hyperlink" Target="https://www.michigan.gov/mde/Services/school-performance-supports/partnership-districts" TargetMode="External"/><Relationship Id="rId1" Type="http://schemas.openxmlformats.org/officeDocument/2006/relationships/hyperlink" Target="https://www.michigan.gov/mde/services/school-performance-supports/resources-for-identified-schools" TargetMode="External"/><Relationship Id="rId6" Type="http://schemas.openxmlformats.org/officeDocument/2006/relationships/hyperlink" Target="https://www.michigan.gov/mde/services/school-performance-supports/african-american-student-initiative" TargetMode="External"/><Relationship Id="rId11" Type="http://schemas.openxmlformats.org/officeDocument/2006/relationships/hyperlink" Target="https://www.michigan.gov/mde/Services/school-performance-supports/mtss" TargetMode="External"/><Relationship Id="rId5" Type="http://schemas.openxmlformats.org/officeDocument/2006/relationships/hyperlink" Target="https://www.michigan.gov/mde/services/health-safety/topics/mental-health" TargetMode="External"/><Relationship Id="rId15" Type="http://schemas.openxmlformats.org/officeDocument/2006/relationships/hyperlink" Target="https://www.midatahub.org/" TargetMode="External"/><Relationship Id="rId10" Type="http://schemas.openxmlformats.org/officeDocument/2006/relationships/hyperlink" Target="https://www.michigan.gov/mde/services/academic-standards/literacy/literacy-in-michigan-and-essential-practices" TargetMode="External"/><Relationship Id="rId4" Type="http://schemas.openxmlformats.org/officeDocument/2006/relationships/hyperlink" Target="https://www.gomaisa.org/projects/mistrategybank/" TargetMode="External"/><Relationship Id="rId9" Type="http://schemas.openxmlformats.org/officeDocument/2006/relationships/hyperlink" Target="https://www.michigan.gov/mde/services/financial-management/grants/letrs-training-grant" TargetMode="External"/><Relationship Id="rId14" Type="http://schemas.openxmlformats.org/officeDocument/2006/relationships/hyperlink" Target="https://www.misystemsupport.co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6.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68D41-C612-438E-B44A-C233FE2554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C97A2B3-5A36-4C40-902A-F234ADA775D7}">
      <dgm:prSet/>
      <dgm:spPr/>
      <dgm:t>
        <a:bodyPr/>
        <a:lstStyle/>
        <a:p>
          <a:r>
            <a:rPr lang="en-US"/>
            <a:t>Identification</a:t>
          </a:r>
        </a:p>
      </dgm:t>
    </dgm:pt>
    <dgm:pt modelId="{DA590A2B-EA6E-48C7-8AEF-249D4AD2DDE1}" type="parTrans" cxnId="{ECDCA037-F003-42AA-9063-A76F1FC78D30}">
      <dgm:prSet/>
      <dgm:spPr/>
      <dgm:t>
        <a:bodyPr/>
        <a:lstStyle/>
        <a:p>
          <a:endParaRPr lang="en-US"/>
        </a:p>
      </dgm:t>
    </dgm:pt>
    <dgm:pt modelId="{8320A0D1-943B-4BF1-A8FD-011DFCEC503D}" type="sibTrans" cxnId="{ECDCA037-F003-42AA-9063-A76F1FC78D30}">
      <dgm:prSet/>
      <dgm:spPr/>
      <dgm:t>
        <a:bodyPr/>
        <a:lstStyle/>
        <a:p>
          <a:endParaRPr lang="en-US"/>
        </a:p>
      </dgm:t>
    </dgm:pt>
    <dgm:pt modelId="{8FC1516D-FBEF-4627-ACA6-D514E9F04F0A}">
      <dgm:prSet/>
      <dgm:spPr/>
      <dgm:t>
        <a:bodyPr/>
        <a:lstStyle/>
        <a:p>
          <a:r>
            <a:rPr lang="en-US"/>
            <a:t>Assigned Level of Support</a:t>
          </a:r>
        </a:p>
      </dgm:t>
    </dgm:pt>
    <dgm:pt modelId="{F4A5EE93-6548-450B-8347-252D3B94CB81}" type="parTrans" cxnId="{CCF07AD5-61FC-489A-8E6E-F3B3F25433D1}">
      <dgm:prSet/>
      <dgm:spPr/>
      <dgm:t>
        <a:bodyPr/>
        <a:lstStyle/>
        <a:p>
          <a:endParaRPr lang="en-US"/>
        </a:p>
      </dgm:t>
    </dgm:pt>
    <dgm:pt modelId="{99392024-AF7A-44F8-BEA1-1B084EDBF2EE}" type="sibTrans" cxnId="{CCF07AD5-61FC-489A-8E6E-F3B3F25433D1}">
      <dgm:prSet/>
      <dgm:spPr/>
      <dgm:t>
        <a:bodyPr/>
        <a:lstStyle/>
        <a:p>
          <a:endParaRPr lang="en-US"/>
        </a:p>
      </dgm:t>
    </dgm:pt>
    <dgm:pt modelId="{31E3130C-C842-425F-B451-02061135CB07}">
      <dgm:prSet/>
      <dgm:spPr/>
      <dgm:t>
        <a:bodyPr/>
        <a:lstStyle/>
        <a:p>
          <a:r>
            <a:rPr lang="en-US"/>
            <a:t>Role of Partnership Agreement Liaison</a:t>
          </a:r>
        </a:p>
      </dgm:t>
    </dgm:pt>
    <dgm:pt modelId="{F2652C9D-1C77-4C1A-8563-3883C850568D}" type="parTrans" cxnId="{3EE383F4-0950-408A-A3EC-36661B1BDB32}">
      <dgm:prSet/>
      <dgm:spPr/>
      <dgm:t>
        <a:bodyPr/>
        <a:lstStyle/>
        <a:p>
          <a:endParaRPr lang="en-US"/>
        </a:p>
      </dgm:t>
    </dgm:pt>
    <dgm:pt modelId="{5BF92EB5-AEED-4ECA-9116-942128082A14}" type="sibTrans" cxnId="{3EE383F4-0950-408A-A3EC-36661B1BDB32}">
      <dgm:prSet/>
      <dgm:spPr/>
      <dgm:t>
        <a:bodyPr/>
        <a:lstStyle/>
        <a:p>
          <a:endParaRPr lang="en-US"/>
        </a:p>
      </dgm:t>
    </dgm:pt>
    <dgm:pt modelId="{050D24DE-043C-4DBB-B194-53CD8FA30158}">
      <dgm:prSet/>
      <dgm:spPr/>
      <dgm:t>
        <a:bodyPr/>
        <a:lstStyle/>
        <a:p>
          <a:r>
            <a:rPr lang="en-US"/>
            <a:t>Partnership Agreement Template</a:t>
          </a:r>
        </a:p>
        <a:p>
          <a:r>
            <a:rPr lang="en-US"/>
            <a:t>&amp; Timeline</a:t>
          </a:r>
        </a:p>
      </dgm:t>
    </dgm:pt>
    <dgm:pt modelId="{61FF1A70-2BF9-4985-BF58-B4E17B24BCE4}" type="parTrans" cxnId="{5AD2CD8A-EC48-4A71-BD57-F79EE8A61A3E}">
      <dgm:prSet/>
      <dgm:spPr/>
      <dgm:t>
        <a:bodyPr/>
        <a:lstStyle/>
        <a:p>
          <a:endParaRPr lang="en-US"/>
        </a:p>
      </dgm:t>
    </dgm:pt>
    <dgm:pt modelId="{86438489-21BB-41B6-846F-D699B93B69C6}" type="sibTrans" cxnId="{5AD2CD8A-EC48-4A71-BD57-F79EE8A61A3E}">
      <dgm:prSet/>
      <dgm:spPr/>
      <dgm:t>
        <a:bodyPr/>
        <a:lstStyle/>
        <a:p>
          <a:endParaRPr lang="en-US"/>
        </a:p>
      </dgm:t>
    </dgm:pt>
    <dgm:pt modelId="{07A81976-9442-4DB3-98C7-2527A98E2D59}">
      <dgm:prSet/>
      <dgm:spPr/>
      <dgm:t>
        <a:bodyPr/>
        <a:lstStyle/>
        <a:p>
          <a:r>
            <a:rPr lang="en-US"/>
            <a:t>MICIP Alignment </a:t>
          </a:r>
        </a:p>
      </dgm:t>
    </dgm:pt>
    <dgm:pt modelId="{A065CCEB-3ACE-4999-9FDA-46BE123D3F77}" type="parTrans" cxnId="{37F2CA2F-0AA0-42B0-9A21-34B13CEB783F}">
      <dgm:prSet/>
      <dgm:spPr/>
      <dgm:t>
        <a:bodyPr/>
        <a:lstStyle/>
        <a:p>
          <a:endParaRPr lang="en-US"/>
        </a:p>
      </dgm:t>
    </dgm:pt>
    <dgm:pt modelId="{2A0E912C-AC18-4D79-AA8F-61BC7A616DC0}" type="sibTrans" cxnId="{37F2CA2F-0AA0-42B0-9A21-34B13CEB783F}">
      <dgm:prSet/>
      <dgm:spPr/>
      <dgm:t>
        <a:bodyPr/>
        <a:lstStyle/>
        <a:p>
          <a:endParaRPr lang="en-US"/>
        </a:p>
      </dgm:t>
    </dgm:pt>
    <dgm:pt modelId="{A89B4549-D8B4-4828-80F9-2717F747FDC7}">
      <dgm:prSet/>
      <dgm:spPr/>
      <dgm:t>
        <a:bodyPr/>
        <a:lstStyle/>
        <a:p>
          <a:r>
            <a:rPr lang="en-US"/>
            <a:t>Areas of Inquiry </a:t>
          </a:r>
        </a:p>
        <a:p>
          <a:r>
            <a:rPr lang="en-US"/>
            <a:t>Goal Areas </a:t>
          </a:r>
        </a:p>
      </dgm:t>
    </dgm:pt>
    <dgm:pt modelId="{A49FA40E-1D2F-482B-8E02-DE906AD559CA}" type="parTrans" cxnId="{816AA5CA-6662-4F13-B682-1C896E1FC75B}">
      <dgm:prSet/>
      <dgm:spPr/>
      <dgm:t>
        <a:bodyPr/>
        <a:lstStyle/>
        <a:p>
          <a:endParaRPr lang="en-US"/>
        </a:p>
      </dgm:t>
    </dgm:pt>
    <dgm:pt modelId="{652B6712-3541-4636-A50D-B294DD1385A0}" type="sibTrans" cxnId="{816AA5CA-6662-4F13-B682-1C896E1FC75B}">
      <dgm:prSet/>
      <dgm:spPr/>
      <dgm:t>
        <a:bodyPr/>
        <a:lstStyle/>
        <a:p>
          <a:endParaRPr lang="en-US"/>
        </a:p>
      </dgm:t>
    </dgm:pt>
    <dgm:pt modelId="{CE9741D3-4C98-444B-94FC-9DC61FCEFA9E}">
      <dgm:prSet/>
      <dgm:spPr/>
      <dgm:t>
        <a:bodyPr/>
        <a:lstStyle/>
        <a:p>
          <a:r>
            <a:rPr lang="en-US"/>
            <a:t>18-Month Interim Target Benchmarks </a:t>
          </a:r>
        </a:p>
        <a:p>
          <a:r>
            <a:rPr lang="en-US"/>
            <a:t>36-Month End Target  Outcomes</a:t>
          </a:r>
        </a:p>
      </dgm:t>
    </dgm:pt>
    <dgm:pt modelId="{94D123E4-1857-459E-8143-B6A9F4CB4CDA}" type="parTrans" cxnId="{DCBF1F67-807C-4F04-9ED9-09199D9FB2FF}">
      <dgm:prSet/>
      <dgm:spPr/>
      <dgm:t>
        <a:bodyPr/>
        <a:lstStyle/>
        <a:p>
          <a:endParaRPr lang="en-US"/>
        </a:p>
      </dgm:t>
    </dgm:pt>
    <dgm:pt modelId="{A545D2CD-E000-4B9E-998A-FE0663C1022F}" type="sibTrans" cxnId="{DCBF1F67-807C-4F04-9ED9-09199D9FB2FF}">
      <dgm:prSet/>
      <dgm:spPr/>
      <dgm:t>
        <a:bodyPr/>
        <a:lstStyle/>
        <a:p>
          <a:endParaRPr lang="en-US"/>
        </a:p>
      </dgm:t>
    </dgm:pt>
    <dgm:pt modelId="{9C26174D-53AD-4F39-9B7D-947B87754A0E}">
      <dgm:prSet/>
      <dgm:spPr/>
      <dgm:t>
        <a:bodyPr/>
        <a:lstStyle/>
        <a:p>
          <a:r>
            <a:rPr lang="en-US"/>
            <a:t>Benchmark Review</a:t>
          </a:r>
        </a:p>
      </dgm:t>
    </dgm:pt>
    <dgm:pt modelId="{8E246520-97C1-4A1F-8820-EF86A41D5CE1}" type="parTrans" cxnId="{CF8EF2BE-0F45-49D7-BA3E-A8053226E0AB}">
      <dgm:prSet/>
      <dgm:spPr/>
      <dgm:t>
        <a:bodyPr/>
        <a:lstStyle/>
        <a:p>
          <a:endParaRPr lang="en-US"/>
        </a:p>
      </dgm:t>
    </dgm:pt>
    <dgm:pt modelId="{5242F8C3-88D9-4EC8-B7BE-6E12EA61A756}" type="sibTrans" cxnId="{CF8EF2BE-0F45-49D7-BA3E-A8053226E0AB}">
      <dgm:prSet/>
      <dgm:spPr/>
      <dgm:t>
        <a:bodyPr/>
        <a:lstStyle/>
        <a:p>
          <a:endParaRPr lang="en-US"/>
        </a:p>
      </dgm:t>
    </dgm:pt>
    <dgm:pt modelId="{81E9BD36-9702-4F8D-92AC-FF74A9F5F81F}">
      <dgm:prSet/>
      <dgm:spPr/>
      <dgm:t>
        <a:bodyPr/>
        <a:lstStyle/>
        <a:p>
          <a:r>
            <a:rPr lang="en-US"/>
            <a:t>Proficiency Standard</a:t>
          </a:r>
        </a:p>
        <a:p>
          <a:r>
            <a:rPr lang="en-US"/>
            <a:t>Re-Identification</a:t>
          </a:r>
        </a:p>
      </dgm:t>
    </dgm:pt>
    <dgm:pt modelId="{8D7A6F38-C67E-4EFD-8343-9F350B6518EE}" type="parTrans" cxnId="{E260174A-0D72-49B9-8E26-66EA0DA56F2C}">
      <dgm:prSet/>
      <dgm:spPr/>
      <dgm:t>
        <a:bodyPr/>
        <a:lstStyle/>
        <a:p>
          <a:endParaRPr lang="en-US"/>
        </a:p>
      </dgm:t>
    </dgm:pt>
    <dgm:pt modelId="{0B502A0C-3FD2-4756-860A-DB252CF2F237}" type="sibTrans" cxnId="{E260174A-0D72-49B9-8E26-66EA0DA56F2C}">
      <dgm:prSet/>
      <dgm:spPr/>
      <dgm:t>
        <a:bodyPr/>
        <a:lstStyle/>
        <a:p>
          <a:endParaRPr lang="en-US"/>
        </a:p>
      </dgm:t>
    </dgm:pt>
    <dgm:pt modelId="{08CB091C-184F-419A-8AD1-72312629C468}">
      <dgm:prSet/>
      <dgm:spPr/>
      <dgm:t>
        <a:bodyPr/>
        <a:lstStyle/>
        <a:p>
          <a:r>
            <a:rPr lang="en-US"/>
            <a:t>Section 21(h)</a:t>
          </a:r>
        </a:p>
        <a:p>
          <a:r>
            <a:rPr lang="en-US"/>
            <a:t>Funding</a:t>
          </a:r>
        </a:p>
      </dgm:t>
    </dgm:pt>
    <dgm:pt modelId="{BEF04CBB-2702-4978-B958-F88352FB9836}" type="parTrans" cxnId="{8DA6D25F-246D-4C83-A42E-ABDA8848FB8D}">
      <dgm:prSet/>
      <dgm:spPr/>
      <dgm:t>
        <a:bodyPr/>
        <a:lstStyle/>
        <a:p>
          <a:endParaRPr lang="en-US"/>
        </a:p>
      </dgm:t>
    </dgm:pt>
    <dgm:pt modelId="{84CB03B3-1A2C-400F-B8AD-B7CCD0261D04}" type="sibTrans" cxnId="{8DA6D25F-246D-4C83-A42E-ABDA8848FB8D}">
      <dgm:prSet/>
      <dgm:spPr/>
      <dgm:t>
        <a:bodyPr/>
        <a:lstStyle/>
        <a:p>
          <a:endParaRPr lang="en-US"/>
        </a:p>
      </dgm:t>
    </dgm:pt>
    <dgm:pt modelId="{CE499D6B-6BEB-4E72-8406-F3CCF300007D}">
      <dgm:prSet/>
      <dgm:spPr/>
      <dgm:t>
        <a:bodyPr/>
        <a:lstStyle/>
        <a:p>
          <a:r>
            <a:rPr lang="en-US"/>
            <a:t>Completing Partnership Agreement</a:t>
          </a:r>
        </a:p>
      </dgm:t>
    </dgm:pt>
    <dgm:pt modelId="{9FC327AE-D1EA-4833-94C4-07A140E53BA9}" type="parTrans" cxnId="{634DFDBE-5169-4C59-81BF-8A3BBAEEE680}">
      <dgm:prSet/>
      <dgm:spPr/>
      <dgm:t>
        <a:bodyPr/>
        <a:lstStyle/>
        <a:p>
          <a:endParaRPr lang="en-US"/>
        </a:p>
      </dgm:t>
    </dgm:pt>
    <dgm:pt modelId="{37E6ACCD-3C7E-4DF8-97F2-FDA73ADBB0F0}" type="sibTrans" cxnId="{634DFDBE-5169-4C59-81BF-8A3BBAEEE680}">
      <dgm:prSet/>
      <dgm:spPr/>
      <dgm:t>
        <a:bodyPr/>
        <a:lstStyle/>
        <a:p>
          <a:endParaRPr lang="en-US"/>
        </a:p>
      </dgm:t>
    </dgm:pt>
    <dgm:pt modelId="{46676D08-5D88-4D5A-B050-E0EBA68A2131}">
      <dgm:prSet/>
      <dgm:spPr/>
      <dgm:t>
        <a:bodyPr/>
        <a:lstStyle/>
        <a:p>
          <a:r>
            <a:rPr lang="en-US"/>
            <a:t>Summary Meeting/Report</a:t>
          </a:r>
        </a:p>
        <a:p>
          <a:r>
            <a:rPr lang="en-US"/>
            <a:t>Academic Outcome Evaluation</a:t>
          </a:r>
        </a:p>
      </dgm:t>
    </dgm:pt>
    <dgm:pt modelId="{2FEB7D9E-E25E-4B22-BDC2-5A187004BD48}" type="parTrans" cxnId="{77A1E7EA-B841-4F1E-A4C3-1730C9F6363D}">
      <dgm:prSet/>
      <dgm:spPr/>
      <dgm:t>
        <a:bodyPr/>
        <a:lstStyle/>
        <a:p>
          <a:endParaRPr lang="en-US"/>
        </a:p>
      </dgm:t>
    </dgm:pt>
    <dgm:pt modelId="{E669CF2B-053D-442B-A3B1-33FAC556144D}" type="sibTrans" cxnId="{77A1E7EA-B841-4F1E-A4C3-1730C9F6363D}">
      <dgm:prSet/>
      <dgm:spPr/>
      <dgm:t>
        <a:bodyPr/>
        <a:lstStyle/>
        <a:p>
          <a:endParaRPr lang="en-US"/>
        </a:p>
      </dgm:t>
    </dgm:pt>
    <dgm:pt modelId="{A4A9E4FF-9390-422E-8E48-A9FD3EB06A4B}">
      <dgm:prSet/>
      <dgm:spPr/>
      <dgm:t>
        <a:bodyPr/>
        <a:lstStyle/>
        <a:p>
          <a:r>
            <a:rPr lang="en-US"/>
            <a:t>Resources</a:t>
          </a:r>
        </a:p>
      </dgm:t>
    </dgm:pt>
    <dgm:pt modelId="{0FDE8045-C4EF-4522-8633-ECDA49BC3D5C}" type="parTrans" cxnId="{060AC5C2-8D98-4ABE-B749-2116E2CF0219}">
      <dgm:prSet/>
      <dgm:spPr/>
      <dgm:t>
        <a:bodyPr/>
        <a:lstStyle/>
        <a:p>
          <a:endParaRPr lang="en-US"/>
        </a:p>
      </dgm:t>
    </dgm:pt>
    <dgm:pt modelId="{9B026214-1986-4B48-903C-B3C1D81DC243}" type="sibTrans" cxnId="{060AC5C2-8D98-4ABE-B749-2116E2CF0219}">
      <dgm:prSet/>
      <dgm:spPr/>
      <dgm:t>
        <a:bodyPr/>
        <a:lstStyle/>
        <a:p>
          <a:endParaRPr lang="en-US"/>
        </a:p>
      </dgm:t>
    </dgm:pt>
    <dgm:pt modelId="{A1E3CE1F-E436-4957-9C06-8D58DD5D33F5}">
      <dgm:prSet/>
      <dgm:spPr/>
      <dgm:t>
        <a:bodyPr/>
        <a:lstStyle/>
        <a:p>
          <a:r>
            <a:rPr lang="en-US"/>
            <a:t>EPIC Survey</a:t>
          </a:r>
        </a:p>
      </dgm:t>
    </dgm:pt>
    <dgm:pt modelId="{B120B7AB-A9C1-4C98-9D70-02D33FE5B368}" type="parTrans" cxnId="{8C87179B-1269-4DFB-AD3F-5094CEDA60BD}">
      <dgm:prSet/>
      <dgm:spPr/>
      <dgm:t>
        <a:bodyPr/>
        <a:lstStyle/>
        <a:p>
          <a:endParaRPr lang="en-US"/>
        </a:p>
      </dgm:t>
    </dgm:pt>
    <dgm:pt modelId="{ACAE2997-157B-4045-8EAC-445316987077}" type="sibTrans" cxnId="{8C87179B-1269-4DFB-AD3F-5094CEDA60BD}">
      <dgm:prSet/>
      <dgm:spPr/>
      <dgm:t>
        <a:bodyPr/>
        <a:lstStyle/>
        <a:p>
          <a:endParaRPr lang="en-US"/>
        </a:p>
      </dgm:t>
    </dgm:pt>
    <dgm:pt modelId="{8ECB6F94-8CFA-40E3-B5EE-04127C499F82}">
      <dgm:prSet/>
      <dgm:spPr/>
      <dgm:t>
        <a:bodyPr/>
        <a:lstStyle/>
        <a:p>
          <a:r>
            <a:rPr lang="en-US"/>
            <a:t>Accountability Measures</a:t>
          </a:r>
        </a:p>
      </dgm:t>
    </dgm:pt>
    <dgm:pt modelId="{DA6B7F45-5B3D-4568-88B4-5FBDE0E9C9DF}" type="parTrans" cxnId="{995DE92F-ED60-455E-8F58-4DDB497C6FF5}">
      <dgm:prSet/>
      <dgm:spPr/>
      <dgm:t>
        <a:bodyPr/>
        <a:lstStyle/>
        <a:p>
          <a:endParaRPr lang="en-US"/>
        </a:p>
      </dgm:t>
    </dgm:pt>
    <dgm:pt modelId="{C5E329D2-16CE-4E6D-880F-AACFCC53906C}" type="sibTrans" cxnId="{995DE92F-ED60-455E-8F58-4DDB497C6FF5}">
      <dgm:prSet/>
      <dgm:spPr/>
      <dgm:t>
        <a:bodyPr/>
        <a:lstStyle/>
        <a:p>
          <a:endParaRPr lang="en-US"/>
        </a:p>
      </dgm:t>
    </dgm:pt>
    <dgm:pt modelId="{58175D36-2121-4A12-B80F-03CA6F0DDF4B}" type="pres">
      <dgm:prSet presAssocID="{E7668D41-C612-438E-B44A-C233FE255433}" presName="diagram" presStyleCnt="0">
        <dgm:presLayoutVars>
          <dgm:dir/>
          <dgm:resizeHandles val="exact"/>
        </dgm:presLayoutVars>
      </dgm:prSet>
      <dgm:spPr/>
    </dgm:pt>
    <dgm:pt modelId="{ACAB96CC-58D0-4ACF-A0A5-593074A31705}" type="pres">
      <dgm:prSet presAssocID="{7C97A2B3-5A36-4C40-902A-F234ADA775D7}" presName="node" presStyleLbl="node1" presStyleIdx="0" presStyleCnt="15">
        <dgm:presLayoutVars>
          <dgm:bulletEnabled val="1"/>
        </dgm:presLayoutVars>
      </dgm:prSet>
      <dgm:spPr/>
    </dgm:pt>
    <dgm:pt modelId="{890C1EAB-B822-4DB5-87A6-6657B7ED3EC3}" type="pres">
      <dgm:prSet presAssocID="{8320A0D1-943B-4BF1-A8FD-011DFCEC503D}" presName="sibTrans" presStyleCnt="0"/>
      <dgm:spPr/>
    </dgm:pt>
    <dgm:pt modelId="{46837E2E-6C1A-4F77-AC84-5C669BFA89A7}" type="pres">
      <dgm:prSet presAssocID="{8FC1516D-FBEF-4627-ACA6-D514E9F04F0A}" presName="node" presStyleLbl="node1" presStyleIdx="1" presStyleCnt="15">
        <dgm:presLayoutVars>
          <dgm:bulletEnabled val="1"/>
        </dgm:presLayoutVars>
      </dgm:prSet>
      <dgm:spPr/>
    </dgm:pt>
    <dgm:pt modelId="{B0E797C7-0ED6-4D1A-88AF-9DEC11972209}" type="pres">
      <dgm:prSet presAssocID="{99392024-AF7A-44F8-BEA1-1B084EDBF2EE}" presName="sibTrans" presStyleCnt="0"/>
      <dgm:spPr/>
    </dgm:pt>
    <dgm:pt modelId="{3891DEE5-76CB-4A58-B893-20544E63B689}" type="pres">
      <dgm:prSet presAssocID="{31E3130C-C842-425F-B451-02061135CB07}" presName="node" presStyleLbl="node1" presStyleIdx="2" presStyleCnt="15">
        <dgm:presLayoutVars>
          <dgm:bulletEnabled val="1"/>
        </dgm:presLayoutVars>
      </dgm:prSet>
      <dgm:spPr/>
    </dgm:pt>
    <dgm:pt modelId="{DA2FF847-6569-41D6-9753-87E950AC19E9}" type="pres">
      <dgm:prSet presAssocID="{5BF92EB5-AEED-4ECA-9116-942128082A14}" presName="sibTrans" presStyleCnt="0"/>
      <dgm:spPr/>
    </dgm:pt>
    <dgm:pt modelId="{37A67B89-71E3-4589-B9ED-C4075A6F12D2}" type="pres">
      <dgm:prSet presAssocID="{050D24DE-043C-4DBB-B194-53CD8FA30158}" presName="node" presStyleLbl="node1" presStyleIdx="3" presStyleCnt="15">
        <dgm:presLayoutVars>
          <dgm:bulletEnabled val="1"/>
        </dgm:presLayoutVars>
      </dgm:prSet>
      <dgm:spPr/>
    </dgm:pt>
    <dgm:pt modelId="{53786590-1D2F-45B2-BF7B-B2C7355C761E}" type="pres">
      <dgm:prSet presAssocID="{86438489-21BB-41B6-846F-D699B93B69C6}" presName="sibTrans" presStyleCnt="0"/>
      <dgm:spPr/>
    </dgm:pt>
    <dgm:pt modelId="{506A8C4D-396C-4B05-958D-B0CC0AA9516A}" type="pres">
      <dgm:prSet presAssocID="{07A81976-9442-4DB3-98C7-2527A98E2D59}" presName="node" presStyleLbl="node1" presStyleIdx="4" presStyleCnt="15">
        <dgm:presLayoutVars>
          <dgm:bulletEnabled val="1"/>
        </dgm:presLayoutVars>
      </dgm:prSet>
      <dgm:spPr/>
    </dgm:pt>
    <dgm:pt modelId="{4ED8ADD4-C419-4E00-8B39-5F9337C68D7E}" type="pres">
      <dgm:prSet presAssocID="{2A0E912C-AC18-4D79-AA8F-61BC7A616DC0}" presName="sibTrans" presStyleCnt="0"/>
      <dgm:spPr/>
    </dgm:pt>
    <dgm:pt modelId="{5E48F2A3-FEF2-41C3-9F9B-B4CF2E931EF2}" type="pres">
      <dgm:prSet presAssocID="{A89B4549-D8B4-4828-80F9-2717F747FDC7}" presName="node" presStyleLbl="node1" presStyleIdx="5" presStyleCnt="15">
        <dgm:presLayoutVars>
          <dgm:bulletEnabled val="1"/>
        </dgm:presLayoutVars>
      </dgm:prSet>
      <dgm:spPr/>
    </dgm:pt>
    <dgm:pt modelId="{0E1E7D0C-6AE0-4F1D-8BCC-FC47B4AB7567}" type="pres">
      <dgm:prSet presAssocID="{652B6712-3541-4636-A50D-B294DD1385A0}" presName="sibTrans" presStyleCnt="0"/>
      <dgm:spPr/>
    </dgm:pt>
    <dgm:pt modelId="{4B01642A-6EC9-4828-B97F-943855895920}" type="pres">
      <dgm:prSet presAssocID="{CE9741D3-4C98-444B-94FC-9DC61FCEFA9E}" presName="node" presStyleLbl="node1" presStyleIdx="6" presStyleCnt="15">
        <dgm:presLayoutVars>
          <dgm:bulletEnabled val="1"/>
        </dgm:presLayoutVars>
      </dgm:prSet>
      <dgm:spPr/>
    </dgm:pt>
    <dgm:pt modelId="{B827342B-1EC4-4966-AB49-683070E450CE}" type="pres">
      <dgm:prSet presAssocID="{A545D2CD-E000-4B9E-998A-FE0663C1022F}" presName="sibTrans" presStyleCnt="0"/>
      <dgm:spPr/>
    </dgm:pt>
    <dgm:pt modelId="{A3EA27ED-A52F-4B0F-9B01-BD7334BBB495}" type="pres">
      <dgm:prSet presAssocID="{9C26174D-53AD-4F39-9B7D-947B87754A0E}" presName="node" presStyleLbl="node1" presStyleIdx="7" presStyleCnt="15">
        <dgm:presLayoutVars>
          <dgm:bulletEnabled val="1"/>
        </dgm:presLayoutVars>
      </dgm:prSet>
      <dgm:spPr/>
    </dgm:pt>
    <dgm:pt modelId="{CE4D4E91-2F95-4825-A4F0-AE6217FABE86}" type="pres">
      <dgm:prSet presAssocID="{5242F8C3-88D9-4EC8-B7BE-6E12EA61A756}" presName="sibTrans" presStyleCnt="0"/>
      <dgm:spPr/>
    </dgm:pt>
    <dgm:pt modelId="{F0B2F755-4B61-47F2-A248-2D94A55E1434}" type="pres">
      <dgm:prSet presAssocID="{CE499D6B-6BEB-4E72-8406-F3CCF300007D}" presName="node" presStyleLbl="node1" presStyleIdx="8" presStyleCnt="15">
        <dgm:presLayoutVars>
          <dgm:bulletEnabled val="1"/>
        </dgm:presLayoutVars>
      </dgm:prSet>
      <dgm:spPr/>
    </dgm:pt>
    <dgm:pt modelId="{C8100237-CD27-4B4E-8E0B-EE001ACD7F63}" type="pres">
      <dgm:prSet presAssocID="{37E6ACCD-3C7E-4DF8-97F2-FDA73ADBB0F0}" presName="sibTrans" presStyleCnt="0"/>
      <dgm:spPr/>
    </dgm:pt>
    <dgm:pt modelId="{606006F9-E261-4AAB-8550-616DA4D42398}" type="pres">
      <dgm:prSet presAssocID="{46676D08-5D88-4D5A-B050-E0EBA68A2131}" presName="node" presStyleLbl="node1" presStyleIdx="9" presStyleCnt="15">
        <dgm:presLayoutVars>
          <dgm:bulletEnabled val="1"/>
        </dgm:presLayoutVars>
      </dgm:prSet>
      <dgm:spPr/>
    </dgm:pt>
    <dgm:pt modelId="{E8652DC6-D3EA-4858-A2A0-BE4B6907E3F2}" type="pres">
      <dgm:prSet presAssocID="{E669CF2B-053D-442B-A3B1-33FAC556144D}" presName="sibTrans" presStyleCnt="0"/>
      <dgm:spPr/>
    </dgm:pt>
    <dgm:pt modelId="{AACD6DB3-78F1-46DB-9340-D7A846FDF17E}" type="pres">
      <dgm:prSet presAssocID="{8ECB6F94-8CFA-40E3-B5EE-04127C499F82}" presName="node" presStyleLbl="node1" presStyleIdx="10" presStyleCnt="15">
        <dgm:presLayoutVars>
          <dgm:bulletEnabled val="1"/>
        </dgm:presLayoutVars>
      </dgm:prSet>
      <dgm:spPr/>
    </dgm:pt>
    <dgm:pt modelId="{818A8C8C-6D27-4067-829B-3351882915A4}" type="pres">
      <dgm:prSet presAssocID="{C5E329D2-16CE-4E6D-880F-AACFCC53906C}" presName="sibTrans" presStyleCnt="0"/>
      <dgm:spPr/>
    </dgm:pt>
    <dgm:pt modelId="{87BD7211-0711-4805-9F3F-CE01EEACE6EA}" type="pres">
      <dgm:prSet presAssocID="{81E9BD36-9702-4F8D-92AC-FF74A9F5F81F}" presName="node" presStyleLbl="node1" presStyleIdx="11" presStyleCnt="15">
        <dgm:presLayoutVars>
          <dgm:bulletEnabled val="1"/>
        </dgm:presLayoutVars>
      </dgm:prSet>
      <dgm:spPr/>
    </dgm:pt>
    <dgm:pt modelId="{B7984ABC-19AB-4C88-AA43-246130486935}" type="pres">
      <dgm:prSet presAssocID="{0B502A0C-3FD2-4756-860A-DB252CF2F237}" presName="sibTrans" presStyleCnt="0"/>
      <dgm:spPr/>
    </dgm:pt>
    <dgm:pt modelId="{E93B1253-7CE8-4FB3-8D70-2573981972F4}" type="pres">
      <dgm:prSet presAssocID="{08CB091C-184F-419A-8AD1-72312629C468}" presName="node" presStyleLbl="node1" presStyleIdx="12" presStyleCnt="15">
        <dgm:presLayoutVars>
          <dgm:bulletEnabled val="1"/>
        </dgm:presLayoutVars>
      </dgm:prSet>
      <dgm:spPr/>
    </dgm:pt>
    <dgm:pt modelId="{917C6D52-3351-4D52-910C-33CE33DDA388}" type="pres">
      <dgm:prSet presAssocID="{84CB03B3-1A2C-400F-B8AD-B7CCD0261D04}" presName="sibTrans" presStyleCnt="0"/>
      <dgm:spPr/>
    </dgm:pt>
    <dgm:pt modelId="{1BD8BF37-0DEA-4A6B-BBB6-ED85F5183DB1}" type="pres">
      <dgm:prSet presAssocID="{A1E3CE1F-E436-4957-9C06-8D58DD5D33F5}" presName="node" presStyleLbl="node1" presStyleIdx="13" presStyleCnt="15">
        <dgm:presLayoutVars>
          <dgm:bulletEnabled val="1"/>
        </dgm:presLayoutVars>
      </dgm:prSet>
      <dgm:spPr/>
    </dgm:pt>
    <dgm:pt modelId="{92B4B9ED-31C5-45D7-8D41-BD27F8B6DC6B}" type="pres">
      <dgm:prSet presAssocID="{ACAE2997-157B-4045-8EAC-445316987077}" presName="sibTrans" presStyleCnt="0"/>
      <dgm:spPr/>
    </dgm:pt>
    <dgm:pt modelId="{0EC32345-57AF-4873-BE84-446092465813}" type="pres">
      <dgm:prSet presAssocID="{A4A9E4FF-9390-422E-8E48-A9FD3EB06A4B}" presName="node" presStyleLbl="node1" presStyleIdx="14" presStyleCnt="15">
        <dgm:presLayoutVars>
          <dgm:bulletEnabled val="1"/>
        </dgm:presLayoutVars>
      </dgm:prSet>
      <dgm:spPr/>
    </dgm:pt>
  </dgm:ptLst>
  <dgm:cxnLst>
    <dgm:cxn modelId="{19D62604-11B1-4F3A-9D4E-47C1170834A2}" type="presOf" srcId="{07A81976-9442-4DB3-98C7-2527A98E2D59}" destId="{506A8C4D-396C-4B05-958D-B0CC0AA9516A}" srcOrd="0" destOrd="0" presId="urn:microsoft.com/office/officeart/2005/8/layout/default"/>
    <dgm:cxn modelId="{E511FA0C-2D0A-4847-9D58-1723E69586CD}" type="presOf" srcId="{A89B4549-D8B4-4828-80F9-2717F747FDC7}" destId="{5E48F2A3-FEF2-41C3-9F9B-B4CF2E931EF2}" srcOrd="0" destOrd="0" presId="urn:microsoft.com/office/officeart/2005/8/layout/default"/>
    <dgm:cxn modelId="{4C5D540E-DE19-484E-B323-64DE312D413E}" type="presOf" srcId="{7C97A2B3-5A36-4C40-902A-F234ADA775D7}" destId="{ACAB96CC-58D0-4ACF-A0A5-593074A31705}" srcOrd="0" destOrd="0" presId="urn:microsoft.com/office/officeart/2005/8/layout/default"/>
    <dgm:cxn modelId="{37F2CA2F-0AA0-42B0-9A21-34B13CEB783F}" srcId="{E7668D41-C612-438E-B44A-C233FE255433}" destId="{07A81976-9442-4DB3-98C7-2527A98E2D59}" srcOrd="4" destOrd="0" parTransId="{A065CCEB-3ACE-4999-9FDA-46BE123D3F77}" sibTransId="{2A0E912C-AC18-4D79-AA8F-61BC7A616DC0}"/>
    <dgm:cxn modelId="{995DE92F-ED60-455E-8F58-4DDB497C6FF5}" srcId="{E7668D41-C612-438E-B44A-C233FE255433}" destId="{8ECB6F94-8CFA-40E3-B5EE-04127C499F82}" srcOrd="10" destOrd="0" parTransId="{DA6B7F45-5B3D-4568-88B4-5FBDE0E9C9DF}" sibTransId="{C5E329D2-16CE-4E6D-880F-AACFCC53906C}"/>
    <dgm:cxn modelId="{ECDCA037-F003-42AA-9063-A76F1FC78D30}" srcId="{E7668D41-C612-438E-B44A-C233FE255433}" destId="{7C97A2B3-5A36-4C40-902A-F234ADA775D7}" srcOrd="0" destOrd="0" parTransId="{DA590A2B-EA6E-48C7-8AEF-249D4AD2DDE1}" sibTransId="{8320A0D1-943B-4BF1-A8FD-011DFCEC503D}"/>
    <dgm:cxn modelId="{34469D3B-B659-46FD-8433-3EF28ECFDF4C}" type="presOf" srcId="{CE9741D3-4C98-444B-94FC-9DC61FCEFA9E}" destId="{4B01642A-6EC9-4828-B97F-943855895920}" srcOrd="0" destOrd="0" presId="urn:microsoft.com/office/officeart/2005/8/layout/default"/>
    <dgm:cxn modelId="{D22C183D-C046-4CCC-8F82-3CCCA03CA64C}" type="presOf" srcId="{08CB091C-184F-419A-8AD1-72312629C468}" destId="{E93B1253-7CE8-4FB3-8D70-2573981972F4}" srcOrd="0" destOrd="0" presId="urn:microsoft.com/office/officeart/2005/8/layout/default"/>
    <dgm:cxn modelId="{8DA6D25F-246D-4C83-A42E-ABDA8848FB8D}" srcId="{E7668D41-C612-438E-B44A-C233FE255433}" destId="{08CB091C-184F-419A-8AD1-72312629C468}" srcOrd="12" destOrd="0" parTransId="{BEF04CBB-2702-4978-B958-F88352FB9836}" sibTransId="{84CB03B3-1A2C-400F-B8AD-B7CCD0261D04}"/>
    <dgm:cxn modelId="{0C2AF642-F93F-4E86-9F41-3A7B9386C590}" type="presOf" srcId="{E7668D41-C612-438E-B44A-C233FE255433}" destId="{58175D36-2121-4A12-B80F-03CA6F0DDF4B}" srcOrd="0" destOrd="0" presId="urn:microsoft.com/office/officeart/2005/8/layout/default"/>
    <dgm:cxn modelId="{DCBF1F67-807C-4F04-9ED9-09199D9FB2FF}" srcId="{E7668D41-C612-438E-B44A-C233FE255433}" destId="{CE9741D3-4C98-444B-94FC-9DC61FCEFA9E}" srcOrd="6" destOrd="0" parTransId="{94D123E4-1857-459E-8143-B6A9F4CB4CDA}" sibTransId="{A545D2CD-E000-4B9E-998A-FE0663C1022F}"/>
    <dgm:cxn modelId="{146A3968-4F33-418B-A076-4DDFF4E88597}" type="presOf" srcId="{46676D08-5D88-4D5A-B050-E0EBA68A2131}" destId="{606006F9-E261-4AAB-8550-616DA4D42398}" srcOrd="0" destOrd="0" presId="urn:microsoft.com/office/officeart/2005/8/layout/default"/>
    <dgm:cxn modelId="{E260174A-0D72-49B9-8E26-66EA0DA56F2C}" srcId="{E7668D41-C612-438E-B44A-C233FE255433}" destId="{81E9BD36-9702-4F8D-92AC-FF74A9F5F81F}" srcOrd="11" destOrd="0" parTransId="{8D7A6F38-C67E-4EFD-8343-9F350B6518EE}" sibTransId="{0B502A0C-3FD2-4756-860A-DB252CF2F237}"/>
    <dgm:cxn modelId="{8DF54C6D-4DDD-4BB4-8A5E-7CBDE9869BFC}" type="presOf" srcId="{A4A9E4FF-9390-422E-8E48-A9FD3EB06A4B}" destId="{0EC32345-57AF-4873-BE84-446092465813}" srcOrd="0" destOrd="0" presId="urn:microsoft.com/office/officeart/2005/8/layout/default"/>
    <dgm:cxn modelId="{FB6A257F-FF0B-4A4A-B762-A51FEA0C435D}" type="presOf" srcId="{CE499D6B-6BEB-4E72-8406-F3CCF300007D}" destId="{F0B2F755-4B61-47F2-A248-2D94A55E1434}" srcOrd="0" destOrd="0" presId="urn:microsoft.com/office/officeart/2005/8/layout/default"/>
    <dgm:cxn modelId="{3E443B7F-8BDF-434C-B8FD-809CDC0325D3}" type="presOf" srcId="{A1E3CE1F-E436-4957-9C06-8D58DD5D33F5}" destId="{1BD8BF37-0DEA-4A6B-BBB6-ED85F5183DB1}" srcOrd="0" destOrd="0" presId="urn:microsoft.com/office/officeart/2005/8/layout/default"/>
    <dgm:cxn modelId="{16E52185-1C12-4DFA-B569-4E01638AE8EC}" type="presOf" srcId="{31E3130C-C842-425F-B451-02061135CB07}" destId="{3891DEE5-76CB-4A58-B893-20544E63B689}" srcOrd="0" destOrd="0" presId="urn:microsoft.com/office/officeart/2005/8/layout/default"/>
    <dgm:cxn modelId="{5AD2CD8A-EC48-4A71-BD57-F79EE8A61A3E}" srcId="{E7668D41-C612-438E-B44A-C233FE255433}" destId="{050D24DE-043C-4DBB-B194-53CD8FA30158}" srcOrd="3" destOrd="0" parTransId="{61FF1A70-2BF9-4985-BF58-B4E17B24BCE4}" sibTransId="{86438489-21BB-41B6-846F-D699B93B69C6}"/>
    <dgm:cxn modelId="{03C06292-3D85-469F-A7D1-7E9B22454FCF}" type="presOf" srcId="{8ECB6F94-8CFA-40E3-B5EE-04127C499F82}" destId="{AACD6DB3-78F1-46DB-9340-D7A846FDF17E}" srcOrd="0" destOrd="0" presId="urn:microsoft.com/office/officeart/2005/8/layout/default"/>
    <dgm:cxn modelId="{8C87179B-1269-4DFB-AD3F-5094CEDA60BD}" srcId="{E7668D41-C612-438E-B44A-C233FE255433}" destId="{A1E3CE1F-E436-4957-9C06-8D58DD5D33F5}" srcOrd="13" destOrd="0" parTransId="{B120B7AB-A9C1-4C98-9D70-02D33FE5B368}" sibTransId="{ACAE2997-157B-4045-8EAC-445316987077}"/>
    <dgm:cxn modelId="{CF8EF2BE-0F45-49D7-BA3E-A8053226E0AB}" srcId="{E7668D41-C612-438E-B44A-C233FE255433}" destId="{9C26174D-53AD-4F39-9B7D-947B87754A0E}" srcOrd="7" destOrd="0" parTransId="{8E246520-97C1-4A1F-8820-EF86A41D5CE1}" sibTransId="{5242F8C3-88D9-4EC8-B7BE-6E12EA61A756}"/>
    <dgm:cxn modelId="{634DFDBE-5169-4C59-81BF-8A3BBAEEE680}" srcId="{E7668D41-C612-438E-B44A-C233FE255433}" destId="{CE499D6B-6BEB-4E72-8406-F3CCF300007D}" srcOrd="8" destOrd="0" parTransId="{9FC327AE-D1EA-4833-94C4-07A140E53BA9}" sibTransId="{37E6ACCD-3C7E-4DF8-97F2-FDA73ADBB0F0}"/>
    <dgm:cxn modelId="{346014BF-0525-46DB-802B-39C5DCD29EC2}" type="presOf" srcId="{8FC1516D-FBEF-4627-ACA6-D514E9F04F0A}" destId="{46837E2E-6C1A-4F77-AC84-5C669BFA89A7}" srcOrd="0" destOrd="0" presId="urn:microsoft.com/office/officeart/2005/8/layout/default"/>
    <dgm:cxn modelId="{A7F190C2-F330-4555-8EE8-220C22C97DD6}" type="presOf" srcId="{050D24DE-043C-4DBB-B194-53CD8FA30158}" destId="{37A67B89-71E3-4589-B9ED-C4075A6F12D2}" srcOrd="0" destOrd="0" presId="urn:microsoft.com/office/officeart/2005/8/layout/default"/>
    <dgm:cxn modelId="{060AC5C2-8D98-4ABE-B749-2116E2CF0219}" srcId="{E7668D41-C612-438E-B44A-C233FE255433}" destId="{A4A9E4FF-9390-422E-8E48-A9FD3EB06A4B}" srcOrd="14" destOrd="0" parTransId="{0FDE8045-C4EF-4522-8633-ECDA49BC3D5C}" sibTransId="{9B026214-1986-4B48-903C-B3C1D81DC243}"/>
    <dgm:cxn modelId="{816AA5CA-6662-4F13-B682-1C896E1FC75B}" srcId="{E7668D41-C612-438E-B44A-C233FE255433}" destId="{A89B4549-D8B4-4828-80F9-2717F747FDC7}" srcOrd="5" destOrd="0" parTransId="{A49FA40E-1D2F-482B-8E02-DE906AD559CA}" sibTransId="{652B6712-3541-4636-A50D-B294DD1385A0}"/>
    <dgm:cxn modelId="{CCF07AD5-61FC-489A-8E6E-F3B3F25433D1}" srcId="{E7668D41-C612-438E-B44A-C233FE255433}" destId="{8FC1516D-FBEF-4627-ACA6-D514E9F04F0A}" srcOrd="1" destOrd="0" parTransId="{F4A5EE93-6548-450B-8347-252D3B94CB81}" sibTransId="{99392024-AF7A-44F8-BEA1-1B084EDBF2EE}"/>
    <dgm:cxn modelId="{49DAE7E1-A78C-4150-95FA-B4EEADD6DFD2}" type="presOf" srcId="{81E9BD36-9702-4F8D-92AC-FF74A9F5F81F}" destId="{87BD7211-0711-4805-9F3F-CE01EEACE6EA}" srcOrd="0" destOrd="0" presId="urn:microsoft.com/office/officeart/2005/8/layout/default"/>
    <dgm:cxn modelId="{77A1E7EA-B841-4F1E-A4C3-1730C9F6363D}" srcId="{E7668D41-C612-438E-B44A-C233FE255433}" destId="{46676D08-5D88-4D5A-B050-E0EBA68A2131}" srcOrd="9" destOrd="0" parTransId="{2FEB7D9E-E25E-4B22-BDC2-5A187004BD48}" sibTransId="{E669CF2B-053D-442B-A3B1-33FAC556144D}"/>
    <dgm:cxn modelId="{E6CEDFF2-DFD3-4D28-BB23-3CFD67EF7883}" type="presOf" srcId="{9C26174D-53AD-4F39-9B7D-947B87754A0E}" destId="{A3EA27ED-A52F-4B0F-9B01-BD7334BBB495}" srcOrd="0" destOrd="0" presId="urn:microsoft.com/office/officeart/2005/8/layout/default"/>
    <dgm:cxn modelId="{3EE383F4-0950-408A-A3EC-36661B1BDB32}" srcId="{E7668D41-C612-438E-B44A-C233FE255433}" destId="{31E3130C-C842-425F-B451-02061135CB07}" srcOrd="2" destOrd="0" parTransId="{F2652C9D-1C77-4C1A-8563-3883C850568D}" sibTransId="{5BF92EB5-AEED-4ECA-9116-942128082A14}"/>
    <dgm:cxn modelId="{9ACE3DA1-4AC3-4CE5-A6C9-374568077FE5}" type="presParOf" srcId="{58175D36-2121-4A12-B80F-03CA6F0DDF4B}" destId="{ACAB96CC-58D0-4ACF-A0A5-593074A31705}" srcOrd="0" destOrd="0" presId="urn:microsoft.com/office/officeart/2005/8/layout/default"/>
    <dgm:cxn modelId="{BDDD2F04-7AFC-433F-85E6-E430B5805A38}" type="presParOf" srcId="{58175D36-2121-4A12-B80F-03CA6F0DDF4B}" destId="{890C1EAB-B822-4DB5-87A6-6657B7ED3EC3}" srcOrd="1" destOrd="0" presId="urn:microsoft.com/office/officeart/2005/8/layout/default"/>
    <dgm:cxn modelId="{6283A99E-7BE3-4681-B54B-A2ED28FE79EA}" type="presParOf" srcId="{58175D36-2121-4A12-B80F-03CA6F0DDF4B}" destId="{46837E2E-6C1A-4F77-AC84-5C669BFA89A7}" srcOrd="2" destOrd="0" presId="urn:microsoft.com/office/officeart/2005/8/layout/default"/>
    <dgm:cxn modelId="{F3311C66-0E6F-4472-8C85-D629145304D4}" type="presParOf" srcId="{58175D36-2121-4A12-B80F-03CA6F0DDF4B}" destId="{B0E797C7-0ED6-4D1A-88AF-9DEC11972209}" srcOrd="3" destOrd="0" presId="urn:microsoft.com/office/officeart/2005/8/layout/default"/>
    <dgm:cxn modelId="{334BE319-7492-4508-8431-7E5672DD28D3}" type="presParOf" srcId="{58175D36-2121-4A12-B80F-03CA6F0DDF4B}" destId="{3891DEE5-76CB-4A58-B893-20544E63B689}" srcOrd="4" destOrd="0" presId="urn:microsoft.com/office/officeart/2005/8/layout/default"/>
    <dgm:cxn modelId="{80DBF14E-8D24-4970-B6BD-F9DB545DEEBA}" type="presParOf" srcId="{58175D36-2121-4A12-B80F-03CA6F0DDF4B}" destId="{DA2FF847-6569-41D6-9753-87E950AC19E9}" srcOrd="5" destOrd="0" presId="urn:microsoft.com/office/officeart/2005/8/layout/default"/>
    <dgm:cxn modelId="{7D4A4BF6-40B7-4233-AA15-B01E729BAA03}" type="presParOf" srcId="{58175D36-2121-4A12-B80F-03CA6F0DDF4B}" destId="{37A67B89-71E3-4589-B9ED-C4075A6F12D2}" srcOrd="6" destOrd="0" presId="urn:microsoft.com/office/officeart/2005/8/layout/default"/>
    <dgm:cxn modelId="{2C517FBF-14C7-4C75-9F30-D3EFD08390DE}" type="presParOf" srcId="{58175D36-2121-4A12-B80F-03CA6F0DDF4B}" destId="{53786590-1D2F-45B2-BF7B-B2C7355C761E}" srcOrd="7" destOrd="0" presId="urn:microsoft.com/office/officeart/2005/8/layout/default"/>
    <dgm:cxn modelId="{DE758B81-D7AA-45CC-9627-3025B48B1FF0}" type="presParOf" srcId="{58175D36-2121-4A12-B80F-03CA6F0DDF4B}" destId="{506A8C4D-396C-4B05-958D-B0CC0AA9516A}" srcOrd="8" destOrd="0" presId="urn:microsoft.com/office/officeart/2005/8/layout/default"/>
    <dgm:cxn modelId="{7BA65A0D-4EA6-4EC0-8319-E06DF6777BB8}" type="presParOf" srcId="{58175D36-2121-4A12-B80F-03CA6F0DDF4B}" destId="{4ED8ADD4-C419-4E00-8B39-5F9337C68D7E}" srcOrd="9" destOrd="0" presId="urn:microsoft.com/office/officeart/2005/8/layout/default"/>
    <dgm:cxn modelId="{3A8EF569-BAC0-4140-9BD8-45B2B89E2063}" type="presParOf" srcId="{58175D36-2121-4A12-B80F-03CA6F0DDF4B}" destId="{5E48F2A3-FEF2-41C3-9F9B-B4CF2E931EF2}" srcOrd="10" destOrd="0" presId="urn:microsoft.com/office/officeart/2005/8/layout/default"/>
    <dgm:cxn modelId="{94DFB3A0-70E0-46FC-897D-06EAA4DA0A7B}" type="presParOf" srcId="{58175D36-2121-4A12-B80F-03CA6F0DDF4B}" destId="{0E1E7D0C-6AE0-4F1D-8BCC-FC47B4AB7567}" srcOrd="11" destOrd="0" presId="urn:microsoft.com/office/officeart/2005/8/layout/default"/>
    <dgm:cxn modelId="{8EBA8688-F90E-49FB-AB0B-DBF1455AC4C7}" type="presParOf" srcId="{58175D36-2121-4A12-B80F-03CA6F0DDF4B}" destId="{4B01642A-6EC9-4828-B97F-943855895920}" srcOrd="12" destOrd="0" presId="urn:microsoft.com/office/officeart/2005/8/layout/default"/>
    <dgm:cxn modelId="{39C8E842-C4F8-47FB-A0E2-4915811363B5}" type="presParOf" srcId="{58175D36-2121-4A12-B80F-03CA6F0DDF4B}" destId="{B827342B-1EC4-4966-AB49-683070E450CE}" srcOrd="13" destOrd="0" presId="urn:microsoft.com/office/officeart/2005/8/layout/default"/>
    <dgm:cxn modelId="{0AD2FEEF-1EA4-41ED-B7C5-93E0885DAE49}" type="presParOf" srcId="{58175D36-2121-4A12-B80F-03CA6F0DDF4B}" destId="{A3EA27ED-A52F-4B0F-9B01-BD7334BBB495}" srcOrd="14" destOrd="0" presId="urn:microsoft.com/office/officeart/2005/8/layout/default"/>
    <dgm:cxn modelId="{A89238B8-504C-4A46-96C2-76D97BDF53CA}" type="presParOf" srcId="{58175D36-2121-4A12-B80F-03CA6F0DDF4B}" destId="{CE4D4E91-2F95-4825-A4F0-AE6217FABE86}" srcOrd="15" destOrd="0" presId="urn:microsoft.com/office/officeart/2005/8/layout/default"/>
    <dgm:cxn modelId="{D1BCA268-B167-4471-A025-28A539620CDC}" type="presParOf" srcId="{58175D36-2121-4A12-B80F-03CA6F0DDF4B}" destId="{F0B2F755-4B61-47F2-A248-2D94A55E1434}" srcOrd="16" destOrd="0" presId="urn:microsoft.com/office/officeart/2005/8/layout/default"/>
    <dgm:cxn modelId="{81BAF7FE-EDBF-46C2-BAA2-6FE92D0BED73}" type="presParOf" srcId="{58175D36-2121-4A12-B80F-03CA6F0DDF4B}" destId="{C8100237-CD27-4B4E-8E0B-EE001ACD7F63}" srcOrd="17" destOrd="0" presId="urn:microsoft.com/office/officeart/2005/8/layout/default"/>
    <dgm:cxn modelId="{893877BF-8F96-44BD-882F-7F47C8425E3D}" type="presParOf" srcId="{58175D36-2121-4A12-B80F-03CA6F0DDF4B}" destId="{606006F9-E261-4AAB-8550-616DA4D42398}" srcOrd="18" destOrd="0" presId="urn:microsoft.com/office/officeart/2005/8/layout/default"/>
    <dgm:cxn modelId="{8564138A-EDF1-42F2-B512-47414245188F}" type="presParOf" srcId="{58175D36-2121-4A12-B80F-03CA6F0DDF4B}" destId="{E8652DC6-D3EA-4858-A2A0-BE4B6907E3F2}" srcOrd="19" destOrd="0" presId="urn:microsoft.com/office/officeart/2005/8/layout/default"/>
    <dgm:cxn modelId="{54ED4EBE-DD4D-4D1C-95DB-7A664BEA0860}" type="presParOf" srcId="{58175D36-2121-4A12-B80F-03CA6F0DDF4B}" destId="{AACD6DB3-78F1-46DB-9340-D7A846FDF17E}" srcOrd="20" destOrd="0" presId="urn:microsoft.com/office/officeart/2005/8/layout/default"/>
    <dgm:cxn modelId="{47CBEBE0-B694-4D96-A765-15270D9C2104}" type="presParOf" srcId="{58175D36-2121-4A12-B80F-03CA6F0DDF4B}" destId="{818A8C8C-6D27-4067-829B-3351882915A4}" srcOrd="21" destOrd="0" presId="urn:microsoft.com/office/officeart/2005/8/layout/default"/>
    <dgm:cxn modelId="{2E37854C-DACD-44F5-B307-C199E2AAB32C}" type="presParOf" srcId="{58175D36-2121-4A12-B80F-03CA6F0DDF4B}" destId="{87BD7211-0711-4805-9F3F-CE01EEACE6EA}" srcOrd="22" destOrd="0" presId="urn:microsoft.com/office/officeart/2005/8/layout/default"/>
    <dgm:cxn modelId="{790DD2C2-FABD-42DF-9B47-11A747DAEC5E}" type="presParOf" srcId="{58175D36-2121-4A12-B80F-03CA6F0DDF4B}" destId="{B7984ABC-19AB-4C88-AA43-246130486935}" srcOrd="23" destOrd="0" presId="urn:microsoft.com/office/officeart/2005/8/layout/default"/>
    <dgm:cxn modelId="{1F0FE87B-5089-4BE0-A936-4D1B1E8F07AD}" type="presParOf" srcId="{58175D36-2121-4A12-B80F-03CA6F0DDF4B}" destId="{E93B1253-7CE8-4FB3-8D70-2573981972F4}" srcOrd="24" destOrd="0" presId="urn:microsoft.com/office/officeart/2005/8/layout/default"/>
    <dgm:cxn modelId="{35985D19-331A-4372-A3E0-39B9A30BD3AC}" type="presParOf" srcId="{58175D36-2121-4A12-B80F-03CA6F0DDF4B}" destId="{917C6D52-3351-4D52-910C-33CE33DDA388}" srcOrd="25" destOrd="0" presId="urn:microsoft.com/office/officeart/2005/8/layout/default"/>
    <dgm:cxn modelId="{3640F866-7218-4537-A84B-19FFE9E792FA}" type="presParOf" srcId="{58175D36-2121-4A12-B80F-03CA6F0DDF4B}" destId="{1BD8BF37-0DEA-4A6B-BBB6-ED85F5183DB1}" srcOrd="26" destOrd="0" presId="urn:microsoft.com/office/officeart/2005/8/layout/default"/>
    <dgm:cxn modelId="{0C67B8D7-D410-40F0-A5CE-4B2B53BC2F95}" type="presParOf" srcId="{58175D36-2121-4A12-B80F-03CA6F0DDF4B}" destId="{92B4B9ED-31C5-45D7-8D41-BD27F8B6DC6B}" srcOrd="27" destOrd="0" presId="urn:microsoft.com/office/officeart/2005/8/layout/default"/>
    <dgm:cxn modelId="{13BE1D43-A47B-45AA-BAA7-3AA7612842CE}" type="presParOf" srcId="{58175D36-2121-4A12-B80F-03CA6F0DDF4B}" destId="{0EC32345-57AF-4873-BE84-446092465813}"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A3862C-91EF-42E9-B7C6-4F23C439FE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19CD56-268A-41EC-8765-3DDC409DBE16}">
      <dgm:prSet custT="1"/>
      <dgm:spPr/>
      <dgm:t>
        <a:bodyPr/>
        <a:lstStyle/>
        <a:p>
          <a:pPr>
            <a:lnSpc>
              <a:spcPct val="100000"/>
            </a:lnSpc>
          </a:pPr>
          <a:r>
            <a:rPr lang="en-US" sz="3200" b="0"/>
            <a:t>Collection of Evidence</a:t>
          </a:r>
        </a:p>
      </dgm:t>
    </dgm:pt>
    <dgm:pt modelId="{1D6B2BD7-5AF6-4908-B566-CC10FCBEA9B8}" type="parTrans" cxnId="{26478B7F-F512-40DF-AC69-4D808FDC589C}">
      <dgm:prSet/>
      <dgm:spPr/>
      <dgm:t>
        <a:bodyPr/>
        <a:lstStyle/>
        <a:p>
          <a:endParaRPr lang="en-US"/>
        </a:p>
      </dgm:t>
    </dgm:pt>
    <dgm:pt modelId="{C43CFEFC-978B-4738-BF1E-9ABF4FD435C1}" type="sibTrans" cxnId="{26478B7F-F512-40DF-AC69-4D808FDC589C}">
      <dgm:prSet/>
      <dgm:spPr/>
      <dgm:t>
        <a:bodyPr/>
        <a:lstStyle/>
        <a:p>
          <a:endParaRPr lang="en-US"/>
        </a:p>
      </dgm:t>
    </dgm:pt>
    <dgm:pt modelId="{18ED2953-35FB-44F7-83C1-B79E122EF622}">
      <dgm:prSet custT="1"/>
      <dgm:spPr/>
      <dgm:t>
        <a:bodyPr/>
        <a:lstStyle/>
        <a:p>
          <a:pPr>
            <a:lnSpc>
              <a:spcPct val="100000"/>
            </a:lnSpc>
          </a:pPr>
          <a:r>
            <a:rPr lang="en-US" sz="3200"/>
            <a:t>District Presentation</a:t>
          </a:r>
        </a:p>
        <a:p>
          <a:pPr>
            <a:lnSpc>
              <a:spcPct val="100000"/>
            </a:lnSpc>
          </a:pPr>
          <a:r>
            <a:rPr lang="en-US" sz="3200"/>
            <a:t>Collaborative Conversation</a:t>
          </a:r>
        </a:p>
      </dgm:t>
    </dgm:pt>
    <dgm:pt modelId="{DF28A97F-358A-4C48-A8CE-470561BD0DD7}" type="parTrans" cxnId="{FA3452EB-85AA-44BA-902F-FCA6478DDAC4}">
      <dgm:prSet/>
      <dgm:spPr/>
      <dgm:t>
        <a:bodyPr/>
        <a:lstStyle/>
        <a:p>
          <a:endParaRPr lang="en-US"/>
        </a:p>
      </dgm:t>
    </dgm:pt>
    <dgm:pt modelId="{D9D27D93-AD0F-43FE-B98B-2CF19AF86579}" type="sibTrans" cxnId="{FA3452EB-85AA-44BA-902F-FCA6478DDAC4}">
      <dgm:prSet/>
      <dgm:spPr/>
      <dgm:t>
        <a:bodyPr/>
        <a:lstStyle/>
        <a:p>
          <a:endParaRPr lang="en-US"/>
        </a:p>
      </dgm:t>
    </dgm:pt>
    <dgm:pt modelId="{83875938-608C-498D-9018-AB7FA5BD5CD4}">
      <dgm:prSet custT="1"/>
      <dgm:spPr/>
      <dgm:t>
        <a:bodyPr/>
        <a:lstStyle/>
        <a:p>
          <a:pPr>
            <a:lnSpc>
              <a:spcPct val="100000"/>
            </a:lnSpc>
          </a:pPr>
          <a:r>
            <a:rPr lang="en-US" sz="3200" b="0"/>
            <a:t>Review Summary – Status Determination</a:t>
          </a:r>
        </a:p>
      </dgm:t>
    </dgm:pt>
    <dgm:pt modelId="{6CB8035E-6510-4CFF-B282-8324D92AAD9B}" type="parTrans" cxnId="{DF5FA5C6-0ACB-4AC5-B0FE-BB6616C78773}">
      <dgm:prSet/>
      <dgm:spPr/>
      <dgm:t>
        <a:bodyPr/>
        <a:lstStyle/>
        <a:p>
          <a:endParaRPr lang="en-US"/>
        </a:p>
      </dgm:t>
    </dgm:pt>
    <dgm:pt modelId="{A6575BB0-7D28-4ABC-A926-AEAC64EE1FC1}" type="sibTrans" cxnId="{DF5FA5C6-0ACB-4AC5-B0FE-BB6616C78773}">
      <dgm:prSet/>
      <dgm:spPr/>
      <dgm:t>
        <a:bodyPr/>
        <a:lstStyle/>
        <a:p>
          <a:endParaRPr lang="en-US"/>
        </a:p>
      </dgm:t>
    </dgm:pt>
    <dgm:pt modelId="{6886E974-5A1C-44C6-90CF-F52916DC53FE}" type="pres">
      <dgm:prSet presAssocID="{5EA3862C-91EF-42E9-B7C6-4F23C439FE93}" presName="root" presStyleCnt="0">
        <dgm:presLayoutVars>
          <dgm:dir/>
          <dgm:resizeHandles val="exact"/>
        </dgm:presLayoutVars>
      </dgm:prSet>
      <dgm:spPr/>
    </dgm:pt>
    <dgm:pt modelId="{2F7CCEE9-56E0-4518-BAF3-A8C7230E8B6C}" type="pres">
      <dgm:prSet presAssocID="{CA19CD56-268A-41EC-8765-3DDC409DBE16}" presName="compNode" presStyleCnt="0"/>
      <dgm:spPr/>
    </dgm:pt>
    <dgm:pt modelId="{7BD5C7DC-5480-4F71-8C3E-8C25D1BA8B08}" type="pres">
      <dgm:prSet presAssocID="{CA19CD56-268A-41EC-8765-3DDC409DBE16}" presName="bgRect" presStyleLbl="bgShp" presStyleIdx="0" presStyleCnt="3" custLinFactNeighborX="-8041" custLinFactNeighborY="-457"/>
      <dgm:spPr/>
    </dgm:pt>
    <dgm:pt modelId="{DB42DD52-1B14-4B6F-BB35-235502286144}" type="pres">
      <dgm:prSet presAssocID="{CA19CD56-268A-41EC-8765-3DDC409DBE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529E2593-F117-4F9A-BE13-93B1D597E7EE}" type="pres">
      <dgm:prSet presAssocID="{CA19CD56-268A-41EC-8765-3DDC409DBE16}" presName="spaceRect" presStyleCnt="0"/>
      <dgm:spPr/>
    </dgm:pt>
    <dgm:pt modelId="{2A8FF2BA-4931-4696-A87F-522B3012707D}" type="pres">
      <dgm:prSet presAssocID="{CA19CD56-268A-41EC-8765-3DDC409DBE16}" presName="parTx" presStyleLbl="revTx" presStyleIdx="0" presStyleCnt="3">
        <dgm:presLayoutVars>
          <dgm:chMax val="0"/>
          <dgm:chPref val="0"/>
        </dgm:presLayoutVars>
      </dgm:prSet>
      <dgm:spPr/>
    </dgm:pt>
    <dgm:pt modelId="{9121882F-5D0B-41E9-8D7A-190CEABFBF39}" type="pres">
      <dgm:prSet presAssocID="{C43CFEFC-978B-4738-BF1E-9ABF4FD435C1}" presName="sibTrans" presStyleCnt="0"/>
      <dgm:spPr/>
    </dgm:pt>
    <dgm:pt modelId="{12F9778D-02FD-45C9-A354-5EE50170C411}" type="pres">
      <dgm:prSet presAssocID="{18ED2953-35FB-44F7-83C1-B79E122EF622}" presName="compNode" presStyleCnt="0"/>
      <dgm:spPr/>
    </dgm:pt>
    <dgm:pt modelId="{3C5245B7-BF96-45C2-8769-470B73F56B33}" type="pres">
      <dgm:prSet presAssocID="{18ED2953-35FB-44F7-83C1-B79E122EF622}" presName="bgRect" presStyleLbl="bgShp" presStyleIdx="1" presStyleCnt="3"/>
      <dgm:spPr/>
    </dgm:pt>
    <dgm:pt modelId="{2FD6A0E2-0133-451F-8108-A2D39731D5C8}" type="pres">
      <dgm:prSet presAssocID="{18ED2953-35FB-44F7-83C1-B79E122EF6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794FB0F4-19D5-4BBD-A1F7-7903C9786E69}" type="pres">
      <dgm:prSet presAssocID="{18ED2953-35FB-44F7-83C1-B79E122EF622}" presName="spaceRect" presStyleCnt="0"/>
      <dgm:spPr/>
    </dgm:pt>
    <dgm:pt modelId="{7F8965C9-2259-4363-BA71-B7FCA89729B2}" type="pres">
      <dgm:prSet presAssocID="{18ED2953-35FB-44F7-83C1-B79E122EF622}" presName="parTx" presStyleLbl="revTx" presStyleIdx="1" presStyleCnt="3">
        <dgm:presLayoutVars>
          <dgm:chMax val="0"/>
          <dgm:chPref val="0"/>
        </dgm:presLayoutVars>
      </dgm:prSet>
      <dgm:spPr/>
    </dgm:pt>
    <dgm:pt modelId="{7EF6BE07-D6F2-44A8-983C-040F37187DAA}" type="pres">
      <dgm:prSet presAssocID="{D9D27D93-AD0F-43FE-B98B-2CF19AF86579}" presName="sibTrans" presStyleCnt="0"/>
      <dgm:spPr/>
    </dgm:pt>
    <dgm:pt modelId="{F2683F23-2D0F-4D61-9C5B-7A9937355B30}" type="pres">
      <dgm:prSet presAssocID="{83875938-608C-498D-9018-AB7FA5BD5CD4}" presName="compNode" presStyleCnt="0"/>
      <dgm:spPr/>
    </dgm:pt>
    <dgm:pt modelId="{61DB5C7F-798C-4C7B-ADB2-5ABCCFC74A0E}" type="pres">
      <dgm:prSet presAssocID="{83875938-608C-498D-9018-AB7FA5BD5CD4}" presName="bgRect" presStyleLbl="bgShp" presStyleIdx="2" presStyleCnt="3"/>
      <dgm:spPr/>
    </dgm:pt>
    <dgm:pt modelId="{8F0D88FE-AF8E-4BBD-A4C6-E3F3D1DE7CA0}" type="pres">
      <dgm:prSet presAssocID="{83875938-608C-498D-9018-AB7FA5BD5C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umbs Up Sign"/>
        </a:ext>
      </dgm:extLst>
    </dgm:pt>
    <dgm:pt modelId="{CB04E0F7-E4E2-4A85-A45B-C2FFAC85CD63}" type="pres">
      <dgm:prSet presAssocID="{83875938-608C-498D-9018-AB7FA5BD5CD4}" presName="spaceRect" presStyleCnt="0"/>
      <dgm:spPr/>
    </dgm:pt>
    <dgm:pt modelId="{19819D61-8DBA-41AC-9510-E2D7FD004FA4}" type="pres">
      <dgm:prSet presAssocID="{83875938-608C-498D-9018-AB7FA5BD5CD4}" presName="parTx" presStyleLbl="revTx" presStyleIdx="2" presStyleCnt="3">
        <dgm:presLayoutVars>
          <dgm:chMax val="0"/>
          <dgm:chPref val="0"/>
        </dgm:presLayoutVars>
      </dgm:prSet>
      <dgm:spPr/>
    </dgm:pt>
  </dgm:ptLst>
  <dgm:cxnLst>
    <dgm:cxn modelId="{5E3E2031-92BC-4419-A99D-8952843C8DDA}" type="presOf" srcId="{5EA3862C-91EF-42E9-B7C6-4F23C439FE93}" destId="{6886E974-5A1C-44C6-90CF-F52916DC53FE}" srcOrd="0" destOrd="0" presId="urn:microsoft.com/office/officeart/2018/2/layout/IconVerticalSolidList"/>
    <dgm:cxn modelId="{60E77239-DAE7-4910-81C9-F517D8B0D111}" type="presOf" srcId="{83875938-608C-498D-9018-AB7FA5BD5CD4}" destId="{19819D61-8DBA-41AC-9510-E2D7FD004FA4}" srcOrd="0" destOrd="0" presId="urn:microsoft.com/office/officeart/2018/2/layout/IconVerticalSolidList"/>
    <dgm:cxn modelId="{D606C93A-B120-4DF8-BBE6-A58EFE20CB64}" type="presOf" srcId="{CA19CD56-268A-41EC-8765-3DDC409DBE16}" destId="{2A8FF2BA-4931-4696-A87F-522B3012707D}" srcOrd="0" destOrd="0" presId="urn:microsoft.com/office/officeart/2018/2/layout/IconVerticalSolidList"/>
    <dgm:cxn modelId="{69AD9177-D15E-488A-8F49-523EFCD0E047}" type="presOf" srcId="{18ED2953-35FB-44F7-83C1-B79E122EF622}" destId="{7F8965C9-2259-4363-BA71-B7FCA89729B2}" srcOrd="0" destOrd="0" presId="urn:microsoft.com/office/officeart/2018/2/layout/IconVerticalSolidList"/>
    <dgm:cxn modelId="{26478B7F-F512-40DF-AC69-4D808FDC589C}" srcId="{5EA3862C-91EF-42E9-B7C6-4F23C439FE93}" destId="{CA19CD56-268A-41EC-8765-3DDC409DBE16}" srcOrd="0" destOrd="0" parTransId="{1D6B2BD7-5AF6-4908-B566-CC10FCBEA9B8}" sibTransId="{C43CFEFC-978B-4738-BF1E-9ABF4FD435C1}"/>
    <dgm:cxn modelId="{DF5FA5C6-0ACB-4AC5-B0FE-BB6616C78773}" srcId="{5EA3862C-91EF-42E9-B7C6-4F23C439FE93}" destId="{83875938-608C-498D-9018-AB7FA5BD5CD4}" srcOrd="2" destOrd="0" parTransId="{6CB8035E-6510-4CFF-B282-8324D92AAD9B}" sibTransId="{A6575BB0-7D28-4ABC-A926-AEAC64EE1FC1}"/>
    <dgm:cxn modelId="{FA3452EB-85AA-44BA-902F-FCA6478DDAC4}" srcId="{5EA3862C-91EF-42E9-B7C6-4F23C439FE93}" destId="{18ED2953-35FB-44F7-83C1-B79E122EF622}" srcOrd="1" destOrd="0" parTransId="{DF28A97F-358A-4C48-A8CE-470561BD0DD7}" sibTransId="{D9D27D93-AD0F-43FE-B98B-2CF19AF86579}"/>
    <dgm:cxn modelId="{1FC6B7EF-893B-4836-B6A5-6B33B28CC46C}" type="presParOf" srcId="{6886E974-5A1C-44C6-90CF-F52916DC53FE}" destId="{2F7CCEE9-56E0-4518-BAF3-A8C7230E8B6C}" srcOrd="0" destOrd="0" presId="urn:microsoft.com/office/officeart/2018/2/layout/IconVerticalSolidList"/>
    <dgm:cxn modelId="{393E74B8-F7A6-49D3-B998-6524DE7E4C27}" type="presParOf" srcId="{2F7CCEE9-56E0-4518-BAF3-A8C7230E8B6C}" destId="{7BD5C7DC-5480-4F71-8C3E-8C25D1BA8B08}" srcOrd="0" destOrd="0" presId="urn:microsoft.com/office/officeart/2018/2/layout/IconVerticalSolidList"/>
    <dgm:cxn modelId="{09324F20-B751-4B13-AE87-1B7C53B08073}" type="presParOf" srcId="{2F7CCEE9-56E0-4518-BAF3-A8C7230E8B6C}" destId="{DB42DD52-1B14-4B6F-BB35-235502286144}" srcOrd="1" destOrd="0" presId="urn:microsoft.com/office/officeart/2018/2/layout/IconVerticalSolidList"/>
    <dgm:cxn modelId="{8F83B740-12B8-4143-809B-69DE60159D0D}" type="presParOf" srcId="{2F7CCEE9-56E0-4518-BAF3-A8C7230E8B6C}" destId="{529E2593-F117-4F9A-BE13-93B1D597E7EE}" srcOrd="2" destOrd="0" presId="urn:microsoft.com/office/officeart/2018/2/layout/IconVerticalSolidList"/>
    <dgm:cxn modelId="{B467C8A2-11BC-4F20-9945-0A01CB8635A1}" type="presParOf" srcId="{2F7CCEE9-56E0-4518-BAF3-A8C7230E8B6C}" destId="{2A8FF2BA-4931-4696-A87F-522B3012707D}" srcOrd="3" destOrd="0" presId="urn:microsoft.com/office/officeart/2018/2/layout/IconVerticalSolidList"/>
    <dgm:cxn modelId="{01712D44-55DC-47D6-BF2F-3C15B03ACD6E}" type="presParOf" srcId="{6886E974-5A1C-44C6-90CF-F52916DC53FE}" destId="{9121882F-5D0B-41E9-8D7A-190CEABFBF39}" srcOrd="1" destOrd="0" presId="urn:microsoft.com/office/officeart/2018/2/layout/IconVerticalSolidList"/>
    <dgm:cxn modelId="{924DEC67-ECB5-4A50-8505-2835505894B5}" type="presParOf" srcId="{6886E974-5A1C-44C6-90CF-F52916DC53FE}" destId="{12F9778D-02FD-45C9-A354-5EE50170C411}" srcOrd="2" destOrd="0" presId="urn:microsoft.com/office/officeart/2018/2/layout/IconVerticalSolidList"/>
    <dgm:cxn modelId="{B7CA0583-7A47-428F-A842-F63285B1AC8B}" type="presParOf" srcId="{12F9778D-02FD-45C9-A354-5EE50170C411}" destId="{3C5245B7-BF96-45C2-8769-470B73F56B33}" srcOrd="0" destOrd="0" presId="urn:microsoft.com/office/officeart/2018/2/layout/IconVerticalSolidList"/>
    <dgm:cxn modelId="{7EA5F24A-CF4B-40F2-A80F-3893BFFA92A5}" type="presParOf" srcId="{12F9778D-02FD-45C9-A354-5EE50170C411}" destId="{2FD6A0E2-0133-451F-8108-A2D39731D5C8}" srcOrd="1" destOrd="0" presId="urn:microsoft.com/office/officeart/2018/2/layout/IconVerticalSolidList"/>
    <dgm:cxn modelId="{1CC223AE-AAE7-4593-82A3-30C7BF5A64D3}" type="presParOf" srcId="{12F9778D-02FD-45C9-A354-5EE50170C411}" destId="{794FB0F4-19D5-4BBD-A1F7-7903C9786E69}" srcOrd="2" destOrd="0" presId="urn:microsoft.com/office/officeart/2018/2/layout/IconVerticalSolidList"/>
    <dgm:cxn modelId="{9253B4D4-BF70-438E-AC2C-8FE805FDFC97}" type="presParOf" srcId="{12F9778D-02FD-45C9-A354-5EE50170C411}" destId="{7F8965C9-2259-4363-BA71-B7FCA89729B2}" srcOrd="3" destOrd="0" presId="urn:microsoft.com/office/officeart/2018/2/layout/IconVerticalSolidList"/>
    <dgm:cxn modelId="{C38371FF-7DB9-4C88-8ED6-0CDB098944D9}" type="presParOf" srcId="{6886E974-5A1C-44C6-90CF-F52916DC53FE}" destId="{7EF6BE07-D6F2-44A8-983C-040F37187DAA}" srcOrd="3" destOrd="0" presId="urn:microsoft.com/office/officeart/2018/2/layout/IconVerticalSolidList"/>
    <dgm:cxn modelId="{2C0B3514-6008-458A-8CD6-A946E619182D}" type="presParOf" srcId="{6886E974-5A1C-44C6-90CF-F52916DC53FE}" destId="{F2683F23-2D0F-4D61-9C5B-7A9937355B30}" srcOrd="4" destOrd="0" presId="urn:microsoft.com/office/officeart/2018/2/layout/IconVerticalSolidList"/>
    <dgm:cxn modelId="{37E4710B-B742-4138-8441-7B31B68385EB}" type="presParOf" srcId="{F2683F23-2D0F-4D61-9C5B-7A9937355B30}" destId="{61DB5C7F-798C-4C7B-ADB2-5ABCCFC74A0E}" srcOrd="0" destOrd="0" presId="urn:microsoft.com/office/officeart/2018/2/layout/IconVerticalSolidList"/>
    <dgm:cxn modelId="{7ABC3675-13C4-4706-AE33-50EB2BD47143}" type="presParOf" srcId="{F2683F23-2D0F-4D61-9C5B-7A9937355B30}" destId="{8F0D88FE-AF8E-4BBD-A4C6-E3F3D1DE7CA0}" srcOrd="1" destOrd="0" presId="urn:microsoft.com/office/officeart/2018/2/layout/IconVerticalSolidList"/>
    <dgm:cxn modelId="{FB093A29-954C-4D12-A908-3D607BE07BFD}" type="presParOf" srcId="{F2683F23-2D0F-4D61-9C5B-7A9937355B30}" destId="{CB04E0F7-E4E2-4A85-A45B-C2FFAC85CD63}" srcOrd="2" destOrd="0" presId="urn:microsoft.com/office/officeart/2018/2/layout/IconVerticalSolidList"/>
    <dgm:cxn modelId="{DCA1F051-C956-45E0-BB56-DB7AA7E09658}" type="presParOf" srcId="{F2683F23-2D0F-4D61-9C5B-7A9937355B30}" destId="{19819D61-8DBA-41AC-9510-E2D7FD004F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0CD90D-AEB2-486F-8F5F-639F01932B7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8F7620F-575C-4061-81AE-8F6D18E98EAA}">
      <dgm:prSet/>
      <dgm:spPr/>
      <dgm:t>
        <a:bodyPr/>
        <a:lstStyle/>
        <a:p>
          <a:pPr>
            <a:lnSpc>
              <a:spcPct val="100000"/>
            </a:lnSpc>
            <a:defRPr cap="all"/>
          </a:pPr>
          <a:r>
            <a:rPr lang="en-US"/>
            <a:t>Partnership Agreement Summary Meeting &amp; Report</a:t>
          </a:r>
        </a:p>
      </dgm:t>
    </dgm:pt>
    <dgm:pt modelId="{31E63186-AECD-4BBF-90AF-A1AE94ED8389}" type="parTrans" cxnId="{4DDDE7EA-488E-4FB3-A61D-F6072B242468}">
      <dgm:prSet/>
      <dgm:spPr/>
      <dgm:t>
        <a:bodyPr/>
        <a:lstStyle/>
        <a:p>
          <a:endParaRPr lang="en-US"/>
        </a:p>
      </dgm:t>
    </dgm:pt>
    <dgm:pt modelId="{06B13592-F800-446E-899A-3C6B00DD325D}" type="sibTrans" cxnId="{4DDDE7EA-488E-4FB3-A61D-F6072B242468}">
      <dgm:prSet/>
      <dgm:spPr/>
      <dgm:t>
        <a:bodyPr/>
        <a:lstStyle/>
        <a:p>
          <a:endParaRPr lang="en-US"/>
        </a:p>
      </dgm:t>
    </dgm:pt>
    <dgm:pt modelId="{BB034C32-2AD7-4C17-A795-291801435CC3}">
      <dgm:prSet/>
      <dgm:spPr/>
      <dgm:t>
        <a:bodyPr/>
        <a:lstStyle/>
        <a:p>
          <a:pPr>
            <a:lnSpc>
              <a:spcPct val="100000"/>
            </a:lnSpc>
            <a:defRPr cap="all"/>
          </a:pPr>
          <a:r>
            <a:rPr lang="en-US"/>
            <a:t>Academic Outcomes Evaluation</a:t>
          </a:r>
        </a:p>
      </dgm:t>
    </dgm:pt>
    <dgm:pt modelId="{5DFA98C7-2C1C-436B-B80C-5CB48EE489D0}" type="parTrans" cxnId="{000C2208-5AC9-4039-9FC7-4624AB28DECD}">
      <dgm:prSet/>
      <dgm:spPr/>
      <dgm:t>
        <a:bodyPr/>
        <a:lstStyle/>
        <a:p>
          <a:endParaRPr lang="en-US"/>
        </a:p>
      </dgm:t>
    </dgm:pt>
    <dgm:pt modelId="{A3838E2A-83B9-476F-90CA-0CED07CDF089}" type="sibTrans" cxnId="{000C2208-5AC9-4039-9FC7-4624AB28DECD}">
      <dgm:prSet/>
      <dgm:spPr/>
      <dgm:t>
        <a:bodyPr/>
        <a:lstStyle/>
        <a:p>
          <a:endParaRPr lang="en-US"/>
        </a:p>
      </dgm:t>
    </dgm:pt>
    <dgm:pt modelId="{796B0CC3-6818-4A49-8070-0E24CB988DF1}" type="pres">
      <dgm:prSet presAssocID="{6E0CD90D-AEB2-486F-8F5F-639F01932B7E}" presName="root" presStyleCnt="0">
        <dgm:presLayoutVars>
          <dgm:dir/>
          <dgm:resizeHandles val="exact"/>
        </dgm:presLayoutVars>
      </dgm:prSet>
      <dgm:spPr/>
    </dgm:pt>
    <dgm:pt modelId="{4624D951-6A2B-43C9-9E41-884D9BB824CE}" type="pres">
      <dgm:prSet presAssocID="{88F7620F-575C-4061-81AE-8F6D18E98EAA}" presName="compNode" presStyleCnt="0"/>
      <dgm:spPr/>
    </dgm:pt>
    <dgm:pt modelId="{F887DF47-331F-4F61-97BB-1A6ADD61ADED}" type="pres">
      <dgm:prSet presAssocID="{88F7620F-575C-4061-81AE-8F6D18E98EAA}" presName="iconBgRect" presStyleLbl="bgShp" presStyleIdx="0" presStyleCnt="2"/>
      <dgm:spPr/>
    </dgm:pt>
    <dgm:pt modelId="{E511BDDD-32E1-4082-BFC7-F0F8DEA6D40C}" type="pres">
      <dgm:prSet presAssocID="{88F7620F-575C-4061-81AE-8F6D18E98E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331869E-8702-4A6C-AED5-EDC6E7854DD3}" type="pres">
      <dgm:prSet presAssocID="{88F7620F-575C-4061-81AE-8F6D18E98EAA}" presName="spaceRect" presStyleCnt="0"/>
      <dgm:spPr/>
    </dgm:pt>
    <dgm:pt modelId="{E71F782C-D76A-459A-95D0-0E5C9F9B904C}" type="pres">
      <dgm:prSet presAssocID="{88F7620F-575C-4061-81AE-8F6D18E98EAA}" presName="textRect" presStyleLbl="revTx" presStyleIdx="0" presStyleCnt="2">
        <dgm:presLayoutVars>
          <dgm:chMax val="1"/>
          <dgm:chPref val="1"/>
        </dgm:presLayoutVars>
      </dgm:prSet>
      <dgm:spPr/>
    </dgm:pt>
    <dgm:pt modelId="{87633CBA-BABB-4E20-824D-3BDEC7D57E59}" type="pres">
      <dgm:prSet presAssocID="{06B13592-F800-446E-899A-3C6B00DD325D}" presName="sibTrans" presStyleCnt="0"/>
      <dgm:spPr/>
    </dgm:pt>
    <dgm:pt modelId="{449A9C26-C052-47DF-934C-3DEEED55DAD0}" type="pres">
      <dgm:prSet presAssocID="{BB034C32-2AD7-4C17-A795-291801435CC3}" presName="compNode" presStyleCnt="0"/>
      <dgm:spPr/>
    </dgm:pt>
    <dgm:pt modelId="{F07FF46A-BDCD-451B-8508-8B58E20010D3}" type="pres">
      <dgm:prSet presAssocID="{BB034C32-2AD7-4C17-A795-291801435CC3}" presName="iconBgRect" presStyleLbl="bgShp" presStyleIdx="1" presStyleCnt="2"/>
      <dgm:spPr/>
    </dgm:pt>
    <dgm:pt modelId="{F70232C6-CC12-486C-A8ED-311F489A3C7E}" type="pres">
      <dgm:prSet presAssocID="{BB034C32-2AD7-4C17-A795-291801435C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076DB72-CF19-490E-AACA-1F1A4F30484F}" type="pres">
      <dgm:prSet presAssocID="{BB034C32-2AD7-4C17-A795-291801435CC3}" presName="spaceRect" presStyleCnt="0"/>
      <dgm:spPr/>
    </dgm:pt>
    <dgm:pt modelId="{10217D5E-7083-4A74-A67F-8AB285186278}" type="pres">
      <dgm:prSet presAssocID="{BB034C32-2AD7-4C17-A795-291801435CC3}" presName="textRect" presStyleLbl="revTx" presStyleIdx="1" presStyleCnt="2">
        <dgm:presLayoutVars>
          <dgm:chMax val="1"/>
          <dgm:chPref val="1"/>
        </dgm:presLayoutVars>
      </dgm:prSet>
      <dgm:spPr/>
    </dgm:pt>
  </dgm:ptLst>
  <dgm:cxnLst>
    <dgm:cxn modelId="{3942DA04-F8C2-4430-8CDD-861494693505}" type="presOf" srcId="{6E0CD90D-AEB2-486F-8F5F-639F01932B7E}" destId="{796B0CC3-6818-4A49-8070-0E24CB988DF1}" srcOrd="0" destOrd="0" presId="urn:microsoft.com/office/officeart/2018/5/layout/IconCircleLabelList"/>
    <dgm:cxn modelId="{000C2208-5AC9-4039-9FC7-4624AB28DECD}" srcId="{6E0CD90D-AEB2-486F-8F5F-639F01932B7E}" destId="{BB034C32-2AD7-4C17-A795-291801435CC3}" srcOrd="1" destOrd="0" parTransId="{5DFA98C7-2C1C-436B-B80C-5CB48EE489D0}" sibTransId="{A3838E2A-83B9-476F-90CA-0CED07CDF089}"/>
    <dgm:cxn modelId="{74C5656C-FDF7-4555-A8A3-916ACA0F91FD}" type="presOf" srcId="{BB034C32-2AD7-4C17-A795-291801435CC3}" destId="{10217D5E-7083-4A74-A67F-8AB285186278}" srcOrd="0" destOrd="0" presId="urn:microsoft.com/office/officeart/2018/5/layout/IconCircleLabelList"/>
    <dgm:cxn modelId="{49D0C155-6DAB-4F51-9B84-E11463CA2C46}" type="presOf" srcId="{88F7620F-575C-4061-81AE-8F6D18E98EAA}" destId="{E71F782C-D76A-459A-95D0-0E5C9F9B904C}" srcOrd="0" destOrd="0" presId="urn:microsoft.com/office/officeart/2018/5/layout/IconCircleLabelList"/>
    <dgm:cxn modelId="{4DDDE7EA-488E-4FB3-A61D-F6072B242468}" srcId="{6E0CD90D-AEB2-486F-8F5F-639F01932B7E}" destId="{88F7620F-575C-4061-81AE-8F6D18E98EAA}" srcOrd="0" destOrd="0" parTransId="{31E63186-AECD-4BBF-90AF-A1AE94ED8389}" sibTransId="{06B13592-F800-446E-899A-3C6B00DD325D}"/>
    <dgm:cxn modelId="{C93C7409-5CD5-4790-AD11-E91D961C0A92}" type="presParOf" srcId="{796B0CC3-6818-4A49-8070-0E24CB988DF1}" destId="{4624D951-6A2B-43C9-9E41-884D9BB824CE}" srcOrd="0" destOrd="0" presId="urn:microsoft.com/office/officeart/2018/5/layout/IconCircleLabelList"/>
    <dgm:cxn modelId="{4EDAA5D7-80BD-4186-A448-B52C95409A3C}" type="presParOf" srcId="{4624D951-6A2B-43C9-9E41-884D9BB824CE}" destId="{F887DF47-331F-4F61-97BB-1A6ADD61ADED}" srcOrd="0" destOrd="0" presId="urn:microsoft.com/office/officeart/2018/5/layout/IconCircleLabelList"/>
    <dgm:cxn modelId="{D83B7594-CB5D-49FC-80E6-A13679011BB3}" type="presParOf" srcId="{4624D951-6A2B-43C9-9E41-884D9BB824CE}" destId="{E511BDDD-32E1-4082-BFC7-F0F8DEA6D40C}" srcOrd="1" destOrd="0" presId="urn:microsoft.com/office/officeart/2018/5/layout/IconCircleLabelList"/>
    <dgm:cxn modelId="{04577AB2-CF12-4620-9FE7-E7BB0AD88E0B}" type="presParOf" srcId="{4624D951-6A2B-43C9-9E41-884D9BB824CE}" destId="{3331869E-8702-4A6C-AED5-EDC6E7854DD3}" srcOrd="2" destOrd="0" presId="urn:microsoft.com/office/officeart/2018/5/layout/IconCircleLabelList"/>
    <dgm:cxn modelId="{8C92D2BD-8CC0-4C10-9A44-52AF8B034068}" type="presParOf" srcId="{4624D951-6A2B-43C9-9E41-884D9BB824CE}" destId="{E71F782C-D76A-459A-95D0-0E5C9F9B904C}" srcOrd="3" destOrd="0" presId="urn:microsoft.com/office/officeart/2018/5/layout/IconCircleLabelList"/>
    <dgm:cxn modelId="{D5F85743-CFD8-448D-8A55-91E6A33EEBC5}" type="presParOf" srcId="{796B0CC3-6818-4A49-8070-0E24CB988DF1}" destId="{87633CBA-BABB-4E20-824D-3BDEC7D57E59}" srcOrd="1" destOrd="0" presId="urn:microsoft.com/office/officeart/2018/5/layout/IconCircleLabelList"/>
    <dgm:cxn modelId="{63703E4A-8371-49D8-AF4A-64ACF02F83BA}" type="presParOf" srcId="{796B0CC3-6818-4A49-8070-0E24CB988DF1}" destId="{449A9C26-C052-47DF-934C-3DEEED55DAD0}" srcOrd="2" destOrd="0" presId="urn:microsoft.com/office/officeart/2018/5/layout/IconCircleLabelList"/>
    <dgm:cxn modelId="{291B0309-860D-43EC-BDE9-DDED0260B66C}" type="presParOf" srcId="{449A9C26-C052-47DF-934C-3DEEED55DAD0}" destId="{F07FF46A-BDCD-451B-8508-8B58E20010D3}" srcOrd="0" destOrd="0" presId="urn:microsoft.com/office/officeart/2018/5/layout/IconCircleLabelList"/>
    <dgm:cxn modelId="{30E39419-75CD-412E-8ECC-FEE504F26E95}" type="presParOf" srcId="{449A9C26-C052-47DF-934C-3DEEED55DAD0}" destId="{F70232C6-CC12-486C-A8ED-311F489A3C7E}" srcOrd="1" destOrd="0" presId="urn:microsoft.com/office/officeart/2018/5/layout/IconCircleLabelList"/>
    <dgm:cxn modelId="{68FC40FD-219F-4055-83CC-04CC2FAE173D}" type="presParOf" srcId="{449A9C26-C052-47DF-934C-3DEEED55DAD0}" destId="{F076DB72-CF19-490E-AACA-1F1A4F30484F}" srcOrd="2" destOrd="0" presId="urn:microsoft.com/office/officeart/2018/5/layout/IconCircleLabelList"/>
    <dgm:cxn modelId="{ED8C8B82-3B1E-46E6-B38B-04B426975C92}" type="presParOf" srcId="{449A9C26-C052-47DF-934C-3DEEED55DAD0}" destId="{10217D5E-7083-4A74-A67F-8AB28518627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A1E05E-E539-4B1D-A86C-DDC4E9C032D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152C9A9-7BA5-4997-9653-3C8504210F5D}">
      <dgm:prSet/>
      <dgm:spPr/>
      <dgm:t>
        <a:bodyPr/>
        <a:lstStyle/>
        <a:p>
          <a:r>
            <a:rPr lang="en-US"/>
            <a:t>Takes place at the end of the three-year agreement and will be completed </a:t>
          </a:r>
          <a:r>
            <a:rPr lang="en-US" b="1" u="sng"/>
            <a:t>only</a:t>
          </a:r>
          <a:r>
            <a:rPr lang="en-US"/>
            <a:t> by districts who operate one or more schools NOT re-identified for CSI.</a:t>
          </a:r>
        </a:p>
      </dgm:t>
    </dgm:pt>
    <dgm:pt modelId="{3188DEF7-A7F0-4A4A-9207-2E48FF3BF399}" type="parTrans" cxnId="{B865A47C-1207-400E-80AD-1BA1408EEDA1}">
      <dgm:prSet/>
      <dgm:spPr/>
      <dgm:t>
        <a:bodyPr/>
        <a:lstStyle/>
        <a:p>
          <a:endParaRPr lang="en-US"/>
        </a:p>
      </dgm:t>
    </dgm:pt>
    <dgm:pt modelId="{00F3615B-08F4-4205-BC6F-41824A781180}" type="sibTrans" cxnId="{B865A47C-1207-400E-80AD-1BA1408EEDA1}">
      <dgm:prSet/>
      <dgm:spPr/>
      <dgm:t>
        <a:bodyPr/>
        <a:lstStyle/>
        <a:p>
          <a:endParaRPr lang="en-US"/>
        </a:p>
      </dgm:t>
    </dgm:pt>
    <dgm:pt modelId="{1635E902-0E4D-47D3-9C16-462024E25E14}">
      <dgm:prSet/>
      <dgm:spPr/>
      <dgm:t>
        <a:bodyPr/>
        <a:lstStyle/>
        <a:p>
          <a:r>
            <a:rPr lang="en-US"/>
            <a:t>A collaborative meeting between the district, ISD/RESA, and MDE explaining progress of end target outcomes, opportunities for growth, and identifying next steps to sustain progress toward increased student achievement.</a:t>
          </a:r>
        </a:p>
      </dgm:t>
    </dgm:pt>
    <dgm:pt modelId="{60F50D0A-4D91-4302-972B-B4B56F489B37}" type="parTrans" cxnId="{67FAEA31-3619-4058-9CED-6F16FF83FEBA}">
      <dgm:prSet/>
      <dgm:spPr/>
      <dgm:t>
        <a:bodyPr/>
        <a:lstStyle/>
        <a:p>
          <a:endParaRPr lang="en-US"/>
        </a:p>
      </dgm:t>
    </dgm:pt>
    <dgm:pt modelId="{7777C334-B00C-4C04-9A3A-9810A7630F4E}" type="sibTrans" cxnId="{67FAEA31-3619-4058-9CED-6F16FF83FEBA}">
      <dgm:prSet/>
      <dgm:spPr/>
      <dgm:t>
        <a:bodyPr/>
        <a:lstStyle/>
        <a:p>
          <a:endParaRPr lang="en-US"/>
        </a:p>
      </dgm:t>
    </dgm:pt>
    <dgm:pt modelId="{4B8277D0-E228-4DCC-A4B6-431BC016243A}" type="pres">
      <dgm:prSet presAssocID="{B8A1E05E-E539-4B1D-A86C-DDC4E9C032DE}" presName="hierChild1" presStyleCnt="0">
        <dgm:presLayoutVars>
          <dgm:chPref val="1"/>
          <dgm:dir/>
          <dgm:animOne val="branch"/>
          <dgm:animLvl val="lvl"/>
          <dgm:resizeHandles/>
        </dgm:presLayoutVars>
      </dgm:prSet>
      <dgm:spPr/>
    </dgm:pt>
    <dgm:pt modelId="{4BBAFBE2-B14F-4FA9-83CD-1AC2EBCF2ADD}" type="pres">
      <dgm:prSet presAssocID="{F152C9A9-7BA5-4997-9653-3C8504210F5D}" presName="hierRoot1" presStyleCnt="0"/>
      <dgm:spPr/>
    </dgm:pt>
    <dgm:pt modelId="{C156F47A-039C-439F-B5D3-2B706ED4461C}" type="pres">
      <dgm:prSet presAssocID="{F152C9A9-7BA5-4997-9653-3C8504210F5D}" presName="composite" presStyleCnt="0"/>
      <dgm:spPr/>
    </dgm:pt>
    <dgm:pt modelId="{369A7DA0-6335-4C42-B003-0D64963CFDC2}" type="pres">
      <dgm:prSet presAssocID="{F152C9A9-7BA5-4997-9653-3C8504210F5D}" presName="background" presStyleLbl="node0" presStyleIdx="0" presStyleCnt="2"/>
      <dgm:spPr/>
    </dgm:pt>
    <dgm:pt modelId="{0B61516F-6F17-4D80-9D95-ED7C2054F7ED}" type="pres">
      <dgm:prSet presAssocID="{F152C9A9-7BA5-4997-9653-3C8504210F5D}" presName="text" presStyleLbl="fgAcc0" presStyleIdx="0" presStyleCnt="2">
        <dgm:presLayoutVars>
          <dgm:chPref val="3"/>
        </dgm:presLayoutVars>
      </dgm:prSet>
      <dgm:spPr/>
    </dgm:pt>
    <dgm:pt modelId="{DB254A8D-17E7-4A92-AF2F-955134A1B9F4}" type="pres">
      <dgm:prSet presAssocID="{F152C9A9-7BA5-4997-9653-3C8504210F5D}" presName="hierChild2" presStyleCnt="0"/>
      <dgm:spPr/>
    </dgm:pt>
    <dgm:pt modelId="{AB1A0831-2F91-409C-8876-4C091E497EB6}" type="pres">
      <dgm:prSet presAssocID="{1635E902-0E4D-47D3-9C16-462024E25E14}" presName="hierRoot1" presStyleCnt="0"/>
      <dgm:spPr/>
    </dgm:pt>
    <dgm:pt modelId="{1FA2819B-3181-4552-B89D-8AF9F96435C7}" type="pres">
      <dgm:prSet presAssocID="{1635E902-0E4D-47D3-9C16-462024E25E14}" presName="composite" presStyleCnt="0"/>
      <dgm:spPr/>
    </dgm:pt>
    <dgm:pt modelId="{D89F717B-82FB-4AAF-84AA-0B1554EC0A4C}" type="pres">
      <dgm:prSet presAssocID="{1635E902-0E4D-47D3-9C16-462024E25E14}" presName="background" presStyleLbl="node0" presStyleIdx="1" presStyleCnt="2"/>
      <dgm:spPr/>
    </dgm:pt>
    <dgm:pt modelId="{3FA37B00-6CE8-4ECC-8796-61E4503BA159}" type="pres">
      <dgm:prSet presAssocID="{1635E902-0E4D-47D3-9C16-462024E25E14}" presName="text" presStyleLbl="fgAcc0" presStyleIdx="1" presStyleCnt="2">
        <dgm:presLayoutVars>
          <dgm:chPref val="3"/>
        </dgm:presLayoutVars>
      </dgm:prSet>
      <dgm:spPr/>
    </dgm:pt>
    <dgm:pt modelId="{F23D3934-099A-4643-AF66-4BB6927A09CE}" type="pres">
      <dgm:prSet presAssocID="{1635E902-0E4D-47D3-9C16-462024E25E14}" presName="hierChild2" presStyleCnt="0"/>
      <dgm:spPr/>
    </dgm:pt>
  </dgm:ptLst>
  <dgm:cxnLst>
    <dgm:cxn modelId="{9BE5AC08-09E8-4592-AE3D-769C8E9043D5}" type="presOf" srcId="{F152C9A9-7BA5-4997-9653-3C8504210F5D}" destId="{0B61516F-6F17-4D80-9D95-ED7C2054F7ED}" srcOrd="0" destOrd="0" presId="urn:microsoft.com/office/officeart/2005/8/layout/hierarchy1"/>
    <dgm:cxn modelId="{67FAEA31-3619-4058-9CED-6F16FF83FEBA}" srcId="{B8A1E05E-E539-4B1D-A86C-DDC4E9C032DE}" destId="{1635E902-0E4D-47D3-9C16-462024E25E14}" srcOrd="1" destOrd="0" parTransId="{60F50D0A-4D91-4302-972B-B4B56F489B37}" sibTransId="{7777C334-B00C-4C04-9A3A-9810A7630F4E}"/>
    <dgm:cxn modelId="{116AAE4F-D1A1-446D-98B1-FDFCFDABC1E2}" type="presOf" srcId="{1635E902-0E4D-47D3-9C16-462024E25E14}" destId="{3FA37B00-6CE8-4ECC-8796-61E4503BA159}" srcOrd="0" destOrd="0" presId="urn:microsoft.com/office/officeart/2005/8/layout/hierarchy1"/>
    <dgm:cxn modelId="{B865A47C-1207-400E-80AD-1BA1408EEDA1}" srcId="{B8A1E05E-E539-4B1D-A86C-DDC4E9C032DE}" destId="{F152C9A9-7BA5-4997-9653-3C8504210F5D}" srcOrd="0" destOrd="0" parTransId="{3188DEF7-A7F0-4A4A-9207-2E48FF3BF399}" sibTransId="{00F3615B-08F4-4205-BC6F-41824A781180}"/>
    <dgm:cxn modelId="{5BE30AC2-8B49-400A-8345-8308570A7A16}" type="presOf" srcId="{B8A1E05E-E539-4B1D-A86C-DDC4E9C032DE}" destId="{4B8277D0-E228-4DCC-A4B6-431BC016243A}" srcOrd="0" destOrd="0" presId="urn:microsoft.com/office/officeart/2005/8/layout/hierarchy1"/>
    <dgm:cxn modelId="{B06EBDFE-9A05-4736-9CE0-905A9D8AD879}" type="presParOf" srcId="{4B8277D0-E228-4DCC-A4B6-431BC016243A}" destId="{4BBAFBE2-B14F-4FA9-83CD-1AC2EBCF2ADD}" srcOrd="0" destOrd="0" presId="urn:microsoft.com/office/officeart/2005/8/layout/hierarchy1"/>
    <dgm:cxn modelId="{D78E19EB-E2E3-4E39-B48F-9158455807CB}" type="presParOf" srcId="{4BBAFBE2-B14F-4FA9-83CD-1AC2EBCF2ADD}" destId="{C156F47A-039C-439F-B5D3-2B706ED4461C}" srcOrd="0" destOrd="0" presId="urn:microsoft.com/office/officeart/2005/8/layout/hierarchy1"/>
    <dgm:cxn modelId="{FB85F954-A5BB-4417-9432-B5945DC8551E}" type="presParOf" srcId="{C156F47A-039C-439F-B5D3-2B706ED4461C}" destId="{369A7DA0-6335-4C42-B003-0D64963CFDC2}" srcOrd="0" destOrd="0" presId="urn:microsoft.com/office/officeart/2005/8/layout/hierarchy1"/>
    <dgm:cxn modelId="{6039BCF0-43E5-4FCB-80D8-C0C9D75BD3D5}" type="presParOf" srcId="{C156F47A-039C-439F-B5D3-2B706ED4461C}" destId="{0B61516F-6F17-4D80-9D95-ED7C2054F7ED}" srcOrd="1" destOrd="0" presId="urn:microsoft.com/office/officeart/2005/8/layout/hierarchy1"/>
    <dgm:cxn modelId="{A9BE68D6-E598-4AD1-A0FB-40EC4EDB58A0}" type="presParOf" srcId="{4BBAFBE2-B14F-4FA9-83CD-1AC2EBCF2ADD}" destId="{DB254A8D-17E7-4A92-AF2F-955134A1B9F4}" srcOrd="1" destOrd="0" presId="urn:microsoft.com/office/officeart/2005/8/layout/hierarchy1"/>
    <dgm:cxn modelId="{61158EA5-60A5-4663-B49F-8DF58B6A8A3D}" type="presParOf" srcId="{4B8277D0-E228-4DCC-A4B6-431BC016243A}" destId="{AB1A0831-2F91-409C-8876-4C091E497EB6}" srcOrd="1" destOrd="0" presId="urn:microsoft.com/office/officeart/2005/8/layout/hierarchy1"/>
    <dgm:cxn modelId="{239CF9A2-11AC-4843-86D9-9B335BE52ACE}" type="presParOf" srcId="{AB1A0831-2F91-409C-8876-4C091E497EB6}" destId="{1FA2819B-3181-4552-B89D-8AF9F96435C7}" srcOrd="0" destOrd="0" presId="urn:microsoft.com/office/officeart/2005/8/layout/hierarchy1"/>
    <dgm:cxn modelId="{9834A0E0-46E8-4076-8772-47FC3013018B}" type="presParOf" srcId="{1FA2819B-3181-4552-B89D-8AF9F96435C7}" destId="{D89F717B-82FB-4AAF-84AA-0B1554EC0A4C}" srcOrd="0" destOrd="0" presId="urn:microsoft.com/office/officeart/2005/8/layout/hierarchy1"/>
    <dgm:cxn modelId="{76C883F9-99AF-4ACA-B133-41440A46FBA2}" type="presParOf" srcId="{1FA2819B-3181-4552-B89D-8AF9F96435C7}" destId="{3FA37B00-6CE8-4ECC-8796-61E4503BA159}" srcOrd="1" destOrd="0" presId="urn:microsoft.com/office/officeart/2005/8/layout/hierarchy1"/>
    <dgm:cxn modelId="{D4206AFB-BFD7-4054-87DA-8AA43048E32D}" type="presParOf" srcId="{AB1A0831-2F91-409C-8876-4C091E497EB6}" destId="{F23D3934-099A-4643-AF66-4BB6927A0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A1E05E-E539-4B1D-A86C-DDC4E9C032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152C9A9-7BA5-4997-9653-3C8504210F5D}">
      <dgm:prSet/>
      <dgm:spPr/>
      <dgm:t>
        <a:bodyPr/>
        <a:lstStyle/>
        <a:p>
          <a:r>
            <a:rPr lang="en-US" b="1" i="1" u="sng"/>
            <a:t>An AOE is only</a:t>
          </a:r>
          <a:r>
            <a:rPr lang="en-US"/>
            <a:t> completed for districts who operate one or more schools re-identified for CSI supports.</a:t>
          </a:r>
        </a:p>
      </dgm:t>
    </dgm:pt>
    <dgm:pt modelId="{3188DEF7-A7F0-4A4A-9207-2E48FF3BF399}" type="parTrans" cxnId="{B865A47C-1207-400E-80AD-1BA1408EEDA1}">
      <dgm:prSet/>
      <dgm:spPr/>
      <dgm:t>
        <a:bodyPr/>
        <a:lstStyle/>
        <a:p>
          <a:endParaRPr lang="en-US"/>
        </a:p>
      </dgm:t>
    </dgm:pt>
    <dgm:pt modelId="{00F3615B-08F4-4205-BC6F-41824A781180}" type="sibTrans" cxnId="{B865A47C-1207-400E-80AD-1BA1408EEDA1}">
      <dgm:prSet/>
      <dgm:spPr/>
      <dgm:t>
        <a:bodyPr/>
        <a:lstStyle/>
        <a:p>
          <a:endParaRPr lang="en-US"/>
        </a:p>
      </dgm:t>
    </dgm:pt>
    <dgm:pt modelId="{1635E902-0E4D-47D3-9C16-462024E25E14}">
      <dgm:prSet/>
      <dgm:spPr/>
      <dgm:t>
        <a:bodyPr/>
        <a:lstStyle/>
        <a:p>
          <a:r>
            <a:rPr lang="en-US" b="1" dirty="0">
              <a:ea typeface="Calibri" panose="020F0502020204030204" pitchFamily="34" charset="0"/>
              <a:cs typeface="Times New Roman" panose="02020603050405020304" pitchFamily="18" charset="0"/>
            </a:rPr>
            <a:t>To exit CSI status a school must:</a:t>
          </a:r>
        </a:p>
        <a:p>
          <a:pPr>
            <a:buFont typeface="Arial" panose="020B0604020202020204" pitchFamily="34" charset="0"/>
            <a:buChar char="•"/>
          </a:pPr>
          <a:r>
            <a:rPr lang="en-US" dirty="0">
              <a:ea typeface="Calibri" panose="020F0502020204030204" pitchFamily="34" charset="0"/>
              <a:cs typeface="Times New Roman" panose="02020603050405020304" pitchFamily="18" charset="0"/>
            </a:rPr>
            <a:t>Not be in the bottom 5%</a:t>
          </a:r>
        </a:p>
        <a:p>
          <a:pPr>
            <a:buFont typeface="Arial" panose="020B0604020202020204" pitchFamily="34" charset="0"/>
            <a:buChar char="•"/>
          </a:pPr>
          <a:r>
            <a:rPr lang="en-US" dirty="0">
              <a:ea typeface="Calibri" panose="020F0502020204030204" pitchFamily="34" charset="0"/>
              <a:cs typeface="Times New Roman" panose="02020603050405020304" pitchFamily="18" charset="0"/>
            </a:rPr>
            <a:t>Have a graduation higher than 67%</a:t>
          </a:r>
        </a:p>
        <a:p>
          <a:pPr>
            <a:buFont typeface="Arial" panose="020B0604020202020204" pitchFamily="34" charset="0"/>
            <a:buChar char="•"/>
          </a:pPr>
          <a:r>
            <a:rPr lang="en-US" dirty="0">
              <a:ea typeface="Calibri" panose="020F0502020204030204" pitchFamily="34" charset="0"/>
              <a:cs typeface="Times New Roman" panose="02020603050405020304" pitchFamily="18" charset="0"/>
            </a:rPr>
            <a:t>Improve proficiency in BOTH math and ELA MSTEP/SAT in the Spring of 2024 and 2025</a:t>
          </a:r>
          <a:endParaRPr lang="en-US" dirty="0"/>
        </a:p>
      </dgm:t>
    </dgm:pt>
    <dgm:pt modelId="{60F50D0A-4D91-4302-972B-B4B56F489B37}" type="parTrans" cxnId="{67FAEA31-3619-4058-9CED-6F16FF83FEBA}">
      <dgm:prSet/>
      <dgm:spPr/>
      <dgm:t>
        <a:bodyPr/>
        <a:lstStyle/>
        <a:p>
          <a:endParaRPr lang="en-US"/>
        </a:p>
      </dgm:t>
    </dgm:pt>
    <dgm:pt modelId="{7777C334-B00C-4C04-9A3A-9810A7630F4E}" type="sibTrans" cxnId="{67FAEA31-3619-4058-9CED-6F16FF83FEBA}">
      <dgm:prSet/>
      <dgm:spPr/>
      <dgm:t>
        <a:bodyPr/>
        <a:lstStyle/>
        <a:p>
          <a:endParaRPr lang="en-US"/>
        </a:p>
      </dgm:t>
    </dgm:pt>
    <dgm:pt modelId="{4B8277D0-E228-4DCC-A4B6-431BC016243A}" type="pres">
      <dgm:prSet presAssocID="{B8A1E05E-E539-4B1D-A86C-DDC4E9C032DE}" presName="hierChild1" presStyleCnt="0">
        <dgm:presLayoutVars>
          <dgm:chPref val="1"/>
          <dgm:dir/>
          <dgm:animOne val="branch"/>
          <dgm:animLvl val="lvl"/>
          <dgm:resizeHandles/>
        </dgm:presLayoutVars>
      </dgm:prSet>
      <dgm:spPr/>
    </dgm:pt>
    <dgm:pt modelId="{4BBAFBE2-B14F-4FA9-83CD-1AC2EBCF2ADD}" type="pres">
      <dgm:prSet presAssocID="{F152C9A9-7BA5-4997-9653-3C8504210F5D}" presName="hierRoot1" presStyleCnt="0"/>
      <dgm:spPr/>
    </dgm:pt>
    <dgm:pt modelId="{C156F47A-039C-439F-B5D3-2B706ED4461C}" type="pres">
      <dgm:prSet presAssocID="{F152C9A9-7BA5-4997-9653-3C8504210F5D}" presName="composite" presStyleCnt="0"/>
      <dgm:spPr/>
    </dgm:pt>
    <dgm:pt modelId="{369A7DA0-6335-4C42-B003-0D64963CFDC2}" type="pres">
      <dgm:prSet presAssocID="{F152C9A9-7BA5-4997-9653-3C8504210F5D}" presName="background" presStyleLbl="node0" presStyleIdx="0" presStyleCnt="2"/>
      <dgm:spPr/>
    </dgm:pt>
    <dgm:pt modelId="{0B61516F-6F17-4D80-9D95-ED7C2054F7ED}" type="pres">
      <dgm:prSet presAssocID="{F152C9A9-7BA5-4997-9653-3C8504210F5D}" presName="text" presStyleLbl="fgAcc0" presStyleIdx="0" presStyleCnt="2">
        <dgm:presLayoutVars>
          <dgm:chPref val="3"/>
        </dgm:presLayoutVars>
      </dgm:prSet>
      <dgm:spPr/>
    </dgm:pt>
    <dgm:pt modelId="{DB254A8D-17E7-4A92-AF2F-955134A1B9F4}" type="pres">
      <dgm:prSet presAssocID="{F152C9A9-7BA5-4997-9653-3C8504210F5D}" presName="hierChild2" presStyleCnt="0"/>
      <dgm:spPr/>
    </dgm:pt>
    <dgm:pt modelId="{AB1A0831-2F91-409C-8876-4C091E497EB6}" type="pres">
      <dgm:prSet presAssocID="{1635E902-0E4D-47D3-9C16-462024E25E14}" presName="hierRoot1" presStyleCnt="0"/>
      <dgm:spPr/>
    </dgm:pt>
    <dgm:pt modelId="{1FA2819B-3181-4552-B89D-8AF9F96435C7}" type="pres">
      <dgm:prSet presAssocID="{1635E902-0E4D-47D3-9C16-462024E25E14}" presName="composite" presStyleCnt="0"/>
      <dgm:spPr/>
    </dgm:pt>
    <dgm:pt modelId="{D89F717B-82FB-4AAF-84AA-0B1554EC0A4C}" type="pres">
      <dgm:prSet presAssocID="{1635E902-0E4D-47D3-9C16-462024E25E14}" presName="background" presStyleLbl="node0" presStyleIdx="1" presStyleCnt="2"/>
      <dgm:spPr/>
    </dgm:pt>
    <dgm:pt modelId="{3FA37B00-6CE8-4ECC-8796-61E4503BA159}" type="pres">
      <dgm:prSet presAssocID="{1635E902-0E4D-47D3-9C16-462024E25E14}" presName="text" presStyleLbl="fgAcc0" presStyleIdx="1" presStyleCnt="2">
        <dgm:presLayoutVars>
          <dgm:chPref val="3"/>
        </dgm:presLayoutVars>
      </dgm:prSet>
      <dgm:spPr/>
    </dgm:pt>
    <dgm:pt modelId="{F23D3934-099A-4643-AF66-4BB6927A09CE}" type="pres">
      <dgm:prSet presAssocID="{1635E902-0E4D-47D3-9C16-462024E25E14}" presName="hierChild2" presStyleCnt="0"/>
      <dgm:spPr/>
    </dgm:pt>
  </dgm:ptLst>
  <dgm:cxnLst>
    <dgm:cxn modelId="{9BE5AC08-09E8-4592-AE3D-769C8E9043D5}" type="presOf" srcId="{F152C9A9-7BA5-4997-9653-3C8504210F5D}" destId="{0B61516F-6F17-4D80-9D95-ED7C2054F7ED}" srcOrd="0" destOrd="0" presId="urn:microsoft.com/office/officeart/2005/8/layout/hierarchy1"/>
    <dgm:cxn modelId="{67FAEA31-3619-4058-9CED-6F16FF83FEBA}" srcId="{B8A1E05E-E539-4B1D-A86C-DDC4E9C032DE}" destId="{1635E902-0E4D-47D3-9C16-462024E25E14}" srcOrd="1" destOrd="0" parTransId="{60F50D0A-4D91-4302-972B-B4B56F489B37}" sibTransId="{7777C334-B00C-4C04-9A3A-9810A7630F4E}"/>
    <dgm:cxn modelId="{116AAE4F-D1A1-446D-98B1-FDFCFDABC1E2}" type="presOf" srcId="{1635E902-0E4D-47D3-9C16-462024E25E14}" destId="{3FA37B00-6CE8-4ECC-8796-61E4503BA159}" srcOrd="0" destOrd="0" presId="urn:microsoft.com/office/officeart/2005/8/layout/hierarchy1"/>
    <dgm:cxn modelId="{B865A47C-1207-400E-80AD-1BA1408EEDA1}" srcId="{B8A1E05E-E539-4B1D-A86C-DDC4E9C032DE}" destId="{F152C9A9-7BA5-4997-9653-3C8504210F5D}" srcOrd="0" destOrd="0" parTransId="{3188DEF7-A7F0-4A4A-9207-2E48FF3BF399}" sibTransId="{00F3615B-08F4-4205-BC6F-41824A781180}"/>
    <dgm:cxn modelId="{5BE30AC2-8B49-400A-8345-8308570A7A16}" type="presOf" srcId="{B8A1E05E-E539-4B1D-A86C-DDC4E9C032DE}" destId="{4B8277D0-E228-4DCC-A4B6-431BC016243A}" srcOrd="0" destOrd="0" presId="urn:microsoft.com/office/officeart/2005/8/layout/hierarchy1"/>
    <dgm:cxn modelId="{B06EBDFE-9A05-4736-9CE0-905A9D8AD879}" type="presParOf" srcId="{4B8277D0-E228-4DCC-A4B6-431BC016243A}" destId="{4BBAFBE2-B14F-4FA9-83CD-1AC2EBCF2ADD}" srcOrd="0" destOrd="0" presId="urn:microsoft.com/office/officeart/2005/8/layout/hierarchy1"/>
    <dgm:cxn modelId="{D78E19EB-E2E3-4E39-B48F-9158455807CB}" type="presParOf" srcId="{4BBAFBE2-B14F-4FA9-83CD-1AC2EBCF2ADD}" destId="{C156F47A-039C-439F-B5D3-2B706ED4461C}" srcOrd="0" destOrd="0" presId="urn:microsoft.com/office/officeart/2005/8/layout/hierarchy1"/>
    <dgm:cxn modelId="{FB85F954-A5BB-4417-9432-B5945DC8551E}" type="presParOf" srcId="{C156F47A-039C-439F-B5D3-2B706ED4461C}" destId="{369A7DA0-6335-4C42-B003-0D64963CFDC2}" srcOrd="0" destOrd="0" presId="urn:microsoft.com/office/officeart/2005/8/layout/hierarchy1"/>
    <dgm:cxn modelId="{6039BCF0-43E5-4FCB-80D8-C0C9D75BD3D5}" type="presParOf" srcId="{C156F47A-039C-439F-B5D3-2B706ED4461C}" destId="{0B61516F-6F17-4D80-9D95-ED7C2054F7ED}" srcOrd="1" destOrd="0" presId="urn:microsoft.com/office/officeart/2005/8/layout/hierarchy1"/>
    <dgm:cxn modelId="{A9BE68D6-E598-4AD1-A0FB-40EC4EDB58A0}" type="presParOf" srcId="{4BBAFBE2-B14F-4FA9-83CD-1AC2EBCF2ADD}" destId="{DB254A8D-17E7-4A92-AF2F-955134A1B9F4}" srcOrd="1" destOrd="0" presId="urn:microsoft.com/office/officeart/2005/8/layout/hierarchy1"/>
    <dgm:cxn modelId="{61158EA5-60A5-4663-B49F-8DF58B6A8A3D}" type="presParOf" srcId="{4B8277D0-E228-4DCC-A4B6-431BC016243A}" destId="{AB1A0831-2F91-409C-8876-4C091E497EB6}" srcOrd="1" destOrd="0" presId="urn:microsoft.com/office/officeart/2005/8/layout/hierarchy1"/>
    <dgm:cxn modelId="{239CF9A2-11AC-4843-86D9-9B335BE52ACE}" type="presParOf" srcId="{AB1A0831-2F91-409C-8876-4C091E497EB6}" destId="{1FA2819B-3181-4552-B89D-8AF9F96435C7}" srcOrd="0" destOrd="0" presId="urn:microsoft.com/office/officeart/2005/8/layout/hierarchy1"/>
    <dgm:cxn modelId="{9834A0E0-46E8-4076-8772-47FC3013018B}" type="presParOf" srcId="{1FA2819B-3181-4552-B89D-8AF9F96435C7}" destId="{D89F717B-82FB-4AAF-84AA-0B1554EC0A4C}" srcOrd="0" destOrd="0" presId="urn:microsoft.com/office/officeart/2005/8/layout/hierarchy1"/>
    <dgm:cxn modelId="{76C883F9-99AF-4ACA-B133-41440A46FBA2}" type="presParOf" srcId="{1FA2819B-3181-4552-B89D-8AF9F96435C7}" destId="{3FA37B00-6CE8-4ECC-8796-61E4503BA159}" srcOrd="1" destOrd="0" presId="urn:microsoft.com/office/officeart/2005/8/layout/hierarchy1"/>
    <dgm:cxn modelId="{D4206AFB-BFD7-4054-87DA-8AA43048E32D}" type="presParOf" srcId="{AB1A0831-2F91-409C-8876-4C091E497EB6}" destId="{F23D3934-099A-4643-AF66-4BB6927A0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EAE9F3-EA12-4F0C-B5E0-78117F0A95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208C48-E167-43C7-A4F8-265E4C4693DF}">
      <dgm:prSet/>
      <dgm:spPr/>
      <dgm:t>
        <a:bodyPr/>
        <a:lstStyle/>
        <a:p>
          <a:pPr>
            <a:lnSpc>
              <a:spcPct val="100000"/>
            </a:lnSpc>
          </a:pPr>
          <a:r>
            <a:rPr lang="en-US"/>
            <a:t>An evaluation of </a:t>
          </a:r>
          <a:r>
            <a:rPr lang="en-US" b="1" i="1" u="sng"/>
            <a:t>school</a:t>
          </a:r>
          <a:r>
            <a:rPr lang="en-US"/>
            <a:t> level outcomes.</a:t>
          </a:r>
        </a:p>
      </dgm:t>
    </dgm:pt>
    <dgm:pt modelId="{8DBDB6D7-31D4-403F-944D-9BBEDF6FDA5E}" type="parTrans" cxnId="{8D5E0510-BC93-456B-AB70-39C43C4E69A9}">
      <dgm:prSet/>
      <dgm:spPr/>
      <dgm:t>
        <a:bodyPr/>
        <a:lstStyle/>
        <a:p>
          <a:endParaRPr lang="en-US"/>
        </a:p>
      </dgm:t>
    </dgm:pt>
    <dgm:pt modelId="{DC670FA2-EAAC-41C3-8CA0-B659FFFC283E}" type="sibTrans" cxnId="{8D5E0510-BC93-456B-AB70-39C43C4E69A9}">
      <dgm:prSet/>
      <dgm:spPr/>
      <dgm:t>
        <a:bodyPr/>
        <a:lstStyle/>
        <a:p>
          <a:endParaRPr lang="en-US"/>
        </a:p>
      </dgm:t>
    </dgm:pt>
    <dgm:pt modelId="{C7C6D599-5B22-4C62-8EAB-1B4E0C0D2EC1}">
      <dgm:prSet/>
      <dgm:spPr/>
      <dgm:t>
        <a:bodyPr/>
        <a:lstStyle/>
        <a:p>
          <a:pPr>
            <a:lnSpc>
              <a:spcPct val="100000"/>
            </a:lnSpc>
          </a:pPr>
          <a:r>
            <a:rPr lang="en-US"/>
            <a:t>A multi-phased process designed to collect, discuss, and evaluate </a:t>
          </a:r>
          <a:r>
            <a:rPr lang="en-US" b="1"/>
            <a:t>academic outcome </a:t>
          </a:r>
          <a:r>
            <a:rPr lang="en-US"/>
            <a:t>evidence for the purpose of determining the need for the application of school level accountability measures</a:t>
          </a:r>
        </a:p>
      </dgm:t>
    </dgm:pt>
    <dgm:pt modelId="{F3867459-506B-41B6-B521-50443BBE447C}" type="parTrans" cxnId="{5AAF54EC-C708-4BCE-A40F-3F9C42CCF88F}">
      <dgm:prSet/>
      <dgm:spPr/>
      <dgm:t>
        <a:bodyPr/>
        <a:lstStyle/>
        <a:p>
          <a:endParaRPr lang="en-US"/>
        </a:p>
      </dgm:t>
    </dgm:pt>
    <dgm:pt modelId="{B107B10C-8AB0-4878-A0E8-38A7AA93EBAC}" type="sibTrans" cxnId="{5AAF54EC-C708-4BCE-A40F-3F9C42CCF88F}">
      <dgm:prSet/>
      <dgm:spPr/>
      <dgm:t>
        <a:bodyPr/>
        <a:lstStyle/>
        <a:p>
          <a:endParaRPr lang="en-US"/>
        </a:p>
      </dgm:t>
    </dgm:pt>
    <dgm:pt modelId="{41B57BD1-79F3-49F0-8988-4C6976166C85}" type="pres">
      <dgm:prSet presAssocID="{06EAE9F3-EA12-4F0C-B5E0-78117F0A955F}" presName="root" presStyleCnt="0">
        <dgm:presLayoutVars>
          <dgm:dir/>
          <dgm:resizeHandles val="exact"/>
        </dgm:presLayoutVars>
      </dgm:prSet>
      <dgm:spPr/>
    </dgm:pt>
    <dgm:pt modelId="{120CDBB9-6A87-4174-AC78-EADAB3B70573}" type="pres">
      <dgm:prSet presAssocID="{E9208C48-E167-43C7-A4F8-265E4C4693DF}" presName="compNode" presStyleCnt="0"/>
      <dgm:spPr/>
    </dgm:pt>
    <dgm:pt modelId="{5C375F71-2350-4EB7-8E66-F2C4AD1242A3}" type="pres">
      <dgm:prSet presAssocID="{E9208C48-E167-43C7-A4F8-265E4C4693DF}" presName="bgRect" presStyleLbl="bgShp" presStyleIdx="0" presStyleCnt="2"/>
      <dgm:spPr/>
    </dgm:pt>
    <dgm:pt modelId="{A4EF1B63-AEAD-4A0A-8780-01013600A6B1}" type="pres">
      <dgm:prSet presAssocID="{E9208C48-E167-43C7-A4F8-265E4C4693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8A62586-449E-409B-8DAB-F7261854A196}" type="pres">
      <dgm:prSet presAssocID="{E9208C48-E167-43C7-A4F8-265E4C4693DF}" presName="spaceRect" presStyleCnt="0"/>
      <dgm:spPr/>
    </dgm:pt>
    <dgm:pt modelId="{0C3B3D72-300B-4250-B625-00DE275C90A2}" type="pres">
      <dgm:prSet presAssocID="{E9208C48-E167-43C7-A4F8-265E4C4693DF}" presName="parTx" presStyleLbl="revTx" presStyleIdx="0" presStyleCnt="2">
        <dgm:presLayoutVars>
          <dgm:chMax val="0"/>
          <dgm:chPref val="0"/>
        </dgm:presLayoutVars>
      </dgm:prSet>
      <dgm:spPr/>
    </dgm:pt>
    <dgm:pt modelId="{B71F3E59-BDEE-4BB0-8F63-671C5EBA0B1D}" type="pres">
      <dgm:prSet presAssocID="{DC670FA2-EAAC-41C3-8CA0-B659FFFC283E}" presName="sibTrans" presStyleCnt="0"/>
      <dgm:spPr/>
    </dgm:pt>
    <dgm:pt modelId="{081390D5-82D1-4F84-927E-142004C6D044}" type="pres">
      <dgm:prSet presAssocID="{C7C6D599-5B22-4C62-8EAB-1B4E0C0D2EC1}" presName="compNode" presStyleCnt="0"/>
      <dgm:spPr/>
    </dgm:pt>
    <dgm:pt modelId="{E63FB003-F804-4F09-947F-797F19E61269}" type="pres">
      <dgm:prSet presAssocID="{C7C6D599-5B22-4C62-8EAB-1B4E0C0D2EC1}" presName="bgRect" presStyleLbl="bgShp" presStyleIdx="1" presStyleCnt="2"/>
      <dgm:spPr/>
    </dgm:pt>
    <dgm:pt modelId="{A8AE1818-54E4-45BB-B52F-0C83ED2390D0}" type="pres">
      <dgm:prSet presAssocID="{C7C6D599-5B22-4C62-8EAB-1B4E0C0D2E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2AD3B40B-4DD6-44E9-BBB9-A40A1E67B370}" type="pres">
      <dgm:prSet presAssocID="{C7C6D599-5B22-4C62-8EAB-1B4E0C0D2EC1}" presName="spaceRect" presStyleCnt="0"/>
      <dgm:spPr/>
    </dgm:pt>
    <dgm:pt modelId="{87F14A64-C0E8-42DC-8F7A-04DD94D06FF6}" type="pres">
      <dgm:prSet presAssocID="{C7C6D599-5B22-4C62-8EAB-1B4E0C0D2EC1}" presName="parTx" presStyleLbl="revTx" presStyleIdx="1" presStyleCnt="2">
        <dgm:presLayoutVars>
          <dgm:chMax val="0"/>
          <dgm:chPref val="0"/>
        </dgm:presLayoutVars>
      </dgm:prSet>
      <dgm:spPr/>
    </dgm:pt>
  </dgm:ptLst>
  <dgm:cxnLst>
    <dgm:cxn modelId="{2A36D70B-7690-47B0-8A52-5CA5C84BBDA6}" type="presOf" srcId="{E9208C48-E167-43C7-A4F8-265E4C4693DF}" destId="{0C3B3D72-300B-4250-B625-00DE275C90A2}" srcOrd="0" destOrd="0" presId="urn:microsoft.com/office/officeart/2018/2/layout/IconVerticalSolidList"/>
    <dgm:cxn modelId="{8D5E0510-BC93-456B-AB70-39C43C4E69A9}" srcId="{06EAE9F3-EA12-4F0C-B5E0-78117F0A955F}" destId="{E9208C48-E167-43C7-A4F8-265E4C4693DF}" srcOrd="0" destOrd="0" parTransId="{8DBDB6D7-31D4-403F-944D-9BBEDF6FDA5E}" sibTransId="{DC670FA2-EAAC-41C3-8CA0-B659FFFC283E}"/>
    <dgm:cxn modelId="{FF0C2E5B-D03B-45F0-8425-D294CAB2419F}" type="presOf" srcId="{C7C6D599-5B22-4C62-8EAB-1B4E0C0D2EC1}" destId="{87F14A64-C0E8-42DC-8F7A-04DD94D06FF6}" srcOrd="0" destOrd="0" presId="urn:microsoft.com/office/officeart/2018/2/layout/IconVerticalSolidList"/>
    <dgm:cxn modelId="{F8113FB5-2429-46A9-9F56-B7EF2F3C738D}" type="presOf" srcId="{06EAE9F3-EA12-4F0C-B5E0-78117F0A955F}" destId="{41B57BD1-79F3-49F0-8988-4C6976166C85}" srcOrd="0" destOrd="0" presId="urn:microsoft.com/office/officeart/2018/2/layout/IconVerticalSolidList"/>
    <dgm:cxn modelId="{5AAF54EC-C708-4BCE-A40F-3F9C42CCF88F}" srcId="{06EAE9F3-EA12-4F0C-B5E0-78117F0A955F}" destId="{C7C6D599-5B22-4C62-8EAB-1B4E0C0D2EC1}" srcOrd="1" destOrd="0" parTransId="{F3867459-506B-41B6-B521-50443BBE447C}" sibTransId="{B107B10C-8AB0-4878-A0E8-38A7AA93EBAC}"/>
    <dgm:cxn modelId="{A0FE857B-E775-43E3-95B7-10C7C06CADDD}" type="presParOf" srcId="{41B57BD1-79F3-49F0-8988-4C6976166C85}" destId="{120CDBB9-6A87-4174-AC78-EADAB3B70573}" srcOrd="0" destOrd="0" presId="urn:microsoft.com/office/officeart/2018/2/layout/IconVerticalSolidList"/>
    <dgm:cxn modelId="{B3DA5893-8730-4E8E-9246-8E6A2E1D1AE5}" type="presParOf" srcId="{120CDBB9-6A87-4174-AC78-EADAB3B70573}" destId="{5C375F71-2350-4EB7-8E66-F2C4AD1242A3}" srcOrd="0" destOrd="0" presId="urn:microsoft.com/office/officeart/2018/2/layout/IconVerticalSolidList"/>
    <dgm:cxn modelId="{D90E75A8-F8AF-40AC-8611-BA0BEDFE4420}" type="presParOf" srcId="{120CDBB9-6A87-4174-AC78-EADAB3B70573}" destId="{A4EF1B63-AEAD-4A0A-8780-01013600A6B1}" srcOrd="1" destOrd="0" presId="urn:microsoft.com/office/officeart/2018/2/layout/IconVerticalSolidList"/>
    <dgm:cxn modelId="{D7D0695D-504D-4D3C-929C-1C3131532C84}" type="presParOf" srcId="{120CDBB9-6A87-4174-AC78-EADAB3B70573}" destId="{38A62586-449E-409B-8DAB-F7261854A196}" srcOrd="2" destOrd="0" presId="urn:microsoft.com/office/officeart/2018/2/layout/IconVerticalSolidList"/>
    <dgm:cxn modelId="{5FCB7CCC-8916-4B17-B79C-402C9FCA50E7}" type="presParOf" srcId="{120CDBB9-6A87-4174-AC78-EADAB3B70573}" destId="{0C3B3D72-300B-4250-B625-00DE275C90A2}" srcOrd="3" destOrd="0" presId="urn:microsoft.com/office/officeart/2018/2/layout/IconVerticalSolidList"/>
    <dgm:cxn modelId="{BB944DA6-4542-40A9-A31F-A9C05F4AF053}" type="presParOf" srcId="{41B57BD1-79F3-49F0-8988-4C6976166C85}" destId="{B71F3E59-BDEE-4BB0-8F63-671C5EBA0B1D}" srcOrd="1" destOrd="0" presId="urn:microsoft.com/office/officeart/2018/2/layout/IconVerticalSolidList"/>
    <dgm:cxn modelId="{55752282-0666-49FC-91BD-C3392CB1A07A}" type="presParOf" srcId="{41B57BD1-79F3-49F0-8988-4C6976166C85}" destId="{081390D5-82D1-4F84-927E-142004C6D044}" srcOrd="2" destOrd="0" presId="urn:microsoft.com/office/officeart/2018/2/layout/IconVerticalSolidList"/>
    <dgm:cxn modelId="{AF0B44C2-6111-40A5-87CA-DF4494EA57D9}" type="presParOf" srcId="{081390D5-82D1-4F84-927E-142004C6D044}" destId="{E63FB003-F804-4F09-947F-797F19E61269}" srcOrd="0" destOrd="0" presId="urn:microsoft.com/office/officeart/2018/2/layout/IconVerticalSolidList"/>
    <dgm:cxn modelId="{C427F138-B100-409D-8A99-8CFBA199F5CB}" type="presParOf" srcId="{081390D5-82D1-4F84-927E-142004C6D044}" destId="{A8AE1818-54E4-45BB-B52F-0C83ED2390D0}" srcOrd="1" destOrd="0" presId="urn:microsoft.com/office/officeart/2018/2/layout/IconVerticalSolidList"/>
    <dgm:cxn modelId="{4234DAB9-5E91-4CCB-9B85-0E63AFB04DD5}" type="presParOf" srcId="{081390D5-82D1-4F84-927E-142004C6D044}" destId="{2AD3B40B-4DD6-44E9-BBB9-A40A1E67B370}" srcOrd="2" destOrd="0" presId="urn:microsoft.com/office/officeart/2018/2/layout/IconVerticalSolidList"/>
    <dgm:cxn modelId="{4C16E815-621B-4D2E-B941-D1767C555CAC}" type="presParOf" srcId="{081390D5-82D1-4F84-927E-142004C6D044}" destId="{87F14A64-C0E8-42DC-8F7A-04DD94D06F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C539CD-DF9F-4812-BA42-B3E1C2E172AD}"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5A83CDB5-3C6E-44EF-9FE2-A3248D455E4B}">
      <dgm:prSet/>
      <dgm:spPr/>
      <dgm:t>
        <a:bodyPr/>
        <a:lstStyle/>
        <a:p>
          <a:r>
            <a:rPr lang="en-US" b="1"/>
            <a:t>The Michigan Legislature has allocated funds for partnership districts.</a:t>
          </a:r>
          <a:endParaRPr lang="en-US"/>
        </a:p>
      </dgm:t>
    </dgm:pt>
    <dgm:pt modelId="{8C9535BC-7354-4DC5-9053-6910359B21FE}" type="parTrans" cxnId="{8EB82564-2690-415C-B6E1-11F1C757F185}">
      <dgm:prSet/>
      <dgm:spPr/>
      <dgm:t>
        <a:bodyPr/>
        <a:lstStyle/>
        <a:p>
          <a:endParaRPr lang="en-US"/>
        </a:p>
      </dgm:t>
    </dgm:pt>
    <dgm:pt modelId="{FF9934AD-DFA4-4B49-B26D-A40BAE069BE8}" type="sibTrans" cxnId="{8EB82564-2690-415C-B6E1-11F1C757F185}">
      <dgm:prSet/>
      <dgm:spPr/>
      <dgm:t>
        <a:bodyPr/>
        <a:lstStyle/>
        <a:p>
          <a:endParaRPr lang="en-US"/>
        </a:p>
      </dgm:t>
    </dgm:pt>
    <dgm:pt modelId="{29D6EBF3-A66B-4F14-A6BA-1262348C4130}">
      <dgm:prSet/>
      <dgm:spPr/>
      <dgm:t>
        <a:bodyPr/>
        <a:lstStyle/>
        <a:p>
          <a:r>
            <a:rPr lang="en-US" b="1"/>
            <a:t>Partnership districts apply for funds on an annual basis. </a:t>
          </a:r>
          <a:endParaRPr lang="en-US"/>
        </a:p>
      </dgm:t>
    </dgm:pt>
    <dgm:pt modelId="{AA1B8F94-74D6-4B38-A148-E7577F9EFD2A}" type="parTrans" cxnId="{CBE26FF6-21F5-4D6A-A701-B942FACCF8D6}">
      <dgm:prSet/>
      <dgm:spPr/>
      <dgm:t>
        <a:bodyPr/>
        <a:lstStyle/>
        <a:p>
          <a:endParaRPr lang="en-US"/>
        </a:p>
      </dgm:t>
    </dgm:pt>
    <dgm:pt modelId="{22603472-A671-467E-9DF7-99E119980F62}" type="sibTrans" cxnId="{CBE26FF6-21F5-4D6A-A701-B942FACCF8D6}">
      <dgm:prSet/>
      <dgm:spPr/>
      <dgm:t>
        <a:bodyPr/>
        <a:lstStyle/>
        <a:p>
          <a:endParaRPr lang="en-US"/>
        </a:p>
      </dgm:t>
    </dgm:pt>
    <dgm:pt modelId="{FF2C37B1-2C88-4D82-B45A-8A735D5B1743}">
      <dgm:prSet/>
      <dgm:spPr/>
      <dgm:t>
        <a:bodyPr/>
        <a:lstStyle/>
        <a:p>
          <a:r>
            <a:rPr lang="en-US" b="1"/>
            <a:t>Funding is dedicated to improving instruction and learning in districts and their respective schools.</a:t>
          </a:r>
          <a:endParaRPr lang="en-US"/>
        </a:p>
      </dgm:t>
    </dgm:pt>
    <dgm:pt modelId="{7E2A0F54-419D-4C0E-9A2E-9151DE37CD75}" type="parTrans" cxnId="{6104ED1F-C64C-4F11-B11A-A32A74CB1C70}">
      <dgm:prSet/>
      <dgm:spPr/>
      <dgm:t>
        <a:bodyPr/>
        <a:lstStyle/>
        <a:p>
          <a:endParaRPr lang="en-US"/>
        </a:p>
      </dgm:t>
    </dgm:pt>
    <dgm:pt modelId="{FFA511B8-3116-4F2C-B60A-02FA24E81B14}" type="sibTrans" cxnId="{6104ED1F-C64C-4F11-B11A-A32A74CB1C70}">
      <dgm:prSet/>
      <dgm:spPr/>
      <dgm:t>
        <a:bodyPr/>
        <a:lstStyle/>
        <a:p>
          <a:endParaRPr lang="en-US"/>
        </a:p>
      </dgm:t>
    </dgm:pt>
    <dgm:pt modelId="{7E1FD3AB-261A-4570-8DA8-078396EC8987}" type="pres">
      <dgm:prSet presAssocID="{03C539CD-DF9F-4812-BA42-B3E1C2E172AD}" presName="linear" presStyleCnt="0">
        <dgm:presLayoutVars>
          <dgm:animLvl val="lvl"/>
          <dgm:resizeHandles val="exact"/>
        </dgm:presLayoutVars>
      </dgm:prSet>
      <dgm:spPr/>
    </dgm:pt>
    <dgm:pt modelId="{0A132EDA-0597-4C3C-952D-AB0565345F0C}" type="pres">
      <dgm:prSet presAssocID="{5A83CDB5-3C6E-44EF-9FE2-A3248D455E4B}" presName="parentText" presStyleLbl="node1" presStyleIdx="0" presStyleCnt="3">
        <dgm:presLayoutVars>
          <dgm:chMax val="0"/>
          <dgm:bulletEnabled val="1"/>
        </dgm:presLayoutVars>
      </dgm:prSet>
      <dgm:spPr/>
    </dgm:pt>
    <dgm:pt modelId="{85CC8A55-9F15-421B-97DC-53AC75E8142F}" type="pres">
      <dgm:prSet presAssocID="{FF9934AD-DFA4-4B49-B26D-A40BAE069BE8}" presName="spacer" presStyleCnt="0"/>
      <dgm:spPr/>
    </dgm:pt>
    <dgm:pt modelId="{10925909-4237-4BD6-845F-5FBFA54D2B10}" type="pres">
      <dgm:prSet presAssocID="{29D6EBF3-A66B-4F14-A6BA-1262348C4130}" presName="parentText" presStyleLbl="node1" presStyleIdx="1" presStyleCnt="3">
        <dgm:presLayoutVars>
          <dgm:chMax val="0"/>
          <dgm:bulletEnabled val="1"/>
        </dgm:presLayoutVars>
      </dgm:prSet>
      <dgm:spPr/>
    </dgm:pt>
    <dgm:pt modelId="{1FA24BBC-36AD-4F72-B3ED-D37ED874952A}" type="pres">
      <dgm:prSet presAssocID="{22603472-A671-467E-9DF7-99E119980F62}" presName="spacer" presStyleCnt="0"/>
      <dgm:spPr/>
    </dgm:pt>
    <dgm:pt modelId="{D21D5541-3862-474B-A7E3-C5DEB4F4E488}" type="pres">
      <dgm:prSet presAssocID="{FF2C37B1-2C88-4D82-B45A-8A735D5B1743}" presName="parentText" presStyleLbl="node1" presStyleIdx="2" presStyleCnt="3">
        <dgm:presLayoutVars>
          <dgm:chMax val="0"/>
          <dgm:bulletEnabled val="1"/>
        </dgm:presLayoutVars>
      </dgm:prSet>
      <dgm:spPr/>
    </dgm:pt>
  </dgm:ptLst>
  <dgm:cxnLst>
    <dgm:cxn modelId="{6104ED1F-C64C-4F11-B11A-A32A74CB1C70}" srcId="{03C539CD-DF9F-4812-BA42-B3E1C2E172AD}" destId="{FF2C37B1-2C88-4D82-B45A-8A735D5B1743}" srcOrd="2" destOrd="0" parTransId="{7E2A0F54-419D-4C0E-9A2E-9151DE37CD75}" sibTransId="{FFA511B8-3116-4F2C-B60A-02FA24E81B14}"/>
    <dgm:cxn modelId="{78A30E2D-9CAB-4207-A3B8-D900E637F329}" type="presOf" srcId="{03C539CD-DF9F-4812-BA42-B3E1C2E172AD}" destId="{7E1FD3AB-261A-4570-8DA8-078396EC8987}" srcOrd="0" destOrd="0" presId="urn:microsoft.com/office/officeart/2005/8/layout/vList2"/>
    <dgm:cxn modelId="{8EB82564-2690-415C-B6E1-11F1C757F185}" srcId="{03C539CD-DF9F-4812-BA42-B3E1C2E172AD}" destId="{5A83CDB5-3C6E-44EF-9FE2-A3248D455E4B}" srcOrd="0" destOrd="0" parTransId="{8C9535BC-7354-4DC5-9053-6910359B21FE}" sibTransId="{FF9934AD-DFA4-4B49-B26D-A40BAE069BE8}"/>
    <dgm:cxn modelId="{92CE5859-3AAE-4B7E-9EE9-F8F7E89132EB}" type="presOf" srcId="{29D6EBF3-A66B-4F14-A6BA-1262348C4130}" destId="{10925909-4237-4BD6-845F-5FBFA54D2B10}" srcOrd="0" destOrd="0" presId="urn:microsoft.com/office/officeart/2005/8/layout/vList2"/>
    <dgm:cxn modelId="{21A332A5-5EB4-4FB4-BD94-87280017D6DE}" type="presOf" srcId="{5A83CDB5-3C6E-44EF-9FE2-A3248D455E4B}" destId="{0A132EDA-0597-4C3C-952D-AB0565345F0C}" srcOrd="0" destOrd="0" presId="urn:microsoft.com/office/officeart/2005/8/layout/vList2"/>
    <dgm:cxn modelId="{ED1AF2B2-F037-4FB8-B28A-4E9B3EB60A8E}" type="presOf" srcId="{FF2C37B1-2C88-4D82-B45A-8A735D5B1743}" destId="{D21D5541-3862-474B-A7E3-C5DEB4F4E488}" srcOrd="0" destOrd="0" presId="urn:microsoft.com/office/officeart/2005/8/layout/vList2"/>
    <dgm:cxn modelId="{CBE26FF6-21F5-4D6A-A701-B942FACCF8D6}" srcId="{03C539CD-DF9F-4812-BA42-B3E1C2E172AD}" destId="{29D6EBF3-A66B-4F14-A6BA-1262348C4130}" srcOrd="1" destOrd="0" parTransId="{AA1B8F94-74D6-4B38-A148-E7577F9EFD2A}" sibTransId="{22603472-A671-467E-9DF7-99E119980F62}"/>
    <dgm:cxn modelId="{A952AB22-4955-40F3-87A6-2991A7696251}" type="presParOf" srcId="{7E1FD3AB-261A-4570-8DA8-078396EC8987}" destId="{0A132EDA-0597-4C3C-952D-AB0565345F0C}" srcOrd="0" destOrd="0" presId="urn:microsoft.com/office/officeart/2005/8/layout/vList2"/>
    <dgm:cxn modelId="{9ED00F16-32AD-4177-BDB2-9E5C9061C037}" type="presParOf" srcId="{7E1FD3AB-261A-4570-8DA8-078396EC8987}" destId="{85CC8A55-9F15-421B-97DC-53AC75E8142F}" srcOrd="1" destOrd="0" presId="urn:microsoft.com/office/officeart/2005/8/layout/vList2"/>
    <dgm:cxn modelId="{06D23A0E-1974-457D-B557-3327F0D42869}" type="presParOf" srcId="{7E1FD3AB-261A-4570-8DA8-078396EC8987}" destId="{10925909-4237-4BD6-845F-5FBFA54D2B10}" srcOrd="2" destOrd="0" presId="urn:microsoft.com/office/officeart/2005/8/layout/vList2"/>
    <dgm:cxn modelId="{A0C705A2-E1E9-4ECB-9C10-67FF2C096D17}" type="presParOf" srcId="{7E1FD3AB-261A-4570-8DA8-078396EC8987}" destId="{1FA24BBC-36AD-4F72-B3ED-D37ED874952A}" srcOrd="3" destOrd="0" presId="urn:microsoft.com/office/officeart/2005/8/layout/vList2"/>
    <dgm:cxn modelId="{5CFCFFE4-970F-4B22-A1D1-03AFA493E709}" type="presParOf" srcId="{7E1FD3AB-261A-4570-8DA8-078396EC8987}" destId="{D21D5541-3862-474B-A7E3-C5DEB4F4E48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44D003-6662-42C9-9225-44F6195D6473}"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17FEFE7A-675E-402C-B2F0-94BD4690C6F0}">
      <dgm:prSet/>
      <dgm:spPr/>
      <dgm:t>
        <a:bodyPr/>
        <a:lstStyle/>
        <a:p>
          <a:r>
            <a:rPr lang="en-US" b="1"/>
            <a:t>Requirements for districts to receive funds: </a:t>
          </a:r>
          <a:endParaRPr lang="en-US"/>
        </a:p>
      </dgm:t>
    </dgm:pt>
    <dgm:pt modelId="{8A3D9EF7-0BC8-4730-B3EE-565697790737}" type="parTrans" cxnId="{EDC5F67E-3459-4C5F-B972-0BF365468123}">
      <dgm:prSet/>
      <dgm:spPr/>
      <dgm:t>
        <a:bodyPr/>
        <a:lstStyle/>
        <a:p>
          <a:endParaRPr lang="en-US"/>
        </a:p>
      </dgm:t>
    </dgm:pt>
    <dgm:pt modelId="{F1A8E044-F657-48CC-A403-CBF32BDE6BF7}" type="sibTrans" cxnId="{EDC5F67E-3459-4C5F-B972-0BF365468123}">
      <dgm:prSet/>
      <dgm:spPr/>
      <dgm:t>
        <a:bodyPr/>
        <a:lstStyle/>
        <a:p>
          <a:endParaRPr lang="en-US"/>
        </a:p>
      </dgm:t>
    </dgm:pt>
    <dgm:pt modelId="{827F1344-05FF-4E9E-A463-DC7C3B688AA6}">
      <dgm:prSet/>
      <dgm:spPr/>
      <dgm:t>
        <a:bodyPr/>
        <a:lstStyle/>
        <a:p>
          <a:r>
            <a:rPr lang="en-US" b="1"/>
            <a:t>Complete a needs assessment utilizing MICIP</a:t>
          </a:r>
          <a:endParaRPr lang="en-US"/>
        </a:p>
      </dgm:t>
    </dgm:pt>
    <dgm:pt modelId="{226EFFC4-83A1-4469-BEB2-F164C6647874}" type="parTrans" cxnId="{C40DA115-F9E6-4C56-9E30-D67B1DFE1B2D}">
      <dgm:prSet/>
      <dgm:spPr/>
      <dgm:t>
        <a:bodyPr/>
        <a:lstStyle/>
        <a:p>
          <a:endParaRPr lang="en-US"/>
        </a:p>
      </dgm:t>
    </dgm:pt>
    <dgm:pt modelId="{EF6C1606-AAD6-40F2-832E-1F250E1F4AF0}" type="sibTrans" cxnId="{C40DA115-F9E6-4C56-9E30-D67B1DFE1B2D}">
      <dgm:prSet/>
      <dgm:spPr/>
      <dgm:t>
        <a:bodyPr/>
        <a:lstStyle/>
        <a:p>
          <a:endParaRPr lang="en-US"/>
        </a:p>
      </dgm:t>
    </dgm:pt>
    <dgm:pt modelId="{126F7F9B-67E9-4243-A8C5-6241356724C0}">
      <dgm:prSet/>
      <dgm:spPr/>
      <dgm:t>
        <a:bodyPr/>
        <a:lstStyle/>
        <a:p>
          <a:r>
            <a:rPr lang="en-US" b="1"/>
            <a:t>Develop an intervention plan which is incorporated into the agreement</a:t>
          </a:r>
          <a:endParaRPr lang="en-US"/>
        </a:p>
      </dgm:t>
    </dgm:pt>
    <dgm:pt modelId="{7637C708-4456-4581-BE2A-15C301B50277}" type="parTrans" cxnId="{2C5FA297-F905-410F-AF7A-B5C74836C294}">
      <dgm:prSet/>
      <dgm:spPr/>
      <dgm:t>
        <a:bodyPr/>
        <a:lstStyle/>
        <a:p>
          <a:endParaRPr lang="en-US"/>
        </a:p>
      </dgm:t>
    </dgm:pt>
    <dgm:pt modelId="{D9A5D717-E471-4F25-8C19-9DABAB6B4675}" type="sibTrans" cxnId="{2C5FA297-F905-410F-AF7A-B5C74836C294}">
      <dgm:prSet/>
      <dgm:spPr/>
      <dgm:t>
        <a:bodyPr/>
        <a:lstStyle/>
        <a:p>
          <a:endParaRPr lang="en-US"/>
        </a:p>
      </dgm:t>
    </dgm:pt>
    <dgm:pt modelId="{356E7C81-6114-4806-826D-5873C11DE54F}">
      <dgm:prSet/>
      <dgm:spPr/>
      <dgm:t>
        <a:bodyPr/>
        <a:lstStyle/>
        <a:p>
          <a:r>
            <a:rPr lang="en-US" b="1"/>
            <a:t>Utilize funds to support the attainment of:</a:t>
          </a:r>
          <a:endParaRPr lang="en-US"/>
        </a:p>
      </dgm:t>
    </dgm:pt>
    <dgm:pt modelId="{6C1C636C-6A0C-4B34-9155-E3D8CBCBE5AD}" type="parTrans" cxnId="{BFA01126-A15A-473C-8FF2-B4401C902DCA}">
      <dgm:prSet/>
      <dgm:spPr/>
      <dgm:t>
        <a:bodyPr/>
        <a:lstStyle/>
        <a:p>
          <a:endParaRPr lang="en-US"/>
        </a:p>
      </dgm:t>
    </dgm:pt>
    <dgm:pt modelId="{78B27C1B-1AB8-493B-A079-FF3AAF780B95}" type="sibTrans" cxnId="{BFA01126-A15A-473C-8FF2-B4401C902DCA}">
      <dgm:prSet/>
      <dgm:spPr/>
      <dgm:t>
        <a:bodyPr/>
        <a:lstStyle/>
        <a:p>
          <a:endParaRPr lang="en-US"/>
        </a:p>
      </dgm:t>
    </dgm:pt>
    <dgm:pt modelId="{91742588-5A91-4825-AD3C-B0E814AD6EE5}">
      <dgm:prSet/>
      <dgm:spPr/>
      <dgm:t>
        <a:bodyPr/>
        <a:lstStyle/>
        <a:p>
          <a:r>
            <a:rPr lang="en-US" b="1" i="1"/>
            <a:t>18-month interim target benchmarks</a:t>
          </a:r>
          <a:endParaRPr lang="en-US"/>
        </a:p>
      </dgm:t>
    </dgm:pt>
    <dgm:pt modelId="{8E1D228B-5EB3-47DC-9839-40BFBD42657B}" type="parTrans" cxnId="{019091E5-CFCC-4026-AB30-5545B5A483C0}">
      <dgm:prSet/>
      <dgm:spPr/>
      <dgm:t>
        <a:bodyPr/>
        <a:lstStyle/>
        <a:p>
          <a:endParaRPr lang="en-US"/>
        </a:p>
      </dgm:t>
    </dgm:pt>
    <dgm:pt modelId="{93299190-DEDB-4F09-BF2B-AC80BAB654F8}" type="sibTrans" cxnId="{019091E5-CFCC-4026-AB30-5545B5A483C0}">
      <dgm:prSet/>
      <dgm:spPr/>
      <dgm:t>
        <a:bodyPr/>
        <a:lstStyle/>
        <a:p>
          <a:endParaRPr lang="en-US"/>
        </a:p>
      </dgm:t>
    </dgm:pt>
    <dgm:pt modelId="{AA8753F8-D92F-4ABB-B252-71D2720FADF9}">
      <dgm:prSet/>
      <dgm:spPr/>
      <dgm:t>
        <a:bodyPr/>
        <a:lstStyle/>
        <a:p>
          <a:r>
            <a:rPr lang="en-US" b="1" i="1"/>
            <a:t>36-month end target outcomes </a:t>
          </a:r>
          <a:endParaRPr lang="en-US"/>
        </a:p>
      </dgm:t>
    </dgm:pt>
    <dgm:pt modelId="{32EA0F82-128E-4213-BCAE-08474604A1C1}" type="parTrans" cxnId="{6DF36B4E-D96A-48E5-A5AC-7E2BAE4995A1}">
      <dgm:prSet/>
      <dgm:spPr/>
      <dgm:t>
        <a:bodyPr/>
        <a:lstStyle/>
        <a:p>
          <a:endParaRPr lang="en-US"/>
        </a:p>
      </dgm:t>
    </dgm:pt>
    <dgm:pt modelId="{E87E48F6-6239-47A2-A786-987576AE5DD9}" type="sibTrans" cxnId="{6DF36B4E-D96A-48E5-A5AC-7E2BAE4995A1}">
      <dgm:prSet/>
      <dgm:spPr/>
      <dgm:t>
        <a:bodyPr/>
        <a:lstStyle/>
        <a:p>
          <a:endParaRPr lang="en-US"/>
        </a:p>
      </dgm:t>
    </dgm:pt>
    <dgm:pt modelId="{7EE0A462-EE10-412B-9A1A-B69F27A59BB6}">
      <dgm:prSet/>
      <dgm:spPr/>
      <dgm:t>
        <a:bodyPr/>
        <a:lstStyle/>
        <a:p>
          <a:r>
            <a:rPr lang="en-US" b="1"/>
            <a:t>Demonstrate effectiveness and meet a minimum utilization rate</a:t>
          </a:r>
          <a:endParaRPr lang="en-US"/>
        </a:p>
      </dgm:t>
    </dgm:pt>
    <dgm:pt modelId="{ECAAFBF6-E62B-424C-8F4A-A53631F3A4E6}" type="parTrans" cxnId="{DDE19CBC-68C2-4BFA-B797-951279A1B185}">
      <dgm:prSet/>
      <dgm:spPr/>
      <dgm:t>
        <a:bodyPr/>
        <a:lstStyle/>
        <a:p>
          <a:endParaRPr lang="en-US"/>
        </a:p>
      </dgm:t>
    </dgm:pt>
    <dgm:pt modelId="{6F8650DC-EB70-4C4F-83D5-40EFC2E887DB}" type="sibTrans" cxnId="{DDE19CBC-68C2-4BFA-B797-951279A1B185}">
      <dgm:prSet/>
      <dgm:spPr/>
      <dgm:t>
        <a:bodyPr/>
        <a:lstStyle/>
        <a:p>
          <a:endParaRPr lang="en-US"/>
        </a:p>
      </dgm:t>
    </dgm:pt>
    <dgm:pt modelId="{16B65F1B-209F-4DDE-BF1F-7A0302F04150}">
      <dgm:prSet/>
      <dgm:spPr/>
      <dgm:t>
        <a:bodyPr/>
        <a:lstStyle/>
        <a:p>
          <a:r>
            <a:rPr lang="en-US" b="1"/>
            <a:t>Funds may be used for:</a:t>
          </a:r>
          <a:endParaRPr lang="en-US"/>
        </a:p>
      </dgm:t>
    </dgm:pt>
    <dgm:pt modelId="{1E4B747E-4940-4F1E-82DF-400FCA3E7842}" type="parTrans" cxnId="{CC5A428F-71E6-41F1-A079-964DE8321BD4}">
      <dgm:prSet/>
      <dgm:spPr/>
      <dgm:t>
        <a:bodyPr/>
        <a:lstStyle/>
        <a:p>
          <a:endParaRPr lang="en-US"/>
        </a:p>
      </dgm:t>
    </dgm:pt>
    <dgm:pt modelId="{028598C6-0F70-422E-AE60-DD11ABD680FE}" type="sibTrans" cxnId="{CC5A428F-71E6-41F1-A079-964DE8321BD4}">
      <dgm:prSet/>
      <dgm:spPr/>
      <dgm:t>
        <a:bodyPr/>
        <a:lstStyle/>
        <a:p>
          <a:endParaRPr lang="en-US"/>
        </a:p>
      </dgm:t>
    </dgm:pt>
    <dgm:pt modelId="{E0141850-C5AD-4375-B69E-85C72BE9CCA4}">
      <dgm:prSet/>
      <dgm:spPr/>
      <dgm:t>
        <a:bodyPr/>
        <a:lstStyle/>
        <a:p>
          <a:r>
            <a:rPr lang="en-US" b="1"/>
            <a:t>Professional development for teachers, district, or school leadership,</a:t>
          </a:r>
          <a:endParaRPr lang="en-US"/>
        </a:p>
      </dgm:t>
    </dgm:pt>
    <dgm:pt modelId="{AC4FEE14-D887-4464-8CF1-6E2D9E42776B}" type="parTrans" cxnId="{9CC0913F-A3D0-4D3D-A377-E42118BC149C}">
      <dgm:prSet/>
      <dgm:spPr/>
      <dgm:t>
        <a:bodyPr/>
        <a:lstStyle/>
        <a:p>
          <a:endParaRPr lang="en-US"/>
        </a:p>
      </dgm:t>
    </dgm:pt>
    <dgm:pt modelId="{E7C198A6-37D0-4B69-BBE7-6A02F216FBDE}" type="sibTrans" cxnId="{9CC0913F-A3D0-4D3D-A377-E42118BC149C}">
      <dgm:prSet/>
      <dgm:spPr/>
      <dgm:t>
        <a:bodyPr/>
        <a:lstStyle/>
        <a:p>
          <a:endParaRPr lang="en-US"/>
        </a:p>
      </dgm:t>
    </dgm:pt>
    <dgm:pt modelId="{2297CE04-C2A5-48B3-8273-A2D168714E6C}">
      <dgm:prSet/>
      <dgm:spPr/>
      <dgm:t>
        <a:bodyPr/>
        <a:lstStyle/>
        <a:p>
          <a:r>
            <a:rPr lang="en-US" b="1"/>
            <a:t>Increased instructional time,</a:t>
          </a:r>
          <a:endParaRPr lang="en-US"/>
        </a:p>
      </dgm:t>
    </dgm:pt>
    <dgm:pt modelId="{773DD525-7B02-46BE-97C6-CB806B0CA706}" type="parTrans" cxnId="{E04159AE-8664-44EF-9A36-EF495C55F3FD}">
      <dgm:prSet/>
      <dgm:spPr/>
      <dgm:t>
        <a:bodyPr/>
        <a:lstStyle/>
        <a:p>
          <a:endParaRPr lang="en-US"/>
        </a:p>
      </dgm:t>
    </dgm:pt>
    <dgm:pt modelId="{D81546D9-105D-46F7-9745-15F5E1720FBF}" type="sibTrans" cxnId="{E04159AE-8664-44EF-9A36-EF495C55F3FD}">
      <dgm:prSet/>
      <dgm:spPr/>
      <dgm:t>
        <a:bodyPr/>
        <a:lstStyle/>
        <a:p>
          <a:endParaRPr lang="en-US"/>
        </a:p>
      </dgm:t>
    </dgm:pt>
    <dgm:pt modelId="{540C1BBA-EF26-496A-89DA-EAF8D1E74A8C}">
      <dgm:prSet/>
      <dgm:spPr/>
      <dgm:t>
        <a:bodyPr/>
        <a:lstStyle/>
        <a:p>
          <a:r>
            <a:rPr lang="en-US" b="1"/>
            <a:t>Teacher mentors, or</a:t>
          </a:r>
          <a:endParaRPr lang="en-US"/>
        </a:p>
      </dgm:t>
    </dgm:pt>
    <dgm:pt modelId="{7AAA2E88-71CD-4CEF-824E-ED2740EB11C1}" type="parTrans" cxnId="{F4185466-A3B0-4CFA-B576-88440A804213}">
      <dgm:prSet/>
      <dgm:spPr/>
      <dgm:t>
        <a:bodyPr/>
        <a:lstStyle/>
        <a:p>
          <a:endParaRPr lang="en-US"/>
        </a:p>
      </dgm:t>
    </dgm:pt>
    <dgm:pt modelId="{1478E1E0-FEB6-4196-9C1B-CEC7CDF5B45E}" type="sibTrans" cxnId="{F4185466-A3B0-4CFA-B576-88440A804213}">
      <dgm:prSet/>
      <dgm:spPr/>
      <dgm:t>
        <a:bodyPr/>
        <a:lstStyle/>
        <a:p>
          <a:endParaRPr lang="en-US"/>
        </a:p>
      </dgm:t>
    </dgm:pt>
    <dgm:pt modelId="{96C559F4-5882-4AF1-AB46-9132F85600EB}">
      <dgm:prSet/>
      <dgm:spPr/>
      <dgm:t>
        <a:bodyPr/>
        <a:lstStyle/>
        <a:p>
          <a:r>
            <a:rPr lang="en-US" b="1"/>
            <a:t>Other expenditures that directly impact student achievement and cannot be paid from existing district financial resources</a:t>
          </a:r>
          <a:endParaRPr lang="en-US"/>
        </a:p>
      </dgm:t>
    </dgm:pt>
    <dgm:pt modelId="{32DF22B9-814A-4E01-A38F-FB417A99F921}" type="parTrans" cxnId="{F2C38D15-4487-4201-B52D-D7705A6B48D6}">
      <dgm:prSet/>
      <dgm:spPr/>
      <dgm:t>
        <a:bodyPr/>
        <a:lstStyle/>
        <a:p>
          <a:endParaRPr lang="en-US"/>
        </a:p>
      </dgm:t>
    </dgm:pt>
    <dgm:pt modelId="{687D3DB4-9A5A-45D4-87A0-A596524EF2B8}" type="sibTrans" cxnId="{F2C38D15-4487-4201-B52D-D7705A6B48D6}">
      <dgm:prSet/>
      <dgm:spPr/>
      <dgm:t>
        <a:bodyPr/>
        <a:lstStyle/>
        <a:p>
          <a:endParaRPr lang="en-US"/>
        </a:p>
      </dgm:t>
    </dgm:pt>
    <dgm:pt modelId="{26D7A5EC-7EB7-42AA-AD30-490F24345CB3}" type="pres">
      <dgm:prSet presAssocID="{7144D003-6662-42C9-9225-44F6195D6473}" presName="linear" presStyleCnt="0">
        <dgm:presLayoutVars>
          <dgm:dir/>
          <dgm:animLvl val="lvl"/>
          <dgm:resizeHandles val="exact"/>
        </dgm:presLayoutVars>
      </dgm:prSet>
      <dgm:spPr/>
    </dgm:pt>
    <dgm:pt modelId="{62CAC6C3-4F23-4815-BA60-3A6D87E1FB9A}" type="pres">
      <dgm:prSet presAssocID="{17FEFE7A-675E-402C-B2F0-94BD4690C6F0}" presName="parentLin" presStyleCnt="0"/>
      <dgm:spPr/>
    </dgm:pt>
    <dgm:pt modelId="{C332AC9D-60F5-4467-B794-B67B79F83868}" type="pres">
      <dgm:prSet presAssocID="{17FEFE7A-675E-402C-B2F0-94BD4690C6F0}" presName="parentLeftMargin" presStyleLbl="node1" presStyleIdx="0" presStyleCnt="2"/>
      <dgm:spPr/>
    </dgm:pt>
    <dgm:pt modelId="{D38BF0B5-01CA-4F0D-85B8-BECB5C8969C6}" type="pres">
      <dgm:prSet presAssocID="{17FEFE7A-675E-402C-B2F0-94BD4690C6F0}" presName="parentText" presStyleLbl="node1" presStyleIdx="0" presStyleCnt="2">
        <dgm:presLayoutVars>
          <dgm:chMax val="0"/>
          <dgm:bulletEnabled val="1"/>
        </dgm:presLayoutVars>
      </dgm:prSet>
      <dgm:spPr/>
    </dgm:pt>
    <dgm:pt modelId="{D0C83761-82D8-466E-93AA-C8BDE34520E3}" type="pres">
      <dgm:prSet presAssocID="{17FEFE7A-675E-402C-B2F0-94BD4690C6F0}" presName="negativeSpace" presStyleCnt="0"/>
      <dgm:spPr/>
    </dgm:pt>
    <dgm:pt modelId="{9E8F3B52-9AC6-4C5E-8CD6-CC011F971E7A}" type="pres">
      <dgm:prSet presAssocID="{17FEFE7A-675E-402C-B2F0-94BD4690C6F0}" presName="childText" presStyleLbl="conFgAcc1" presStyleIdx="0" presStyleCnt="2">
        <dgm:presLayoutVars>
          <dgm:bulletEnabled val="1"/>
        </dgm:presLayoutVars>
      </dgm:prSet>
      <dgm:spPr/>
    </dgm:pt>
    <dgm:pt modelId="{419B3DFA-50D3-4FEB-9655-BB6360AE614B}" type="pres">
      <dgm:prSet presAssocID="{F1A8E044-F657-48CC-A403-CBF32BDE6BF7}" presName="spaceBetweenRectangles" presStyleCnt="0"/>
      <dgm:spPr/>
    </dgm:pt>
    <dgm:pt modelId="{7AFACB14-4DF7-4533-AB2A-6C6C081DC254}" type="pres">
      <dgm:prSet presAssocID="{16B65F1B-209F-4DDE-BF1F-7A0302F04150}" presName="parentLin" presStyleCnt="0"/>
      <dgm:spPr/>
    </dgm:pt>
    <dgm:pt modelId="{CB0D556E-0DC3-47BD-A2C9-FA36C26897F2}" type="pres">
      <dgm:prSet presAssocID="{16B65F1B-209F-4DDE-BF1F-7A0302F04150}" presName="parentLeftMargin" presStyleLbl="node1" presStyleIdx="0" presStyleCnt="2"/>
      <dgm:spPr/>
    </dgm:pt>
    <dgm:pt modelId="{F07D815B-D9D9-4DCE-8783-E16F7A646125}" type="pres">
      <dgm:prSet presAssocID="{16B65F1B-209F-4DDE-BF1F-7A0302F04150}" presName="parentText" presStyleLbl="node1" presStyleIdx="1" presStyleCnt="2">
        <dgm:presLayoutVars>
          <dgm:chMax val="0"/>
          <dgm:bulletEnabled val="1"/>
        </dgm:presLayoutVars>
      </dgm:prSet>
      <dgm:spPr/>
    </dgm:pt>
    <dgm:pt modelId="{C23554A3-07F9-4BF5-BCB4-CF30E4562C27}" type="pres">
      <dgm:prSet presAssocID="{16B65F1B-209F-4DDE-BF1F-7A0302F04150}" presName="negativeSpace" presStyleCnt="0"/>
      <dgm:spPr/>
    </dgm:pt>
    <dgm:pt modelId="{C53CA6B9-513B-4BC6-9C55-791341957DEF}" type="pres">
      <dgm:prSet presAssocID="{16B65F1B-209F-4DDE-BF1F-7A0302F04150}" presName="childText" presStyleLbl="conFgAcc1" presStyleIdx="1" presStyleCnt="2">
        <dgm:presLayoutVars>
          <dgm:bulletEnabled val="1"/>
        </dgm:presLayoutVars>
      </dgm:prSet>
      <dgm:spPr/>
    </dgm:pt>
  </dgm:ptLst>
  <dgm:cxnLst>
    <dgm:cxn modelId="{55B5C200-48D9-46BB-B257-30EEDA891C1A}" type="presOf" srcId="{96C559F4-5882-4AF1-AB46-9132F85600EB}" destId="{C53CA6B9-513B-4BC6-9C55-791341957DEF}" srcOrd="0" destOrd="3" presId="urn:microsoft.com/office/officeart/2005/8/layout/list1"/>
    <dgm:cxn modelId="{99B31104-A867-43EE-A719-C3D00B719D59}" type="presOf" srcId="{827F1344-05FF-4E9E-A463-DC7C3B688AA6}" destId="{9E8F3B52-9AC6-4C5E-8CD6-CC011F971E7A}" srcOrd="0" destOrd="0" presId="urn:microsoft.com/office/officeart/2005/8/layout/list1"/>
    <dgm:cxn modelId="{02D79B09-BB32-4A2F-9A85-C1D008C99E6E}" type="presOf" srcId="{91742588-5A91-4825-AD3C-B0E814AD6EE5}" destId="{9E8F3B52-9AC6-4C5E-8CD6-CC011F971E7A}" srcOrd="0" destOrd="3" presId="urn:microsoft.com/office/officeart/2005/8/layout/list1"/>
    <dgm:cxn modelId="{F2C38D15-4487-4201-B52D-D7705A6B48D6}" srcId="{16B65F1B-209F-4DDE-BF1F-7A0302F04150}" destId="{96C559F4-5882-4AF1-AB46-9132F85600EB}" srcOrd="3" destOrd="0" parTransId="{32DF22B9-814A-4E01-A38F-FB417A99F921}" sibTransId="{687D3DB4-9A5A-45D4-87A0-A596524EF2B8}"/>
    <dgm:cxn modelId="{C40DA115-F9E6-4C56-9E30-D67B1DFE1B2D}" srcId="{17FEFE7A-675E-402C-B2F0-94BD4690C6F0}" destId="{827F1344-05FF-4E9E-A463-DC7C3B688AA6}" srcOrd="0" destOrd="0" parTransId="{226EFFC4-83A1-4469-BEB2-F164C6647874}" sibTransId="{EF6C1606-AAD6-40F2-832E-1F250E1F4AF0}"/>
    <dgm:cxn modelId="{7C0C441B-88F8-4BED-96EB-A6563C946B69}" type="presOf" srcId="{16B65F1B-209F-4DDE-BF1F-7A0302F04150}" destId="{F07D815B-D9D9-4DCE-8783-E16F7A646125}" srcOrd="1" destOrd="0" presId="urn:microsoft.com/office/officeart/2005/8/layout/list1"/>
    <dgm:cxn modelId="{BFA01126-A15A-473C-8FF2-B4401C902DCA}" srcId="{17FEFE7A-675E-402C-B2F0-94BD4690C6F0}" destId="{356E7C81-6114-4806-826D-5873C11DE54F}" srcOrd="2" destOrd="0" parTransId="{6C1C636C-6A0C-4B34-9155-E3D8CBCBE5AD}" sibTransId="{78B27C1B-1AB8-493B-A079-FF3AAF780B95}"/>
    <dgm:cxn modelId="{1A614229-AB9B-49C0-93BA-EAF31C6272F8}" type="presOf" srcId="{2297CE04-C2A5-48B3-8273-A2D168714E6C}" destId="{C53CA6B9-513B-4BC6-9C55-791341957DEF}" srcOrd="0" destOrd="1" presId="urn:microsoft.com/office/officeart/2005/8/layout/list1"/>
    <dgm:cxn modelId="{57982E34-7B88-4115-BB41-003B971C5817}" type="presOf" srcId="{7EE0A462-EE10-412B-9A1A-B69F27A59BB6}" destId="{9E8F3B52-9AC6-4C5E-8CD6-CC011F971E7A}" srcOrd="0" destOrd="5" presId="urn:microsoft.com/office/officeart/2005/8/layout/list1"/>
    <dgm:cxn modelId="{9CF91037-F7A6-4516-A472-DB5FEF492EBB}" type="presOf" srcId="{7144D003-6662-42C9-9225-44F6195D6473}" destId="{26D7A5EC-7EB7-42AA-AD30-490F24345CB3}" srcOrd="0" destOrd="0" presId="urn:microsoft.com/office/officeart/2005/8/layout/list1"/>
    <dgm:cxn modelId="{F01ED138-F806-4BFE-9B5B-3E94AFEAC700}" type="presOf" srcId="{17FEFE7A-675E-402C-B2F0-94BD4690C6F0}" destId="{D38BF0B5-01CA-4F0D-85B8-BECB5C8969C6}" srcOrd="1" destOrd="0" presId="urn:microsoft.com/office/officeart/2005/8/layout/list1"/>
    <dgm:cxn modelId="{9CC0913F-A3D0-4D3D-A377-E42118BC149C}" srcId="{16B65F1B-209F-4DDE-BF1F-7A0302F04150}" destId="{E0141850-C5AD-4375-B69E-85C72BE9CCA4}" srcOrd="0" destOrd="0" parTransId="{AC4FEE14-D887-4464-8CF1-6E2D9E42776B}" sibTransId="{E7C198A6-37D0-4B69-BBE7-6A02F216FBDE}"/>
    <dgm:cxn modelId="{A960D944-B996-4687-A75B-6E6BEACECA79}" type="presOf" srcId="{126F7F9B-67E9-4243-A8C5-6241356724C0}" destId="{9E8F3B52-9AC6-4C5E-8CD6-CC011F971E7A}" srcOrd="0" destOrd="1" presId="urn:microsoft.com/office/officeart/2005/8/layout/list1"/>
    <dgm:cxn modelId="{F4185466-A3B0-4CFA-B576-88440A804213}" srcId="{16B65F1B-209F-4DDE-BF1F-7A0302F04150}" destId="{540C1BBA-EF26-496A-89DA-EAF8D1E74A8C}" srcOrd="2" destOrd="0" parTransId="{7AAA2E88-71CD-4CEF-824E-ED2740EB11C1}" sibTransId="{1478E1E0-FEB6-4196-9C1B-CEC7CDF5B45E}"/>
    <dgm:cxn modelId="{2BC0074E-6181-4FB3-B988-7DBB1ECEED48}" type="presOf" srcId="{16B65F1B-209F-4DDE-BF1F-7A0302F04150}" destId="{CB0D556E-0DC3-47BD-A2C9-FA36C26897F2}" srcOrd="0" destOrd="0" presId="urn:microsoft.com/office/officeart/2005/8/layout/list1"/>
    <dgm:cxn modelId="{6DF36B4E-D96A-48E5-A5AC-7E2BAE4995A1}" srcId="{356E7C81-6114-4806-826D-5873C11DE54F}" destId="{AA8753F8-D92F-4ABB-B252-71D2720FADF9}" srcOrd="1" destOrd="0" parTransId="{32EA0F82-128E-4213-BCAE-08474604A1C1}" sibTransId="{E87E48F6-6239-47A2-A786-987576AE5DD9}"/>
    <dgm:cxn modelId="{EDC5F67E-3459-4C5F-B972-0BF365468123}" srcId="{7144D003-6662-42C9-9225-44F6195D6473}" destId="{17FEFE7A-675E-402C-B2F0-94BD4690C6F0}" srcOrd="0" destOrd="0" parTransId="{8A3D9EF7-0BC8-4730-B3EE-565697790737}" sibTransId="{F1A8E044-F657-48CC-A403-CBF32BDE6BF7}"/>
    <dgm:cxn modelId="{CC5A428F-71E6-41F1-A079-964DE8321BD4}" srcId="{7144D003-6662-42C9-9225-44F6195D6473}" destId="{16B65F1B-209F-4DDE-BF1F-7A0302F04150}" srcOrd="1" destOrd="0" parTransId="{1E4B747E-4940-4F1E-82DF-400FCA3E7842}" sibTransId="{028598C6-0F70-422E-AE60-DD11ABD680FE}"/>
    <dgm:cxn modelId="{2C5FA297-F905-410F-AF7A-B5C74836C294}" srcId="{17FEFE7A-675E-402C-B2F0-94BD4690C6F0}" destId="{126F7F9B-67E9-4243-A8C5-6241356724C0}" srcOrd="1" destOrd="0" parTransId="{7637C708-4456-4581-BE2A-15C301B50277}" sibTransId="{D9A5D717-E471-4F25-8C19-9DABAB6B4675}"/>
    <dgm:cxn modelId="{5D9EC6A2-D168-4C19-9EB9-5F211D4217FA}" type="presOf" srcId="{AA8753F8-D92F-4ABB-B252-71D2720FADF9}" destId="{9E8F3B52-9AC6-4C5E-8CD6-CC011F971E7A}" srcOrd="0" destOrd="4" presId="urn:microsoft.com/office/officeart/2005/8/layout/list1"/>
    <dgm:cxn modelId="{E04159AE-8664-44EF-9A36-EF495C55F3FD}" srcId="{16B65F1B-209F-4DDE-BF1F-7A0302F04150}" destId="{2297CE04-C2A5-48B3-8273-A2D168714E6C}" srcOrd="1" destOrd="0" parTransId="{773DD525-7B02-46BE-97C6-CB806B0CA706}" sibTransId="{D81546D9-105D-46F7-9745-15F5E1720FBF}"/>
    <dgm:cxn modelId="{0E2077BC-E2B9-42CC-88E7-1F39FA901BC1}" type="presOf" srcId="{540C1BBA-EF26-496A-89DA-EAF8D1E74A8C}" destId="{C53CA6B9-513B-4BC6-9C55-791341957DEF}" srcOrd="0" destOrd="2" presId="urn:microsoft.com/office/officeart/2005/8/layout/list1"/>
    <dgm:cxn modelId="{DDE19CBC-68C2-4BFA-B797-951279A1B185}" srcId="{17FEFE7A-675E-402C-B2F0-94BD4690C6F0}" destId="{7EE0A462-EE10-412B-9A1A-B69F27A59BB6}" srcOrd="3" destOrd="0" parTransId="{ECAAFBF6-E62B-424C-8F4A-A53631F3A4E6}" sibTransId="{6F8650DC-EB70-4C4F-83D5-40EFC2E887DB}"/>
    <dgm:cxn modelId="{E09AA2C5-4504-4260-A931-A835E6C8A831}" type="presOf" srcId="{E0141850-C5AD-4375-B69E-85C72BE9CCA4}" destId="{C53CA6B9-513B-4BC6-9C55-791341957DEF}" srcOrd="0" destOrd="0" presId="urn:microsoft.com/office/officeart/2005/8/layout/list1"/>
    <dgm:cxn modelId="{019091E5-CFCC-4026-AB30-5545B5A483C0}" srcId="{356E7C81-6114-4806-826D-5873C11DE54F}" destId="{91742588-5A91-4825-AD3C-B0E814AD6EE5}" srcOrd="0" destOrd="0" parTransId="{8E1D228B-5EB3-47DC-9839-40BFBD42657B}" sibTransId="{93299190-DEDB-4F09-BF2B-AC80BAB654F8}"/>
    <dgm:cxn modelId="{946258EE-22DD-4A2E-96B4-2EB814938119}" type="presOf" srcId="{356E7C81-6114-4806-826D-5873C11DE54F}" destId="{9E8F3B52-9AC6-4C5E-8CD6-CC011F971E7A}" srcOrd="0" destOrd="2" presId="urn:microsoft.com/office/officeart/2005/8/layout/list1"/>
    <dgm:cxn modelId="{E4F657F2-EB74-4032-BA81-0298AFC8A137}" type="presOf" srcId="{17FEFE7A-675E-402C-B2F0-94BD4690C6F0}" destId="{C332AC9D-60F5-4467-B794-B67B79F83868}" srcOrd="0" destOrd="0" presId="urn:microsoft.com/office/officeart/2005/8/layout/list1"/>
    <dgm:cxn modelId="{5A69A9C3-F17E-4B13-A1BC-E5515954D053}" type="presParOf" srcId="{26D7A5EC-7EB7-42AA-AD30-490F24345CB3}" destId="{62CAC6C3-4F23-4815-BA60-3A6D87E1FB9A}" srcOrd="0" destOrd="0" presId="urn:microsoft.com/office/officeart/2005/8/layout/list1"/>
    <dgm:cxn modelId="{034AD123-4129-4474-97C2-51E71946F07C}" type="presParOf" srcId="{62CAC6C3-4F23-4815-BA60-3A6D87E1FB9A}" destId="{C332AC9D-60F5-4467-B794-B67B79F83868}" srcOrd="0" destOrd="0" presId="urn:microsoft.com/office/officeart/2005/8/layout/list1"/>
    <dgm:cxn modelId="{18C4A346-373B-426B-922B-580031569793}" type="presParOf" srcId="{62CAC6C3-4F23-4815-BA60-3A6D87E1FB9A}" destId="{D38BF0B5-01CA-4F0D-85B8-BECB5C8969C6}" srcOrd="1" destOrd="0" presId="urn:microsoft.com/office/officeart/2005/8/layout/list1"/>
    <dgm:cxn modelId="{7B38E983-0316-43DB-9102-14E9BA660997}" type="presParOf" srcId="{26D7A5EC-7EB7-42AA-AD30-490F24345CB3}" destId="{D0C83761-82D8-466E-93AA-C8BDE34520E3}" srcOrd="1" destOrd="0" presId="urn:microsoft.com/office/officeart/2005/8/layout/list1"/>
    <dgm:cxn modelId="{D9B8DFB0-2452-4509-A252-CB8589E48ED1}" type="presParOf" srcId="{26D7A5EC-7EB7-42AA-AD30-490F24345CB3}" destId="{9E8F3B52-9AC6-4C5E-8CD6-CC011F971E7A}" srcOrd="2" destOrd="0" presId="urn:microsoft.com/office/officeart/2005/8/layout/list1"/>
    <dgm:cxn modelId="{FE4D1E15-13DF-4870-9EAF-85F04A9DC261}" type="presParOf" srcId="{26D7A5EC-7EB7-42AA-AD30-490F24345CB3}" destId="{419B3DFA-50D3-4FEB-9655-BB6360AE614B}" srcOrd="3" destOrd="0" presId="urn:microsoft.com/office/officeart/2005/8/layout/list1"/>
    <dgm:cxn modelId="{A03C9ADA-26D7-4163-8121-F9713803EA14}" type="presParOf" srcId="{26D7A5EC-7EB7-42AA-AD30-490F24345CB3}" destId="{7AFACB14-4DF7-4533-AB2A-6C6C081DC254}" srcOrd="4" destOrd="0" presId="urn:microsoft.com/office/officeart/2005/8/layout/list1"/>
    <dgm:cxn modelId="{BF55B9E7-52C4-4F51-A7F1-51C5FEBCD52B}" type="presParOf" srcId="{7AFACB14-4DF7-4533-AB2A-6C6C081DC254}" destId="{CB0D556E-0DC3-47BD-A2C9-FA36C26897F2}" srcOrd="0" destOrd="0" presId="urn:microsoft.com/office/officeart/2005/8/layout/list1"/>
    <dgm:cxn modelId="{A506322E-96C5-4B1E-9C2F-72A922077B93}" type="presParOf" srcId="{7AFACB14-4DF7-4533-AB2A-6C6C081DC254}" destId="{F07D815B-D9D9-4DCE-8783-E16F7A646125}" srcOrd="1" destOrd="0" presId="urn:microsoft.com/office/officeart/2005/8/layout/list1"/>
    <dgm:cxn modelId="{1A9274A4-120B-4601-B92F-E65BEAB8B850}" type="presParOf" srcId="{26D7A5EC-7EB7-42AA-AD30-490F24345CB3}" destId="{C23554A3-07F9-4BF5-BCB4-CF30E4562C27}" srcOrd="5" destOrd="0" presId="urn:microsoft.com/office/officeart/2005/8/layout/list1"/>
    <dgm:cxn modelId="{86A0E713-679D-4BBF-A978-956ECCD4D2B6}" type="presParOf" srcId="{26D7A5EC-7EB7-42AA-AD30-490F24345CB3}" destId="{C53CA6B9-513B-4BC6-9C55-791341957D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D00B13-00F6-42C7-A800-C8452363630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E139F08-6ACF-45D6-A225-7A1BF302E299}">
      <dgm:prSet/>
      <dgm:spPr/>
      <dgm:t>
        <a:bodyPr/>
        <a:lstStyle/>
        <a:p>
          <a:r>
            <a:rPr lang="en-US"/>
            <a:t>Provide permission for the appropriate benchmark assessment vendor (i.e., NWEA, Curriculum Associates, Renaissance Learning, or Data Recognition Corporation) to transfer student-level benchmark assessment data from the fall and spring of each year to the Michigan Data Hub for EPIC’s research of the partnership district model. FERPA shall be followed as required by law. </a:t>
          </a:r>
        </a:p>
      </dgm:t>
    </dgm:pt>
    <dgm:pt modelId="{FBBC9B4C-10A0-493B-91F5-77FA9DE3039A}" type="parTrans" cxnId="{E58DBACF-AE1D-40EC-B5CE-4F2D58AD7BA3}">
      <dgm:prSet/>
      <dgm:spPr/>
      <dgm:t>
        <a:bodyPr/>
        <a:lstStyle/>
        <a:p>
          <a:endParaRPr lang="en-US"/>
        </a:p>
      </dgm:t>
    </dgm:pt>
    <dgm:pt modelId="{42D0520C-0BA5-4F41-A3D3-532E83D246F7}" type="sibTrans" cxnId="{E58DBACF-AE1D-40EC-B5CE-4F2D58AD7BA3}">
      <dgm:prSet/>
      <dgm:spPr/>
      <dgm:t>
        <a:bodyPr/>
        <a:lstStyle/>
        <a:p>
          <a:endParaRPr lang="en-US"/>
        </a:p>
      </dgm:t>
    </dgm:pt>
    <dgm:pt modelId="{F6683183-E1B5-48BB-AA62-867F703EA12D}">
      <dgm:prSet/>
      <dgm:spPr/>
      <dgm:t>
        <a:bodyPr/>
        <a:lstStyle/>
        <a:p>
          <a:r>
            <a:rPr lang="en-US"/>
            <a:t>Complete annual EPIC survey:  </a:t>
          </a:r>
        </a:p>
        <a:p>
          <a:r>
            <a:rPr lang="en-US"/>
            <a:t>Partnership teachers and principals with a minimum participation rate of 50%  </a:t>
          </a:r>
        </a:p>
        <a:p>
          <a:r>
            <a:rPr lang="en-US"/>
            <a:t>Non-partnership schoolteachers and principals with a minimum participation rate of 30%</a:t>
          </a:r>
        </a:p>
      </dgm:t>
    </dgm:pt>
    <dgm:pt modelId="{967635CA-12FB-46A3-9920-B5F547D3850D}" type="parTrans" cxnId="{D7CB02FF-0A43-4A52-8B8C-E240CFF0BD82}">
      <dgm:prSet/>
      <dgm:spPr/>
      <dgm:t>
        <a:bodyPr/>
        <a:lstStyle/>
        <a:p>
          <a:endParaRPr lang="en-US"/>
        </a:p>
      </dgm:t>
    </dgm:pt>
    <dgm:pt modelId="{05B4346F-F33D-4508-9E65-E049661A575D}" type="sibTrans" cxnId="{D7CB02FF-0A43-4A52-8B8C-E240CFF0BD82}">
      <dgm:prSet/>
      <dgm:spPr/>
      <dgm:t>
        <a:bodyPr/>
        <a:lstStyle/>
        <a:p>
          <a:endParaRPr lang="en-US"/>
        </a:p>
      </dgm:t>
    </dgm:pt>
    <dgm:pt modelId="{21A55D18-72FD-4FD5-A005-3333138DA465}">
      <dgm:prSet/>
      <dgm:spPr/>
      <dgm:t>
        <a:bodyPr/>
        <a:lstStyle/>
        <a:p>
          <a:r>
            <a:rPr lang="en-US" b="0" i="0"/>
            <a:t>Participate in EPIC’s qualitative data collection efforts if asked to do so by the EPIC research team.</a:t>
          </a:r>
          <a:endParaRPr lang="en-US"/>
        </a:p>
      </dgm:t>
    </dgm:pt>
    <dgm:pt modelId="{0900CBEC-37D0-4270-8AC6-936C01DD34FC}" type="parTrans" cxnId="{7BD17F9F-2F33-45AE-A107-D6436F8637F7}">
      <dgm:prSet/>
      <dgm:spPr/>
      <dgm:t>
        <a:bodyPr/>
        <a:lstStyle/>
        <a:p>
          <a:endParaRPr lang="en-US"/>
        </a:p>
      </dgm:t>
    </dgm:pt>
    <dgm:pt modelId="{6A1B5A81-B5C4-4922-B524-AD6A9FF85C26}" type="sibTrans" cxnId="{7BD17F9F-2F33-45AE-A107-D6436F8637F7}">
      <dgm:prSet/>
      <dgm:spPr/>
      <dgm:t>
        <a:bodyPr/>
        <a:lstStyle/>
        <a:p>
          <a:endParaRPr lang="en-US"/>
        </a:p>
      </dgm:t>
    </dgm:pt>
    <dgm:pt modelId="{3EE9839B-8171-400C-9754-67989AC9480F}" type="pres">
      <dgm:prSet presAssocID="{93D00B13-00F6-42C7-A800-C84523636302}" presName="hierChild1" presStyleCnt="0">
        <dgm:presLayoutVars>
          <dgm:chPref val="1"/>
          <dgm:dir/>
          <dgm:animOne val="branch"/>
          <dgm:animLvl val="lvl"/>
          <dgm:resizeHandles/>
        </dgm:presLayoutVars>
      </dgm:prSet>
      <dgm:spPr/>
    </dgm:pt>
    <dgm:pt modelId="{1E713C33-BB18-41BE-A4E1-B34B9A5B1EF6}" type="pres">
      <dgm:prSet presAssocID="{1E139F08-6ACF-45D6-A225-7A1BF302E299}" presName="hierRoot1" presStyleCnt="0"/>
      <dgm:spPr/>
    </dgm:pt>
    <dgm:pt modelId="{5CDB0CEC-6AE3-4276-91FE-9ACC5C4CEA6D}" type="pres">
      <dgm:prSet presAssocID="{1E139F08-6ACF-45D6-A225-7A1BF302E299}" presName="composite" presStyleCnt="0"/>
      <dgm:spPr/>
    </dgm:pt>
    <dgm:pt modelId="{E9932D65-2FDF-4986-A75A-2F5522821EE7}" type="pres">
      <dgm:prSet presAssocID="{1E139F08-6ACF-45D6-A225-7A1BF302E299}" presName="background" presStyleLbl="node0" presStyleIdx="0" presStyleCnt="3"/>
      <dgm:spPr/>
    </dgm:pt>
    <dgm:pt modelId="{455E30ED-8E0C-48EE-BB18-7A307DE5D4BC}" type="pres">
      <dgm:prSet presAssocID="{1E139F08-6ACF-45D6-A225-7A1BF302E299}" presName="text" presStyleLbl="fgAcc0" presStyleIdx="0" presStyleCnt="3">
        <dgm:presLayoutVars>
          <dgm:chPref val="3"/>
        </dgm:presLayoutVars>
      </dgm:prSet>
      <dgm:spPr/>
    </dgm:pt>
    <dgm:pt modelId="{3268DEF8-D47E-45D3-A6D3-08EDC5231CFA}" type="pres">
      <dgm:prSet presAssocID="{1E139F08-6ACF-45D6-A225-7A1BF302E299}" presName="hierChild2" presStyleCnt="0"/>
      <dgm:spPr/>
    </dgm:pt>
    <dgm:pt modelId="{C4FE8895-57E1-43DD-981A-E3A4EF8CB533}" type="pres">
      <dgm:prSet presAssocID="{F6683183-E1B5-48BB-AA62-867F703EA12D}" presName="hierRoot1" presStyleCnt="0"/>
      <dgm:spPr/>
    </dgm:pt>
    <dgm:pt modelId="{3F68E71C-F627-41E8-8BB6-96EADF78DEB9}" type="pres">
      <dgm:prSet presAssocID="{F6683183-E1B5-48BB-AA62-867F703EA12D}" presName="composite" presStyleCnt="0"/>
      <dgm:spPr/>
    </dgm:pt>
    <dgm:pt modelId="{0C7D76B5-9016-4BBF-A3CD-AC79CBDF6BE6}" type="pres">
      <dgm:prSet presAssocID="{F6683183-E1B5-48BB-AA62-867F703EA12D}" presName="background" presStyleLbl="node0" presStyleIdx="1" presStyleCnt="3"/>
      <dgm:spPr/>
    </dgm:pt>
    <dgm:pt modelId="{9B31ED5C-247D-446E-B980-6D8C2C6C50AB}" type="pres">
      <dgm:prSet presAssocID="{F6683183-E1B5-48BB-AA62-867F703EA12D}" presName="text" presStyleLbl="fgAcc0" presStyleIdx="1" presStyleCnt="3">
        <dgm:presLayoutVars>
          <dgm:chPref val="3"/>
        </dgm:presLayoutVars>
      </dgm:prSet>
      <dgm:spPr/>
    </dgm:pt>
    <dgm:pt modelId="{C46FD661-7035-49E4-B065-D8186EEAF326}" type="pres">
      <dgm:prSet presAssocID="{F6683183-E1B5-48BB-AA62-867F703EA12D}" presName="hierChild2" presStyleCnt="0"/>
      <dgm:spPr/>
    </dgm:pt>
    <dgm:pt modelId="{802FAF38-5774-4E66-99D4-93A4BCEDE8DB}" type="pres">
      <dgm:prSet presAssocID="{21A55D18-72FD-4FD5-A005-3333138DA465}" presName="hierRoot1" presStyleCnt="0"/>
      <dgm:spPr/>
    </dgm:pt>
    <dgm:pt modelId="{DB3D3E84-B44C-4BAE-A27A-6417DA78AB88}" type="pres">
      <dgm:prSet presAssocID="{21A55D18-72FD-4FD5-A005-3333138DA465}" presName="composite" presStyleCnt="0"/>
      <dgm:spPr/>
    </dgm:pt>
    <dgm:pt modelId="{6BDB7CF5-1A7E-4091-AB0C-A72A6127E3D5}" type="pres">
      <dgm:prSet presAssocID="{21A55D18-72FD-4FD5-A005-3333138DA465}" presName="background" presStyleLbl="node0" presStyleIdx="2" presStyleCnt="3"/>
      <dgm:spPr/>
    </dgm:pt>
    <dgm:pt modelId="{EE94F150-6186-44D2-9FE3-FDA9CB2E12F6}" type="pres">
      <dgm:prSet presAssocID="{21A55D18-72FD-4FD5-A005-3333138DA465}" presName="text" presStyleLbl="fgAcc0" presStyleIdx="2" presStyleCnt="3">
        <dgm:presLayoutVars>
          <dgm:chPref val="3"/>
        </dgm:presLayoutVars>
      </dgm:prSet>
      <dgm:spPr/>
    </dgm:pt>
    <dgm:pt modelId="{3DA66C4C-2852-467D-BFC9-860449E2617E}" type="pres">
      <dgm:prSet presAssocID="{21A55D18-72FD-4FD5-A005-3333138DA465}" presName="hierChild2" presStyleCnt="0"/>
      <dgm:spPr/>
    </dgm:pt>
  </dgm:ptLst>
  <dgm:cxnLst>
    <dgm:cxn modelId="{87C7CD36-5B65-4B9C-8CCD-5BA7411D8479}" type="presOf" srcId="{F6683183-E1B5-48BB-AA62-867F703EA12D}" destId="{9B31ED5C-247D-446E-B980-6D8C2C6C50AB}" srcOrd="0" destOrd="0" presId="urn:microsoft.com/office/officeart/2005/8/layout/hierarchy1"/>
    <dgm:cxn modelId="{70228D39-723F-4B73-BBE1-E473F6AA3CDD}" type="presOf" srcId="{1E139F08-6ACF-45D6-A225-7A1BF302E299}" destId="{455E30ED-8E0C-48EE-BB18-7A307DE5D4BC}" srcOrd="0" destOrd="0" presId="urn:microsoft.com/office/officeart/2005/8/layout/hierarchy1"/>
    <dgm:cxn modelId="{7304A16B-5A1A-4EBA-A0DD-EBAE1295ED1F}" type="presOf" srcId="{93D00B13-00F6-42C7-A800-C84523636302}" destId="{3EE9839B-8171-400C-9754-67989AC9480F}" srcOrd="0" destOrd="0" presId="urn:microsoft.com/office/officeart/2005/8/layout/hierarchy1"/>
    <dgm:cxn modelId="{7BD17F9F-2F33-45AE-A107-D6436F8637F7}" srcId="{93D00B13-00F6-42C7-A800-C84523636302}" destId="{21A55D18-72FD-4FD5-A005-3333138DA465}" srcOrd="2" destOrd="0" parTransId="{0900CBEC-37D0-4270-8AC6-936C01DD34FC}" sibTransId="{6A1B5A81-B5C4-4922-B524-AD6A9FF85C26}"/>
    <dgm:cxn modelId="{149156C7-2FF5-4365-9B1C-E2DAABB80078}" type="presOf" srcId="{21A55D18-72FD-4FD5-A005-3333138DA465}" destId="{EE94F150-6186-44D2-9FE3-FDA9CB2E12F6}" srcOrd="0" destOrd="0" presId="urn:microsoft.com/office/officeart/2005/8/layout/hierarchy1"/>
    <dgm:cxn modelId="{E58DBACF-AE1D-40EC-B5CE-4F2D58AD7BA3}" srcId="{93D00B13-00F6-42C7-A800-C84523636302}" destId="{1E139F08-6ACF-45D6-A225-7A1BF302E299}" srcOrd="0" destOrd="0" parTransId="{FBBC9B4C-10A0-493B-91F5-77FA9DE3039A}" sibTransId="{42D0520C-0BA5-4F41-A3D3-532E83D246F7}"/>
    <dgm:cxn modelId="{D7CB02FF-0A43-4A52-8B8C-E240CFF0BD82}" srcId="{93D00B13-00F6-42C7-A800-C84523636302}" destId="{F6683183-E1B5-48BB-AA62-867F703EA12D}" srcOrd="1" destOrd="0" parTransId="{967635CA-12FB-46A3-9920-B5F547D3850D}" sibTransId="{05B4346F-F33D-4508-9E65-E049661A575D}"/>
    <dgm:cxn modelId="{7E2962B8-D9F7-4823-9FFF-A83CDB9A10B7}" type="presParOf" srcId="{3EE9839B-8171-400C-9754-67989AC9480F}" destId="{1E713C33-BB18-41BE-A4E1-B34B9A5B1EF6}" srcOrd="0" destOrd="0" presId="urn:microsoft.com/office/officeart/2005/8/layout/hierarchy1"/>
    <dgm:cxn modelId="{5EE4515A-6225-4D20-9B52-1AA7B2F0CFD4}" type="presParOf" srcId="{1E713C33-BB18-41BE-A4E1-B34B9A5B1EF6}" destId="{5CDB0CEC-6AE3-4276-91FE-9ACC5C4CEA6D}" srcOrd="0" destOrd="0" presId="urn:microsoft.com/office/officeart/2005/8/layout/hierarchy1"/>
    <dgm:cxn modelId="{49141FA6-3612-49C8-A54C-EBF53DAF2DC5}" type="presParOf" srcId="{5CDB0CEC-6AE3-4276-91FE-9ACC5C4CEA6D}" destId="{E9932D65-2FDF-4986-A75A-2F5522821EE7}" srcOrd="0" destOrd="0" presId="urn:microsoft.com/office/officeart/2005/8/layout/hierarchy1"/>
    <dgm:cxn modelId="{204DBE04-D20D-415F-8847-0BE4DBD0E640}" type="presParOf" srcId="{5CDB0CEC-6AE3-4276-91FE-9ACC5C4CEA6D}" destId="{455E30ED-8E0C-48EE-BB18-7A307DE5D4BC}" srcOrd="1" destOrd="0" presId="urn:microsoft.com/office/officeart/2005/8/layout/hierarchy1"/>
    <dgm:cxn modelId="{2C8121E9-63FB-409D-9CCE-00FD62F75B71}" type="presParOf" srcId="{1E713C33-BB18-41BE-A4E1-B34B9A5B1EF6}" destId="{3268DEF8-D47E-45D3-A6D3-08EDC5231CFA}" srcOrd="1" destOrd="0" presId="urn:microsoft.com/office/officeart/2005/8/layout/hierarchy1"/>
    <dgm:cxn modelId="{7C470198-880A-428B-AE7F-BE4766866C2B}" type="presParOf" srcId="{3EE9839B-8171-400C-9754-67989AC9480F}" destId="{C4FE8895-57E1-43DD-981A-E3A4EF8CB533}" srcOrd="1" destOrd="0" presId="urn:microsoft.com/office/officeart/2005/8/layout/hierarchy1"/>
    <dgm:cxn modelId="{EE592006-05CD-4C0B-9603-8202D38321E2}" type="presParOf" srcId="{C4FE8895-57E1-43DD-981A-E3A4EF8CB533}" destId="{3F68E71C-F627-41E8-8BB6-96EADF78DEB9}" srcOrd="0" destOrd="0" presId="urn:microsoft.com/office/officeart/2005/8/layout/hierarchy1"/>
    <dgm:cxn modelId="{C209A3E3-F6F5-4812-A1D5-565D1CEEC988}" type="presParOf" srcId="{3F68E71C-F627-41E8-8BB6-96EADF78DEB9}" destId="{0C7D76B5-9016-4BBF-A3CD-AC79CBDF6BE6}" srcOrd="0" destOrd="0" presId="urn:microsoft.com/office/officeart/2005/8/layout/hierarchy1"/>
    <dgm:cxn modelId="{5AB15136-7CF6-4167-A89A-664425432D16}" type="presParOf" srcId="{3F68E71C-F627-41E8-8BB6-96EADF78DEB9}" destId="{9B31ED5C-247D-446E-B980-6D8C2C6C50AB}" srcOrd="1" destOrd="0" presId="urn:microsoft.com/office/officeart/2005/8/layout/hierarchy1"/>
    <dgm:cxn modelId="{90D8B140-9499-40BE-89F9-F2FF5E5547D9}" type="presParOf" srcId="{C4FE8895-57E1-43DD-981A-E3A4EF8CB533}" destId="{C46FD661-7035-49E4-B065-D8186EEAF326}" srcOrd="1" destOrd="0" presId="urn:microsoft.com/office/officeart/2005/8/layout/hierarchy1"/>
    <dgm:cxn modelId="{EFFB40BB-1598-43F6-A690-23FE0C8500A8}" type="presParOf" srcId="{3EE9839B-8171-400C-9754-67989AC9480F}" destId="{802FAF38-5774-4E66-99D4-93A4BCEDE8DB}" srcOrd="2" destOrd="0" presId="urn:microsoft.com/office/officeart/2005/8/layout/hierarchy1"/>
    <dgm:cxn modelId="{BCC448E8-A3D8-42A4-A2C4-BF4A3E762C1A}" type="presParOf" srcId="{802FAF38-5774-4E66-99D4-93A4BCEDE8DB}" destId="{DB3D3E84-B44C-4BAE-A27A-6417DA78AB88}" srcOrd="0" destOrd="0" presId="urn:microsoft.com/office/officeart/2005/8/layout/hierarchy1"/>
    <dgm:cxn modelId="{E80FDF90-8799-44A0-A077-B7CEEF72F0F2}" type="presParOf" srcId="{DB3D3E84-B44C-4BAE-A27A-6417DA78AB88}" destId="{6BDB7CF5-1A7E-4091-AB0C-A72A6127E3D5}" srcOrd="0" destOrd="0" presId="urn:microsoft.com/office/officeart/2005/8/layout/hierarchy1"/>
    <dgm:cxn modelId="{52EB6152-EC76-4A82-BEDB-CC6AD00B81B3}" type="presParOf" srcId="{DB3D3E84-B44C-4BAE-A27A-6417DA78AB88}" destId="{EE94F150-6186-44D2-9FE3-FDA9CB2E12F6}" srcOrd="1" destOrd="0" presId="urn:microsoft.com/office/officeart/2005/8/layout/hierarchy1"/>
    <dgm:cxn modelId="{3C8AFD23-6B9C-4583-BF09-9148AEEE20C2}" type="presParOf" srcId="{802FAF38-5774-4E66-99D4-93A4BCEDE8DB}" destId="{3DA66C4C-2852-467D-BFC9-860449E261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63ADD5-735C-486D-B6AA-6058846851C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81163B57-9367-4612-8845-79EEBF7016B0}">
      <dgm:prSet/>
      <dgm:spPr/>
      <dgm:t>
        <a:bodyPr/>
        <a:lstStyle/>
        <a:p>
          <a:r>
            <a:rPr lang="en-US"/>
            <a:t>MDE Webpage </a:t>
          </a:r>
        </a:p>
        <a:p>
          <a:r>
            <a:rPr lang="en-US">
              <a:hlinkClick xmlns:r="http://schemas.openxmlformats.org/officeDocument/2006/relationships" r:id="rId1"/>
            </a:rPr>
            <a:t>Resources for Schools Identified for CSI, ATS, or TSI (michigan.gov)</a:t>
          </a:r>
          <a:endParaRPr lang="en-US"/>
        </a:p>
      </dgm:t>
    </dgm:pt>
    <dgm:pt modelId="{DAB5A3E0-4630-441C-8507-89164124B61B}" type="parTrans" cxnId="{92BD10E4-A94C-4453-8381-C8EA7146D8B1}">
      <dgm:prSet/>
      <dgm:spPr/>
      <dgm:t>
        <a:bodyPr/>
        <a:lstStyle/>
        <a:p>
          <a:endParaRPr lang="en-US"/>
        </a:p>
      </dgm:t>
    </dgm:pt>
    <dgm:pt modelId="{6F5F6F20-F466-424C-B2C8-A9685FC87773}" type="sibTrans" cxnId="{92BD10E4-A94C-4453-8381-C8EA7146D8B1}">
      <dgm:prSet/>
      <dgm:spPr/>
      <dgm:t>
        <a:bodyPr/>
        <a:lstStyle/>
        <a:p>
          <a:endParaRPr lang="en-US"/>
        </a:p>
      </dgm:t>
    </dgm:pt>
    <dgm:pt modelId="{7CA54835-B16E-44E4-920D-93B23D6CE3C1}">
      <dgm:prSet/>
      <dgm:spPr/>
      <dgm:t>
        <a:bodyPr/>
        <a:lstStyle/>
        <a:p>
          <a:r>
            <a:rPr lang="en-US"/>
            <a:t>OPD Webpage </a:t>
          </a:r>
        </a:p>
        <a:p>
          <a:r>
            <a:rPr lang="en-US">
              <a:hlinkClick xmlns:r="http://schemas.openxmlformats.org/officeDocument/2006/relationships" r:id="rId2"/>
            </a:rPr>
            <a:t>Partnership Districts (michigan.gov)</a:t>
          </a:r>
          <a:endParaRPr lang="en-US"/>
        </a:p>
      </dgm:t>
    </dgm:pt>
    <dgm:pt modelId="{228FEE8E-71BB-44C9-9024-34B80BD50401}" type="parTrans" cxnId="{AF61960F-2DFC-44B1-8F34-02072AC3A0EC}">
      <dgm:prSet/>
      <dgm:spPr/>
      <dgm:t>
        <a:bodyPr/>
        <a:lstStyle/>
        <a:p>
          <a:endParaRPr lang="en-US"/>
        </a:p>
      </dgm:t>
    </dgm:pt>
    <dgm:pt modelId="{63FD63E3-490B-494D-87C4-4981ADA20C4A}" type="sibTrans" cxnId="{AF61960F-2DFC-44B1-8F34-02072AC3A0EC}">
      <dgm:prSet/>
      <dgm:spPr/>
      <dgm:t>
        <a:bodyPr/>
        <a:lstStyle/>
        <a:p>
          <a:endParaRPr lang="en-US"/>
        </a:p>
      </dgm:t>
    </dgm:pt>
    <dgm:pt modelId="{F0EAD031-D954-4663-83A4-B019FE9FCD19}">
      <dgm:prSet/>
      <dgm:spPr/>
      <dgm:t>
        <a:bodyPr/>
        <a:lstStyle/>
        <a:p>
          <a:r>
            <a:rPr lang="en-US"/>
            <a:t>Michigan Integrated </a:t>
          </a:r>
          <a:r>
            <a:rPr lang="en-US" err="1"/>
            <a:t>Contiuous</a:t>
          </a:r>
          <a:r>
            <a:rPr lang="en-US"/>
            <a:t> Improvement Process (MICIP)</a:t>
          </a:r>
        </a:p>
        <a:p>
          <a:r>
            <a:rPr lang="en-US"/>
            <a:t> </a:t>
          </a:r>
          <a:r>
            <a:rPr lang="en-US">
              <a:hlinkClick xmlns:r="http://schemas.openxmlformats.org/officeDocument/2006/relationships" r:id="rId3"/>
            </a:rPr>
            <a:t>Michigan Integrated Continuous Improvement Process (MICIP)</a:t>
          </a:r>
          <a:endParaRPr lang="en-US"/>
        </a:p>
      </dgm:t>
    </dgm:pt>
    <dgm:pt modelId="{64E9C781-35CB-49AD-96E2-6780DCE5C516}" type="parTrans" cxnId="{3DBC026B-CE9F-4403-A22A-64C399CE3D31}">
      <dgm:prSet/>
      <dgm:spPr/>
      <dgm:t>
        <a:bodyPr/>
        <a:lstStyle/>
        <a:p>
          <a:endParaRPr lang="en-US"/>
        </a:p>
      </dgm:t>
    </dgm:pt>
    <dgm:pt modelId="{1E3159B3-D050-4C3A-BFA6-FA4DC4F644EB}" type="sibTrans" cxnId="{3DBC026B-CE9F-4403-A22A-64C399CE3D31}">
      <dgm:prSet/>
      <dgm:spPr/>
      <dgm:t>
        <a:bodyPr/>
        <a:lstStyle/>
        <a:p>
          <a:endParaRPr lang="en-US"/>
        </a:p>
      </dgm:t>
    </dgm:pt>
    <dgm:pt modelId="{7160FE59-CC08-4FC1-B733-7C642D4D6A14}">
      <dgm:prSet/>
      <dgm:spPr/>
      <dgm:t>
        <a:bodyPr/>
        <a:lstStyle/>
        <a:p>
          <a:r>
            <a:rPr lang="en-US"/>
            <a:t>MiStratgey Bank (MSB) </a:t>
          </a:r>
          <a:r>
            <a:rPr lang="en-US">
              <a:hlinkClick xmlns:r="http://schemas.openxmlformats.org/officeDocument/2006/relationships" r:id="rId4"/>
            </a:rPr>
            <a:t>MiStrategyBank (MSB) - Projects - MAISA (gomaisa.org)</a:t>
          </a:r>
          <a:endParaRPr lang="en-US"/>
        </a:p>
      </dgm:t>
    </dgm:pt>
    <dgm:pt modelId="{85553F0C-FC06-45A0-981A-ECF83C4859B5}" type="parTrans" cxnId="{17310161-4482-4FA4-AE0D-E358A469495D}">
      <dgm:prSet/>
      <dgm:spPr/>
      <dgm:t>
        <a:bodyPr/>
        <a:lstStyle/>
        <a:p>
          <a:endParaRPr lang="en-US"/>
        </a:p>
      </dgm:t>
    </dgm:pt>
    <dgm:pt modelId="{FDD01F8C-27B4-4A70-864B-3E763754AAEA}" type="sibTrans" cxnId="{17310161-4482-4FA4-AE0D-E358A469495D}">
      <dgm:prSet/>
      <dgm:spPr/>
      <dgm:t>
        <a:bodyPr/>
        <a:lstStyle/>
        <a:p>
          <a:endParaRPr lang="en-US"/>
        </a:p>
      </dgm:t>
    </dgm:pt>
    <dgm:pt modelId="{97103F0C-0AD4-4EED-98A7-11B8045A50F6}">
      <dgm:prSet/>
      <dgm:spPr/>
      <dgm:t>
        <a:bodyPr/>
        <a:lstStyle/>
        <a:p>
          <a:r>
            <a:rPr lang="en-US"/>
            <a:t>Regional Assistance Grant</a:t>
          </a:r>
        </a:p>
      </dgm:t>
    </dgm:pt>
    <dgm:pt modelId="{AD77A103-E9FD-4E65-A377-86356FC316C4}" type="parTrans" cxnId="{41D424F8-581D-4680-81E1-24E82C10BDAB}">
      <dgm:prSet/>
      <dgm:spPr/>
      <dgm:t>
        <a:bodyPr/>
        <a:lstStyle/>
        <a:p>
          <a:endParaRPr lang="en-US"/>
        </a:p>
      </dgm:t>
    </dgm:pt>
    <dgm:pt modelId="{F688F951-E2B6-47D6-872F-724B2C4E5406}" type="sibTrans" cxnId="{41D424F8-581D-4680-81E1-24E82C10BDAB}">
      <dgm:prSet/>
      <dgm:spPr/>
      <dgm:t>
        <a:bodyPr/>
        <a:lstStyle/>
        <a:p>
          <a:endParaRPr lang="en-US"/>
        </a:p>
      </dgm:t>
    </dgm:pt>
    <dgm:pt modelId="{0038B6EE-4AC8-4BAB-98AD-7F477535A006}">
      <dgm:prSet/>
      <dgm:spPr/>
      <dgm:t>
        <a:bodyPr/>
        <a:lstStyle/>
        <a:p>
          <a:r>
            <a:rPr lang="en-US"/>
            <a:t>Targeted Assistance Grant</a:t>
          </a:r>
        </a:p>
      </dgm:t>
    </dgm:pt>
    <dgm:pt modelId="{EFAA459C-7B6F-4725-96A0-88894D70D9E4}" type="parTrans" cxnId="{278029A8-FD0C-4447-8F51-4B50947EF379}">
      <dgm:prSet/>
      <dgm:spPr/>
      <dgm:t>
        <a:bodyPr/>
        <a:lstStyle/>
        <a:p>
          <a:endParaRPr lang="en-US"/>
        </a:p>
      </dgm:t>
    </dgm:pt>
    <dgm:pt modelId="{B60F3429-E6ED-45BC-857A-C17ED35EFD4F}" type="sibTrans" cxnId="{278029A8-FD0C-4447-8F51-4B50947EF379}">
      <dgm:prSet/>
      <dgm:spPr/>
      <dgm:t>
        <a:bodyPr/>
        <a:lstStyle/>
        <a:p>
          <a:endParaRPr lang="en-US"/>
        </a:p>
      </dgm:t>
    </dgm:pt>
    <dgm:pt modelId="{6C8ED65F-C3A7-4E17-A9C5-F891F4F954FB}">
      <dgm:prSet/>
      <dgm:spPr/>
      <dgm:t>
        <a:bodyPr/>
        <a:lstStyle/>
        <a:p>
          <a:r>
            <a:rPr lang="en-US"/>
            <a:t>Mental Health </a:t>
          </a:r>
        </a:p>
        <a:p>
          <a:r>
            <a:rPr lang="en-US">
              <a:hlinkClick xmlns:r="http://schemas.openxmlformats.org/officeDocument/2006/relationships" r:id="rId5"/>
            </a:rPr>
            <a:t>Mental Health (michigan.gov)</a:t>
          </a:r>
          <a:endParaRPr lang="en-US"/>
        </a:p>
      </dgm:t>
    </dgm:pt>
    <dgm:pt modelId="{628D6F68-3119-4F7C-94D4-CCF2211690A1}" type="parTrans" cxnId="{15022DF4-B5FA-4828-A8EC-2710B7FD2F82}">
      <dgm:prSet/>
      <dgm:spPr/>
      <dgm:t>
        <a:bodyPr/>
        <a:lstStyle/>
        <a:p>
          <a:endParaRPr lang="en-US"/>
        </a:p>
      </dgm:t>
    </dgm:pt>
    <dgm:pt modelId="{BF449C6A-634A-4C87-9568-DAA19F6EAFC8}" type="sibTrans" cxnId="{15022DF4-B5FA-4828-A8EC-2710B7FD2F82}">
      <dgm:prSet/>
      <dgm:spPr/>
      <dgm:t>
        <a:bodyPr/>
        <a:lstStyle/>
        <a:p>
          <a:endParaRPr lang="en-US"/>
        </a:p>
      </dgm:t>
    </dgm:pt>
    <dgm:pt modelId="{BB9B888F-5D2D-4EBC-95B7-DD1BEEE410D5}">
      <dgm:prSet/>
      <dgm:spPr/>
      <dgm:t>
        <a:bodyPr/>
        <a:lstStyle/>
        <a:p>
          <a:r>
            <a:rPr lang="en-US"/>
            <a:t>African American Student Initiative (AASI) </a:t>
          </a:r>
        </a:p>
        <a:p>
          <a:r>
            <a:rPr lang="en-US">
              <a:hlinkClick xmlns:r="http://schemas.openxmlformats.org/officeDocument/2006/relationships" r:id="rId6"/>
            </a:rPr>
            <a:t>African American Student Initiative (AASI) (michigan.gov)</a:t>
          </a:r>
          <a:endParaRPr lang="en-US"/>
        </a:p>
      </dgm:t>
    </dgm:pt>
    <dgm:pt modelId="{2F4FFDFA-D4FB-4EB9-BECC-DB384FEDED24}" type="parTrans" cxnId="{05B8DDF2-9F2F-4217-AB65-0E01288366AD}">
      <dgm:prSet/>
      <dgm:spPr/>
      <dgm:t>
        <a:bodyPr/>
        <a:lstStyle/>
        <a:p>
          <a:endParaRPr lang="en-US"/>
        </a:p>
      </dgm:t>
    </dgm:pt>
    <dgm:pt modelId="{18109286-15CD-423B-87F8-4F7CEDCAE494}" type="sibTrans" cxnId="{05B8DDF2-9F2F-4217-AB65-0E01288366AD}">
      <dgm:prSet/>
      <dgm:spPr/>
      <dgm:t>
        <a:bodyPr/>
        <a:lstStyle/>
        <a:p>
          <a:endParaRPr lang="en-US"/>
        </a:p>
      </dgm:t>
    </dgm:pt>
    <dgm:pt modelId="{F996DE32-2C26-40A0-8054-A2849065B787}">
      <dgm:prSet/>
      <dgm:spPr/>
      <dgm:t>
        <a:bodyPr/>
        <a:lstStyle/>
        <a:p>
          <a:r>
            <a:rPr lang="en-US"/>
            <a:t>Curriculum</a:t>
          </a:r>
        </a:p>
        <a:p>
          <a:r>
            <a:rPr lang="en-US"/>
            <a:t> </a:t>
          </a:r>
          <a:r>
            <a:rPr lang="en-US">
              <a:hlinkClick xmlns:r="http://schemas.openxmlformats.org/officeDocument/2006/relationships" r:id="rId7"/>
            </a:rPr>
            <a:t>Academic Standards (michigan.gov)</a:t>
          </a:r>
          <a:endParaRPr lang="en-US"/>
        </a:p>
      </dgm:t>
    </dgm:pt>
    <dgm:pt modelId="{2736415E-B04F-4D8B-ADE5-768981746600}" type="parTrans" cxnId="{861AD407-BABF-4A61-813F-062E224D0CD2}">
      <dgm:prSet/>
      <dgm:spPr/>
      <dgm:t>
        <a:bodyPr/>
        <a:lstStyle/>
        <a:p>
          <a:endParaRPr lang="en-US"/>
        </a:p>
      </dgm:t>
    </dgm:pt>
    <dgm:pt modelId="{9FC9505B-244C-452A-B85F-C6A68D7CDDE7}" type="sibTrans" cxnId="{861AD407-BABF-4A61-813F-062E224D0CD2}">
      <dgm:prSet/>
      <dgm:spPr/>
      <dgm:t>
        <a:bodyPr/>
        <a:lstStyle/>
        <a:p>
          <a:endParaRPr lang="en-US"/>
        </a:p>
      </dgm:t>
    </dgm:pt>
    <dgm:pt modelId="{E9C492E1-A124-45DB-BB88-004F5EEFB188}">
      <dgm:prSet/>
      <dgm:spPr/>
      <dgm:t>
        <a:bodyPr/>
        <a:lstStyle/>
        <a:p>
          <a:r>
            <a:rPr lang="en-US"/>
            <a:t>Literacy Webpage</a:t>
          </a:r>
        </a:p>
        <a:p>
          <a:r>
            <a:rPr lang="en-US"/>
            <a:t> </a:t>
          </a:r>
          <a:r>
            <a:rPr lang="en-US">
              <a:hlinkClick xmlns:r="http://schemas.openxmlformats.org/officeDocument/2006/relationships" r:id="rId8"/>
            </a:rPr>
            <a:t>Literacy (michigan.gov)</a:t>
          </a:r>
          <a:endParaRPr lang="en-US"/>
        </a:p>
      </dgm:t>
    </dgm:pt>
    <dgm:pt modelId="{FA3CE5EF-3C06-4E98-8929-D269E06ACDD3}" type="parTrans" cxnId="{ADFC5CDA-E205-4300-9F4F-6D703DC0599B}">
      <dgm:prSet/>
      <dgm:spPr/>
      <dgm:t>
        <a:bodyPr/>
        <a:lstStyle/>
        <a:p>
          <a:endParaRPr lang="en-US"/>
        </a:p>
      </dgm:t>
    </dgm:pt>
    <dgm:pt modelId="{44B8DAE6-DD1E-49FF-8CC8-F0F688000962}" type="sibTrans" cxnId="{ADFC5CDA-E205-4300-9F4F-6D703DC0599B}">
      <dgm:prSet/>
      <dgm:spPr/>
      <dgm:t>
        <a:bodyPr/>
        <a:lstStyle/>
        <a:p>
          <a:endParaRPr lang="en-US"/>
        </a:p>
      </dgm:t>
    </dgm:pt>
    <dgm:pt modelId="{761F3970-696B-470A-B4EF-2CD841BB659C}">
      <dgm:prSet/>
      <dgm:spPr/>
      <dgm:t>
        <a:bodyPr/>
        <a:lstStyle/>
        <a:p>
          <a:r>
            <a:rPr lang="en-US"/>
            <a:t>Literacy Grant – LETRS </a:t>
          </a:r>
        </a:p>
        <a:p>
          <a:r>
            <a:rPr lang="en-US">
              <a:hlinkClick xmlns:r="http://schemas.openxmlformats.org/officeDocument/2006/relationships" r:id="rId9"/>
            </a:rPr>
            <a:t>LETRS Training Grant (michigan.gov)</a:t>
          </a:r>
          <a:endParaRPr lang="en-US"/>
        </a:p>
      </dgm:t>
    </dgm:pt>
    <dgm:pt modelId="{39EC96E3-13B9-48CC-BD8C-62B39E8B83B1}" type="parTrans" cxnId="{E85D3D63-695D-4AA5-B3ED-BBECE52EC1C1}">
      <dgm:prSet/>
      <dgm:spPr/>
      <dgm:t>
        <a:bodyPr/>
        <a:lstStyle/>
        <a:p>
          <a:endParaRPr lang="en-US"/>
        </a:p>
      </dgm:t>
    </dgm:pt>
    <dgm:pt modelId="{86616F89-9B1B-4597-B3FD-4A34B1E47BB6}" type="sibTrans" cxnId="{E85D3D63-695D-4AA5-B3ED-BBECE52EC1C1}">
      <dgm:prSet/>
      <dgm:spPr/>
      <dgm:t>
        <a:bodyPr/>
        <a:lstStyle/>
        <a:p>
          <a:endParaRPr lang="en-US"/>
        </a:p>
      </dgm:t>
    </dgm:pt>
    <dgm:pt modelId="{DF501DF9-3C27-4684-B343-918F5170B631}">
      <dgm:prSet/>
      <dgm:spPr/>
      <dgm:t>
        <a:bodyPr/>
        <a:lstStyle/>
        <a:p>
          <a:r>
            <a:rPr lang="en-US"/>
            <a:t>Literacy Essential Practices </a:t>
          </a:r>
          <a:r>
            <a:rPr lang="en-US">
              <a:hlinkClick xmlns:r="http://schemas.openxmlformats.org/officeDocument/2006/relationships" r:id="rId10"/>
            </a:rPr>
            <a:t>Literacy in Michigan and Essential Practices</a:t>
          </a:r>
          <a:endParaRPr lang="en-US"/>
        </a:p>
      </dgm:t>
    </dgm:pt>
    <dgm:pt modelId="{C6585B80-3770-4AA4-9E63-C5D45CEB29B2}" type="parTrans" cxnId="{ACFAEFE6-A961-438E-82E9-5FAA066EDBF2}">
      <dgm:prSet/>
      <dgm:spPr/>
      <dgm:t>
        <a:bodyPr/>
        <a:lstStyle/>
        <a:p>
          <a:endParaRPr lang="en-US"/>
        </a:p>
      </dgm:t>
    </dgm:pt>
    <dgm:pt modelId="{8B5A7652-A6C0-4A2B-BDDE-60FD83725911}" type="sibTrans" cxnId="{ACFAEFE6-A961-438E-82E9-5FAA066EDBF2}">
      <dgm:prSet/>
      <dgm:spPr/>
      <dgm:t>
        <a:bodyPr/>
        <a:lstStyle/>
        <a:p>
          <a:endParaRPr lang="en-US"/>
        </a:p>
      </dgm:t>
    </dgm:pt>
    <dgm:pt modelId="{8CC9C61D-0277-4C64-8A95-8C7466C71F4A}">
      <dgm:prSet/>
      <dgm:spPr/>
      <dgm:t>
        <a:bodyPr/>
        <a:lstStyle/>
        <a:p>
          <a:r>
            <a:rPr lang="en-US"/>
            <a:t>Multi-Tiered Systems of Support (MTSS)  </a:t>
          </a:r>
        </a:p>
        <a:p>
          <a:r>
            <a:rPr lang="en-US">
              <a:hlinkClick xmlns:r="http://schemas.openxmlformats.org/officeDocument/2006/relationships" r:id="rId11"/>
            </a:rPr>
            <a:t>Multi-Tiered System of Supports (MTSS) (michigan.gov)</a:t>
          </a:r>
          <a:endParaRPr lang="en-US"/>
        </a:p>
      </dgm:t>
    </dgm:pt>
    <dgm:pt modelId="{F87419F4-82F7-4874-B205-5501F7C4FD92}" type="parTrans" cxnId="{445A22EB-39DE-4D05-97AF-36F863EAE2AF}">
      <dgm:prSet/>
      <dgm:spPr/>
      <dgm:t>
        <a:bodyPr/>
        <a:lstStyle/>
        <a:p>
          <a:endParaRPr lang="en-US"/>
        </a:p>
      </dgm:t>
    </dgm:pt>
    <dgm:pt modelId="{3D7D481F-81D4-41A0-B3CE-B507D5546525}" type="sibTrans" cxnId="{445A22EB-39DE-4D05-97AF-36F863EAE2AF}">
      <dgm:prSet/>
      <dgm:spPr/>
      <dgm:t>
        <a:bodyPr/>
        <a:lstStyle/>
        <a:p>
          <a:endParaRPr lang="en-US"/>
        </a:p>
      </dgm:t>
    </dgm:pt>
    <dgm:pt modelId="{59A492A1-A315-4B4C-A177-FAD034C2CE32}">
      <dgm:prSet/>
      <dgm:spPr/>
      <dgm:t>
        <a:bodyPr/>
        <a:lstStyle/>
        <a:p>
          <a:r>
            <a:rPr lang="en-US"/>
            <a:t>MiMTSS TA Center </a:t>
          </a:r>
        </a:p>
        <a:p>
          <a:r>
            <a:rPr lang="en-US">
              <a:hlinkClick xmlns:r="http://schemas.openxmlformats.org/officeDocument/2006/relationships" r:id="rId12"/>
            </a:rPr>
            <a:t>Our Center | Michigan's MTSS Technical Assistance Center (mimtsstac.org)</a:t>
          </a:r>
          <a:endParaRPr lang="en-US"/>
        </a:p>
      </dgm:t>
    </dgm:pt>
    <dgm:pt modelId="{1F15459F-8117-4945-8021-E7C2D3BBCDCE}" type="parTrans" cxnId="{23CC9EB5-0263-4A26-BC75-7B5829F26697}">
      <dgm:prSet/>
      <dgm:spPr/>
      <dgm:t>
        <a:bodyPr/>
        <a:lstStyle/>
        <a:p>
          <a:endParaRPr lang="en-US"/>
        </a:p>
      </dgm:t>
    </dgm:pt>
    <dgm:pt modelId="{C7AB443F-6A04-458E-88D7-E064CE8C80DD}" type="sibTrans" cxnId="{23CC9EB5-0263-4A26-BC75-7B5829F26697}">
      <dgm:prSet/>
      <dgm:spPr/>
      <dgm:t>
        <a:bodyPr/>
        <a:lstStyle/>
        <a:p>
          <a:endParaRPr lang="en-US"/>
        </a:p>
      </dgm:t>
    </dgm:pt>
    <dgm:pt modelId="{FDB36EB6-35EA-40C2-B0CD-B8E828B33A73}">
      <dgm:prSet/>
      <dgm:spPr/>
      <dgm:t>
        <a:bodyPr/>
        <a:lstStyle/>
        <a:p>
          <a:r>
            <a:rPr lang="en-US"/>
            <a:t>Early Warning Intevention and Monitoring System (EWIMS) </a:t>
          </a:r>
          <a:r>
            <a:rPr lang="en-US">
              <a:hlinkClick xmlns:r="http://schemas.openxmlformats.org/officeDocument/2006/relationships" r:id="rId13"/>
            </a:rPr>
            <a:t>Early Warning Intervention and Monitoring System (EWIMS) (michigan.gov)</a:t>
          </a:r>
          <a:endParaRPr lang="en-US"/>
        </a:p>
      </dgm:t>
    </dgm:pt>
    <dgm:pt modelId="{43080564-B5A9-4EFF-9340-0E327CC3EEDF}" type="parTrans" cxnId="{EDFD2556-B120-4E4E-81D8-ABF4822146AB}">
      <dgm:prSet/>
      <dgm:spPr/>
      <dgm:t>
        <a:bodyPr/>
        <a:lstStyle/>
        <a:p>
          <a:endParaRPr lang="en-US"/>
        </a:p>
      </dgm:t>
    </dgm:pt>
    <dgm:pt modelId="{8695AA1D-0D25-49FD-A3D6-6FD3F078F0D9}" type="sibTrans" cxnId="{EDFD2556-B120-4E4E-81D8-ABF4822146AB}">
      <dgm:prSet/>
      <dgm:spPr/>
      <dgm:t>
        <a:bodyPr/>
        <a:lstStyle/>
        <a:p>
          <a:endParaRPr lang="en-US"/>
        </a:p>
      </dgm:t>
    </dgm:pt>
    <dgm:pt modelId="{B5458360-BE0B-40DC-AFEB-D8B9680FF8A5}">
      <dgm:prSet/>
      <dgm:spPr/>
      <dgm:t>
        <a:bodyPr/>
        <a:lstStyle/>
        <a:p>
          <a:r>
            <a:rPr lang="en-US"/>
            <a:t>MI Systems Support </a:t>
          </a:r>
        </a:p>
        <a:p>
          <a:r>
            <a:rPr lang="en-US">
              <a:hlinkClick xmlns:r="http://schemas.openxmlformats.org/officeDocument/2006/relationships" r:id="rId14"/>
            </a:rPr>
            <a:t>MI Systems Support (misystemsupport.com)</a:t>
          </a:r>
          <a:endParaRPr lang="en-US"/>
        </a:p>
      </dgm:t>
    </dgm:pt>
    <dgm:pt modelId="{568E77B2-4CFC-4E5E-B9DD-EDF83FA4C5A7}" type="parTrans" cxnId="{4C8EAFFF-DF12-462C-A51D-4C8960394B4C}">
      <dgm:prSet/>
      <dgm:spPr/>
      <dgm:t>
        <a:bodyPr/>
        <a:lstStyle/>
        <a:p>
          <a:endParaRPr lang="en-US"/>
        </a:p>
      </dgm:t>
    </dgm:pt>
    <dgm:pt modelId="{082A0EE7-582F-4733-A4E4-AE7CECF8533B}" type="sibTrans" cxnId="{4C8EAFFF-DF12-462C-A51D-4C8960394B4C}">
      <dgm:prSet/>
      <dgm:spPr/>
      <dgm:t>
        <a:bodyPr/>
        <a:lstStyle/>
        <a:p>
          <a:endParaRPr lang="en-US"/>
        </a:p>
      </dgm:t>
    </dgm:pt>
    <dgm:pt modelId="{4B5BDA7F-C0A6-46DD-9DFC-41F16DCAFA42}">
      <dgm:prSet/>
      <dgm:spPr/>
      <dgm:t>
        <a:bodyPr/>
        <a:lstStyle/>
        <a:p>
          <a:r>
            <a:rPr lang="en-US"/>
            <a:t>Michigan </a:t>
          </a:r>
          <a:r>
            <a:rPr lang="en-US" err="1"/>
            <a:t>DataHub</a:t>
          </a:r>
          <a:endParaRPr lang="en-US"/>
        </a:p>
        <a:p>
          <a:r>
            <a:rPr lang="en-US">
              <a:hlinkClick xmlns:r="http://schemas.openxmlformats.org/officeDocument/2006/relationships" r:id="rId15"/>
            </a:rPr>
            <a:t>Home (midatahub.org)</a:t>
          </a:r>
          <a:endParaRPr lang="en-US"/>
        </a:p>
      </dgm:t>
    </dgm:pt>
    <dgm:pt modelId="{EC0233B5-2A69-4F68-A545-AAF5A4AB6F2A}" type="parTrans" cxnId="{19808B0E-8A6F-4A71-8F1F-0BE09A17F724}">
      <dgm:prSet/>
      <dgm:spPr/>
      <dgm:t>
        <a:bodyPr/>
        <a:lstStyle/>
        <a:p>
          <a:endParaRPr lang="en-US"/>
        </a:p>
      </dgm:t>
    </dgm:pt>
    <dgm:pt modelId="{9EAF896E-3FBE-4CBF-BF9B-5FE7CBB75E04}" type="sibTrans" cxnId="{19808B0E-8A6F-4A71-8F1F-0BE09A17F724}">
      <dgm:prSet/>
      <dgm:spPr/>
      <dgm:t>
        <a:bodyPr/>
        <a:lstStyle/>
        <a:p>
          <a:endParaRPr lang="en-US"/>
        </a:p>
      </dgm:t>
    </dgm:pt>
    <dgm:pt modelId="{43F7595B-9E90-462F-A10A-E8FAFA4F8563}">
      <dgm:prSet/>
      <dgm:spPr/>
      <dgm:t>
        <a:bodyPr/>
        <a:lstStyle/>
        <a:p>
          <a:r>
            <a:rPr lang="en-US"/>
            <a:t>Section 21(h) Funding</a:t>
          </a:r>
        </a:p>
      </dgm:t>
    </dgm:pt>
    <dgm:pt modelId="{42CC3326-594D-4EF1-AC35-51BFADE11451}" type="parTrans" cxnId="{418841F6-7908-4945-9ECE-DCEF8FA9511B}">
      <dgm:prSet/>
      <dgm:spPr/>
      <dgm:t>
        <a:bodyPr/>
        <a:lstStyle/>
        <a:p>
          <a:endParaRPr lang="en-US"/>
        </a:p>
      </dgm:t>
    </dgm:pt>
    <dgm:pt modelId="{893A6603-B5AE-48D9-8041-2B9D8955A130}" type="sibTrans" cxnId="{418841F6-7908-4945-9ECE-DCEF8FA9511B}">
      <dgm:prSet/>
      <dgm:spPr/>
      <dgm:t>
        <a:bodyPr/>
        <a:lstStyle/>
        <a:p>
          <a:endParaRPr lang="en-US"/>
        </a:p>
      </dgm:t>
    </dgm:pt>
    <dgm:pt modelId="{8B688B80-C2F3-408F-ADB9-B63CA0F05D80}" type="pres">
      <dgm:prSet presAssocID="{9263ADD5-735C-486D-B6AA-6058846851C2}" presName="diagram" presStyleCnt="0">
        <dgm:presLayoutVars>
          <dgm:dir/>
          <dgm:resizeHandles val="exact"/>
        </dgm:presLayoutVars>
      </dgm:prSet>
      <dgm:spPr/>
    </dgm:pt>
    <dgm:pt modelId="{093A3159-6DDF-4F21-8FAF-FE82ABF5B90A}" type="pres">
      <dgm:prSet presAssocID="{81163B57-9367-4612-8845-79EEBF7016B0}" presName="node" presStyleLbl="node1" presStyleIdx="0" presStyleCnt="18">
        <dgm:presLayoutVars>
          <dgm:bulletEnabled val="1"/>
        </dgm:presLayoutVars>
      </dgm:prSet>
      <dgm:spPr/>
    </dgm:pt>
    <dgm:pt modelId="{5D16170B-4D8A-4307-BE62-F523228CD649}" type="pres">
      <dgm:prSet presAssocID="{6F5F6F20-F466-424C-B2C8-A9685FC87773}" presName="sibTrans" presStyleCnt="0"/>
      <dgm:spPr/>
    </dgm:pt>
    <dgm:pt modelId="{FA48281B-2E10-49C8-AD49-630B3D5A5C2C}" type="pres">
      <dgm:prSet presAssocID="{7CA54835-B16E-44E4-920D-93B23D6CE3C1}" presName="node" presStyleLbl="node1" presStyleIdx="1" presStyleCnt="18">
        <dgm:presLayoutVars>
          <dgm:bulletEnabled val="1"/>
        </dgm:presLayoutVars>
      </dgm:prSet>
      <dgm:spPr/>
    </dgm:pt>
    <dgm:pt modelId="{75C5CB4A-1F79-4947-83E7-3F5D57A50973}" type="pres">
      <dgm:prSet presAssocID="{63FD63E3-490B-494D-87C4-4981ADA20C4A}" presName="sibTrans" presStyleCnt="0"/>
      <dgm:spPr/>
    </dgm:pt>
    <dgm:pt modelId="{13BC72E0-8CDA-46B6-A432-F2C931963A8A}" type="pres">
      <dgm:prSet presAssocID="{F0EAD031-D954-4663-83A4-B019FE9FCD19}" presName="node" presStyleLbl="node1" presStyleIdx="2" presStyleCnt="18">
        <dgm:presLayoutVars>
          <dgm:bulletEnabled val="1"/>
        </dgm:presLayoutVars>
      </dgm:prSet>
      <dgm:spPr/>
    </dgm:pt>
    <dgm:pt modelId="{28750A31-CAF2-405B-B4CC-E7EB27D9D26B}" type="pres">
      <dgm:prSet presAssocID="{1E3159B3-D050-4C3A-BFA6-FA4DC4F644EB}" presName="sibTrans" presStyleCnt="0"/>
      <dgm:spPr/>
    </dgm:pt>
    <dgm:pt modelId="{E3317C57-3FDC-4FB2-BF33-A60ADDD4E7B4}" type="pres">
      <dgm:prSet presAssocID="{7160FE59-CC08-4FC1-B733-7C642D4D6A14}" presName="node" presStyleLbl="node1" presStyleIdx="3" presStyleCnt="18">
        <dgm:presLayoutVars>
          <dgm:bulletEnabled val="1"/>
        </dgm:presLayoutVars>
      </dgm:prSet>
      <dgm:spPr/>
    </dgm:pt>
    <dgm:pt modelId="{C825CD82-E2F8-4F33-B2E8-620731E386D2}" type="pres">
      <dgm:prSet presAssocID="{FDD01F8C-27B4-4A70-864B-3E763754AAEA}" presName="sibTrans" presStyleCnt="0"/>
      <dgm:spPr/>
    </dgm:pt>
    <dgm:pt modelId="{DDC2A39B-1E4F-44F2-B740-810E01B20EB0}" type="pres">
      <dgm:prSet presAssocID="{97103F0C-0AD4-4EED-98A7-11B8045A50F6}" presName="node" presStyleLbl="node1" presStyleIdx="4" presStyleCnt="18">
        <dgm:presLayoutVars>
          <dgm:bulletEnabled val="1"/>
        </dgm:presLayoutVars>
      </dgm:prSet>
      <dgm:spPr/>
    </dgm:pt>
    <dgm:pt modelId="{01D1C731-2527-4D8C-842E-53EF16DDF30A}" type="pres">
      <dgm:prSet presAssocID="{F688F951-E2B6-47D6-872F-724B2C4E5406}" presName="sibTrans" presStyleCnt="0"/>
      <dgm:spPr/>
    </dgm:pt>
    <dgm:pt modelId="{A41D1675-A801-4639-A805-059D01621F86}" type="pres">
      <dgm:prSet presAssocID="{0038B6EE-4AC8-4BAB-98AD-7F477535A006}" presName="node" presStyleLbl="node1" presStyleIdx="5" presStyleCnt="18">
        <dgm:presLayoutVars>
          <dgm:bulletEnabled val="1"/>
        </dgm:presLayoutVars>
      </dgm:prSet>
      <dgm:spPr/>
    </dgm:pt>
    <dgm:pt modelId="{FFC1E5B7-09A5-4CE9-9A85-EBE2546C9BFB}" type="pres">
      <dgm:prSet presAssocID="{B60F3429-E6ED-45BC-857A-C17ED35EFD4F}" presName="sibTrans" presStyleCnt="0"/>
      <dgm:spPr/>
    </dgm:pt>
    <dgm:pt modelId="{DB4F4C88-42E7-4B59-8023-017AC846E6BA}" type="pres">
      <dgm:prSet presAssocID="{43F7595B-9E90-462F-A10A-E8FAFA4F8563}" presName="node" presStyleLbl="node1" presStyleIdx="6" presStyleCnt="18">
        <dgm:presLayoutVars>
          <dgm:bulletEnabled val="1"/>
        </dgm:presLayoutVars>
      </dgm:prSet>
      <dgm:spPr/>
    </dgm:pt>
    <dgm:pt modelId="{29ECBB11-310E-485B-B6AA-3DC2DEB6F432}" type="pres">
      <dgm:prSet presAssocID="{893A6603-B5AE-48D9-8041-2B9D8955A130}" presName="sibTrans" presStyleCnt="0"/>
      <dgm:spPr/>
    </dgm:pt>
    <dgm:pt modelId="{6AD67316-7273-4462-AA1C-94766077B97E}" type="pres">
      <dgm:prSet presAssocID="{6C8ED65F-C3A7-4E17-A9C5-F891F4F954FB}" presName="node" presStyleLbl="node1" presStyleIdx="7" presStyleCnt="18">
        <dgm:presLayoutVars>
          <dgm:bulletEnabled val="1"/>
        </dgm:presLayoutVars>
      </dgm:prSet>
      <dgm:spPr/>
    </dgm:pt>
    <dgm:pt modelId="{CF186E29-BCAD-4FA1-ABBD-4C69289A13BC}" type="pres">
      <dgm:prSet presAssocID="{BF449C6A-634A-4C87-9568-DAA19F6EAFC8}" presName="sibTrans" presStyleCnt="0"/>
      <dgm:spPr/>
    </dgm:pt>
    <dgm:pt modelId="{E0F4E660-65DB-45E4-AAEA-491D70EBF6AF}" type="pres">
      <dgm:prSet presAssocID="{BB9B888F-5D2D-4EBC-95B7-DD1BEEE410D5}" presName="node" presStyleLbl="node1" presStyleIdx="8" presStyleCnt="18">
        <dgm:presLayoutVars>
          <dgm:bulletEnabled val="1"/>
        </dgm:presLayoutVars>
      </dgm:prSet>
      <dgm:spPr/>
    </dgm:pt>
    <dgm:pt modelId="{01B9CA68-C49A-4448-BF5B-4B0C4A8C690A}" type="pres">
      <dgm:prSet presAssocID="{18109286-15CD-423B-87F8-4F7CEDCAE494}" presName="sibTrans" presStyleCnt="0"/>
      <dgm:spPr/>
    </dgm:pt>
    <dgm:pt modelId="{60BC7C96-9E2A-4FC9-B65A-CB3833A10612}" type="pres">
      <dgm:prSet presAssocID="{F996DE32-2C26-40A0-8054-A2849065B787}" presName="node" presStyleLbl="node1" presStyleIdx="9" presStyleCnt="18">
        <dgm:presLayoutVars>
          <dgm:bulletEnabled val="1"/>
        </dgm:presLayoutVars>
      </dgm:prSet>
      <dgm:spPr/>
    </dgm:pt>
    <dgm:pt modelId="{2D9C513B-EFBC-4585-9BC3-4A53D02C2793}" type="pres">
      <dgm:prSet presAssocID="{9FC9505B-244C-452A-B85F-C6A68D7CDDE7}" presName="sibTrans" presStyleCnt="0"/>
      <dgm:spPr/>
    </dgm:pt>
    <dgm:pt modelId="{E6737099-0383-44BD-921C-6F7412AB3E95}" type="pres">
      <dgm:prSet presAssocID="{E9C492E1-A124-45DB-BB88-004F5EEFB188}" presName="node" presStyleLbl="node1" presStyleIdx="10" presStyleCnt="18">
        <dgm:presLayoutVars>
          <dgm:bulletEnabled val="1"/>
        </dgm:presLayoutVars>
      </dgm:prSet>
      <dgm:spPr/>
    </dgm:pt>
    <dgm:pt modelId="{742C4647-B70E-4879-AAC6-12A247AB0BA4}" type="pres">
      <dgm:prSet presAssocID="{44B8DAE6-DD1E-49FF-8CC8-F0F688000962}" presName="sibTrans" presStyleCnt="0"/>
      <dgm:spPr/>
    </dgm:pt>
    <dgm:pt modelId="{0B8A7E2A-185A-4AD4-9A00-96BAB860BE10}" type="pres">
      <dgm:prSet presAssocID="{761F3970-696B-470A-B4EF-2CD841BB659C}" presName="node" presStyleLbl="node1" presStyleIdx="11" presStyleCnt="18">
        <dgm:presLayoutVars>
          <dgm:bulletEnabled val="1"/>
        </dgm:presLayoutVars>
      </dgm:prSet>
      <dgm:spPr/>
    </dgm:pt>
    <dgm:pt modelId="{864BC08A-4F21-4694-A753-D541E19F3776}" type="pres">
      <dgm:prSet presAssocID="{86616F89-9B1B-4597-B3FD-4A34B1E47BB6}" presName="sibTrans" presStyleCnt="0"/>
      <dgm:spPr/>
    </dgm:pt>
    <dgm:pt modelId="{29943282-BDAB-44B9-9F58-B2A4386E8046}" type="pres">
      <dgm:prSet presAssocID="{DF501DF9-3C27-4684-B343-918F5170B631}" presName="node" presStyleLbl="node1" presStyleIdx="12" presStyleCnt="18">
        <dgm:presLayoutVars>
          <dgm:bulletEnabled val="1"/>
        </dgm:presLayoutVars>
      </dgm:prSet>
      <dgm:spPr/>
    </dgm:pt>
    <dgm:pt modelId="{5FC2F086-CE6A-4449-A51E-CE06666D4AB1}" type="pres">
      <dgm:prSet presAssocID="{8B5A7652-A6C0-4A2B-BDDE-60FD83725911}" presName="sibTrans" presStyleCnt="0"/>
      <dgm:spPr/>
    </dgm:pt>
    <dgm:pt modelId="{403E97E5-BE45-4280-BDDE-6579ED0E4070}" type="pres">
      <dgm:prSet presAssocID="{8CC9C61D-0277-4C64-8A95-8C7466C71F4A}" presName="node" presStyleLbl="node1" presStyleIdx="13" presStyleCnt="18">
        <dgm:presLayoutVars>
          <dgm:bulletEnabled val="1"/>
        </dgm:presLayoutVars>
      </dgm:prSet>
      <dgm:spPr/>
    </dgm:pt>
    <dgm:pt modelId="{00F07385-BAA8-4CED-96DE-695F47B4D63D}" type="pres">
      <dgm:prSet presAssocID="{3D7D481F-81D4-41A0-B3CE-B507D5546525}" presName="sibTrans" presStyleCnt="0"/>
      <dgm:spPr/>
    </dgm:pt>
    <dgm:pt modelId="{1B475CCB-5414-49CB-BE15-3EFBF24EEA94}" type="pres">
      <dgm:prSet presAssocID="{59A492A1-A315-4B4C-A177-FAD034C2CE32}" presName="node" presStyleLbl="node1" presStyleIdx="14" presStyleCnt="18">
        <dgm:presLayoutVars>
          <dgm:bulletEnabled val="1"/>
        </dgm:presLayoutVars>
      </dgm:prSet>
      <dgm:spPr/>
    </dgm:pt>
    <dgm:pt modelId="{1B424344-73CA-4C1D-88C8-2C661A4664A5}" type="pres">
      <dgm:prSet presAssocID="{C7AB443F-6A04-458E-88D7-E064CE8C80DD}" presName="sibTrans" presStyleCnt="0"/>
      <dgm:spPr/>
    </dgm:pt>
    <dgm:pt modelId="{6CCDCA0C-9033-4788-80C6-BC4AEFF3D73D}" type="pres">
      <dgm:prSet presAssocID="{FDB36EB6-35EA-40C2-B0CD-B8E828B33A73}" presName="node" presStyleLbl="node1" presStyleIdx="15" presStyleCnt="18">
        <dgm:presLayoutVars>
          <dgm:bulletEnabled val="1"/>
        </dgm:presLayoutVars>
      </dgm:prSet>
      <dgm:spPr/>
    </dgm:pt>
    <dgm:pt modelId="{B45CD32B-3105-4C66-88ED-3D33F8B17DC4}" type="pres">
      <dgm:prSet presAssocID="{8695AA1D-0D25-49FD-A3D6-6FD3F078F0D9}" presName="sibTrans" presStyleCnt="0"/>
      <dgm:spPr/>
    </dgm:pt>
    <dgm:pt modelId="{B3154CC5-C0B4-4030-837C-EE41C3D6545D}" type="pres">
      <dgm:prSet presAssocID="{B5458360-BE0B-40DC-AFEB-D8B9680FF8A5}" presName="node" presStyleLbl="node1" presStyleIdx="16" presStyleCnt="18">
        <dgm:presLayoutVars>
          <dgm:bulletEnabled val="1"/>
        </dgm:presLayoutVars>
      </dgm:prSet>
      <dgm:spPr/>
    </dgm:pt>
    <dgm:pt modelId="{BC41023E-ABEB-49B2-AFDA-46531D39D34B}" type="pres">
      <dgm:prSet presAssocID="{082A0EE7-582F-4733-A4E4-AE7CECF8533B}" presName="sibTrans" presStyleCnt="0"/>
      <dgm:spPr/>
    </dgm:pt>
    <dgm:pt modelId="{F1E53322-C0BF-4065-A315-FC186E984D51}" type="pres">
      <dgm:prSet presAssocID="{4B5BDA7F-C0A6-46DD-9DFC-41F16DCAFA42}" presName="node" presStyleLbl="node1" presStyleIdx="17" presStyleCnt="18">
        <dgm:presLayoutVars>
          <dgm:bulletEnabled val="1"/>
        </dgm:presLayoutVars>
      </dgm:prSet>
      <dgm:spPr/>
    </dgm:pt>
  </dgm:ptLst>
  <dgm:cxnLst>
    <dgm:cxn modelId="{861AD407-BABF-4A61-813F-062E224D0CD2}" srcId="{9263ADD5-735C-486D-B6AA-6058846851C2}" destId="{F996DE32-2C26-40A0-8054-A2849065B787}" srcOrd="9" destOrd="0" parTransId="{2736415E-B04F-4D8B-ADE5-768981746600}" sibTransId="{9FC9505B-244C-452A-B85F-C6A68D7CDDE7}"/>
    <dgm:cxn modelId="{19808B0E-8A6F-4A71-8F1F-0BE09A17F724}" srcId="{9263ADD5-735C-486D-B6AA-6058846851C2}" destId="{4B5BDA7F-C0A6-46DD-9DFC-41F16DCAFA42}" srcOrd="17" destOrd="0" parTransId="{EC0233B5-2A69-4F68-A545-AAF5A4AB6F2A}" sibTransId="{9EAF896E-3FBE-4CBF-BF9B-5FE7CBB75E04}"/>
    <dgm:cxn modelId="{AF61960F-2DFC-44B1-8F34-02072AC3A0EC}" srcId="{9263ADD5-735C-486D-B6AA-6058846851C2}" destId="{7CA54835-B16E-44E4-920D-93B23D6CE3C1}" srcOrd="1" destOrd="0" parTransId="{228FEE8E-71BB-44C9-9024-34B80BD50401}" sibTransId="{63FD63E3-490B-494D-87C4-4981ADA20C4A}"/>
    <dgm:cxn modelId="{A46BFF2A-7BB3-4F77-AEF3-ED63B5A1EB6F}" type="presOf" srcId="{9263ADD5-735C-486D-B6AA-6058846851C2}" destId="{8B688B80-C2F3-408F-ADB9-B63CA0F05D80}" srcOrd="0" destOrd="0" presId="urn:microsoft.com/office/officeart/2005/8/layout/default"/>
    <dgm:cxn modelId="{930C3731-9456-49F2-A385-1126F9B205A7}" type="presOf" srcId="{7160FE59-CC08-4FC1-B733-7C642D4D6A14}" destId="{E3317C57-3FDC-4FB2-BF33-A60ADDD4E7B4}" srcOrd="0" destOrd="0" presId="urn:microsoft.com/office/officeart/2005/8/layout/default"/>
    <dgm:cxn modelId="{17310161-4482-4FA4-AE0D-E358A469495D}" srcId="{9263ADD5-735C-486D-B6AA-6058846851C2}" destId="{7160FE59-CC08-4FC1-B733-7C642D4D6A14}" srcOrd="3" destOrd="0" parTransId="{85553F0C-FC06-45A0-981A-ECF83C4859B5}" sibTransId="{FDD01F8C-27B4-4A70-864B-3E763754AAEA}"/>
    <dgm:cxn modelId="{1B5EA842-819C-44B3-8D52-6B207EB5665F}" type="presOf" srcId="{81163B57-9367-4612-8845-79EEBF7016B0}" destId="{093A3159-6DDF-4F21-8FAF-FE82ABF5B90A}" srcOrd="0" destOrd="0" presId="urn:microsoft.com/office/officeart/2005/8/layout/default"/>
    <dgm:cxn modelId="{E85D3D63-695D-4AA5-B3ED-BBECE52EC1C1}" srcId="{9263ADD5-735C-486D-B6AA-6058846851C2}" destId="{761F3970-696B-470A-B4EF-2CD841BB659C}" srcOrd="11" destOrd="0" parTransId="{39EC96E3-13B9-48CC-BD8C-62B39E8B83B1}" sibTransId="{86616F89-9B1B-4597-B3FD-4A34B1E47BB6}"/>
    <dgm:cxn modelId="{32AD446A-04FF-42BA-BF8C-1328005B2478}" type="presOf" srcId="{F0EAD031-D954-4663-83A4-B019FE9FCD19}" destId="{13BC72E0-8CDA-46B6-A432-F2C931963A8A}" srcOrd="0" destOrd="0" presId="urn:microsoft.com/office/officeart/2005/8/layout/default"/>
    <dgm:cxn modelId="{3DBC026B-CE9F-4403-A22A-64C399CE3D31}" srcId="{9263ADD5-735C-486D-B6AA-6058846851C2}" destId="{F0EAD031-D954-4663-83A4-B019FE9FCD19}" srcOrd="2" destOrd="0" parTransId="{64E9C781-35CB-49AD-96E2-6780DCE5C516}" sibTransId="{1E3159B3-D050-4C3A-BFA6-FA4DC4F644EB}"/>
    <dgm:cxn modelId="{EDFD2556-B120-4E4E-81D8-ABF4822146AB}" srcId="{9263ADD5-735C-486D-B6AA-6058846851C2}" destId="{FDB36EB6-35EA-40C2-B0CD-B8E828B33A73}" srcOrd="15" destOrd="0" parTransId="{43080564-B5A9-4EFF-9340-0E327CC3EEDF}" sibTransId="{8695AA1D-0D25-49FD-A3D6-6FD3F078F0D9}"/>
    <dgm:cxn modelId="{9C1D675A-BE76-4C8E-8DC8-8ECD46133EDD}" type="presOf" srcId="{F996DE32-2C26-40A0-8054-A2849065B787}" destId="{60BC7C96-9E2A-4FC9-B65A-CB3833A10612}" srcOrd="0" destOrd="0" presId="urn:microsoft.com/office/officeart/2005/8/layout/default"/>
    <dgm:cxn modelId="{4929537C-BC7A-440C-BD3B-F1F528990ABF}" type="presOf" srcId="{59A492A1-A315-4B4C-A177-FAD034C2CE32}" destId="{1B475CCB-5414-49CB-BE15-3EFBF24EEA94}" srcOrd="0" destOrd="0" presId="urn:microsoft.com/office/officeart/2005/8/layout/default"/>
    <dgm:cxn modelId="{E9CDFA82-3AE6-4A60-A7F5-AEE2889A23E1}" type="presOf" srcId="{43F7595B-9E90-462F-A10A-E8FAFA4F8563}" destId="{DB4F4C88-42E7-4B59-8023-017AC846E6BA}" srcOrd="0" destOrd="0" presId="urn:microsoft.com/office/officeart/2005/8/layout/default"/>
    <dgm:cxn modelId="{51DA5A8E-B1E6-404F-8EFA-7222C3F38AD9}" type="presOf" srcId="{6C8ED65F-C3A7-4E17-A9C5-F891F4F954FB}" destId="{6AD67316-7273-4462-AA1C-94766077B97E}" srcOrd="0" destOrd="0" presId="urn:microsoft.com/office/officeart/2005/8/layout/default"/>
    <dgm:cxn modelId="{858E2EA5-A21D-4049-85E6-F53D7E71EA74}" type="presOf" srcId="{B5458360-BE0B-40DC-AFEB-D8B9680FF8A5}" destId="{B3154CC5-C0B4-4030-837C-EE41C3D6545D}" srcOrd="0" destOrd="0" presId="urn:microsoft.com/office/officeart/2005/8/layout/default"/>
    <dgm:cxn modelId="{278029A8-FD0C-4447-8F51-4B50947EF379}" srcId="{9263ADD5-735C-486D-B6AA-6058846851C2}" destId="{0038B6EE-4AC8-4BAB-98AD-7F477535A006}" srcOrd="5" destOrd="0" parTransId="{EFAA459C-7B6F-4725-96A0-88894D70D9E4}" sibTransId="{B60F3429-E6ED-45BC-857A-C17ED35EFD4F}"/>
    <dgm:cxn modelId="{25B2F7AD-F930-42A7-A2DD-AF6D72BDEC6C}" type="presOf" srcId="{8CC9C61D-0277-4C64-8A95-8C7466C71F4A}" destId="{403E97E5-BE45-4280-BDDE-6579ED0E4070}" srcOrd="0" destOrd="0" presId="urn:microsoft.com/office/officeart/2005/8/layout/default"/>
    <dgm:cxn modelId="{23CC9EB5-0263-4A26-BC75-7B5829F26697}" srcId="{9263ADD5-735C-486D-B6AA-6058846851C2}" destId="{59A492A1-A315-4B4C-A177-FAD034C2CE32}" srcOrd="14" destOrd="0" parTransId="{1F15459F-8117-4945-8021-E7C2D3BBCDCE}" sibTransId="{C7AB443F-6A04-458E-88D7-E064CE8C80DD}"/>
    <dgm:cxn modelId="{23D9CDB9-0053-4B18-88DB-79AFD88415B2}" type="presOf" srcId="{4B5BDA7F-C0A6-46DD-9DFC-41F16DCAFA42}" destId="{F1E53322-C0BF-4065-A315-FC186E984D51}" srcOrd="0" destOrd="0" presId="urn:microsoft.com/office/officeart/2005/8/layout/default"/>
    <dgm:cxn modelId="{3DC204BB-9924-47CA-9CF2-783BB7D18401}" type="presOf" srcId="{7CA54835-B16E-44E4-920D-93B23D6CE3C1}" destId="{FA48281B-2E10-49C8-AD49-630B3D5A5C2C}" srcOrd="0" destOrd="0" presId="urn:microsoft.com/office/officeart/2005/8/layout/default"/>
    <dgm:cxn modelId="{44DA62CC-731C-4DA0-9BE7-66906CBEF176}" type="presOf" srcId="{FDB36EB6-35EA-40C2-B0CD-B8E828B33A73}" destId="{6CCDCA0C-9033-4788-80C6-BC4AEFF3D73D}" srcOrd="0" destOrd="0" presId="urn:microsoft.com/office/officeart/2005/8/layout/default"/>
    <dgm:cxn modelId="{3CDD64D7-9A9E-4534-8BD8-766C66C2BC92}" type="presOf" srcId="{761F3970-696B-470A-B4EF-2CD841BB659C}" destId="{0B8A7E2A-185A-4AD4-9A00-96BAB860BE10}" srcOrd="0" destOrd="0" presId="urn:microsoft.com/office/officeart/2005/8/layout/default"/>
    <dgm:cxn modelId="{ADFC5CDA-E205-4300-9F4F-6D703DC0599B}" srcId="{9263ADD5-735C-486D-B6AA-6058846851C2}" destId="{E9C492E1-A124-45DB-BB88-004F5EEFB188}" srcOrd="10" destOrd="0" parTransId="{FA3CE5EF-3C06-4E98-8929-D269E06ACDD3}" sibTransId="{44B8DAE6-DD1E-49FF-8CC8-F0F688000962}"/>
    <dgm:cxn modelId="{92BD10E4-A94C-4453-8381-C8EA7146D8B1}" srcId="{9263ADD5-735C-486D-B6AA-6058846851C2}" destId="{81163B57-9367-4612-8845-79EEBF7016B0}" srcOrd="0" destOrd="0" parTransId="{DAB5A3E0-4630-441C-8507-89164124B61B}" sibTransId="{6F5F6F20-F466-424C-B2C8-A9685FC87773}"/>
    <dgm:cxn modelId="{ACFAEFE6-A961-438E-82E9-5FAA066EDBF2}" srcId="{9263ADD5-735C-486D-B6AA-6058846851C2}" destId="{DF501DF9-3C27-4684-B343-918F5170B631}" srcOrd="12" destOrd="0" parTransId="{C6585B80-3770-4AA4-9E63-C5D45CEB29B2}" sibTransId="{8B5A7652-A6C0-4A2B-BDDE-60FD83725911}"/>
    <dgm:cxn modelId="{019298E8-55EB-4B8C-B342-363FC79213AE}" type="presOf" srcId="{0038B6EE-4AC8-4BAB-98AD-7F477535A006}" destId="{A41D1675-A801-4639-A805-059D01621F86}" srcOrd="0" destOrd="0" presId="urn:microsoft.com/office/officeart/2005/8/layout/default"/>
    <dgm:cxn modelId="{445A22EB-39DE-4D05-97AF-36F863EAE2AF}" srcId="{9263ADD5-735C-486D-B6AA-6058846851C2}" destId="{8CC9C61D-0277-4C64-8A95-8C7466C71F4A}" srcOrd="13" destOrd="0" parTransId="{F87419F4-82F7-4874-B205-5501F7C4FD92}" sibTransId="{3D7D481F-81D4-41A0-B3CE-B507D5546525}"/>
    <dgm:cxn modelId="{05B8DDF2-9F2F-4217-AB65-0E01288366AD}" srcId="{9263ADD5-735C-486D-B6AA-6058846851C2}" destId="{BB9B888F-5D2D-4EBC-95B7-DD1BEEE410D5}" srcOrd="8" destOrd="0" parTransId="{2F4FFDFA-D4FB-4EB9-BECC-DB384FEDED24}" sibTransId="{18109286-15CD-423B-87F8-4F7CEDCAE494}"/>
    <dgm:cxn modelId="{15022DF4-B5FA-4828-A8EC-2710B7FD2F82}" srcId="{9263ADD5-735C-486D-B6AA-6058846851C2}" destId="{6C8ED65F-C3A7-4E17-A9C5-F891F4F954FB}" srcOrd="7" destOrd="0" parTransId="{628D6F68-3119-4F7C-94D4-CCF2211690A1}" sibTransId="{BF449C6A-634A-4C87-9568-DAA19F6EAFC8}"/>
    <dgm:cxn modelId="{C268CAF5-D142-4912-8A22-F4896312B0F8}" type="presOf" srcId="{E9C492E1-A124-45DB-BB88-004F5EEFB188}" destId="{E6737099-0383-44BD-921C-6F7412AB3E95}" srcOrd="0" destOrd="0" presId="urn:microsoft.com/office/officeart/2005/8/layout/default"/>
    <dgm:cxn modelId="{418841F6-7908-4945-9ECE-DCEF8FA9511B}" srcId="{9263ADD5-735C-486D-B6AA-6058846851C2}" destId="{43F7595B-9E90-462F-A10A-E8FAFA4F8563}" srcOrd="6" destOrd="0" parTransId="{42CC3326-594D-4EF1-AC35-51BFADE11451}" sibTransId="{893A6603-B5AE-48D9-8041-2B9D8955A130}"/>
    <dgm:cxn modelId="{4DB246F6-B0DD-4C98-958B-5FCC5C026416}" type="presOf" srcId="{97103F0C-0AD4-4EED-98A7-11B8045A50F6}" destId="{DDC2A39B-1E4F-44F2-B740-810E01B20EB0}" srcOrd="0" destOrd="0" presId="urn:microsoft.com/office/officeart/2005/8/layout/default"/>
    <dgm:cxn modelId="{140B20F7-ADF0-44CF-9F8B-291D4B096EDD}" type="presOf" srcId="{BB9B888F-5D2D-4EBC-95B7-DD1BEEE410D5}" destId="{E0F4E660-65DB-45E4-AAEA-491D70EBF6AF}" srcOrd="0" destOrd="0" presId="urn:microsoft.com/office/officeart/2005/8/layout/default"/>
    <dgm:cxn modelId="{41D424F8-581D-4680-81E1-24E82C10BDAB}" srcId="{9263ADD5-735C-486D-B6AA-6058846851C2}" destId="{97103F0C-0AD4-4EED-98A7-11B8045A50F6}" srcOrd="4" destOrd="0" parTransId="{AD77A103-E9FD-4E65-A377-86356FC316C4}" sibTransId="{F688F951-E2B6-47D6-872F-724B2C4E5406}"/>
    <dgm:cxn modelId="{69A510FC-C1ED-4B3E-9C27-8F78E990243F}" type="presOf" srcId="{DF501DF9-3C27-4684-B343-918F5170B631}" destId="{29943282-BDAB-44B9-9F58-B2A4386E8046}" srcOrd="0" destOrd="0" presId="urn:microsoft.com/office/officeart/2005/8/layout/default"/>
    <dgm:cxn modelId="{4C8EAFFF-DF12-462C-A51D-4C8960394B4C}" srcId="{9263ADD5-735C-486D-B6AA-6058846851C2}" destId="{B5458360-BE0B-40DC-AFEB-D8B9680FF8A5}" srcOrd="16" destOrd="0" parTransId="{568E77B2-4CFC-4E5E-B9DD-EDF83FA4C5A7}" sibTransId="{082A0EE7-582F-4733-A4E4-AE7CECF8533B}"/>
    <dgm:cxn modelId="{94A4C959-9BF6-4DE6-B5A3-93F6A17CE80E}" type="presParOf" srcId="{8B688B80-C2F3-408F-ADB9-B63CA0F05D80}" destId="{093A3159-6DDF-4F21-8FAF-FE82ABF5B90A}" srcOrd="0" destOrd="0" presId="urn:microsoft.com/office/officeart/2005/8/layout/default"/>
    <dgm:cxn modelId="{4BE66251-B8F8-4D08-92C1-CD471BAB2AE1}" type="presParOf" srcId="{8B688B80-C2F3-408F-ADB9-B63CA0F05D80}" destId="{5D16170B-4D8A-4307-BE62-F523228CD649}" srcOrd="1" destOrd="0" presId="urn:microsoft.com/office/officeart/2005/8/layout/default"/>
    <dgm:cxn modelId="{FF5652CB-2AEE-4137-800D-CAEAAB88964A}" type="presParOf" srcId="{8B688B80-C2F3-408F-ADB9-B63CA0F05D80}" destId="{FA48281B-2E10-49C8-AD49-630B3D5A5C2C}" srcOrd="2" destOrd="0" presId="urn:microsoft.com/office/officeart/2005/8/layout/default"/>
    <dgm:cxn modelId="{57A854DF-89CE-49B5-B8C1-65A9038BE221}" type="presParOf" srcId="{8B688B80-C2F3-408F-ADB9-B63CA0F05D80}" destId="{75C5CB4A-1F79-4947-83E7-3F5D57A50973}" srcOrd="3" destOrd="0" presId="urn:microsoft.com/office/officeart/2005/8/layout/default"/>
    <dgm:cxn modelId="{CA484179-7412-4BF5-B0D5-D7D04160CB4B}" type="presParOf" srcId="{8B688B80-C2F3-408F-ADB9-B63CA0F05D80}" destId="{13BC72E0-8CDA-46B6-A432-F2C931963A8A}" srcOrd="4" destOrd="0" presId="urn:microsoft.com/office/officeart/2005/8/layout/default"/>
    <dgm:cxn modelId="{CD38E04A-EA3F-43E5-98F8-6DC517C1BC31}" type="presParOf" srcId="{8B688B80-C2F3-408F-ADB9-B63CA0F05D80}" destId="{28750A31-CAF2-405B-B4CC-E7EB27D9D26B}" srcOrd="5" destOrd="0" presId="urn:microsoft.com/office/officeart/2005/8/layout/default"/>
    <dgm:cxn modelId="{A9F57D38-67DF-444F-BF6B-D7EC606D4F00}" type="presParOf" srcId="{8B688B80-C2F3-408F-ADB9-B63CA0F05D80}" destId="{E3317C57-3FDC-4FB2-BF33-A60ADDD4E7B4}" srcOrd="6" destOrd="0" presId="urn:microsoft.com/office/officeart/2005/8/layout/default"/>
    <dgm:cxn modelId="{8F88E0B4-CFCD-45A1-81EC-8343B67193DD}" type="presParOf" srcId="{8B688B80-C2F3-408F-ADB9-B63CA0F05D80}" destId="{C825CD82-E2F8-4F33-B2E8-620731E386D2}" srcOrd="7" destOrd="0" presId="urn:microsoft.com/office/officeart/2005/8/layout/default"/>
    <dgm:cxn modelId="{0FB7E3A7-A0F4-4FE6-88B9-E066BE5EC832}" type="presParOf" srcId="{8B688B80-C2F3-408F-ADB9-B63CA0F05D80}" destId="{DDC2A39B-1E4F-44F2-B740-810E01B20EB0}" srcOrd="8" destOrd="0" presId="urn:microsoft.com/office/officeart/2005/8/layout/default"/>
    <dgm:cxn modelId="{91B696BF-AA37-4E25-B32E-D6366B36FB1C}" type="presParOf" srcId="{8B688B80-C2F3-408F-ADB9-B63CA0F05D80}" destId="{01D1C731-2527-4D8C-842E-53EF16DDF30A}" srcOrd="9" destOrd="0" presId="urn:microsoft.com/office/officeart/2005/8/layout/default"/>
    <dgm:cxn modelId="{DD4A723E-F069-4BE7-9C62-E33C3655040A}" type="presParOf" srcId="{8B688B80-C2F3-408F-ADB9-B63CA0F05D80}" destId="{A41D1675-A801-4639-A805-059D01621F86}" srcOrd="10" destOrd="0" presId="urn:microsoft.com/office/officeart/2005/8/layout/default"/>
    <dgm:cxn modelId="{9995ED1E-A1CA-40A4-BE75-F3C1E5E45CE6}" type="presParOf" srcId="{8B688B80-C2F3-408F-ADB9-B63CA0F05D80}" destId="{FFC1E5B7-09A5-4CE9-9A85-EBE2546C9BFB}" srcOrd="11" destOrd="0" presId="urn:microsoft.com/office/officeart/2005/8/layout/default"/>
    <dgm:cxn modelId="{E7A06BA2-CEE3-44EE-8F73-B0AF53D1ABEB}" type="presParOf" srcId="{8B688B80-C2F3-408F-ADB9-B63CA0F05D80}" destId="{DB4F4C88-42E7-4B59-8023-017AC846E6BA}" srcOrd="12" destOrd="0" presId="urn:microsoft.com/office/officeart/2005/8/layout/default"/>
    <dgm:cxn modelId="{A78A1DEE-DFE1-46C8-A294-3F2E7FC35F98}" type="presParOf" srcId="{8B688B80-C2F3-408F-ADB9-B63CA0F05D80}" destId="{29ECBB11-310E-485B-B6AA-3DC2DEB6F432}" srcOrd="13" destOrd="0" presId="urn:microsoft.com/office/officeart/2005/8/layout/default"/>
    <dgm:cxn modelId="{64EFF0A5-1048-4A38-9B14-872CB1F0A3B1}" type="presParOf" srcId="{8B688B80-C2F3-408F-ADB9-B63CA0F05D80}" destId="{6AD67316-7273-4462-AA1C-94766077B97E}" srcOrd="14" destOrd="0" presId="urn:microsoft.com/office/officeart/2005/8/layout/default"/>
    <dgm:cxn modelId="{7145363C-1016-4881-BE17-F4E00EF34464}" type="presParOf" srcId="{8B688B80-C2F3-408F-ADB9-B63CA0F05D80}" destId="{CF186E29-BCAD-4FA1-ABBD-4C69289A13BC}" srcOrd="15" destOrd="0" presId="urn:microsoft.com/office/officeart/2005/8/layout/default"/>
    <dgm:cxn modelId="{18E8E835-BA3F-497A-8536-B9FD9E7CD60F}" type="presParOf" srcId="{8B688B80-C2F3-408F-ADB9-B63CA0F05D80}" destId="{E0F4E660-65DB-45E4-AAEA-491D70EBF6AF}" srcOrd="16" destOrd="0" presId="urn:microsoft.com/office/officeart/2005/8/layout/default"/>
    <dgm:cxn modelId="{31BF9405-B66C-4554-8520-4C4BA1BDD781}" type="presParOf" srcId="{8B688B80-C2F3-408F-ADB9-B63CA0F05D80}" destId="{01B9CA68-C49A-4448-BF5B-4B0C4A8C690A}" srcOrd="17" destOrd="0" presId="urn:microsoft.com/office/officeart/2005/8/layout/default"/>
    <dgm:cxn modelId="{156C4205-1707-4F9D-BBA7-CB25E360E61F}" type="presParOf" srcId="{8B688B80-C2F3-408F-ADB9-B63CA0F05D80}" destId="{60BC7C96-9E2A-4FC9-B65A-CB3833A10612}" srcOrd="18" destOrd="0" presId="urn:microsoft.com/office/officeart/2005/8/layout/default"/>
    <dgm:cxn modelId="{A56627EF-B55C-4DC9-8E82-90F133A44546}" type="presParOf" srcId="{8B688B80-C2F3-408F-ADB9-B63CA0F05D80}" destId="{2D9C513B-EFBC-4585-9BC3-4A53D02C2793}" srcOrd="19" destOrd="0" presId="urn:microsoft.com/office/officeart/2005/8/layout/default"/>
    <dgm:cxn modelId="{04D63296-B893-4930-B479-AAF43B33AE8B}" type="presParOf" srcId="{8B688B80-C2F3-408F-ADB9-B63CA0F05D80}" destId="{E6737099-0383-44BD-921C-6F7412AB3E95}" srcOrd="20" destOrd="0" presId="urn:microsoft.com/office/officeart/2005/8/layout/default"/>
    <dgm:cxn modelId="{9E356847-561F-414F-B0A4-3A1A48BF1D79}" type="presParOf" srcId="{8B688B80-C2F3-408F-ADB9-B63CA0F05D80}" destId="{742C4647-B70E-4879-AAC6-12A247AB0BA4}" srcOrd="21" destOrd="0" presId="urn:microsoft.com/office/officeart/2005/8/layout/default"/>
    <dgm:cxn modelId="{9682D2C6-B7C9-4A8E-83D4-33BF55E009D9}" type="presParOf" srcId="{8B688B80-C2F3-408F-ADB9-B63CA0F05D80}" destId="{0B8A7E2A-185A-4AD4-9A00-96BAB860BE10}" srcOrd="22" destOrd="0" presId="urn:microsoft.com/office/officeart/2005/8/layout/default"/>
    <dgm:cxn modelId="{FD462544-1424-40C0-B044-C52AF37649F7}" type="presParOf" srcId="{8B688B80-C2F3-408F-ADB9-B63CA0F05D80}" destId="{864BC08A-4F21-4694-A753-D541E19F3776}" srcOrd="23" destOrd="0" presId="urn:microsoft.com/office/officeart/2005/8/layout/default"/>
    <dgm:cxn modelId="{C64F57D4-22A5-4328-9556-55605B903F41}" type="presParOf" srcId="{8B688B80-C2F3-408F-ADB9-B63CA0F05D80}" destId="{29943282-BDAB-44B9-9F58-B2A4386E8046}" srcOrd="24" destOrd="0" presId="urn:microsoft.com/office/officeart/2005/8/layout/default"/>
    <dgm:cxn modelId="{C2CA71C1-4681-4D61-8E2C-832DFD219905}" type="presParOf" srcId="{8B688B80-C2F3-408F-ADB9-B63CA0F05D80}" destId="{5FC2F086-CE6A-4449-A51E-CE06666D4AB1}" srcOrd="25" destOrd="0" presId="urn:microsoft.com/office/officeart/2005/8/layout/default"/>
    <dgm:cxn modelId="{9546EAC1-5B19-4B93-9D7F-431599437E47}" type="presParOf" srcId="{8B688B80-C2F3-408F-ADB9-B63CA0F05D80}" destId="{403E97E5-BE45-4280-BDDE-6579ED0E4070}" srcOrd="26" destOrd="0" presId="urn:microsoft.com/office/officeart/2005/8/layout/default"/>
    <dgm:cxn modelId="{8D45911E-50F8-4ED5-8BE9-40AA1E578681}" type="presParOf" srcId="{8B688B80-C2F3-408F-ADB9-B63CA0F05D80}" destId="{00F07385-BAA8-4CED-96DE-695F47B4D63D}" srcOrd="27" destOrd="0" presId="urn:microsoft.com/office/officeart/2005/8/layout/default"/>
    <dgm:cxn modelId="{379A69CF-1F6B-4088-91BA-644B28A69DCF}" type="presParOf" srcId="{8B688B80-C2F3-408F-ADB9-B63CA0F05D80}" destId="{1B475CCB-5414-49CB-BE15-3EFBF24EEA94}" srcOrd="28" destOrd="0" presId="urn:microsoft.com/office/officeart/2005/8/layout/default"/>
    <dgm:cxn modelId="{ECE50F88-EC11-4184-901F-51D529CA8D33}" type="presParOf" srcId="{8B688B80-C2F3-408F-ADB9-B63CA0F05D80}" destId="{1B424344-73CA-4C1D-88C8-2C661A4664A5}" srcOrd="29" destOrd="0" presId="urn:microsoft.com/office/officeart/2005/8/layout/default"/>
    <dgm:cxn modelId="{84335C73-2174-4CB5-8122-9FDDC34EA3F2}" type="presParOf" srcId="{8B688B80-C2F3-408F-ADB9-B63CA0F05D80}" destId="{6CCDCA0C-9033-4788-80C6-BC4AEFF3D73D}" srcOrd="30" destOrd="0" presId="urn:microsoft.com/office/officeart/2005/8/layout/default"/>
    <dgm:cxn modelId="{F89D029F-F939-4CE0-93B0-D1D4F81CE3FC}" type="presParOf" srcId="{8B688B80-C2F3-408F-ADB9-B63CA0F05D80}" destId="{B45CD32B-3105-4C66-88ED-3D33F8B17DC4}" srcOrd="31" destOrd="0" presId="urn:microsoft.com/office/officeart/2005/8/layout/default"/>
    <dgm:cxn modelId="{215567DF-25CB-4858-B152-AAF4BCE949AD}" type="presParOf" srcId="{8B688B80-C2F3-408F-ADB9-B63CA0F05D80}" destId="{B3154CC5-C0B4-4030-837C-EE41C3D6545D}" srcOrd="32" destOrd="0" presId="urn:microsoft.com/office/officeart/2005/8/layout/default"/>
    <dgm:cxn modelId="{68269398-18D0-4BA4-82FE-E0E93684424F}" type="presParOf" srcId="{8B688B80-C2F3-408F-ADB9-B63CA0F05D80}" destId="{BC41023E-ABEB-49B2-AFDA-46531D39D34B}" srcOrd="33" destOrd="0" presId="urn:microsoft.com/office/officeart/2005/8/layout/default"/>
    <dgm:cxn modelId="{ED12B630-EBD0-4CA0-AD63-314EDF40B2B0}" type="presParOf" srcId="{8B688B80-C2F3-408F-ADB9-B63CA0F05D80}" destId="{F1E53322-C0BF-4065-A315-FC186E984D51}" srcOrd="3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AA31E5-C71F-43E4-BE45-4A8E6E8D55C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F03101BF-770E-42CD-9D0E-AF92C36609EE}">
      <dgm:prSet/>
      <dgm:spPr/>
      <dgm:t>
        <a:bodyPr/>
        <a:lstStyle/>
        <a:p>
          <a:pPr>
            <a:lnSpc>
              <a:spcPct val="100000"/>
            </a:lnSpc>
          </a:pPr>
          <a:r>
            <a:rPr lang="en-US"/>
            <a:t>Partnership District Notification Letter – November 29, 2022</a:t>
          </a:r>
        </a:p>
      </dgm:t>
    </dgm:pt>
    <dgm:pt modelId="{76EB08B6-A963-4114-9D6A-EC7C64A1ED9C}" type="parTrans" cxnId="{1D63642A-E0E0-4057-87E3-9A39897C7D16}">
      <dgm:prSet/>
      <dgm:spPr/>
      <dgm:t>
        <a:bodyPr/>
        <a:lstStyle/>
        <a:p>
          <a:endParaRPr lang="en-US"/>
        </a:p>
      </dgm:t>
    </dgm:pt>
    <dgm:pt modelId="{0B11B79E-A078-400D-B4BE-0C0F3886F8ED}" type="sibTrans" cxnId="{1D63642A-E0E0-4057-87E3-9A39897C7D16}">
      <dgm:prSet/>
      <dgm:spPr/>
      <dgm:t>
        <a:bodyPr/>
        <a:lstStyle/>
        <a:p>
          <a:endParaRPr lang="en-US"/>
        </a:p>
      </dgm:t>
    </dgm:pt>
    <dgm:pt modelId="{42983557-771A-4EFB-91AD-44BF3BCE3C9E}">
      <dgm:prSet/>
      <dgm:spPr/>
      <dgm:t>
        <a:bodyPr/>
        <a:lstStyle/>
        <a:p>
          <a:pPr>
            <a:lnSpc>
              <a:spcPct val="100000"/>
            </a:lnSpc>
          </a:pPr>
          <a:r>
            <a:rPr lang="en-US"/>
            <a:t>PAL Assignment Notification – December 5, 2022</a:t>
          </a:r>
        </a:p>
      </dgm:t>
    </dgm:pt>
    <dgm:pt modelId="{45369707-A123-47E6-AAB5-24295FC01EE9}" type="parTrans" cxnId="{1DF24B5F-155C-40F7-BFB3-B745B6CE58A9}">
      <dgm:prSet/>
      <dgm:spPr/>
      <dgm:t>
        <a:bodyPr/>
        <a:lstStyle/>
        <a:p>
          <a:endParaRPr lang="en-US"/>
        </a:p>
      </dgm:t>
    </dgm:pt>
    <dgm:pt modelId="{248BA8C2-D2CE-4C2E-8F74-465A066BE730}" type="sibTrans" cxnId="{1DF24B5F-155C-40F7-BFB3-B745B6CE58A9}">
      <dgm:prSet/>
      <dgm:spPr/>
      <dgm:t>
        <a:bodyPr/>
        <a:lstStyle/>
        <a:p>
          <a:endParaRPr lang="en-US"/>
        </a:p>
      </dgm:t>
    </dgm:pt>
    <dgm:pt modelId="{F532D550-1120-4740-B173-81C6A6900411}">
      <dgm:prSet/>
      <dgm:spPr/>
      <dgm:t>
        <a:bodyPr/>
        <a:lstStyle/>
        <a:p>
          <a:pPr>
            <a:lnSpc>
              <a:spcPct val="100000"/>
            </a:lnSpc>
          </a:pPr>
          <a:r>
            <a:rPr lang="en-US"/>
            <a:t>Partnership Agreement Template – December 7, 2022</a:t>
          </a:r>
        </a:p>
      </dgm:t>
    </dgm:pt>
    <dgm:pt modelId="{791B31DB-2340-433D-8265-D017CEDE1D40}" type="parTrans" cxnId="{0CD625BB-C688-42AB-A748-94F671E525FB}">
      <dgm:prSet/>
      <dgm:spPr/>
      <dgm:t>
        <a:bodyPr/>
        <a:lstStyle/>
        <a:p>
          <a:endParaRPr lang="en-US"/>
        </a:p>
      </dgm:t>
    </dgm:pt>
    <dgm:pt modelId="{0710D7B8-7407-4DD2-9D1D-092915233EDF}" type="sibTrans" cxnId="{0CD625BB-C688-42AB-A748-94F671E525FB}">
      <dgm:prSet/>
      <dgm:spPr/>
      <dgm:t>
        <a:bodyPr/>
        <a:lstStyle/>
        <a:p>
          <a:endParaRPr lang="en-US"/>
        </a:p>
      </dgm:t>
    </dgm:pt>
    <dgm:pt modelId="{3509338B-1D07-4C3F-B8D7-45CC9BF27247}">
      <dgm:prSet/>
      <dgm:spPr/>
      <dgm:t>
        <a:bodyPr/>
        <a:lstStyle/>
        <a:p>
          <a:pPr>
            <a:lnSpc>
              <a:spcPct val="100000"/>
            </a:lnSpc>
          </a:pPr>
          <a:r>
            <a:rPr lang="en-US"/>
            <a:t>Next Up:  OPD Comprehensive Guide for Partnership Districts – December 15, 2022</a:t>
          </a:r>
        </a:p>
      </dgm:t>
    </dgm:pt>
    <dgm:pt modelId="{12EF4C1B-34DB-4307-A611-DB61BC8DE158}" type="parTrans" cxnId="{E3796890-FEF7-41B3-9F13-AE15E83D0CFF}">
      <dgm:prSet/>
      <dgm:spPr/>
      <dgm:t>
        <a:bodyPr/>
        <a:lstStyle/>
        <a:p>
          <a:endParaRPr lang="en-US"/>
        </a:p>
      </dgm:t>
    </dgm:pt>
    <dgm:pt modelId="{13C0C327-984B-47A6-839E-9AFDB54069A6}" type="sibTrans" cxnId="{E3796890-FEF7-41B3-9F13-AE15E83D0CFF}">
      <dgm:prSet/>
      <dgm:spPr/>
      <dgm:t>
        <a:bodyPr/>
        <a:lstStyle/>
        <a:p>
          <a:endParaRPr lang="en-US"/>
        </a:p>
      </dgm:t>
    </dgm:pt>
    <dgm:pt modelId="{4DC2D253-42FB-4E0D-9229-FFDE66E73680}" type="pres">
      <dgm:prSet presAssocID="{F2AA31E5-C71F-43E4-BE45-4A8E6E8D55CF}" presName="linear" presStyleCnt="0">
        <dgm:presLayoutVars>
          <dgm:animLvl val="lvl"/>
          <dgm:resizeHandles val="exact"/>
        </dgm:presLayoutVars>
      </dgm:prSet>
      <dgm:spPr/>
    </dgm:pt>
    <dgm:pt modelId="{90EEA510-2FEB-40D4-B113-D70D260779FC}" type="pres">
      <dgm:prSet presAssocID="{F03101BF-770E-42CD-9D0E-AF92C36609EE}" presName="parentText" presStyleLbl="node1" presStyleIdx="0" presStyleCnt="4">
        <dgm:presLayoutVars>
          <dgm:chMax val="0"/>
          <dgm:bulletEnabled val="1"/>
        </dgm:presLayoutVars>
      </dgm:prSet>
      <dgm:spPr/>
    </dgm:pt>
    <dgm:pt modelId="{C1E975E4-23F8-461F-BFE4-7769C643B848}" type="pres">
      <dgm:prSet presAssocID="{0B11B79E-A078-400D-B4BE-0C0F3886F8ED}" presName="spacer" presStyleCnt="0"/>
      <dgm:spPr/>
    </dgm:pt>
    <dgm:pt modelId="{DD4248CE-9E70-4B99-ABE6-B741CC027CFA}" type="pres">
      <dgm:prSet presAssocID="{42983557-771A-4EFB-91AD-44BF3BCE3C9E}" presName="parentText" presStyleLbl="node1" presStyleIdx="1" presStyleCnt="4">
        <dgm:presLayoutVars>
          <dgm:chMax val="0"/>
          <dgm:bulletEnabled val="1"/>
        </dgm:presLayoutVars>
      </dgm:prSet>
      <dgm:spPr/>
    </dgm:pt>
    <dgm:pt modelId="{8957117E-8557-4B50-9879-3942760F8393}" type="pres">
      <dgm:prSet presAssocID="{248BA8C2-D2CE-4C2E-8F74-465A066BE730}" presName="spacer" presStyleCnt="0"/>
      <dgm:spPr/>
    </dgm:pt>
    <dgm:pt modelId="{7AFF482E-D8B6-4F9F-97E1-C7B8B03AC248}" type="pres">
      <dgm:prSet presAssocID="{F532D550-1120-4740-B173-81C6A6900411}" presName="parentText" presStyleLbl="node1" presStyleIdx="2" presStyleCnt="4">
        <dgm:presLayoutVars>
          <dgm:chMax val="0"/>
          <dgm:bulletEnabled val="1"/>
        </dgm:presLayoutVars>
      </dgm:prSet>
      <dgm:spPr/>
    </dgm:pt>
    <dgm:pt modelId="{B9D23DB9-003C-4E26-B908-FBA9B16A2986}" type="pres">
      <dgm:prSet presAssocID="{0710D7B8-7407-4DD2-9D1D-092915233EDF}" presName="spacer" presStyleCnt="0"/>
      <dgm:spPr/>
    </dgm:pt>
    <dgm:pt modelId="{FA55434B-E9AA-4C48-9654-5BB3F1E5E52A}" type="pres">
      <dgm:prSet presAssocID="{3509338B-1D07-4C3F-B8D7-45CC9BF27247}" presName="parentText" presStyleLbl="node1" presStyleIdx="3" presStyleCnt="4">
        <dgm:presLayoutVars>
          <dgm:chMax val="0"/>
          <dgm:bulletEnabled val="1"/>
        </dgm:presLayoutVars>
      </dgm:prSet>
      <dgm:spPr/>
    </dgm:pt>
  </dgm:ptLst>
  <dgm:cxnLst>
    <dgm:cxn modelId="{515DA208-133F-481B-A5CC-794C831B2CFB}" type="presOf" srcId="{3509338B-1D07-4C3F-B8D7-45CC9BF27247}" destId="{FA55434B-E9AA-4C48-9654-5BB3F1E5E52A}" srcOrd="0" destOrd="0" presId="urn:microsoft.com/office/officeart/2005/8/layout/vList2"/>
    <dgm:cxn modelId="{1D63642A-E0E0-4057-87E3-9A39897C7D16}" srcId="{F2AA31E5-C71F-43E4-BE45-4A8E6E8D55CF}" destId="{F03101BF-770E-42CD-9D0E-AF92C36609EE}" srcOrd="0" destOrd="0" parTransId="{76EB08B6-A963-4114-9D6A-EC7C64A1ED9C}" sibTransId="{0B11B79E-A078-400D-B4BE-0C0F3886F8ED}"/>
    <dgm:cxn modelId="{DCBE3F3B-5D88-43D3-9317-267ED5B7D379}" type="presOf" srcId="{F2AA31E5-C71F-43E4-BE45-4A8E6E8D55CF}" destId="{4DC2D253-42FB-4E0D-9229-FFDE66E73680}" srcOrd="0" destOrd="0" presId="urn:microsoft.com/office/officeart/2005/8/layout/vList2"/>
    <dgm:cxn modelId="{1DF24B5F-155C-40F7-BFB3-B745B6CE58A9}" srcId="{F2AA31E5-C71F-43E4-BE45-4A8E6E8D55CF}" destId="{42983557-771A-4EFB-91AD-44BF3BCE3C9E}" srcOrd="1" destOrd="0" parTransId="{45369707-A123-47E6-AAB5-24295FC01EE9}" sibTransId="{248BA8C2-D2CE-4C2E-8F74-465A066BE730}"/>
    <dgm:cxn modelId="{FFD90842-99BB-4EB0-BC73-C474B14D7318}" type="presOf" srcId="{F03101BF-770E-42CD-9D0E-AF92C36609EE}" destId="{90EEA510-2FEB-40D4-B113-D70D260779FC}" srcOrd="0" destOrd="0" presId="urn:microsoft.com/office/officeart/2005/8/layout/vList2"/>
    <dgm:cxn modelId="{E3796890-FEF7-41B3-9F13-AE15E83D0CFF}" srcId="{F2AA31E5-C71F-43E4-BE45-4A8E6E8D55CF}" destId="{3509338B-1D07-4C3F-B8D7-45CC9BF27247}" srcOrd="3" destOrd="0" parTransId="{12EF4C1B-34DB-4307-A611-DB61BC8DE158}" sibTransId="{13C0C327-984B-47A6-839E-9AFDB54069A6}"/>
    <dgm:cxn modelId="{C3B46D91-4062-4EFB-A3B2-AC7F398D2AAD}" type="presOf" srcId="{F532D550-1120-4740-B173-81C6A6900411}" destId="{7AFF482E-D8B6-4F9F-97E1-C7B8B03AC248}" srcOrd="0" destOrd="0" presId="urn:microsoft.com/office/officeart/2005/8/layout/vList2"/>
    <dgm:cxn modelId="{0CD625BB-C688-42AB-A748-94F671E525FB}" srcId="{F2AA31E5-C71F-43E4-BE45-4A8E6E8D55CF}" destId="{F532D550-1120-4740-B173-81C6A6900411}" srcOrd="2" destOrd="0" parTransId="{791B31DB-2340-433D-8265-D017CEDE1D40}" sibTransId="{0710D7B8-7407-4DD2-9D1D-092915233EDF}"/>
    <dgm:cxn modelId="{FC0B74E1-FBE2-4756-B1CB-319B01FA5B12}" type="presOf" srcId="{42983557-771A-4EFB-91AD-44BF3BCE3C9E}" destId="{DD4248CE-9E70-4B99-ABE6-B741CC027CFA}" srcOrd="0" destOrd="0" presId="urn:microsoft.com/office/officeart/2005/8/layout/vList2"/>
    <dgm:cxn modelId="{A35BA54A-A808-4366-B9FC-D873F469BB9A}" type="presParOf" srcId="{4DC2D253-42FB-4E0D-9229-FFDE66E73680}" destId="{90EEA510-2FEB-40D4-B113-D70D260779FC}" srcOrd="0" destOrd="0" presId="urn:microsoft.com/office/officeart/2005/8/layout/vList2"/>
    <dgm:cxn modelId="{080FE9D6-0901-4F33-855E-D06A606E7BAF}" type="presParOf" srcId="{4DC2D253-42FB-4E0D-9229-FFDE66E73680}" destId="{C1E975E4-23F8-461F-BFE4-7769C643B848}" srcOrd="1" destOrd="0" presId="urn:microsoft.com/office/officeart/2005/8/layout/vList2"/>
    <dgm:cxn modelId="{CD6BB738-DFC0-4A43-8A19-4C3084BAB4D5}" type="presParOf" srcId="{4DC2D253-42FB-4E0D-9229-FFDE66E73680}" destId="{DD4248CE-9E70-4B99-ABE6-B741CC027CFA}" srcOrd="2" destOrd="0" presId="urn:microsoft.com/office/officeart/2005/8/layout/vList2"/>
    <dgm:cxn modelId="{0C140726-1A6F-41B5-9C7E-AE3DA1FB86E0}" type="presParOf" srcId="{4DC2D253-42FB-4E0D-9229-FFDE66E73680}" destId="{8957117E-8557-4B50-9879-3942760F8393}" srcOrd="3" destOrd="0" presId="urn:microsoft.com/office/officeart/2005/8/layout/vList2"/>
    <dgm:cxn modelId="{3480BF31-FF62-45D0-83D1-C70DFAD397D7}" type="presParOf" srcId="{4DC2D253-42FB-4E0D-9229-FFDE66E73680}" destId="{7AFF482E-D8B6-4F9F-97E1-C7B8B03AC248}" srcOrd="4" destOrd="0" presId="urn:microsoft.com/office/officeart/2005/8/layout/vList2"/>
    <dgm:cxn modelId="{EE778296-B0D6-4F00-81B0-DCC064C3F0A4}" type="presParOf" srcId="{4DC2D253-42FB-4E0D-9229-FFDE66E73680}" destId="{B9D23DB9-003C-4E26-B908-FBA9B16A2986}" srcOrd="5" destOrd="0" presId="urn:microsoft.com/office/officeart/2005/8/layout/vList2"/>
    <dgm:cxn modelId="{7D6BD7E6-D020-46E2-B5B7-D003B0CD7AFF}" type="presParOf" srcId="{4DC2D253-42FB-4E0D-9229-FFDE66E73680}" destId="{FA55434B-E9AA-4C48-9654-5BB3F1E5E52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5F3C3-8BA0-4EC2-80CC-39BD973DDDF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B78640-19D9-4539-B8EE-E152114136AF}">
      <dgm:prSet/>
      <dgm:spPr/>
      <dgm:t>
        <a:bodyPr/>
        <a:lstStyle/>
        <a:p>
          <a:pPr>
            <a:lnSpc>
              <a:spcPct val="100000"/>
            </a:lnSpc>
          </a:pPr>
          <a:r>
            <a:rPr lang="en-US" b="1"/>
            <a:t>Every other month meeting with PAL to review partnership agreement progress.</a:t>
          </a:r>
          <a:endParaRPr lang="en-US"/>
        </a:p>
      </dgm:t>
    </dgm:pt>
    <dgm:pt modelId="{4E605BCB-BE39-4D2E-8852-078693C90D00}" type="parTrans" cxnId="{02A244D6-A22B-47E1-A13A-444872485221}">
      <dgm:prSet/>
      <dgm:spPr/>
      <dgm:t>
        <a:bodyPr/>
        <a:lstStyle/>
        <a:p>
          <a:endParaRPr lang="en-US"/>
        </a:p>
      </dgm:t>
    </dgm:pt>
    <dgm:pt modelId="{C08D540D-511F-4489-9116-4EACEF65C008}" type="sibTrans" cxnId="{02A244D6-A22B-47E1-A13A-444872485221}">
      <dgm:prSet/>
      <dgm:spPr/>
      <dgm:t>
        <a:bodyPr/>
        <a:lstStyle/>
        <a:p>
          <a:endParaRPr lang="en-US"/>
        </a:p>
      </dgm:t>
    </dgm:pt>
    <dgm:pt modelId="{AFF0B1DE-53D9-4D1B-A169-DC6F82FB828B}">
      <dgm:prSet/>
      <dgm:spPr/>
      <dgm:t>
        <a:bodyPr/>
        <a:lstStyle/>
        <a:p>
          <a:pPr>
            <a:lnSpc>
              <a:spcPct val="100000"/>
            </a:lnSpc>
          </a:pPr>
          <a:r>
            <a:rPr lang="en-US" b="1"/>
            <a:t>Quarterly meetings with district leadership, and ISD/RESA representative to review partnership agreement progress.</a:t>
          </a:r>
          <a:endParaRPr lang="en-US"/>
        </a:p>
      </dgm:t>
    </dgm:pt>
    <dgm:pt modelId="{9646F79D-DF41-4A91-BD6B-B1D62A6AB7DF}" type="parTrans" cxnId="{52F0181F-03A7-4C43-8B1E-F3166DE1A752}">
      <dgm:prSet/>
      <dgm:spPr/>
      <dgm:t>
        <a:bodyPr/>
        <a:lstStyle/>
        <a:p>
          <a:endParaRPr lang="en-US"/>
        </a:p>
      </dgm:t>
    </dgm:pt>
    <dgm:pt modelId="{547A18DA-B220-465C-A4FA-8F14DFD6CDCE}" type="sibTrans" cxnId="{52F0181F-03A7-4C43-8B1E-F3166DE1A752}">
      <dgm:prSet/>
      <dgm:spPr/>
      <dgm:t>
        <a:bodyPr/>
        <a:lstStyle/>
        <a:p>
          <a:endParaRPr lang="en-US"/>
        </a:p>
      </dgm:t>
    </dgm:pt>
    <dgm:pt modelId="{CA2B339F-BA9D-4CE1-A57F-94B97B2A23F5}">
      <dgm:prSet/>
      <dgm:spPr/>
      <dgm:t>
        <a:bodyPr/>
        <a:lstStyle/>
        <a:p>
          <a:pPr>
            <a:lnSpc>
              <a:spcPct val="100000"/>
            </a:lnSpc>
          </a:pPr>
          <a:r>
            <a:rPr lang="en-US" b="1"/>
            <a:t>OPD director or assistant director school visits twice a year.</a:t>
          </a:r>
          <a:endParaRPr lang="en-US"/>
        </a:p>
      </dgm:t>
    </dgm:pt>
    <dgm:pt modelId="{79BF4054-26F9-4966-8C22-833C9363831D}" type="parTrans" cxnId="{C8D3C3DB-1C6C-4B65-88B8-696C30BD1050}">
      <dgm:prSet/>
      <dgm:spPr/>
      <dgm:t>
        <a:bodyPr/>
        <a:lstStyle/>
        <a:p>
          <a:endParaRPr lang="en-US"/>
        </a:p>
      </dgm:t>
    </dgm:pt>
    <dgm:pt modelId="{12B938AE-82D6-499F-9F13-95EE500B6EE9}" type="sibTrans" cxnId="{C8D3C3DB-1C6C-4B65-88B8-696C30BD1050}">
      <dgm:prSet/>
      <dgm:spPr/>
      <dgm:t>
        <a:bodyPr/>
        <a:lstStyle/>
        <a:p>
          <a:endParaRPr lang="en-US"/>
        </a:p>
      </dgm:t>
    </dgm:pt>
    <dgm:pt modelId="{7274EB06-D622-4AAD-9202-BEF0602E18C4}">
      <dgm:prSet/>
      <dgm:spPr/>
      <dgm:t>
        <a:bodyPr/>
        <a:lstStyle/>
        <a:p>
          <a:pPr>
            <a:lnSpc>
              <a:spcPct val="100000"/>
            </a:lnSpc>
          </a:pPr>
          <a:r>
            <a:rPr lang="en-US" b="1"/>
            <a:t>With ISD/RESA and District, PAL co-facilitates the completion of a needs assessment utilizing MICIP and assists district in developing the partnership agreement.</a:t>
          </a:r>
          <a:endParaRPr lang="en-US" dirty="0"/>
        </a:p>
      </dgm:t>
    </dgm:pt>
    <dgm:pt modelId="{56CA2087-B0A4-4920-B08F-52C92BC2F814}" type="parTrans" cxnId="{F4B57C50-17B8-4564-A0AB-7AF2BF66F9C0}">
      <dgm:prSet/>
      <dgm:spPr/>
      <dgm:t>
        <a:bodyPr/>
        <a:lstStyle/>
        <a:p>
          <a:endParaRPr lang="en-US"/>
        </a:p>
      </dgm:t>
    </dgm:pt>
    <dgm:pt modelId="{86580CF6-D890-48A5-9A16-961FE34C40E6}" type="sibTrans" cxnId="{F4B57C50-17B8-4564-A0AB-7AF2BF66F9C0}">
      <dgm:prSet/>
      <dgm:spPr/>
      <dgm:t>
        <a:bodyPr/>
        <a:lstStyle/>
        <a:p>
          <a:endParaRPr lang="en-US"/>
        </a:p>
      </dgm:t>
    </dgm:pt>
    <dgm:pt modelId="{02E2E827-50D9-4CCA-9D58-B79747FB3FBB}">
      <dgm:prSet/>
      <dgm:spPr/>
      <dgm:t>
        <a:bodyPr/>
        <a:lstStyle/>
        <a:p>
          <a:pPr>
            <a:lnSpc>
              <a:spcPct val="100000"/>
            </a:lnSpc>
          </a:pPr>
          <a:r>
            <a:rPr lang="en-US" b="1"/>
            <a:t>PAL assists with Benchmark Review (BR) and AOE preparation.</a:t>
          </a:r>
          <a:endParaRPr lang="en-US"/>
        </a:p>
      </dgm:t>
    </dgm:pt>
    <dgm:pt modelId="{EB914C11-5164-4596-98B3-E02C0E72E64D}" type="parTrans" cxnId="{E8806047-C994-41A0-AC6F-37B0FD137355}">
      <dgm:prSet/>
      <dgm:spPr/>
      <dgm:t>
        <a:bodyPr/>
        <a:lstStyle/>
        <a:p>
          <a:endParaRPr lang="en-US"/>
        </a:p>
      </dgm:t>
    </dgm:pt>
    <dgm:pt modelId="{D6539870-F20B-4ACA-9B56-19A1F420E149}" type="sibTrans" cxnId="{E8806047-C994-41A0-AC6F-37B0FD137355}">
      <dgm:prSet/>
      <dgm:spPr/>
      <dgm:t>
        <a:bodyPr/>
        <a:lstStyle/>
        <a:p>
          <a:endParaRPr lang="en-US"/>
        </a:p>
      </dgm:t>
    </dgm:pt>
    <dgm:pt modelId="{4BC3137A-CCBD-4F6A-A5C6-72BA1B24A0EE}">
      <dgm:prSet/>
      <dgm:spPr/>
      <dgm:t>
        <a:bodyPr/>
        <a:lstStyle/>
        <a:p>
          <a:pPr>
            <a:lnSpc>
              <a:spcPct val="100000"/>
            </a:lnSpc>
          </a:pPr>
          <a:r>
            <a:rPr lang="en-US" b="1"/>
            <a:t>PAL supports district with Section 21(h) requests to ensure alignment with partnership agreement.</a:t>
          </a:r>
          <a:endParaRPr lang="en-US"/>
        </a:p>
      </dgm:t>
    </dgm:pt>
    <dgm:pt modelId="{9596D3F5-711A-46F0-A0C1-2CDCD1BFD0F3}" type="parTrans" cxnId="{3C052FD7-851C-4FCB-A16F-3DC9EC93D658}">
      <dgm:prSet/>
      <dgm:spPr/>
      <dgm:t>
        <a:bodyPr/>
        <a:lstStyle/>
        <a:p>
          <a:endParaRPr lang="en-US"/>
        </a:p>
      </dgm:t>
    </dgm:pt>
    <dgm:pt modelId="{FA815436-D0C3-4D16-9FEB-5DE6547B4B2D}" type="sibTrans" cxnId="{3C052FD7-851C-4FCB-A16F-3DC9EC93D658}">
      <dgm:prSet/>
      <dgm:spPr/>
      <dgm:t>
        <a:bodyPr/>
        <a:lstStyle/>
        <a:p>
          <a:endParaRPr lang="en-US"/>
        </a:p>
      </dgm:t>
    </dgm:pt>
    <dgm:pt modelId="{A0CDE17F-ABD5-4977-B93D-F808E26D12DC}" type="pres">
      <dgm:prSet presAssocID="{2B05F3C3-8BA0-4EC2-80CC-39BD973DDDFC}" presName="root" presStyleCnt="0">
        <dgm:presLayoutVars>
          <dgm:dir/>
          <dgm:resizeHandles val="exact"/>
        </dgm:presLayoutVars>
      </dgm:prSet>
      <dgm:spPr/>
    </dgm:pt>
    <dgm:pt modelId="{57D18D28-825A-4274-A0E7-5426D4D6A078}" type="pres">
      <dgm:prSet presAssocID="{FAB78640-19D9-4539-B8EE-E152114136AF}" presName="compNode" presStyleCnt="0"/>
      <dgm:spPr/>
    </dgm:pt>
    <dgm:pt modelId="{E8E08E62-5458-40BC-8520-CB0DD7EE7504}" type="pres">
      <dgm:prSet presAssocID="{FAB78640-19D9-4539-B8EE-E152114136AF}" presName="bgRect" presStyleLbl="bgShp" presStyleIdx="0" presStyleCnt="6"/>
      <dgm:spPr/>
    </dgm:pt>
    <dgm:pt modelId="{6047206B-8CB4-4921-B1A9-282DB79A559A}" type="pres">
      <dgm:prSet presAssocID="{FAB78640-19D9-4539-B8EE-E152114136A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063DDF8-FDA8-4C78-8E22-81086CCD8E24}" type="pres">
      <dgm:prSet presAssocID="{FAB78640-19D9-4539-B8EE-E152114136AF}" presName="spaceRect" presStyleCnt="0"/>
      <dgm:spPr/>
    </dgm:pt>
    <dgm:pt modelId="{21836C09-A906-4047-A604-9BFC3AE237B0}" type="pres">
      <dgm:prSet presAssocID="{FAB78640-19D9-4539-B8EE-E152114136AF}" presName="parTx" presStyleLbl="revTx" presStyleIdx="0" presStyleCnt="6">
        <dgm:presLayoutVars>
          <dgm:chMax val="0"/>
          <dgm:chPref val="0"/>
        </dgm:presLayoutVars>
      </dgm:prSet>
      <dgm:spPr/>
    </dgm:pt>
    <dgm:pt modelId="{ABF7D939-5956-4879-85A8-DA0F07826F7B}" type="pres">
      <dgm:prSet presAssocID="{C08D540D-511F-4489-9116-4EACEF65C008}" presName="sibTrans" presStyleCnt="0"/>
      <dgm:spPr/>
    </dgm:pt>
    <dgm:pt modelId="{AB3C7B8F-83E3-4630-A10C-A18208FF7DC6}" type="pres">
      <dgm:prSet presAssocID="{AFF0B1DE-53D9-4D1B-A169-DC6F82FB828B}" presName="compNode" presStyleCnt="0"/>
      <dgm:spPr/>
    </dgm:pt>
    <dgm:pt modelId="{5700A77A-0EA6-44DD-BFE8-189F9B68C54B}" type="pres">
      <dgm:prSet presAssocID="{AFF0B1DE-53D9-4D1B-A169-DC6F82FB828B}" presName="bgRect" presStyleLbl="bgShp" presStyleIdx="1" presStyleCnt="6"/>
      <dgm:spPr/>
    </dgm:pt>
    <dgm:pt modelId="{0D865418-D614-4354-BAFC-1B98F14CA5BC}" type="pres">
      <dgm:prSet presAssocID="{AFF0B1DE-53D9-4D1B-A169-DC6F82FB828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51642846-80E9-4ADD-88D5-F1721AF5D42C}" type="pres">
      <dgm:prSet presAssocID="{AFF0B1DE-53D9-4D1B-A169-DC6F82FB828B}" presName="spaceRect" presStyleCnt="0"/>
      <dgm:spPr/>
    </dgm:pt>
    <dgm:pt modelId="{E776FAD1-EC3B-4C46-8E83-24154323D522}" type="pres">
      <dgm:prSet presAssocID="{AFF0B1DE-53D9-4D1B-A169-DC6F82FB828B}" presName="parTx" presStyleLbl="revTx" presStyleIdx="1" presStyleCnt="6">
        <dgm:presLayoutVars>
          <dgm:chMax val="0"/>
          <dgm:chPref val="0"/>
        </dgm:presLayoutVars>
      </dgm:prSet>
      <dgm:spPr/>
    </dgm:pt>
    <dgm:pt modelId="{331A7756-67E3-463E-8C06-0AE24ECC0A37}" type="pres">
      <dgm:prSet presAssocID="{547A18DA-B220-465C-A4FA-8F14DFD6CDCE}" presName="sibTrans" presStyleCnt="0"/>
      <dgm:spPr/>
    </dgm:pt>
    <dgm:pt modelId="{6F60E41D-AE01-4937-9CBF-E6CAA4955F1E}" type="pres">
      <dgm:prSet presAssocID="{CA2B339F-BA9D-4CE1-A57F-94B97B2A23F5}" presName="compNode" presStyleCnt="0"/>
      <dgm:spPr/>
    </dgm:pt>
    <dgm:pt modelId="{9F4FDD66-0B46-42C6-893C-885DFA4F3A06}" type="pres">
      <dgm:prSet presAssocID="{CA2B339F-BA9D-4CE1-A57F-94B97B2A23F5}" presName="bgRect" presStyleLbl="bgShp" presStyleIdx="2" presStyleCnt="6"/>
      <dgm:spPr/>
    </dgm:pt>
    <dgm:pt modelId="{F6889122-5AF2-410E-966D-A5A7E7ABEBC3}" type="pres">
      <dgm:prSet presAssocID="{CA2B339F-BA9D-4CE1-A57F-94B97B2A23F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fessor"/>
        </a:ext>
      </dgm:extLst>
    </dgm:pt>
    <dgm:pt modelId="{FD6008C2-83AB-4B35-8330-B3337BBC5551}" type="pres">
      <dgm:prSet presAssocID="{CA2B339F-BA9D-4CE1-A57F-94B97B2A23F5}" presName="spaceRect" presStyleCnt="0"/>
      <dgm:spPr/>
    </dgm:pt>
    <dgm:pt modelId="{E0989E92-9BD4-44D3-92AE-93A398F988F9}" type="pres">
      <dgm:prSet presAssocID="{CA2B339F-BA9D-4CE1-A57F-94B97B2A23F5}" presName="parTx" presStyleLbl="revTx" presStyleIdx="2" presStyleCnt="6">
        <dgm:presLayoutVars>
          <dgm:chMax val="0"/>
          <dgm:chPref val="0"/>
        </dgm:presLayoutVars>
      </dgm:prSet>
      <dgm:spPr/>
    </dgm:pt>
    <dgm:pt modelId="{FDAFC62F-C59A-4D0D-9569-9D7FF9FE595E}" type="pres">
      <dgm:prSet presAssocID="{12B938AE-82D6-499F-9F13-95EE500B6EE9}" presName="sibTrans" presStyleCnt="0"/>
      <dgm:spPr/>
    </dgm:pt>
    <dgm:pt modelId="{79117096-C4E8-4C5F-B0DB-28E884C32F0D}" type="pres">
      <dgm:prSet presAssocID="{7274EB06-D622-4AAD-9202-BEF0602E18C4}" presName="compNode" presStyleCnt="0"/>
      <dgm:spPr/>
    </dgm:pt>
    <dgm:pt modelId="{79A943F6-4B7E-4755-B4F0-2A0CD8C8D0FC}" type="pres">
      <dgm:prSet presAssocID="{7274EB06-D622-4AAD-9202-BEF0602E18C4}" presName="bgRect" presStyleLbl="bgShp" presStyleIdx="3" presStyleCnt="6"/>
      <dgm:spPr/>
    </dgm:pt>
    <dgm:pt modelId="{1435E91B-2CC6-4F42-94AF-1D0F53544BE0}" type="pres">
      <dgm:prSet presAssocID="{7274EB06-D622-4AAD-9202-BEF0602E18C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975C88FF-5948-4F02-8E68-1F4A8287448C}" type="pres">
      <dgm:prSet presAssocID="{7274EB06-D622-4AAD-9202-BEF0602E18C4}" presName="spaceRect" presStyleCnt="0"/>
      <dgm:spPr/>
    </dgm:pt>
    <dgm:pt modelId="{0D184C3D-0559-400D-B1F8-CE4D1309C88A}" type="pres">
      <dgm:prSet presAssocID="{7274EB06-D622-4AAD-9202-BEF0602E18C4}" presName="parTx" presStyleLbl="revTx" presStyleIdx="3" presStyleCnt="6">
        <dgm:presLayoutVars>
          <dgm:chMax val="0"/>
          <dgm:chPref val="0"/>
        </dgm:presLayoutVars>
      </dgm:prSet>
      <dgm:spPr/>
    </dgm:pt>
    <dgm:pt modelId="{9911CAB7-D713-4748-93FD-361ACD24C47A}" type="pres">
      <dgm:prSet presAssocID="{86580CF6-D890-48A5-9A16-961FE34C40E6}" presName="sibTrans" presStyleCnt="0"/>
      <dgm:spPr/>
    </dgm:pt>
    <dgm:pt modelId="{7B4F160A-78B7-4D91-BB72-33198756E26B}" type="pres">
      <dgm:prSet presAssocID="{02E2E827-50D9-4CCA-9D58-B79747FB3FBB}" presName="compNode" presStyleCnt="0"/>
      <dgm:spPr/>
    </dgm:pt>
    <dgm:pt modelId="{2208DE58-5BC5-4C20-93FF-CEB26B05020B}" type="pres">
      <dgm:prSet presAssocID="{02E2E827-50D9-4CCA-9D58-B79747FB3FBB}" presName="bgRect" presStyleLbl="bgShp" presStyleIdx="4" presStyleCnt="6"/>
      <dgm:spPr/>
    </dgm:pt>
    <dgm:pt modelId="{20A3FD36-FD0D-48F3-BE30-E0176278E5F8}" type="pres">
      <dgm:prSet presAssocID="{02E2E827-50D9-4CCA-9D58-B79747FB3FB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sion chart"/>
        </a:ext>
      </dgm:extLst>
    </dgm:pt>
    <dgm:pt modelId="{2D29198C-6A52-4B8C-99F5-5DFC5F23C9B0}" type="pres">
      <dgm:prSet presAssocID="{02E2E827-50D9-4CCA-9D58-B79747FB3FBB}" presName="spaceRect" presStyleCnt="0"/>
      <dgm:spPr/>
    </dgm:pt>
    <dgm:pt modelId="{9CE1614F-2004-4CE6-B31A-71BDF03A1688}" type="pres">
      <dgm:prSet presAssocID="{02E2E827-50D9-4CCA-9D58-B79747FB3FBB}" presName="parTx" presStyleLbl="revTx" presStyleIdx="4" presStyleCnt="6">
        <dgm:presLayoutVars>
          <dgm:chMax val="0"/>
          <dgm:chPref val="0"/>
        </dgm:presLayoutVars>
      </dgm:prSet>
      <dgm:spPr/>
    </dgm:pt>
    <dgm:pt modelId="{18288005-14EC-413E-A47C-197E3ED29CC8}" type="pres">
      <dgm:prSet presAssocID="{D6539870-F20B-4ACA-9B56-19A1F420E149}" presName="sibTrans" presStyleCnt="0"/>
      <dgm:spPr/>
    </dgm:pt>
    <dgm:pt modelId="{C2D59A74-4021-4855-8C40-908CF5FC7BE2}" type="pres">
      <dgm:prSet presAssocID="{4BC3137A-CCBD-4F6A-A5C6-72BA1B24A0EE}" presName="compNode" presStyleCnt="0"/>
      <dgm:spPr/>
    </dgm:pt>
    <dgm:pt modelId="{BE935CB7-3755-40B3-B80D-A3220F808F76}" type="pres">
      <dgm:prSet presAssocID="{4BC3137A-CCBD-4F6A-A5C6-72BA1B24A0EE}" presName="bgRect" presStyleLbl="bgShp" presStyleIdx="5" presStyleCnt="6"/>
      <dgm:spPr/>
    </dgm:pt>
    <dgm:pt modelId="{DEFF8C8F-07BF-4551-9521-2C68579287C2}" type="pres">
      <dgm:prSet presAssocID="{4BC3137A-CCBD-4F6A-A5C6-72BA1B24A0E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siness Growth"/>
        </a:ext>
      </dgm:extLst>
    </dgm:pt>
    <dgm:pt modelId="{BFA4CA46-AE51-4004-A27F-2DF8000270DE}" type="pres">
      <dgm:prSet presAssocID="{4BC3137A-CCBD-4F6A-A5C6-72BA1B24A0EE}" presName="spaceRect" presStyleCnt="0"/>
      <dgm:spPr/>
    </dgm:pt>
    <dgm:pt modelId="{C7D8CB48-2DB0-4451-8019-4920A9CADC3E}" type="pres">
      <dgm:prSet presAssocID="{4BC3137A-CCBD-4F6A-A5C6-72BA1B24A0EE}" presName="parTx" presStyleLbl="revTx" presStyleIdx="5" presStyleCnt="6">
        <dgm:presLayoutVars>
          <dgm:chMax val="0"/>
          <dgm:chPref val="0"/>
        </dgm:presLayoutVars>
      </dgm:prSet>
      <dgm:spPr/>
    </dgm:pt>
  </dgm:ptLst>
  <dgm:cxnLst>
    <dgm:cxn modelId="{52F0181F-03A7-4C43-8B1E-F3166DE1A752}" srcId="{2B05F3C3-8BA0-4EC2-80CC-39BD973DDDFC}" destId="{AFF0B1DE-53D9-4D1B-A169-DC6F82FB828B}" srcOrd="1" destOrd="0" parTransId="{9646F79D-DF41-4A91-BD6B-B1D62A6AB7DF}" sibTransId="{547A18DA-B220-465C-A4FA-8F14DFD6CDCE}"/>
    <dgm:cxn modelId="{67F19721-E7F7-48BB-A672-8B11A1C44EA7}" type="presOf" srcId="{CA2B339F-BA9D-4CE1-A57F-94B97B2A23F5}" destId="{E0989E92-9BD4-44D3-92AE-93A398F988F9}" srcOrd="0" destOrd="0" presId="urn:microsoft.com/office/officeart/2018/2/layout/IconVerticalSolidList"/>
    <dgm:cxn modelId="{0FFD023A-2B6E-4EAC-8991-AB299BA3EC26}" type="presOf" srcId="{02E2E827-50D9-4CCA-9D58-B79747FB3FBB}" destId="{9CE1614F-2004-4CE6-B31A-71BDF03A1688}" srcOrd="0" destOrd="0" presId="urn:microsoft.com/office/officeart/2018/2/layout/IconVerticalSolidList"/>
    <dgm:cxn modelId="{A18BFE3C-AE7B-478F-99C4-3E99725885FB}" type="presOf" srcId="{4BC3137A-CCBD-4F6A-A5C6-72BA1B24A0EE}" destId="{C7D8CB48-2DB0-4451-8019-4920A9CADC3E}" srcOrd="0" destOrd="0" presId="urn:microsoft.com/office/officeart/2018/2/layout/IconVerticalSolidList"/>
    <dgm:cxn modelId="{E8806047-C994-41A0-AC6F-37B0FD137355}" srcId="{2B05F3C3-8BA0-4EC2-80CC-39BD973DDDFC}" destId="{02E2E827-50D9-4CCA-9D58-B79747FB3FBB}" srcOrd="4" destOrd="0" parTransId="{EB914C11-5164-4596-98B3-E02C0E72E64D}" sibTransId="{D6539870-F20B-4ACA-9B56-19A1F420E149}"/>
    <dgm:cxn modelId="{F4B57C50-17B8-4564-A0AB-7AF2BF66F9C0}" srcId="{2B05F3C3-8BA0-4EC2-80CC-39BD973DDDFC}" destId="{7274EB06-D622-4AAD-9202-BEF0602E18C4}" srcOrd="3" destOrd="0" parTransId="{56CA2087-B0A4-4920-B08F-52C92BC2F814}" sibTransId="{86580CF6-D890-48A5-9A16-961FE34C40E6}"/>
    <dgm:cxn modelId="{934B1979-7862-4AE4-9EA6-7D824A00717D}" type="presOf" srcId="{AFF0B1DE-53D9-4D1B-A169-DC6F82FB828B}" destId="{E776FAD1-EC3B-4C46-8E83-24154323D522}" srcOrd="0" destOrd="0" presId="urn:microsoft.com/office/officeart/2018/2/layout/IconVerticalSolidList"/>
    <dgm:cxn modelId="{92E289A9-B655-4573-B83E-28A7D81B2A86}" type="presOf" srcId="{2B05F3C3-8BA0-4EC2-80CC-39BD973DDDFC}" destId="{A0CDE17F-ABD5-4977-B93D-F808E26D12DC}" srcOrd="0" destOrd="0" presId="urn:microsoft.com/office/officeart/2018/2/layout/IconVerticalSolidList"/>
    <dgm:cxn modelId="{C2FBA5B8-F901-4521-A2B9-91588E1F31CA}" type="presOf" srcId="{7274EB06-D622-4AAD-9202-BEF0602E18C4}" destId="{0D184C3D-0559-400D-B1F8-CE4D1309C88A}" srcOrd="0" destOrd="0" presId="urn:microsoft.com/office/officeart/2018/2/layout/IconVerticalSolidList"/>
    <dgm:cxn modelId="{E549E1CF-8BDF-4B03-BB17-BCD086B07658}" type="presOf" srcId="{FAB78640-19D9-4539-B8EE-E152114136AF}" destId="{21836C09-A906-4047-A604-9BFC3AE237B0}" srcOrd="0" destOrd="0" presId="urn:microsoft.com/office/officeart/2018/2/layout/IconVerticalSolidList"/>
    <dgm:cxn modelId="{02A244D6-A22B-47E1-A13A-444872485221}" srcId="{2B05F3C3-8BA0-4EC2-80CC-39BD973DDDFC}" destId="{FAB78640-19D9-4539-B8EE-E152114136AF}" srcOrd="0" destOrd="0" parTransId="{4E605BCB-BE39-4D2E-8852-078693C90D00}" sibTransId="{C08D540D-511F-4489-9116-4EACEF65C008}"/>
    <dgm:cxn modelId="{3C052FD7-851C-4FCB-A16F-3DC9EC93D658}" srcId="{2B05F3C3-8BA0-4EC2-80CC-39BD973DDDFC}" destId="{4BC3137A-CCBD-4F6A-A5C6-72BA1B24A0EE}" srcOrd="5" destOrd="0" parTransId="{9596D3F5-711A-46F0-A0C1-2CDCD1BFD0F3}" sibTransId="{FA815436-D0C3-4D16-9FEB-5DE6547B4B2D}"/>
    <dgm:cxn modelId="{C8D3C3DB-1C6C-4B65-88B8-696C30BD1050}" srcId="{2B05F3C3-8BA0-4EC2-80CC-39BD973DDDFC}" destId="{CA2B339F-BA9D-4CE1-A57F-94B97B2A23F5}" srcOrd="2" destOrd="0" parTransId="{79BF4054-26F9-4966-8C22-833C9363831D}" sibTransId="{12B938AE-82D6-499F-9F13-95EE500B6EE9}"/>
    <dgm:cxn modelId="{9D73ECC2-D894-4D9C-AD59-A70D1F7C1CC2}" type="presParOf" srcId="{A0CDE17F-ABD5-4977-B93D-F808E26D12DC}" destId="{57D18D28-825A-4274-A0E7-5426D4D6A078}" srcOrd="0" destOrd="0" presId="urn:microsoft.com/office/officeart/2018/2/layout/IconVerticalSolidList"/>
    <dgm:cxn modelId="{A9A0605C-38C1-4537-8ED6-F25F276DE308}" type="presParOf" srcId="{57D18D28-825A-4274-A0E7-5426D4D6A078}" destId="{E8E08E62-5458-40BC-8520-CB0DD7EE7504}" srcOrd="0" destOrd="0" presId="urn:microsoft.com/office/officeart/2018/2/layout/IconVerticalSolidList"/>
    <dgm:cxn modelId="{704DD28E-B5C2-4F1F-BCA9-043B356992A3}" type="presParOf" srcId="{57D18D28-825A-4274-A0E7-5426D4D6A078}" destId="{6047206B-8CB4-4921-B1A9-282DB79A559A}" srcOrd="1" destOrd="0" presId="urn:microsoft.com/office/officeart/2018/2/layout/IconVerticalSolidList"/>
    <dgm:cxn modelId="{B986AA74-55D3-42EE-BAF2-368C1C12111F}" type="presParOf" srcId="{57D18D28-825A-4274-A0E7-5426D4D6A078}" destId="{3063DDF8-FDA8-4C78-8E22-81086CCD8E24}" srcOrd="2" destOrd="0" presId="urn:microsoft.com/office/officeart/2018/2/layout/IconVerticalSolidList"/>
    <dgm:cxn modelId="{F18CCD48-0B7F-41B8-9961-040F18157FC0}" type="presParOf" srcId="{57D18D28-825A-4274-A0E7-5426D4D6A078}" destId="{21836C09-A906-4047-A604-9BFC3AE237B0}" srcOrd="3" destOrd="0" presId="urn:microsoft.com/office/officeart/2018/2/layout/IconVerticalSolidList"/>
    <dgm:cxn modelId="{B3AD80E5-C655-422B-A52D-C0BCFA399C22}" type="presParOf" srcId="{A0CDE17F-ABD5-4977-B93D-F808E26D12DC}" destId="{ABF7D939-5956-4879-85A8-DA0F07826F7B}" srcOrd="1" destOrd="0" presId="urn:microsoft.com/office/officeart/2018/2/layout/IconVerticalSolidList"/>
    <dgm:cxn modelId="{E9E82851-5B32-4045-939D-3157839C8F3C}" type="presParOf" srcId="{A0CDE17F-ABD5-4977-B93D-F808E26D12DC}" destId="{AB3C7B8F-83E3-4630-A10C-A18208FF7DC6}" srcOrd="2" destOrd="0" presId="urn:microsoft.com/office/officeart/2018/2/layout/IconVerticalSolidList"/>
    <dgm:cxn modelId="{D4E4580D-6EB7-44A8-BA5A-4DF1FA72457B}" type="presParOf" srcId="{AB3C7B8F-83E3-4630-A10C-A18208FF7DC6}" destId="{5700A77A-0EA6-44DD-BFE8-189F9B68C54B}" srcOrd="0" destOrd="0" presId="urn:microsoft.com/office/officeart/2018/2/layout/IconVerticalSolidList"/>
    <dgm:cxn modelId="{6252F22E-A8CC-4090-8727-4C23D764B23F}" type="presParOf" srcId="{AB3C7B8F-83E3-4630-A10C-A18208FF7DC6}" destId="{0D865418-D614-4354-BAFC-1B98F14CA5BC}" srcOrd="1" destOrd="0" presId="urn:microsoft.com/office/officeart/2018/2/layout/IconVerticalSolidList"/>
    <dgm:cxn modelId="{4ACE9500-3AD6-442A-B0DD-356C67A2C8C6}" type="presParOf" srcId="{AB3C7B8F-83E3-4630-A10C-A18208FF7DC6}" destId="{51642846-80E9-4ADD-88D5-F1721AF5D42C}" srcOrd="2" destOrd="0" presId="urn:microsoft.com/office/officeart/2018/2/layout/IconVerticalSolidList"/>
    <dgm:cxn modelId="{3E3B64AB-5328-46E7-BD48-3BA2426F6188}" type="presParOf" srcId="{AB3C7B8F-83E3-4630-A10C-A18208FF7DC6}" destId="{E776FAD1-EC3B-4C46-8E83-24154323D522}" srcOrd="3" destOrd="0" presId="urn:microsoft.com/office/officeart/2018/2/layout/IconVerticalSolidList"/>
    <dgm:cxn modelId="{345F51AD-8C07-4681-BD84-7DFF74091603}" type="presParOf" srcId="{A0CDE17F-ABD5-4977-B93D-F808E26D12DC}" destId="{331A7756-67E3-463E-8C06-0AE24ECC0A37}" srcOrd="3" destOrd="0" presId="urn:microsoft.com/office/officeart/2018/2/layout/IconVerticalSolidList"/>
    <dgm:cxn modelId="{91530DE9-B413-43A9-80BE-FEAD4A3E83ED}" type="presParOf" srcId="{A0CDE17F-ABD5-4977-B93D-F808E26D12DC}" destId="{6F60E41D-AE01-4937-9CBF-E6CAA4955F1E}" srcOrd="4" destOrd="0" presId="urn:microsoft.com/office/officeart/2018/2/layout/IconVerticalSolidList"/>
    <dgm:cxn modelId="{632E0E4D-1DE5-4811-AB48-81BE10BEAF42}" type="presParOf" srcId="{6F60E41D-AE01-4937-9CBF-E6CAA4955F1E}" destId="{9F4FDD66-0B46-42C6-893C-885DFA4F3A06}" srcOrd="0" destOrd="0" presId="urn:microsoft.com/office/officeart/2018/2/layout/IconVerticalSolidList"/>
    <dgm:cxn modelId="{575378B5-3F74-45F5-AC9A-76C875BA8969}" type="presParOf" srcId="{6F60E41D-AE01-4937-9CBF-E6CAA4955F1E}" destId="{F6889122-5AF2-410E-966D-A5A7E7ABEBC3}" srcOrd="1" destOrd="0" presId="urn:microsoft.com/office/officeart/2018/2/layout/IconVerticalSolidList"/>
    <dgm:cxn modelId="{F1A42A99-898B-44E8-B3D6-CC00C0A27524}" type="presParOf" srcId="{6F60E41D-AE01-4937-9CBF-E6CAA4955F1E}" destId="{FD6008C2-83AB-4B35-8330-B3337BBC5551}" srcOrd="2" destOrd="0" presId="urn:microsoft.com/office/officeart/2018/2/layout/IconVerticalSolidList"/>
    <dgm:cxn modelId="{3E91148B-D10D-4752-8506-2ABB51295D84}" type="presParOf" srcId="{6F60E41D-AE01-4937-9CBF-E6CAA4955F1E}" destId="{E0989E92-9BD4-44D3-92AE-93A398F988F9}" srcOrd="3" destOrd="0" presId="urn:microsoft.com/office/officeart/2018/2/layout/IconVerticalSolidList"/>
    <dgm:cxn modelId="{08EF8EE9-B5C8-4435-B28B-931853828975}" type="presParOf" srcId="{A0CDE17F-ABD5-4977-B93D-F808E26D12DC}" destId="{FDAFC62F-C59A-4D0D-9569-9D7FF9FE595E}" srcOrd="5" destOrd="0" presId="urn:microsoft.com/office/officeart/2018/2/layout/IconVerticalSolidList"/>
    <dgm:cxn modelId="{530CE9D7-8D06-4F4A-8A99-DF064B85776F}" type="presParOf" srcId="{A0CDE17F-ABD5-4977-B93D-F808E26D12DC}" destId="{79117096-C4E8-4C5F-B0DB-28E884C32F0D}" srcOrd="6" destOrd="0" presId="urn:microsoft.com/office/officeart/2018/2/layout/IconVerticalSolidList"/>
    <dgm:cxn modelId="{C16B14C7-EFEE-429B-9608-94AEBE60E432}" type="presParOf" srcId="{79117096-C4E8-4C5F-B0DB-28E884C32F0D}" destId="{79A943F6-4B7E-4755-B4F0-2A0CD8C8D0FC}" srcOrd="0" destOrd="0" presId="urn:microsoft.com/office/officeart/2018/2/layout/IconVerticalSolidList"/>
    <dgm:cxn modelId="{EB93578E-273C-4382-8FF3-55007BC49B20}" type="presParOf" srcId="{79117096-C4E8-4C5F-B0DB-28E884C32F0D}" destId="{1435E91B-2CC6-4F42-94AF-1D0F53544BE0}" srcOrd="1" destOrd="0" presId="urn:microsoft.com/office/officeart/2018/2/layout/IconVerticalSolidList"/>
    <dgm:cxn modelId="{B54C83DF-CB17-4AA3-9AF7-CBB18E0C2BFE}" type="presParOf" srcId="{79117096-C4E8-4C5F-B0DB-28E884C32F0D}" destId="{975C88FF-5948-4F02-8E68-1F4A8287448C}" srcOrd="2" destOrd="0" presId="urn:microsoft.com/office/officeart/2018/2/layout/IconVerticalSolidList"/>
    <dgm:cxn modelId="{B07824FE-E156-4925-8958-FF9480995C19}" type="presParOf" srcId="{79117096-C4E8-4C5F-B0DB-28E884C32F0D}" destId="{0D184C3D-0559-400D-B1F8-CE4D1309C88A}" srcOrd="3" destOrd="0" presId="urn:microsoft.com/office/officeart/2018/2/layout/IconVerticalSolidList"/>
    <dgm:cxn modelId="{BE8E3791-4C84-4D32-8587-1D31B83E889D}" type="presParOf" srcId="{A0CDE17F-ABD5-4977-B93D-F808E26D12DC}" destId="{9911CAB7-D713-4748-93FD-361ACD24C47A}" srcOrd="7" destOrd="0" presId="urn:microsoft.com/office/officeart/2018/2/layout/IconVerticalSolidList"/>
    <dgm:cxn modelId="{AE7FFBDB-4437-4822-A817-C3628260D018}" type="presParOf" srcId="{A0CDE17F-ABD5-4977-B93D-F808E26D12DC}" destId="{7B4F160A-78B7-4D91-BB72-33198756E26B}" srcOrd="8" destOrd="0" presId="urn:microsoft.com/office/officeart/2018/2/layout/IconVerticalSolidList"/>
    <dgm:cxn modelId="{4A1E0D01-DA8C-4154-A5F8-AF6AE49CB167}" type="presParOf" srcId="{7B4F160A-78B7-4D91-BB72-33198756E26B}" destId="{2208DE58-5BC5-4C20-93FF-CEB26B05020B}" srcOrd="0" destOrd="0" presId="urn:microsoft.com/office/officeart/2018/2/layout/IconVerticalSolidList"/>
    <dgm:cxn modelId="{6425DD90-9249-4B9C-8EEE-3B0716E5D084}" type="presParOf" srcId="{7B4F160A-78B7-4D91-BB72-33198756E26B}" destId="{20A3FD36-FD0D-48F3-BE30-E0176278E5F8}" srcOrd="1" destOrd="0" presId="urn:microsoft.com/office/officeart/2018/2/layout/IconVerticalSolidList"/>
    <dgm:cxn modelId="{37384D09-ED13-4B5B-8F92-0AC52D025A42}" type="presParOf" srcId="{7B4F160A-78B7-4D91-BB72-33198756E26B}" destId="{2D29198C-6A52-4B8C-99F5-5DFC5F23C9B0}" srcOrd="2" destOrd="0" presId="urn:microsoft.com/office/officeart/2018/2/layout/IconVerticalSolidList"/>
    <dgm:cxn modelId="{76B2907B-6413-4241-8158-3521481D0E3C}" type="presParOf" srcId="{7B4F160A-78B7-4D91-BB72-33198756E26B}" destId="{9CE1614F-2004-4CE6-B31A-71BDF03A1688}" srcOrd="3" destOrd="0" presId="urn:microsoft.com/office/officeart/2018/2/layout/IconVerticalSolidList"/>
    <dgm:cxn modelId="{0AFAC4AF-826B-487A-8882-2E184222BCCF}" type="presParOf" srcId="{A0CDE17F-ABD5-4977-B93D-F808E26D12DC}" destId="{18288005-14EC-413E-A47C-197E3ED29CC8}" srcOrd="9" destOrd="0" presId="urn:microsoft.com/office/officeart/2018/2/layout/IconVerticalSolidList"/>
    <dgm:cxn modelId="{1CA3963A-2823-4890-9BE6-731EAE02F6D4}" type="presParOf" srcId="{A0CDE17F-ABD5-4977-B93D-F808E26D12DC}" destId="{C2D59A74-4021-4855-8C40-908CF5FC7BE2}" srcOrd="10" destOrd="0" presId="urn:microsoft.com/office/officeart/2018/2/layout/IconVerticalSolidList"/>
    <dgm:cxn modelId="{F678B82F-5353-456E-8C0E-82AE2075D860}" type="presParOf" srcId="{C2D59A74-4021-4855-8C40-908CF5FC7BE2}" destId="{BE935CB7-3755-40B3-B80D-A3220F808F76}" srcOrd="0" destOrd="0" presId="urn:microsoft.com/office/officeart/2018/2/layout/IconVerticalSolidList"/>
    <dgm:cxn modelId="{426D5F85-2B1B-4168-91DF-FAB8BC2FC108}" type="presParOf" srcId="{C2D59A74-4021-4855-8C40-908CF5FC7BE2}" destId="{DEFF8C8F-07BF-4551-9521-2C68579287C2}" srcOrd="1" destOrd="0" presId="urn:microsoft.com/office/officeart/2018/2/layout/IconVerticalSolidList"/>
    <dgm:cxn modelId="{CA3D366D-BA63-434F-9C9B-4973BECB6637}" type="presParOf" srcId="{C2D59A74-4021-4855-8C40-908CF5FC7BE2}" destId="{BFA4CA46-AE51-4004-A27F-2DF8000270DE}" srcOrd="2" destOrd="0" presId="urn:microsoft.com/office/officeart/2018/2/layout/IconVerticalSolidList"/>
    <dgm:cxn modelId="{BD787212-87CD-4A2E-9CCF-04BBAD3936D4}" type="presParOf" srcId="{C2D59A74-4021-4855-8C40-908CF5FC7BE2}" destId="{C7D8CB48-2DB0-4451-8019-4920A9CADC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8C80FE-7AC0-4848-8BBE-76CC59CA4EA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7812D7B-D2FB-42C2-AD5D-636611E1CEE7}">
      <dgm:prSet/>
      <dgm:spPr/>
      <dgm:t>
        <a:bodyPr/>
        <a:lstStyle/>
        <a:p>
          <a:r>
            <a:rPr lang="en-US" b="0" i="0"/>
            <a:t>Introductions </a:t>
          </a:r>
        </a:p>
      </dgm:t>
    </dgm:pt>
    <dgm:pt modelId="{0ED41879-9AA3-44E6-AC89-4405CE8BEE7D}" type="parTrans" cxnId="{24B27FC9-2B47-4651-8447-291553D3578F}">
      <dgm:prSet/>
      <dgm:spPr/>
      <dgm:t>
        <a:bodyPr/>
        <a:lstStyle/>
        <a:p>
          <a:endParaRPr lang="en-US"/>
        </a:p>
      </dgm:t>
    </dgm:pt>
    <dgm:pt modelId="{AE762667-1838-4C08-B032-7EBFD2D7AA2F}" type="sibTrans" cxnId="{24B27FC9-2B47-4651-8447-291553D3578F}">
      <dgm:prSet/>
      <dgm:spPr/>
      <dgm:t>
        <a:bodyPr/>
        <a:lstStyle/>
        <a:p>
          <a:endParaRPr lang="en-US"/>
        </a:p>
      </dgm:t>
    </dgm:pt>
    <dgm:pt modelId="{8F9829BF-2669-42BD-97C0-82F88683B87D}">
      <dgm:prSet/>
      <dgm:spPr/>
      <dgm:t>
        <a:bodyPr/>
        <a:lstStyle/>
        <a:p>
          <a:r>
            <a:rPr lang="en-US" b="0" i="0"/>
            <a:t>Answer Questions </a:t>
          </a:r>
        </a:p>
        <a:p>
          <a:r>
            <a:rPr lang="en-US" b="0" i="0"/>
            <a:t>Explain Necessary Actions to Complete PA Template by April 17, 2023 </a:t>
          </a:r>
        </a:p>
      </dgm:t>
    </dgm:pt>
    <dgm:pt modelId="{8A2A2F25-E597-4E36-A233-E3665AA19215}" type="parTrans" cxnId="{2F81E919-0766-4C74-9CB7-6D7177048995}">
      <dgm:prSet/>
      <dgm:spPr/>
      <dgm:t>
        <a:bodyPr/>
        <a:lstStyle/>
        <a:p>
          <a:endParaRPr lang="en-US"/>
        </a:p>
      </dgm:t>
    </dgm:pt>
    <dgm:pt modelId="{25EA4A17-E7CF-45AB-AD7E-9E408366FF32}" type="sibTrans" cxnId="{2F81E919-0766-4C74-9CB7-6D7177048995}">
      <dgm:prSet/>
      <dgm:spPr/>
      <dgm:t>
        <a:bodyPr/>
        <a:lstStyle/>
        <a:p>
          <a:endParaRPr lang="en-US"/>
        </a:p>
      </dgm:t>
    </dgm:pt>
    <dgm:pt modelId="{82B1E95D-4486-4F82-8177-3201C439B1C1}">
      <dgm:prSet/>
      <dgm:spPr/>
      <dgm:t>
        <a:bodyPr/>
        <a:lstStyle/>
        <a:p>
          <a:r>
            <a:rPr lang="en-US" b="0" i="0"/>
            <a:t>Identify Signatory </a:t>
          </a:r>
          <a:r>
            <a:rPr lang="en-US" b="0" i="1"/>
            <a:t>and other (union rep, family, community…) P</a:t>
          </a:r>
          <a:r>
            <a:rPr lang="en-US" b="0" i="0"/>
            <a:t>artners</a:t>
          </a:r>
          <a:endParaRPr lang="en-US"/>
        </a:p>
      </dgm:t>
    </dgm:pt>
    <dgm:pt modelId="{FB654611-BD96-45AD-BFE3-036824138C30}" type="parTrans" cxnId="{8FD47F4D-4604-4567-9CAD-4F5B5900AF70}">
      <dgm:prSet/>
      <dgm:spPr/>
      <dgm:t>
        <a:bodyPr/>
        <a:lstStyle/>
        <a:p>
          <a:endParaRPr lang="en-US"/>
        </a:p>
      </dgm:t>
    </dgm:pt>
    <dgm:pt modelId="{D27A4BD7-69EA-4FEB-B82F-EE3CD3F0610A}" type="sibTrans" cxnId="{8FD47F4D-4604-4567-9CAD-4F5B5900AF70}">
      <dgm:prSet/>
      <dgm:spPr/>
      <dgm:t>
        <a:bodyPr/>
        <a:lstStyle/>
        <a:p>
          <a:endParaRPr lang="en-US"/>
        </a:p>
      </dgm:t>
    </dgm:pt>
    <dgm:pt modelId="{428EF317-B0B5-4F9B-A7BC-959C8A22EA6E}">
      <dgm:prSet/>
      <dgm:spPr/>
      <dgm:t>
        <a:bodyPr/>
        <a:lstStyle/>
        <a:p>
          <a:r>
            <a:rPr lang="en-US" b="0" i="0"/>
            <a:t>Set Initial PA Development Meeting Date to Begin the Work: Conduct MICIP Needs Assessment and Complete PA Template </a:t>
          </a:r>
          <a:endParaRPr lang="en-US"/>
        </a:p>
      </dgm:t>
    </dgm:pt>
    <dgm:pt modelId="{76A7866A-6555-413F-B0EB-C2655CEC15E0}" type="parTrans" cxnId="{E38EAB0D-0EAA-4262-AD2D-34614CAC85FD}">
      <dgm:prSet/>
      <dgm:spPr/>
      <dgm:t>
        <a:bodyPr/>
        <a:lstStyle/>
        <a:p>
          <a:endParaRPr lang="en-US"/>
        </a:p>
      </dgm:t>
    </dgm:pt>
    <dgm:pt modelId="{751A48F1-3D89-4D41-80A5-AFC404897A14}" type="sibTrans" cxnId="{E38EAB0D-0EAA-4262-AD2D-34614CAC85FD}">
      <dgm:prSet/>
      <dgm:spPr/>
      <dgm:t>
        <a:bodyPr/>
        <a:lstStyle/>
        <a:p>
          <a:endParaRPr lang="en-US"/>
        </a:p>
      </dgm:t>
    </dgm:pt>
    <dgm:pt modelId="{9CE532F2-87DD-49DC-8C09-85183CC6CAF8}">
      <dgm:prSet/>
      <dgm:spPr/>
      <dgm:t>
        <a:bodyPr/>
        <a:lstStyle/>
        <a:p>
          <a:r>
            <a:rPr lang="en-US" b="0" i="0"/>
            <a:t>Identify District/School Leadership Designee </a:t>
          </a:r>
        </a:p>
        <a:p>
          <a:r>
            <a:rPr lang="en-US" b="0" i="0"/>
            <a:t>Attend Meetings</a:t>
          </a:r>
        </a:p>
        <a:p>
          <a:r>
            <a:rPr lang="en-US" b="0" i="0"/>
            <a:t>Develop and Implement PA, Work with PAL and Partners, </a:t>
          </a:r>
          <a:endParaRPr lang="en-US"/>
        </a:p>
      </dgm:t>
    </dgm:pt>
    <dgm:pt modelId="{D8FA7726-9A67-4C5A-B454-92ED3B008991}" type="parTrans" cxnId="{9D45167C-A7B4-477F-A864-938CE884CB9F}">
      <dgm:prSet/>
      <dgm:spPr/>
      <dgm:t>
        <a:bodyPr/>
        <a:lstStyle/>
        <a:p>
          <a:endParaRPr lang="en-US"/>
        </a:p>
      </dgm:t>
    </dgm:pt>
    <dgm:pt modelId="{E479A3CE-A26D-49A3-930C-337106A865BD}" type="sibTrans" cxnId="{9D45167C-A7B4-477F-A864-938CE884CB9F}">
      <dgm:prSet/>
      <dgm:spPr/>
      <dgm:t>
        <a:bodyPr/>
        <a:lstStyle/>
        <a:p>
          <a:endParaRPr lang="en-US"/>
        </a:p>
      </dgm:t>
    </dgm:pt>
    <dgm:pt modelId="{A3365B1F-773A-403B-8D53-B7875615FFF2}" type="pres">
      <dgm:prSet presAssocID="{AE8C80FE-7AC0-4848-8BBE-76CC59CA4EAE}" presName="diagram" presStyleCnt="0">
        <dgm:presLayoutVars>
          <dgm:dir/>
          <dgm:resizeHandles val="exact"/>
        </dgm:presLayoutVars>
      </dgm:prSet>
      <dgm:spPr/>
    </dgm:pt>
    <dgm:pt modelId="{AF01AAA7-E629-4BD0-9940-8912C7F989CD}" type="pres">
      <dgm:prSet presAssocID="{37812D7B-D2FB-42C2-AD5D-636611E1CEE7}" presName="node" presStyleLbl="node1" presStyleIdx="0" presStyleCnt="5">
        <dgm:presLayoutVars>
          <dgm:bulletEnabled val="1"/>
        </dgm:presLayoutVars>
      </dgm:prSet>
      <dgm:spPr/>
    </dgm:pt>
    <dgm:pt modelId="{3DD3CE4B-24FF-43D1-8C3C-97F9D6897838}" type="pres">
      <dgm:prSet presAssocID="{AE762667-1838-4C08-B032-7EBFD2D7AA2F}" presName="sibTrans" presStyleCnt="0"/>
      <dgm:spPr/>
    </dgm:pt>
    <dgm:pt modelId="{B271C39A-A2CC-4501-854B-C35CBD53A66F}" type="pres">
      <dgm:prSet presAssocID="{8F9829BF-2669-42BD-97C0-82F88683B87D}" presName="node" presStyleLbl="node1" presStyleIdx="1" presStyleCnt="5">
        <dgm:presLayoutVars>
          <dgm:bulletEnabled val="1"/>
        </dgm:presLayoutVars>
      </dgm:prSet>
      <dgm:spPr/>
    </dgm:pt>
    <dgm:pt modelId="{50BD4A17-6717-475C-92DA-7AFA221E2141}" type="pres">
      <dgm:prSet presAssocID="{25EA4A17-E7CF-45AB-AD7E-9E408366FF32}" presName="sibTrans" presStyleCnt="0"/>
      <dgm:spPr/>
    </dgm:pt>
    <dgm:pt modelId="{953C2BC4-2FC8-4A08-9A22-73E0675C6CBE}" type="pres">
      <dgm:prSet presAssocID="{82B1E95D-4486-4F82-8177-3201C439B1C1}" presName="node" presStyleLbl="node1" presStyleIdx="2" presStyleCnt="5">
        <dgm:presLayoutVars>
          <dgm:bulletEnabled val="1"/>
        </dgm:presLayoutVars>
      </dgm:prSet>
      <dgm:spPr/>
    </dgm:pt>
    <dgm:pt modelId="{FE55EAE1-E834-4C26-AEBA-F4D9782EDFE6}" type="pres">
      <dgm:prSet presAssocID="{D27A4BD7-69EA-4FEB-B82F-EE3CD3F0610A}" presName="sibTrans" presStyleCnt="0"/>
      <dgm:spPr/>
    </dgm:pt>
    <dgm:pt modelId="{F29D996F-822A-4867-B7E8-FE5D409429FB}" type="pres">
      <dgm:prSet presAssocID="{9CE532F2-87DD-49DC-8C09-85183CC6CAF8}" presName="node" presStyleLbl="node1" presStyleIdx="3" presStyleCnt="5">
        <dgm:presLayoutVars>
          <dgm:bulletEnabled val="1"/>
        </dgm:presLayoutVars>
      </dgm:prSet>
      <dgm:spPr/>
    </dgm:pt>
    <dgm:pt modelId="{73C3C84B-3233-4D2F-94B8-317D7B82C95D}" type="pres">
      <dgm:prSet presAssocID="{E479A3CE-A26D-49A3-930C-337106A865BD}" presName="sibTrans" presStyleCnt="0"/>
      <dgm:spPr/>
    </dgm:pt>
    <dgm:pt modelId="{4337E7D4-EF6A-4CCF-8593-77C7D9B88C97}" type="pres">
      <dgm:prSet presAssocID="{428EF317-B0B5-4F9B-A7BC-959C8A22EA6E}" presName="node" presStyleLbl="node1" presStyleIdx="4" presStyleCnt="5">
        <dgm:presLayoutVars>
          <dgm:bulletEnabled val="1"/>
        </dgm:presLayoutVars>
      </dgm:prSet>
      <dgm:spPr/>
    </dgm:pt>
  </dgm:ptLst>
  <dgm:cxnLst>
    <dgm:cxn modelId="{D4A57700-BF1D-480A-9234-7F48AE4F3405}" type="presOf" srcId="{9CE532F2-87DD-49DC-8C09-85183CC6CAF8}" destId="{F29D996F-822A-4867-B7E8-FE5D409429FB}" srcOrd="0" destOrd="0" presId="urn:microsoft.com/office/officeart/2005/8/layout/default"/>
    <dgm:cxn modelId="{80DF2604-807C-4FE4-8A67-722D5A28051D}" type="presOf" srcId="{428EF317-B0B5-4F9B-A7BC-959C8A22EA6E}" destId="{4337E7D4-EF6A-4CCF-8593-77C7D9B88C97}" srcOrd="0" destOrd="0" presId="urn:microsoft.com/office/officeart/2005/8/layout/default"/>
    <dgm:cxn modelId="{E38EAB0D-0EAA-4262-AD2D-34614CAC85FD}" srcId="{AE8C80FE-7AC0-4848-8BBE-76CC59CA4EAE}" destId="{428EF317-B0B5-4F9B-A7BC-959C8A22EA6E}" srcOrd="4" destOrd="0" parTransId="{76A7866A-6555-413F-B0EB-C2655CEC15E0}" sibTransId="{751A48F1-3D89-4D41-80A5-AFC404897A14}"/>
    <dgm:cxn modelId="{2F81E919-0766-4C74-9CB7-6D7177048995}" srcId="{AE8C80FE-7AC0-4848-8BBE-76CC59CA4EAE}" destId="{8F9829BF-2669-42BD-97C0-82F88683B87D}" srcOrd="1" destOrd="0" parTransId="{8A2A2F25-E597-4E36-A233-E3665AA19215}" sibTransId="{25EA4A17-E7CF-45AB-AD7E-9E408366FF32}"/>
    <dgm:cxn modelId="{29732030-748F-4B5A-A2E8-917A4CFE0E78}" type="presOf" srcId="{AE8C80FE-7AC0-4848-8BBE-76CC59CA4EAE}" destId="{A3365B1F-773A-403B-8D53-B7875615FFF2}" srcOrd="0" destOrd="0" presId="urn:microsoft.com/office/officeart/2005/8/layout/default"/>
    <dgm:cxn modelId="{8FD47F4D-4604-4567-9CAD-4F5B5900AF70}" srcId="{AE8C80FE-7AC0-4848-8BBE-76CC59CA4EAE}" destId="{82B1E95D-4486-4F82-8177-3201C439B1C1}" srcOrd="2" destOrd="0" parTransId="{FB654611-BD96-45AD-BFE3-036824138C30}" sibTransId="{D27A4BD7-69EA-4FEB-B82F-EE3CD3F0610A}"/>
    <dgm:cxn modelId="{9D45167C-A7B4-477F-A864-938CE884CB9F}" srcId="{AE8C80FE-7AC0-4848-8BBE-76CC59CA4EAE}" destId="{9CE532F2-87DD-49DC-8C09-85183CC6CAF8}" srcOrd="3" destOrd="0" parTransId="{D8FA7726-9A67-4C5A-B454-92ED3B008991}" sibTransId="{E479A3CE-A26D-49A3-930C-337106A865BD}"/>
    <dgm:cxn modelId="{CF97B27C-059C-4D76-8D75-012E2B79985E}" type="presOf" srcId="{37812D7B-D2FB-42C2-AD5D-636611E1CEE7}" destId="{AF01AAA7-E629-4BD0-9940-8912C7F989CD}" srcOrd="0" destOrd="0" presId="urn:microsoft.com/office/officeart/2005/8/layout/default"/>
    <dgm:cxn modelId="{9463B887-96F1-4AA5-8E01-DD7A4D9F7AFE}" type="presOf" srcId="{82B1E95D-4486-4F82-8177-3201C439B1C1}" destId="{953C2BC4-2FC8-4A08-9A22-73E0675C6CBE}" srcOrd="0" destOrd="0" presId="urn:microsoft.com/office/officeart/2005/8/layout/default"/>
    <dgm:cxn modelId="{F183839E-C56B-4D83-A91B-4BC25C0B02A2}" type="presOf" srcId="{8F9829BF-2669-42BD-97C0-82F88683B87D}" destId="{B271C39A-A2CC-4501-854B-C35CBD53A66F}" srcOrd="0" destOrd="0" presId="urn:microsoft.com/office/officeart/2005/8/layout/default"/>
    <dgm:cxn modelId="{24B27FC9-2B47-4651-8447-291553D3578F}" srcId="{AE8C80FE-7AC0-4848-8BBE-76CC59CA4EAE}" destId="{37812D7B-D2FB-42C2-AD5D-636611E1CEE7}" srcOrd="0" destOrd="0" parTransId="{0ED41879-9AA3-44E6-AC89-4405CE8BEE7D}" sibTransId="{AE762667-1838-4C08-B032-7EBFD2D7AA2F}"/>
    <dgm:cxn modelId="{A4B2AF60-A2B3-4AF6-9009-34198FBD16F7}" type="presParOf" srcId="{A3365B1F-773A-403B-8D53-B7875615FFF2}" destId="{AF01AAA7-E629-4BD0-9940-8912C7F989CD}" srcOrd="0" destOrd="0" presId="urn:microsoft.com/office/officeart/2005/8/layout/default"/>
    <dgm:cxn modelId="{4CE59AFE-9CEC-4BE6-BB8F-F91CEEBBF25F}" type="presParOf" srcId="{A3365B1F-773A-403B-8D53-B7875615FFF2}" destId="{3DD3CE4B-24FF-43D1-8C3C-97F9D6897838}" srcOrd="1" destOrd="0" presId="urn:microsoft.com/office/officeart/2005/8/layout/default"/>
    <dgm:cxn modelId="{5D312569-7817-4772-AC43-A87A48F017F2}" type="presParOf" srcId="{A3365B1F-773A-403B-8D53-B7875615FFF2}" destId="{B271C39A-A2CC-4501-854B-C35CBD53A66F}" srcOrd="2" destOrd="0" presId="urn:microsoft.com/office/officeart/2005/8/layout/default"/>
    <dgm:cxn modelId="{D8E63697-E97C-4F35-8ADF-8AF6DBD9FA16}" type="presParOf" srcId="{A3365B1F-773A-403B-8D53-B7875615FFF2}" destId="{50BD4A17-6717-475C-92DA-7AFA221E2141}" srcOrd="3" destOrd="0" presId="urn:microsoft.com/office/officeart/2005/8/layout/default"/>
    <dgm:cxn modelId="{B09CC62E-E65F-4FD9-B4B2-559B7419EFBA}" type="presParOf" srcId="{A3365B1F-773A-403B-8D53-B7875615FFF2}" destId="{953C2BC4-2FC8-4A08-9A22-73E0675C6CBE}" srcOrd="4" destOrd="0" presId="urn:microsoft.com/office/officeart/2005/8/layout/default"/>
    <dgm:cxn modelId="{A504425F-99AC-4EDF-B783-2FFAA18FEF25}" type="presParOf" srcId="{A3365B1F-773A-403B-8D53-B7875615FFF2}" destId="{FE55EAE1-E834-4C26-AEBA-F4D9782EDFE6}" srcOrd="5" destOrd="0" presId="urn:microsoft.com/office/officeart/2005/8/layout/default"/>
    <dgm:cxn modelId="{65CAEA07-CECB-443F-8233-E7F3391B99AC}" type="presParOf" srcId="{A3365B1F-773A-403B-8D53-B7875615FFF2}" destId="{F29D996F-822A-4867-B7E8-FE5D409429FB}" srcOrd="6" destOrd="0" presId="urn:microsoft.com/office/officeart/2005/8/layout/default"/>
    <dgm:cxn modelId="{2B901954-75A8-4E4C-B809-FA6296313F63}" type="presParOf" srcId="{A3365B1F-773A-403B-8D53-B7875615FFF2}" destId="{73C3C84B-3233-4D2F-94B8-317D7B82C95D}" srcOrd="7" destOrd="0" presId="urn:microsoft.com/office/officeart/2005/8/layout/default"/>
    <dgm:cxn modelId="{4BD89266-748D-465F-8339-E1EB856F361F}" type="presParOf" srcId="{A3365B1F-773A-403B-8D53-B7875615FFF2}" destId="{4337E7D4-EF6A-4CCF-8593-77C7D9B88C9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668D41-C612-438E-B44A-C233FE2554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C97A2B3-5A36-4C40-902A-F234ADA775D7}">
      <dgm:prSet/>
      <dgm:spPr/>
      <dgm:t>
        <a:bodyPr/>
        <a:lstStyle/>
        <a:p>
          <a:r>
            <a:rPr lang="en-US"/>
            <a:t>Identification</a:t>
          </a:r>
        </a:p>
      </dgm:t>
    </dgm:pt>
    <dgm:pt modelId="{DA590A2B-EA6E-48C7-8AEF-249D4AD2DDE1}" type="parTrans" cxnId="{ECDCA037-F003-42AA-9063-A76F1FC78D30}">
      <dgm:prSet/>
      <dgm:spPr/>
      <dgm:t>
        <a:bodyPr/>
        <a:lstStyle/>
        <a:p>
          <a:endParaRPr lang="en-US"/>
        </a:p>
      </dgm:t>
    </dgm:pt>
    <dgm:pt modelId="{8320A0D1-943B-4BF1-A8FD-011DFCEC503D}" type="sibTrans" cxnId="{ECDCA037-F003-42AA-9063-A76F1FC78D30}">
      <dgm:prSet/>
      <dgm:spPr/>
      <dgm:t>
        <a:bodyPr/>
        <a:lstStyle/>
        <a:p>
          <a:endParaRPr lang="en-US"/>
        </a:p>
      </dgm:t>
    </dgm:pt>
    <dgm:pt modelId="{8FC1516D-FBEF-4627-ACA6-D514E9F04F0A}">
      <dgm:prSet/>
      <dgm:spPr/>
      <dgm:t>
        <a:bodyPr/>
        <a:lstStyle/>
        <a:p>
          <a:r>
            <a:rPr lang="en-US"/>
            <a:t>Understand Assigned Level of Support</a:t>
          </a:r>
        </a:p>
      </dgm:t>
    </dgm:pt>
    <dgm:pt modelId="{F4A5EE93-6548-450B-8347-252D3B94CB81}" type="parTrans" cxnId="{CCF07AD5-61FC-489A-8E6E-F3B3F25433D1}">
      <dgm:prSet/>
      <dgm:spPr/>
      <dgm:t>
        <a:bodyPr/>
        <a:lstStyle/>
        <a:p>
          <a:endParaRPr lang="en-US"/>
        </a:p>
      </dgm:t>
    </dgm:pt>
    <dgm:pt modelId="{99392024-AF7A-44F8-BEA1-1B084EDBF2EE}" type="sibTrans" cxnId="{CCF07AD5-61FC-489A-8E6E-F3B3F25433D1}">
      <dgm:prSet/>
      <dgm:spPr/>
      <dgm:t>
        <a:bodyPr/>
        <a:lstStyle/>
        <a:p>
          <a:endParaRPr lang="en-US"/>
        </a:p>
      </dgm:t>
    </dgm:pt>
    <dgm:pt modelId="{31E3130C-C842-425F-B451-02061135CB07}">
      <dgm:prSet/>
      <dgm:spPr/>
      <dgm:t>
        <a:bodyPr/>
        <a:lstStyle/>
        <a:p>
          <a:r>
            <a:rPr lang="en-US"/>
            <a:t>Role of Partnership Agreement Liaison</a:t>
          </a:r>
        </a:p>
      </dgm:t>
    </dgm:pt>
    <dgm:pt modelId="{F2652C9D-1C77-4C1A-8563-3883C850568D}" type="parTrans" cxnId="{3EE383F4-0950-408A-A3EC-36661B1BDB32}">
      <dgm:prSet/>
      <dgm:spPr/>
      <dgm:t>
        <a:bodyPr/>
        <a:lstStyle/>
        <a:p>
          <a:endParaRPr lang="en-US"/>
        </a:p>
      </dgm:t>
    </dgm:pt>
    <dgm:pt modelId="{5BF92EB5-AEED-4ECA-9116-942128082A14}" type="sibTrans" cxnId="{3EE383F4-0950-408A-A3EC-36661B1BDB32}">
      <dgm:prSet/>
      <dgm:spPr/>
      <dgm:t>
        <a:bodyPr/>
        <a:lstStyle/>
        <a:p>
          <a:endParaRPr lang="en-US"/>
        </a:p>
      </dgm:t>
    </dgm:pt>
    <dgm:pt modelId="{050D24DE-043C-4DBB-B194-53CD8FA30158}">
      <dgm:prSet/>
      <dgm:spPr/>
      <dgm:t>
        <a:bodyPr/>
        <a:lstStyle/>
        <a:p>
          <a:r>
            <a:rPr lang="en-US"/>
            <a:t>Partnership Agreement Template</a:t>
          </a:r>
        </a:p>
        <a:p>
          <a:r>
            <a:rPr lang="en-US"/>
            <a:t>&amp; Timeline</a:t>
          </a:r>
        </a:p>
      </dgm:t>
    </dgm:pt>
    <dgm:pt modelId="{61FF1A70-2BF9-4985-BF58-B4E17B24BCE4}" type="parTrans" cxnId="{5AD2CD8A-EC48-4A71-BD57-F79EE8A61A3E}">
      <dgm:prSet/>
      <dgm:spPr/>
      <dgm:t>
        <a:bodyPr/>
        <a:lstStyle/>
        <a:p>
          <a:endParaRPr lang="en-US"/>
        </a:p>
      </dgm:t>
    </dgm:pt>
    <dgm:pt modelId="{86438489-21BB-41B6-846F-D699B93B69C6}" type="sibTrans" cxnId="{5AD2CD8A-EC48-4A71-BD57-F79EE8A61A3E}">
      <dgm:prSet/>
      <dgm:spPr/>
      <dgm:t>
        <a:bodyPr/>
        <a:lstStyle/>
        <a:p>
          <a:endParaRPr lang="en-US"/>
        </a:p>
      </dgm:t>
    </dgm:pt>
    <dgm:pt modelId="{07A81976-9442-4DB3-98C7-2527A98E2D59}">
      <dgm:prSet/>
      <dgm:spPr/>
      <dgm:t>
        <a:bodyPr/>
        <a:lstStyle/>
        <a:p>
          <a:r>
            <a:rPr lang="en-US"/>
            <a:t>MICIP Alignment </a:t>
          </a:r>
        </a:p>
      </dgm:t>
    </dgm:pt>
    <dgm:pt modelId="{A065CCEB-3ACE-4999-9FDA-46BE123D3F77}" type="parTrans" cxnId="{37F2CA2F-0AA0-42B0-9A21-34B13CEB783F}">
      <dgm:prSet/>
      <dgm:spPr/>
      <dgm:t>
        <a:bodyPr/>
        <a:lstStyle/>
        <a:p>
          <a:endParaRPr lang="en-US"/>
        </a:p>
      </dgm:t>
    </dgm:pt>
    <dgm:pt modelId="{2A0E912C-AC18-4D79-AA8F-61BC7A616DC0}" type="sibTrans" cxnId="{37F2CA2F-0AA0-42B0-9A21-34B13CEB783F}">
      <dgm:prSet/>
      <dgm:spPr/>
      <dgm:t>
        <a:bodyPr/>
        <a:lstStyle/>
        <a:p>
          <a:endParaRPr lang="en-US"/>
        </a:p>
      </dgm:t>
    </dgm:pt>
    <dgm:pt modelId="{A89B4549-D8B4-4828-80F9-2717F747FDC7}">
      <dgm:prSet/>
      <dgm:spPr/>
      <dgm:t>
        <a:bodyPr/>
        <a:lstStyle/>
        <a:p>
          <a:r>
            <a:rPr lang="en-US"/>
            <a:t>Areas of Inquiry </a:t>
          </a:r>
        </a:p>
        <a:p>
          <a:r>
            <a:rPr lang="en-US"/>
            <a:t>Goal Areas </a:t>
          </a:r>
        </a:p>
      </dgm:t>
    </dgm:pt>
    <dgm:pt modelId="{A49FA40E-1D2F-482B-8E02-DE906AD559CA}" type="parTrans" cxnId="{816AA5CA-6662-4F13-B682-1C896E1FC75B}">
      <dgm:prSet/>
      <dgm:spPr/>
      <dgm:t>
        <a:bodyPr/>
        <a:lstStyle/>
        <a:p>
          <a:endParaRPr lang="en-US"/>
        </a:p>
      </dgm:t>
    </dgm:pt>
    <dgm:pt modelId="{652B6712-3541-4636-A50D-B294DD1385A0}" type="sibTrans" cxnId="{816AA5CA-6662-4F13-B682-1C896E1FC75B}">
      <dgm:prSet/>
      <dgm:spPr/>
      <dgm:t>
        <a:bodyPr/>
        <a:lstStyle/>
        <a:p>
          <a:endParaRPr lang="en-US"/>
        </a:p>
      </dgm:t>
    </dgm:pt>
    <dgm:pt modelId="{CE9741D3-4C98-444B-94FC-9DC61FCEFA9E}">
      <dgm:prSet/>
      <dgm:spPr/>
      <dgm:t>
        <a:bodyPr/>
        <a:lstStyle/>
        <a:p>
          <a:r>
            <a:rPr lang="en-US"/>
            <a:t>18-Month Interim Target Benchmarks </a:t>
          </a:r>
        </a:p>
        <a:p>
          <a:r>
            <a:rPr lang="en-US"/>
            <a:t>36-Month End Target  Outcomes</a:t>
          </a:r>
        </a:p>
      </dgm:t>
    </dgm:pt>
    <dgm:pt modelId="{94D123E4-1857-459E-8143-B6A9F4CB4CDA}" type="parTrans" cxnId="{DCBF1F67-807C-4F04-9ED9-09199D9FB2FF}">
      <dgm:prSet/>
      <dgm:spPr/>
      <dgm:t>
        <a:bodyPr/>
        <a:lstStyle/>
        <a:p>
          <a:endParaRPr lang="en-US"/>
        </a:p>
      </dgm:t>
    </dgm:pt>
    <dgm:pt modelId="{A545D2CD-E000-4B9E-998A-FE0663C1022F}" type="sibTrans" cxnId="{DCBF1F67-807C-4F04-9ED9-09199D9FB2FF}">
      <dgm:prSet/>
      <dgm:spPr/>
      <dgm:t>
        <a:bodyPr/>
        <a:lstStyle/>
        <a:p>
          <a:endParaRPr lang="en-US"/>
        </a:p>
      </dgm:t>
    </dgm:pt>
    <dgm:pt modelId="{9C26174D-53AD-4F39-9B7D-947B87754A0E}">
      <dgm:prSet/>
      <dgm:spPr/>
      <dgm:t>
        <a:bodyPr/>
        <a:lstStyle/>
        <a:p>
          <a:r>
            <a:rPr lang="en-US"/>
            <a:t>Benchmark Review</a:t>
          </a:r>
        </a:p>
      </dgm:t>
    </dgm:pt>
    <dgm:pt modelId="{8E246520-97C1-4A1F-8820-EF86A41D5CE1}" type="parTrans" cxnId="{CF8EF2BE-0F45-49D7-BA3E-A8053226E0AB}">
      <dgm:prSet/>
      <dgm:spPr/>
      <dgm:t>
        <a:bodyPr/>
        <a:lstStyle/>
        <a:p>
          <a:endParaRPr lang="en-US"/>
        </a:p>
      </dgm:t>
    </dgm:pt>
    <dgm:pt modelId="{5242F8C3-88D9-4EC8-B7BE-6E12EA61A756}" type="sibTrans" cxnId="{CF8EF2BE-0F45-49D7-BA3E-A8053226E0AB}">
      <dgm:prSet/>
      <dgm:spPr/>
      <dgm:t>
        <a:bodyPr/>
        <a:lstStyle/>
        <a:p>
          <a:endParaRPr lang="en-US"/>
        </a:p>
      </dgm:t>
    </dgm:pt>
    <dgm:pt modelId="{81E9BD36-9702-4F8D-92AC-FF74A9F5F81F}">
      <dgm:prSet/>
      <dgm:spPr/>
      <dgm:t>
        <a:bodyPr/>
        <a:lstStyle/>
        <a:p>
          <a:r>
            <a:rPr lang="en-US"/>
            <a:t>Proficiency Standard</a:t>
          </a:r>
        </a:p>
        <a:p>
          <a:r>
            <a:rPr lang="en-US"/>
            <a:t>Re-Identification</a:t>
          </a:r>
        </a:p>
      </dgm:t>
    </dgm:pt>
    <dgm:pt modelId="{8D7A6F38-C67E-4EFD-8343-9F350B6518EE}" type="parTrans" cxnId="{E260174A-0D72-49B9-8E26-66EA0DA56F2C}">
      <dgm:prSet/>
      <dgm:spPr/>
      <dgm:t>
        <a:bodyPr/>
        <a:lstStyle/>
        <a:p>
          <a:endParaRPr lang="en-US"/>
        </a:p>
      </dgm:t>
    </dgm:pt>
    <dgm:pt modelId="{0B502A0C-3FD2-4756-860A-DB252CF2F237}" type="sibTrans" cxnId="{E260174A-0D72-49B9-8E26-66EA0DA56F2C}">
      <dgm:prSet/>
      <dgm:spPr/>
      <dgm:t>
        <a:bodyPr/>
        <a:lstStyle/>
        <a:p>
          <a:endParaRPr lang="en-US"/>
        </a:p>
      </dgm:t>
    </dgm:pt>
    <dgm:pt modelId="{08CB091C-184F-419A-8AD1-72312629C468}">
      <dgm:prSet/>
      <dgm:spPr/>
      <dgm:t>
        <a:bodyPr/>
        <a:lstStyle/>
        <a:p>
          <a:r>
            <a:rPr lang="en-US"/>
            <a:t>Section 21(h)</a:t>
          </a:r>
        </a:p>
        <a:p>
          <a:r>
            <a:rPr lang="en-US"/>
            <a:t>Funding</a:t>
          </a:r>
        </a:p>
      </dgm:t>
    </dgm:pt>
    <dgm:pt modelId="{BEF04CBB-2702-4978-B958-F88352FB9836}" type="parTrans" cxnId="{8DA6D25F-246D-4C83-A42E-ABDA8848FB8D}">
      <dgm:prSet/>
      <dgm:spPr/>
      <dgm:t>
        <a:bodyPr/>
        <a:lstStyle/>
        <a:p>
          <a:endParaRPr lang="en-US"/>
        </a:p>
      </dgm:t>
    </dgm:pt>
    <dgm:pt modelId="{84CB03B3-1A2C-400F-B8AD-B7CCD0261D04}" type="sibTrans" cxnId="{8DA6D25F-246D-4C83-A42E-ABDA8848FB8D}">
      <dgm:prSet/>
      <dgm:spPr/>
      <dgm:t>
        <a:bodyPr/>
        <a:lstStyle/>
        <a:p>
          <a:endParaRPr lang="en-US"/>
        </a:p>
      </dgm:t>
    </dgm:pt>
    <dgm:pt modelId="{CE499D6B-6BEB-4E72-8406-F3CCF300007D}">
      <dgm:prSet/>
      <dgm:spPr/>
      <dgm:t>
        <a:bodyPr/>
        <a:lstStyle/>
        <a:p>
          <a:r>
            <a:rPr lang="en-US"/>
            <a:t>Completing Partnership Agreement</a:t>
          </a:r>
        </a:p>
      </dgm:t>
    </dgm:pt>
    <dgm:pt modelId="{9FC327AE-D1EA-4833-94C4-07A140E53BA9}" type="parTrans" cxnId="{634DFDBE-5169-4C59-81BF-8A3BBAEEE680}">
      <dgm:prSet/>
      <dgm:spPr/>
      <dgm:t>
        <a:bodyPr/>
        <a:lstStyle/>
        <a:p>
          <a:endParaRPr lang="en-US"/>
        </a:p>
      </dgm:t>
    </dgm:pt>
    <dgm:pt modelId="{37E6ACCD-3C7E-4DF8-97F2-FDA73ADBB0F0}" type="sibTrans" cxnId="{634DFDBE-5169-4C59-81BF-8A3BBAEEE680}">
      <dgm:prSet/>
      <dgm:spPr/>
      <dgm:t>
        <a:bodyPr/>
        <a:lstStyle/>
        <a:p>
          <a:endParaRPr lang="en-US"/>
        </a:p>
      </dgm:t>
    </dgm:pt>
    <dgm:pt modelId="{46676D08-5D88-4D5A-B050-E0EBA68A2131}">
      <dgm:prSet/>
      <dgm:spPr/>
      <dgm:t>
        <a:bodyPr/>
        <a:lstStyle/>
        <a:p>
          <a:r>
            <a:rPr lang="en-US"/>
            <a:t>Summary Meeting/Report</a:t>
          </a:r>
        </a:p>
        <a:p>
          <a:r>
            <a:rPr lang="en-US"/>
            <a:t>Academic Outcome Evaluation</a:t>
          </a:r>
        </a:p>
      </dgm:t>
    </dgm:pt>
    <dgm:pt modelId="{2FEB7D9E-E25E-4B22-BDC2-5A187004BD48}" type="parTrans" cxnId="{77A1E7EA-B841-4F1E-A4C3-1730C9F6363D}">
      <dgm:prSet/>
      <dgm:spPr/>
      <dgm:t>
        <a:bodyPr/>
        <a:lstStyle/>
        <a:p>
          <a:endParaRPr lang="en-US"/>
        </a:p>
      </dgm:t>
    </dgm:pt>
    <dgm:pt modelId="{E669CF2B-053D-442B-A3B1-33FAC556144D}" type="sibTrans" cxnId="{77A1E7EA-B841-4F1E-A4C3-1730C9F6363D}">
      <dgm:prSet/>
      <dgm:spPr/>
      <dgm:t>
        <a:bodyPr/>
        <a:lstStyle/>
        <a:p>
          <a:endParaRPr lang="en-US"/>
        </a:p>
      </dgm:t>
    </dgm:pt>
    <dgm:pt modelId="{A4A9E4FF-9390-422E-8E48-A9FD3EB06A4B}">
      <dgm:prSet/>
      <dgm:spPr/>
      <dgm:t>
        <a:bodyPr/>
        <a:lstStyle/>
        <a:p>
          <a:r>
            <a:rPr lang="en-US"/>
            <a:t>Resources</a:t>
          </a:r>
        </a:p>
      </dgm:t>
    </dgm:pt>
    <dgm:pt modelId="{0FDE8045-C4EF-4522-8633-ECDA49BC3D5C}" type="parTrans" cxnId="{060AC5C2-8D98-4ABE-B749-2116E2CF0219}">
      <dgm:prSet/>
      <dgm:spPr/>
      <dgm:t>
        <a:bodyPr/>
        <a:lstStyle/>
        <a:p>
          <a:endParaRPr lang="en-US"/>
        </a:p>
      </dgm:t>
    </dgm:pt>
    <dgm:pt modelId="{9B026214-1986-4B48-903C-B3C1D81DC243}" type="sibTrans" cxnId="{060AC5C2-8D98-4ABE-B749-2116E2CF0219}">
      <dgm:prSet/>
      <dgm:spPr/>
      <dgm:t>
        <a:bodyPr/>
        <a:lstStyle/>
        <a:p>
          <a:endParaRPr lang="en-US"/>
        </a:p>
      </dgm:t>
    </dgm:pt>
    <dgm:pt modelId="{A1E3CE1F-E436-4957-9C06-8D58DD5D33F5}">
      <dgm:prSet/>
      <dgm:spPr/>
      <dgm:t>
        <a:bodyPr/>
        <a:lstStyle/>
        <a:p>
          <a:r>
            <a:rPr lang="en-US"/>
            <a:t>EPIC Survey</a:t>
          </a:r>
        </a:p>
      </dgm:t>
    </dgm:pt>
    <dgm:pt modelId="{B120B7AB-A9C1-4C98-9D70-02D33FE5B368}" type="parTrans" cxnId="{8C87179B-1269-4DFB-AD3F-5094CEDA60BD}">
      <dgm:prSet/>
      <dgm:spPr/>
      <dgm:t>
        <a:bodyPr/>
        <a:lstStyle/>
        <a:p>
          <a:endParaRPr lang="en-US"/>
        </a:p>
      </dgm:t>
    </dgm:pt>
    <dgm:pt modelId="{ACAE2997-157B-4045-8EAC-445316987077}" type="sibTrans" cxnId="{8C87179B-1269-4DFB-AD3F-5094CEDA60BD}">
      <dgm:prSet/>
      <dgm:spPr/>
      <dgm:t>
        <a:bodyPr/>
        <a:lstStyle/>
        <a:p>
          <a:endParaRPr lang="en-US"/>
        </a:p>
      </dgm:t>
    </dgm:pt>
    <dgm:pt modelId="{8ECB6F94-8CFA-40E3-B5EE-04127C499F82}">
      <dgm:prSet/>
      <dgm:spPr/>
      <dgm:t>
        <a:bodyPr/>
        <a:lstStyle/>
        <a:p>
          <a:r>
            <a:rPr lang="en-US"/>
            <a:t>Accountability Measures</a:t>
          </a:r>
        </a:p>
      </dgm:t>
    </dgm:pt>
    <dgm:pt modelId="{DA6B7F45-5B3D-4568-88B4-5FBDE0E9C9DF}" type="parTrans" cxnId="{995DE92F-ED60-455E-8F58-4DDB497C6FF5}">
      <dgm:prSet/>
      <dgm:spPr/>
      <dgm:t>
        <a:bodyPr/>
        <a:lstStyle/>
        <a:p>
          <a:endParaRPr lang="en-US"/>
        </a:p>
      </dgm:t>
    </dgm:pt>
    <dgm:pt modelId="{C5E329D2-16CE-4E6D-880F-AACFCC53906C}" type="sibTrans" cxnId="{995DE92F-ED60-455E-8F58-4DDB497C6FF5}">
      <dgm:prSet/>
      <dgm:spPr/>
      <dgm:t>
        <a:bodyPr/>
        <a:lstStyle/>
        <a:p>
          <a:endParaRPr lang="en-US"/>
        </a:p>
      </dgm:t>
    </dgm:pt>
    <dgm:pt modelId="{58175D36-2121-4A12-B80F-03CA6F0DDF4B}" type="pres">
      <dgm:prSet presAssocID="{E7668D41-C612-438E-B44A-C233FE255433}" presName="diagram" presStyleCnt="0">
        <dgm:presLayoutVars>
          <dgm:dir/>
          <dgm:resizeHandles val="exact"/>
        </dgm:presLayoutVars>
      </dgm:prSet>
      <dgm:spPr/>
    </dgm:pt>
    <dgm:pt modelId="{ACAB96CC-58D0-4ACF-A0A5-593074A31705}" type="pres">
      <dgm:prSet presAssocID="{7C97A2B3-5A36-4C40-902A-F234ADA775D7}" presName="node" presStyleLbl="node1" presStyleIdx="0" presStyleCnt="15">
        <dgm:presLayoutVars>
          <dgm:bulletEnabled val="1"/>
        </dgm:presLayoutVars>
      </dgm:prSet>
      <dgm:spPr/>
    </dgm:pt>
    <dgm:pt modelId="{890C1EAB-B822-4DB5-87A6-6657B7ED3EC3}" type="pres">
      <dgm:prSet presAssocID="{8320A0D1-943B-4BF1-A8FD-011DFCEC503D}" presName="sibTrans" presStyleCnt="0"/>
      <dgm:spPr/>
    </dgm:pt>
    <dgm:pt modelId="{46837E2E-6C1A-4F77-AC84-5C669BFA89A7}" type="pres">
      <dgm:prSet presAssocID="{8FC1516D-FBEF-4627-ACA6-D514E9F04F0A}" presName="node" presStyleLbl="node1" presStyleIdx="1" presStyleCnt="15">
        <dgm:presLayoutVars>
          <dgm:bulletEnabled val="1"/>
        </dgm:presLayoutVars>
      </dgm:prSet>
      <dgm:spPr/>
    </dgm:pt>
    <dgm:pt modelId="{B0E797C7-0ED6-4D1A-88AF-9DEC11972209}" type="pres">
      <dgm:prSet presAssocID="{99392024-AF7A-44F8-BEA1-1B084EDBF2EE}" presName="sibTrans" presStyleCnt="0"/>
      <dgm:spPr/>
    </dgm:pt>
    <dgm:pt modelId="{3891DEE5-76CB-4A58-B893-20544E63B689}" type="pres">
      <dgm:prSet presAssocID="{31E3130C-C842-425F-B451-02061135CB07}" presName="node" presStyleLbl="node1" presStyleIdx="2" presStyleCnt="15">
        <dgm:presLayoutVars>
          <dgm:bulletEnabled val="1"/>
        </dgm:presLayoutVars>
      </dgm:prSet>
      <dgm:spPr/>
    </dgm:pt>
    <dgm:pt modelId="{DA2FF847-6569-41D6-9753-87E950AC19E9}" type="pres">
      <dgm:prSet presAssocID="{5BF92EB5-AEED-4ECA-9116-942128082A14}" presName="sibTrans" presStyleCnt="0"/>
      <dgm:spPr/>
    </dgm:pt>
    <dgm:pt modelId="{37A67B89-71E3-4589-B9ED-C4075A6F12D2}" type="pres">
      <dgm:prSet presAssocID="{050D24DE-043C-4DBB-B194-53CD8FA30158}" presName="node" presStyleLbl="node1" presStyleIdx="3" presStyleCnt="15">
        <dgm:presLayoutVars>
          <dgm:bulletEnabled val="1"/>
        </dgm:presLayoutVars>
      </dgm:prSet>
      <dgm:spPr/>
    </dgm:pt>
    <dgm:pt modelId="{53786590-1D2F-45B2-BF7B-B2C7355C761E}" type="pres">
      <dgm:prSet presAssocID="{86438489-21BB-41B6-846F-D699B93B69C6}" presName="sibTrans" presStyleCnt="0"/>
      <dgm:spPr/>
    </dgm:pt>
    <dgm:pt modelId="{506A8C4D-396C-4B05-958D-B0CC0AA9516A}" type="pres">
      <dgm:prSet presAssocID="{07A81976-9442-4DB3-98C7-2527A98E2D59}" presName="node" presStyleLbl="node1" presStyleIdx="4" presStyleCnt="15">
        <dgm:presLayoutVars>
          <dgm:bulletEnabled val="1"/>
        </dgm:presLayoutVars>
      </dgm:prSet>
      <dgm:spPr/>
    </dgm:pt>
    <dgm:pt modelId="{4ED8ADD4-C419-4E00-8B39-5F9337C68D7E}" type="pres">
      <dgm:prSet presAssocID="{2A0E912C-AC18-4D79-AA8F-61BC7A616DC0}" presName="sibTrans" presStyleCnt="0"/>
      <dgm:spPr/>
    </dgm:pt>
    <dgm:pt modelId="{5E48F2A3-FEF2-41C3-9F9B-B4CF2E931EF2}" type="pres">
      <dgm:prSet presAssocID="{A89B4549-D8B4-4828-80F9-2717F747FDC7}" presName="node" presStyleLbl="node1" presStyleIdx="5" presStyleCnt="15">
        <dgm:presLayoutVars>
          <dgm:bulletEnabled val="1"/>
        </dgm:presLayoutVars>
      </dgm:prSet>
      <dgm:spPr/>
    </dgm:pt>
    <dgm:pt modelId="{0E1E7D0C-6AE0-4F1D-8BCC-FC47B4AB7567}" type="pres">
      <dgm:prSet presAssocID="{652B6712-3541-4636-A50D-B294DD1385A0}" presName="sibTrans" presStyleCnt="0"/>
      <dgm:spPr/>
    </dgm:pt>
    <dgm:pt modelId="{4B01642A-6EC9-4828-B97F-943855895920}" type="pres">
      <dgm:prSet presAssocID="{CE9741D3-4C98-444B-94FC-9DC61FCEFA9E}" presName="node" presStyleLbl="node1" presStyleIdx="6" presStyleCnt="15">
        <dgm:presLayoutVars>
          <dgm:bulletEnabled val="1"/>
        </dgm:presLayoutVars>
      </dgm:prSet>
      <dgm:spPr/>
    </dgm:pt>
    <dgm:pt modelId="{B827342B-1EC4-4966-AB49-683070E450CE}" type="pres">
      <dgm:prSet presAssocID="{A545D2CD-E000-4B9E-998A-FE0663C1022F}" presName="sibTrans" presStyleCnt="0"/>
      <dgm:spPr/>
    </dgm:pt>
    <dgm:pt modelId="{A3EA27ED-A52F-4B0F-9B01-BD7334BBB495}" type="pres">
      <dgm:prSet presAssocID="{9C26174D-53AD-4F39-9B7D-947B87754A0E}" presName="node" presStyleLbl="node1" presStyleIdx="7" presStyleCnt="15">
        <dgm:presLayoutVars>
          <dgm:bulletEnabled val="1"/>
        </dgm:presLayoutVars>
      </dgm:prSet>
      <dgm:spPr/>
    </dgm:pt>
    <dgm:pt modelId="{CE4D4E91-2F95-4825-A4F0-AE6217FABE86}" type="pres">
      <dgm:prSet presAssocID="{5242F8C3-88D9-4EC8-B7BE-6E12EA61A756}" presName="sibTrans" presStyleCnt="0"/>
      <dgm:spPr/>
    </dgm:pt>
    <dgm:pt modelId="{F0B2F755-4B61-47F2-A248-2D94A55E1434}" type="pres">
      <dgm:prSet presAssocID="{CE499D6B-6BEB-4E72-8406-F3CCF300007D}" presName="node" presStyleLbl="node1" presStyleIdx="8" presStyleCnt="15">
        <dgm:presLayoutVars>
          <dgm:bulletEnabled val="1"/>
        </dgm:presLayoutVars>
      </dgm:prSet>
      <dgm:spPr/>
    </dgm:pt>
    <dgm:pt modelId="{C8100237-CD27-4B4E-8E0B-EE001ACD7F63}" type="pres">
      <dgm:prSet presAssocID="{37E6ACCD-3C7E-4DF8-97F2-FDA73ADBB0F0}" presName="sibTrans" presStyleCnt="0"/>
      <dgm:spPr/>
    </dgm:pt>
    <dgm:pt modelId="{606006F9-E261-4AAB-8550-616DA4D42398}" type="pres">
      <dgm:prSet presAssocID="{46676D08-5D88-4D5A-B050-E0EBA68A2131}" presName="node" presStyleLbl="node1" presStyleIdx="9" presStyleCnt="15">
        <dgm:presLayoutVars>
          <dgm:bulletEnabled val="1"/>
        </dgm:presLayoutVars>
      </dgm:prSet>
      <dgm:spPr/>
    </dgm:pt>
    <dgm:pt modelId="{E8652DC6-D3EA-4858-A2A0-BE4B6907E3F2}" type="pres">
      <dgm:prSet presAssocID="{E669CF2B-053D-442B-A3B1-33FAC556144D}" presName="sibTrans" presStyleCnt="0"/>
      <dgm:spPr/>
    </dgm:pt>
    <dgm:pt modelId="{AACD6DB3-78F1-46DB-9340-D7A846FDF17E}" type="pres">
      <dgm:prSet presAssocID="{8ECB6F94-8CFA-40E3-B5EE-04127C499F82}" presName="node" presStyleLbl="node1" presStyleIdx="10" presStyleCnt="15">
        <dgm:presLayoutVars>
          <dgm:bulletEnabled val="1"/>
        </dgm:presLayoutVars>
      </dgm:prSet>
      <dgm:spPr/>
    </dgm:pt>
    <dgm:pt modelId="{818A8C8C-6D27-4067-829B-3351882915A4}" type="pres">
      <dgm:prSet presAssocID="{C5E329D2-16CE-4E6D-880F-AACFCC53906C}" presName="sibTrans" presStyleCnt="0"/>
      <dgm:spPr/>
    </dgm:pt>
    <dgm:pt modelId="{87BD7211-0711-4805-9F3F-CE01EEACE6EA}" type="pres">
      <dgm:prSet presAssocID="{81E9BD36-9702-4F8D-92AC-FF74A9F5F81F}" presName="node" presStyleLbl="node1" presStyleIdx="11" presStyleCnt="15">
        <dgm:presLayoutVars>
          <dgm:bulletEnabled val="1"/>
        </dgm:presLayoutVars>
      </dgm:prSet>
      <dgm:spPr/>
    </dgm:pt>
    <dgm:pt modelId="{B7984ABC-19AB-4C88-AA43-246130486935}" type="pres">
      <dgm:prSet presAssocID="{0B502A0C-3FD2-4756-860A-DB252CF2F237}" presName="sibTrans" presStyleCnt="0"/>
      <dgm:spPr/>
    </dgm:pt>
    <dgm:pt modelId="{E93B1253-7CE8-4FB3-8D70-2573981972F4}" type="pres">
      <dgm:prSet presAssocID="{08CB091C-184F-419A-8AD1-72312629C468}" presName="node" presStyleLbl="node1" presStyleIdx="12" presStyleCnt="15">
        <dgm:presLayoutVars>
          <dgm:bulletEnabled val="1"/>
        </dgm:presLayoutVars>
      </dgm:prSet>
      <dgm:spPr/>
    </dgm:pt>
    <dgm:pt modelId="{917C6D52-3351-4D52-910C-33CE33DDA388}" type="pres">
      <dgm:prSet presAssocID="{84CB03B3-1A2C-400F-B8AD-B7CCD0261D04}" presName="sibTrans" presStyleCnt="0"/>
      <dgm:spPr/>
    </dgm:pt>
    <dgm:pt modelId="{1BD8BF37-0DEA-4A6B-BBB6-ED85F5183DB1}" type="pres">
      <dgm:prSet presAssocID="{A1E3CE1F-E436-4957-9C06-8D58DD5D33F5}" presName="node" presStyleLbl="node1" presStyleIdx="13" presStyleCnt="15">
        <dgm:presLayoutVars>
          <dgm:bulletEnabled val="1"/>
        </dgm:presLayoutVars>
      </dgm:prSet>
      <dgm:spPr/>
    </dgm:pt>
    <dgm:pt modelId="{92B4B9ED-31C5-45D7-8D41-BD27F8B6DC6B}" type="pres">
      <dgm:prSet presAssocID="{ACAE2997-157B-4045-8EAC-445316987077}" presName="sibTrans" presStyleCnt="0"/>
      <dgm:spPr/>
    </dgm:pt>
    <dgm:pt modelId="{0EC32345-57AF-4873-BE84-446092465813}" type="pres">
      <dgm:prSet presAssocID="{A4A9E4FF-9390-422E-8E48-A9FD3EB06A4B}" presName="node" presStyleLbl="node1" presStyleIdx="14" presStyleCnt="15">
        <dgm:presLayoutVars>
          <dgm:bulletEnabled val="1"/>
        </dgm:presLayoutVars>
      </dgm:prSet>
      <dgm:spPr/>
    </dgm:pt>
  </dgm:ptLst>
  <dgm:cxnLst>
    <dgm:cxn modelId="{19D62604-11B1-4F3A-9D4E-47C1170834A2}" type="presOf" srcId="{07A81976-9442-4DB3-98C7-2527A98E2D59}" destId="{506A8C4D-396C-4B05-958D-B0CC0AA9516A}" srcOrd="0" destOrd="0" presId="urn:microsoft.com/office/officeart/2005/8/layout/default"/>
    <dgm:cxn modelId="{E511FA0C-2D0A-4847-9D58-1723E69586CD}" type="presOf" srcId="{A89B4549-D8B4-4828-80F9-2717F747FDC7}" destId="{5E48F2A3-FEF2-41C3-9F9B-B4CF2E931EF2}" srcOrd="0" destOrd="0" presId="urn:microsoft.com/office/officeart/2005/8/layout/default"/>
    <dgm:cxn modelId="{4C5D540E-DE19-484E-B323-64DE312D413E}" type="presOf" srcId="{7C97A2B3-5A36-4C40-902A-F234ADA775D7}" destId="{ACAB96CC-58D0-4ACF-A0A5-593074A31705}" srcOrd="0" destOrd="0" presId="urn:microsoft.com/office/officeart/2005/8/layout/default"/>
    <dgm:cxn modelId="{37F2CA2F-0AA0-42B0-9A21-34B13CEB783F}" srcId="{E7668D41-C612-438E-B44A-C233FE255433}" destId="{07A81976-9442-4DB3-98C7-2527A98E2D59}" srcOrd="4" destOrd="0" parTransId="{A065CCEB-3ACE-4999-9FDA-46BE123D3F77}" sibTransId="{2A0E912C-AC18-4D79-AA8F-61BC7A616DC0}"/>
    <dgm:cxn modelId="{995DE92F-ED60-455E-8F58-4DDB497C6FF5}" srcId="{E7668D41-C612-438E-B44A-C233FE255433}" destId="{8ECB6F94-8CFA-40E3-B5EE-04127C499F82}" srcOrd="10" destOrd="0" parTransId="{DA6B7F45-5B3D-4568-88B4-5FBDE0E9C9DF}" sibTransId="{C5E329D2-16CE-4E6D-880F-AACFCC53906C}"/>
    <dgm:cxn modelId="{ECDCA037-F003-42AA-9063-A76F1FC78D30}" srcId="{E7668D41-C612-438E-B44A-C233FE255433}" destId="{7C97A2B3-5A36-4C40-902A-F234ADA775D7}" srcOrd="0" destOrd="0" parTransId="{DA590A2B-EA6E-48C7-8AEF-249D4AD2DDE1}" sibTransId="{8320A0D1-943B-4BF1-A8FD-011DFCEC503D}"/>
    <dgm:cxn modelId="{34469D3B-B659-46FD-8433-3EF28ECFDF4C}" type="presOf" srcId="{CE9741D3-4C98-444B-94FC-9DC61FCEFA9E}" destId="{4B01642A-6EC9-4828-B97F-943855895920}" srcOrd="0" destOrd="0" presId="urn:microsoft.com/office/officeart/2005/8/layout/default"/>
    <dgm:cxn modelId="{D22C183D-C046-4CCC-8F82-3CCCA03CA64C}" type="presOf" srcId="{08CB091C-184F-419A-8AD1-72312629C468}" destId="{E93B1253-7CE8-4FB3-8D70-2573981972F4}" srcOrd="0" destOrd="0" presId="urn:microsoft.com/office/officeart/2005/8/layout/default"/>
    <dgm:cxn modelId="{8DA6D25F-246D-4C83-A42E-ABDA8848FB8D}" srcId="{E7668D41-C612-438E-B44A-C233FE255433}" destId="{08CB091C-184F-419A-8AD1-72312629C468}" srcOrd="12" destOrd="0" parTransId="{BEF04CBB-2702-4978-B958-F88352FB9836}" sibTransId="{84CB03B3-1A2C-400F-B8AD-B7CCD0261D04}"/>
    <dgm:cxn modelId="{0C2AF642-F93F-4E86-9F41-3A7B9386C590}" type="presOf" srcId="{E7668D41-C612-438E-B44A-C233FE255433}" destId="{58175D36-2121-4A12-B80F-03CA6F0DDF4B}" srcOrd="0" destOrd="0" presId="urn:microsoft.com/office/officeart/2005/8/layout/default"/>
    <dgm:cxn modelId="{DCBF1F67-807C-4F04-9ED9-09199D9FB2FF}" srcId="{E7668D41-C612-438E-B44A-C233FE255433}" destId="{CE9741D3-4C98-444B-94FC-9DC61FCEFA9E}" srcOrd="6" destOrd="0" parTransId="{94D123E4-1857-459E-8143-B6A9F4CB4CDA}" sibTransId="{A545D2CD-E000-4B9E-998A-FE0663C1022F}"/>
    <dgm:cxn modelId="{146A3968-4F33-418B-A076-4DDFF4E88597}" type="presOf" srcId="{46676D08-5D88-4D5A-B050-E0EBA68A2131}" destId="{606006F9-E261-4AAB-8550-616DA4D42398}" srcOrd="0" destOrd="0" presId="urn:microsoft.com/office/officeart/2005/8/layout/default"/>
    <dgm:cxn modelId="{E260174A-0D72-49B9-8E26-66EA0DA56F2C}" srcId="{E7668D41-C612-438E-B44A-C233FE255433}" destId="{81E9BD36-9702-4F8D-92AC-FF74A9F5F81F}" srcOrd="11" destOrd="0" parTransId="{8D7A6F38-C67E-4EFD-8343-9F350B6518EE}" sibTransId="{0B502A0C-3FD2-4756-860A-DB252CF2F237}"/>
    <dgm:cxn modelId="{8DF54C6D-4DDD-4BB4-8A5E-7CBDE9869BFC}" type="presOf" srcId="{A4A9E4FF-9390-422E-8E48-A9FD3EB06A4B}" destId="{0EC32345-57AF-4873-BE84-446092465813}" srcOrd="0" destOrd="0" presId="urn:microsoft.com/office/officeart/2005/8/layout/default"/>
    <dgm:cxn modelId="{FB6A257F-FF0B-4A4A-B762-A51FEA0C435D}" type="presOf" srcId="{CE499D6B-6BEB-4E72-8406-F3CCF300007D}" destId="{F0B2F755-4B61-47F2-A248-2D94A55E1434}" srcOrd="0" destOrd="0" presId="urn:microsoft.com/office/officeart/2005/8/layout/default"/>
    <dgm:cxn modelId="{3E443B7F-8BDF-434C-B8FD-809CDC0325D3}" type="presOf" srcId="{A1E3CE1F-E436-4957-9C06-8D58DD5D33F5}" destId="{1BD8BF37-0DEA-4A6B-BBB6-ED85F5183DB1}" srcOrd="0" destOrd="0" presId="urn:microsoft.com/office/officeart/2005/8/layout/default"/>
    <dgm:cxn modelId="{16E52185-1C12-4DFA-B569-4E01638AE8EC}" type="presOf" srcId="{31E3130C-C842-425F-B451-02061135CB07}" destId="{3891DEE5-76CB-4A58-B893-20544E63B689}" srcOrd="0" destOrd="0" presId="urn:microsoft.com/office/officeart/2005/8/layout/default"/>
    <dgm:cxn modelId="{5AD2CD8A-EC48-4A71-BD57-F79EE8A61A3E}" srcId="{E7668D41-C612-438E-B44A-C233FE255433}" destId="{050D24DE-043C-4DBB-B194-53CD8FA30158}" srcOrd="3" destOrd="0" parTransId="{61FF1A70-2BF9-4985-BF58-B4E17B24BCE4}" sibTransId="{86438489-21BB-41B6-846F-D699B93B69C6}"/>
    <dgm:cxn modelId="{03C06292-3D85-469F-A7D1-7E9B22454FCF}" type="presOf" srcId="{8ECB6F94-8CFA-40E3-B5EE-04127C499F82}" destId="{AACD6DB3-78F1-46DB-9340-D7A846FDF17E}" srcOrd="0" destOrd="0" presId="urn:microsoft.com/office/officeart/2005/8/layout/default"/>
    <dgm:cxn modelId="{8C87179B-1269-4DFB-AD3F-5094CEDA60BD}" srcId="{E7668D41-C612-438E-B44A-C233FE255433}" destId="{A1E3CE1F-E436-4957-9C06-8D58DD5D33F5}" srcOrd="13" destOrd="0" parTransId="{B120B7AB-A9C1-4C98-9D70-02D33FE5B368}" sibTransId="{ACAE2997-157B-4045-8EAC-445316987077}"/>
    <dgm:cxn modelId="{CF8EF2BE-0F45-49D7-BA3E-A8053226E0AB}" srcId="{E7668D41-C612-438E-B44A-C233FE255433}" destId="{9C26174D-53AD-4F39-9B7D-947B87754A0E}" srcOrd="7" destOrd="0" parTransId="{8E246520-97C1-4A1F-8820-EF86A41D5CE1}" sibTransId="{5242F8C3-88D9-4EC8-B7BE-6E12EA61A756}"/>
    <dgm:cxn modelId="{634DFDBE-5169-4C59-81BF-8A3BBAEEE680}" srcId="{E7668D41-C612-438E-B44A-C233FE255433}" destId="{CE499D6B-6BEB-4E72-8406-F3CCF300007D}" srcOrd="8" destOrd="0" parTransId="{9FC327AE-D1EA-4833-94C4-07A140E53BA9}" sibTransId="{37E6ACCD-3C7E-4DF8-97F2-FDA73ADBB0F0}"/>
    <dgm:cxn modelId="{346014BF-0525-46DB-802B-39C5DCD29EC2}" type="presOf" srcId="{8FC1516D-FBEF-4627-ACA6-D514E9F04F0A}" destId="{46837E2E-6C1A-4F77-AC84-5C669BFA89A7}" srcOrd="0" destOrd="0" presId="urn:microsoft.com/office/officeart/2005/8/layout/default"/>
    <dgm:cxn modelId="{A7F190C2-F330-4555-8EE8-220C22C97DD6}" type="presOf" srcId="{050D24DE-043C-4DBB-B194-53CD8FA30158}" destId="{37A67B89-71E3-4589-B9ED-C4075A6F12D2}" srcOrd="0" destOrd="0" presId="urn:microsoft.com/office/officeart/2005/8/layout/default"/>
    <dgm:cxn modelId="{060AC5C2-8D98-4ABE-B749-2116E2CF0219}" srcId="{E7668D41-C612-438E-B44A-C233FE255433}" destId="{A4A9E4FF-9390-422E-8E48-A9FD3EB06A4B}" srcOrd="14" destOrd="0" parTransId="{0FDE8045-C4EF-4522-8633-ECDA49BC3D5C}" sibTransId="{9B026214-1986-4B48-903C-B3C1D81DC243}"/>
    <dgm:cxn modelId="{816AA5CA-6662-4F13-B682-1C896E1FC75B}" srcId="{E7668D41-C612-438E-B44A-C233FE255433}" destId="{A89B4549-D8B4-4828-80F9-2717F747FDC7}" srcOrd="5" destOrd="0" parTransId="{A49FA40E-1D2F-482B-8E02-DE906AD559CA}" sibTransId="{652B6712-3541-4636-A50D-B294DD1385A0}"/>
    <dgm:cxn modelId="{CCF07AD5-61FC-489A-8E6E-F3B3F25433D1}" srcId="{E7668D41-C612-438E-B44A-C233FE255433}" destId="{8FC1516D-FBEF-4627-ACA6-D514E9F04F0A}" srcOrd="1" destOrd="0" parTransId="{F4A5EE93-6548-450B-8347-252D3B94CB81}" sibTransId="{99392024-AF7A-44F8-BEA1-1B084EDBF2EE}"/>
    <dgm:cxn modelId="{49DAE7E1-A78C-4150-95FA-B4EEADD6DFD2}" type="presOf" srcId="{81E9BD36-9702-4F8D-92AC-FF74A9F5F81F}" destId="{87BD7211-0711-4805-9F3F-CE01EEACE6EA}" srcOrd="0" destOrd="0" presId="urn:microsoft.com/office/officeart/2005/8/layout/default"/>
    <dgm:cxn modelId="{77A1E7EA-B841-4F1E-A4C3-1730C9F6363D}" srcId="{E7668D41-C612-438E-B44A-C233FE255433}" destId="{46676D08-5D88-4D5A-B050-E0EBA68A2131}" srcOrd="9" destOrd="0" parTransId="{2FEB7D9E-E25E-4B22-BDC2-5A187004BD48}" sibTransId="{E669CF2B-053D-442B-A3B1-33FAC556144D}"/>
    <dgm:cxn modelId="{E6CEDFF2-DFD3-4D28-BB23-3CFD67EF7883}" type="presOf" srcId="{9C26174D-53AD-4F39-9B7D-947B87754A0E}" destId="{A3EA27ED-A52F-4B0F-9B01-BD7334BBB495}" srcOrd="0" destOrd="0" presId="urn:microsoft.com/office/officeart/2005/8/layout/default"/>
    <dgm:cxn modelId="{3EE383F4-0950-408A-A3EC-36661B1BDB32}" srcId="{E7668D41-C612-438E-B44A-C233FE255433}" destId="{31E3130C-C842-425F-B451-02061135CB07}" srcOrd="2" destOrd="0" parTransId="{F2652C9D-1C77-4C1A-8563-3883C850568D}" sibTransId="{5BF92EB5-AEED-4ECA-9116-942128082A14}"/>
    <dgm:cxn modelId="{9ACE3DA1-4AC3-4CE5-A6C9-374568077FE5}" type="presParOf" srcId="{58175D36-2121-4A12-B80F-03CA6F0DDF4B}" destId="{ACAB96CC-58D0-4ACF-A0A5-593074A31705}" srcOrd="0" destOrd="0" presId="urn:microsoft.com/office/officeart/2005/8/layout/default"/>
    <dgm:cxn modelId="{BDDD2F04-7AFC-433F-85E6-E430B5805A38}" type="presParOf" srcId="{58175D36-2121-4A12-B80F-03CA6F0DDF4B}" destId="{890C1EAB-B822-4DB5-87A6-6657B7ED3EC3}" srcOrd="1" destOrd="0" presId="urn:microsoft.com/office/officeart/2005/8/layout/default"/>
    <dgm:cxn modelId="{6283A99E-7BE3-4681-B54B-A2ED28FE79EA}" type="presParOf" srcId="{58175D36-2121-4A12-B80F-03CA6F0DDF4B}" destId="{46837E2E-6C1A-4F77-AC84-5C669BFA89A7}" srcOrd="2" destOrd="0" presId="urn:microsoft.com/office/officeart/2005/8/layout/default"/>
    <dgm:cxn modelId="{F3311C66-0E6F-4472-8C85-D629145304D4}" type="presParOf" srcId="{58175D36-2121-4A12-B80F-03CA6F0DDF4B}" destId="{B0E797C7-0ED6-4D1A-88AF-9DEC11972209}" srcOrd="3" destOrd="0" presId="urn:microsoft.com/office/officeart/2005/8/layout/default"/>
    <dgm:cxn modelId="{334BE319-7492-4508-8431-7E5672DD28D3}" type="presParOf" srcId="{58175D36-2121-4A12-B80F-03CA6F0DDF4B}" destId="{3891DEE5-76CB-4A58-B893-20544E63B689}" srcOrd="4" destOrd="0" presId="urn:microsoft.com/office/officeart/2005/8/layout/default"/>
    <dgm:cxn modelId="{80DBF14E-8D24-4970-B6BD-F9DB545DEEBA}" type="presParOf" srcId="{58175D36-2121-4A12-B80F-03CA6F0DDF4B}" destId="{DA2FF847-6569-41D6-9753-87E950AC19E9}" srcOrd="5" destOrd="0" presId="urn:microsoft.com/office/officeart/2005/8/layout/default"/>
    <dgm:cxn modelId="{7D4A4BF6-40B7-4233-AA15-B01E729BAA03}" type="presParOf" srcId="{58175D36-2121-4A12-B80F-03CA6F0DDF4B}" destId="{37A67B89-71E3-4589-B9ED-C4075A6F12D2}" srcOrd="6" destOrd="0" presId="urn:microsoft.com/office/officeart/2005/8/layout/default"/>
    <dgm:cxn modelId="{2C517FBF-14C7-4C75-9F30-D3EFD08390DE}" type="presParOf" srcId="{58175D36-2121-4A12-B80F-03CA6F0DDF4B}" destId="{53786590-1D2F-45B2-BF7B-B2C7355C761E}" srcOrd="7" destOrd="0" presId="urn:microsoft.com/office/officeart/2005/8/layout/default"/>
    <dgm:cxn modelId="{DE758B81-D7AA-45CC-9627-3025B48B1FF0}" type="presParOf" srcId="{58175D36-2121-4A12-B80F-03CA6F0DDF4B}" destId="{506A8C4D-396C-4B05-958D-B0CC0AA9516A}" srcOrd="8" destOrd="0" presId="urn:microsoft.com/office/officeart/2005/8/layout/default"/>
    <dgm:cxn modelId="{7BA65A0D-4EA6-4EC0-8319-E06DF6777BB8}" type="presParOf" srcId="{58175D36-2121-4A12-B80F-03CA6F0DDF4B}" destId="{4ED8ADD4-C419-4E00-8B39-5F9337C68D7E}" srcOrd="9" destOrd="0" presId="urn:microsoft.com/office/officeart/2005/8/layout/default"/>
    <dgm:cxn modelId="{3A8EF569-BAC0-4140-9BD8-45B2B89E2063}" type="presParOf" srcId="{58175D36-2121-4A12-B80F-03CA6F0DDF4B}" destId="{5E48F2A3-FEF2-41C3-9F9B-B4CF2E931EF2}" srcOrd="10" destOrd="0" presId="urn:microsoft.com/office/officeart/2005/8/layout/default"/>
    <dgm:cxn modelId="{94DFB3A0-70E0-46FC-897D-06EAA4DA0A7B}" type="presParOf" srcId="{58175D36-2121-4A12-B80F-03CA6F0DDF4B}" destId="{0E1E7D0C-6AE0-4F1D-8BCC-FC47B4AB7567}" srcOrd="11" destOrd="0" presId="urn:microsoft.com/office/officeart/2005/8/layout/default"/>
    <dgm:cxn modelId="{8EBA8688-F90E-49FB-AB0B-DBF1455AC4C7}" type="presParOf" srcId="{58175D36-2121-4A12-B80F-03CA6F0DDF4B}" destId="{4B01642A-6EC9-4828-B97F-943855895920}" srcOrd="12" destOrd="0" presId="urn:microsoft.com/office/officeart/2005/8/layout/default"/>
    <dgm:cxn modelId="{39C8E842-C4F8-47FB-A0E2-4915811363B5}" type="presParOf" srcId="{58175D36-2121-4A12-B80F-03CA6F0DDF4B}" destId="{B827342B-1EC4-4966-AB49-683070E450CE}" srcOrd="13" destOrd="0" presId="urn:microsoft.com/office/officeart/2005/8/layout/default"/>
    <dgm:cxn modelId="{0AD2FEEF-1EA4-41ED-B7C5-93E0885DAE49}" type="presParOf" srcId="{58175D36-2121-4A12-B80F-03CA6F0DDF4B}" destId="{A3EA27ED-A52F-4B0F-9B01-BD7334BBB495}" srcOrd="14" destOrd="0" presId="urn:microsoft.com/office/officeart/2005/8/layout/default"/>
    <dgm:cxn modelId="{A89238B8-504C-4A46-96C2-76D97BDF53CA}" type="presParOf" srcId="{58175D36-2121-4A12-B80F-03CA6F0DDF4B}" destId="{CE4D4E91-2F95-4825-A4F0-AE6217FABE86}" srcOrd="15" destOrd="0" presId="urn:microsoft.com/office/officeart/2005/8/layout/default"/>
    <dgm:cxn modelId="{D1BCA268-B167-4471-A025-28A539620CDC}" type="presParOf" srcId="{58175D36-2121-4A12-B80F-03CA6F0DDF4B}" destId="{F0B2F755-4B61-47F2-A248-2D94A55E1434}" srcOrd="16" destOrd="0" presId="urn:microsoft.com/office/officeart/2005/8/layout/default"/>
    <dgm:cxn modelId="{81BAF7FE-EDBF-46C2-BAA2-6FE92D0BED73}" type="presParOf" srcId="{58175D36-2121-4A12-B80F-03CA6F0DDF4B}" destId="{C8100237-CD27-4B4E-8E0B-EE001ACD7F63}" srcOrd="17" destOrd="0" presId="urn:microsoft.com/office/officeart/2005/8/layout/default"/>
    <dgm:cxn modelId="{893877BF-8F96-44BD-882F-7F47C8425E3D}" type="presParOf" srcId="{58175D36-2121-4A12-B80F-03CA6F0DDF4B}" destId="{606006F9-E261-4AAB-8550-616DA4D42398}" srcOrd="18" destOrd="0" presId="urn:microsoft.com/office/officeart/2005/8/layout/default"/>
    <dgm:cxn modelId="{8564138A-EDF1-42F2-B512-47414245188F}" type="presParOf" srcId="{58175D36-2121-4A12-B80F-03CA6F0DDF4B}" destId="{E8652DC6-D3EA-4858-A2A0-BE4B6907E3F2}" srcOrd="19" destOrd="0" presId="urn:microsoft.com/office/officeart/2005/8/layout/default"/>
    <dgm:cxn modelId="{54ED4EBE-DD4D-4D1C-95DB-7A664BEA0860}" type="presParOf" srcId="{58175D36-2121-4A12-B80F-03CA6F0DDF4B}" destId="{AACD6DB3-78F1-46DB-9340-D7A846FDF17E}" srcOrd="20" destOrd="0" presId="urn:microsoft.com/office/officeart/2005/8/layout/default"/>
    <dgm:cxn modelId="{47CBEBE0-B694-4D96-A765-15270D9C2104}" type="presParOf" srcId="{58175D36-2121-4A12-B80F-03CA6F0DDF4B}" destId="{818A8C8C-6D27-4067-829B-3351882915A4}" srcOrd="21" destOrd="0" presId="urn:microsoft.com/office/officeart/2005/8/layout/default"/>
    <dgm:cxn modelId="{2E37854C-DACD-44F5-B307-C199E2AAB32C}" type="presParOf" srcId="{58175D36-2121-4A12-B80F-03CA6F0DDF4B}" destId="{87BD7211-0711-4805-9F3F-CE01EEACE6EA}" srcOrd="22" destOrd="0" presId="urn:microsoft.com/office/officeart/2005/8/layout/default"/>
    <dgm:cxn modelId="{790DD2C2-FABD-42DF-9B47-11A747DAEC5E}" type="presParOf" srcId="{58175D36-2121-4A12-B80F-03CA6F0DDF4B}" destId="{B7984ABC-19AB-4C88-AA43-246130486935}" srcOrd="23" destOrd="0" presId="urn:microsoft.com/office/officeart/2005/8/layout/default"/>
    <dgm:cxn modelId="{1F0FE87B-5089-4BE0-A936-4D1B1E8F07AD}" type="presParOf" srcId="{58175D36-2121-4A12-B80F-03CA6F0DDF4B}" destId="{E93B1253-7CE8-4FB3-8D70-2573981972F4}" srcOrd="24" destOrd="0" presId="urn:microsoft.com/office/officeart/2005/8/layout/default"/>
    <dgm:cxn modelId="{35985D19-331A-4372-A3E0-39B9A30BD3AC}" type="presParOf" srcId="{58175D36-2121-4A12-B80F-03CA6F0DDF4B}" destId="{917C6D52-3351-4D52-910C-33CE33DDA388}" srcOrd="25" destOrd="0" presId="urn:microsoft.com/office/officeart/2005/8/layout/default"/>
    <dgm:cxn modelId="{3640F866-7218-4537-A84B-19FFE9E792FA}" type="presParOf" srcId="{58175D36-2121-4A12-B80F-03CA6F0DDF4B}" destId="{1BD8BF37-0DEA-4A6B-BBB6-ED85F5183DB1}" srcOrd="26" destOrd="0" presId="urn:microsoft.com/office/officeart/2005/8/layout/default"/>
    <dgm:cxn modelId="{0C67B8D7-D410-40F0-A5CE-4B2B53BC2F95}" type="presParOf" srcId="{58175D36-2121-4A12-B80F-03CA6F0DDF4B}" destId="{92B4B9ED-31C5-45D7-8D41-BD27F8B6DC6B}" srcOrd="27" destOrd="0" presId="urn:microsoft.com/office/officeart/2005/8/layout/default"/>
    <dgm:cxn modelId="{13BE1D43-A47B-45AA-BAA7-3AA7612842CE}" type="presParOf" srcId="{58175D36-2121-4A12-B80F-03CA6F0DDF4B}" destId="{0EC32345-57AF-4873-BE84-446092465813}"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CD43F2-DFB0-43C8-A6A7-B645A01D2F8E}" type="doc">
      <dgm:prSet loTypeId="urn:microsoft.com/office/officeart/2018/5/layout/IconCircle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A2967145-1359-4BF3-980B-A4C88BE5B7CF}">
      <dgm:prSet/>
      <dgm:spPr/>
      <dgm:t>
        <a:bodyPr/>
        <a:lstStyle/>
        <a:p>
          <a:pPr>
            <a:lnSpc>
              <a:spcPct val="100000"/>
            </a:lnSpc>
            <a:defRPr cap="all"/>
          </a:pPr>
          <a:r>
            <a:rPr lang="en-US" b="1"/>
            <a:t>Navigator</a:t>
          </a:r>
          <a:endParaRPr lang="en-US"/>
        </a:p>
      </dgm:t>
    </dgm:pt>
    <dgm:pt modelId="{4CF0EA48-C9E6-4D26-97C1-7086420834BC}" type="parTrans" cxnId="{4FECD2AB-F28C-4064-938C-B868B1504C41}">
      <dgm:prSet/>
      <dgm:spPr/>
      <dgm:t>
        <a:bodyPr/>
        <a:lstStyle/>
        <a:p>
          <a:endParaRPr lang="en-US"/>
        </a:p>
      </dgm:t>
    </dgm:pt>
    <dgm:pt modelId="{3C1E8C8C-2493-40C4-87A0-71D3397692D7}" type="sibTrans" cxnId="{4FECD2AB-F28C-4064-938C-B868B1504C41}">
      <dgm:prSet/>
      <dgm:spPr/>
      <dgm:t>
        <a:bodyPr/>
        <a:lstStyle/>
        <a:p>
          <a:endParaRPr lang="en-US"/>
        </a:p>
      </dgm:t>
    </dgm:pt>
    <dgm:pt modelId="{3C0A2E3A-50B6-4990-A58E-9683585539D7}">
      <dgm:prSet/>
      <dgm:spPr/>
      <dgm:t>
        <a:bodyPr/>
        <a:lstStyle/>
        <a:p>
          <a:pPr>
            <a:lnSpc>
              <a:spcPct val="100000"/>
            </a:lnSpc>
            <a:defRPr cap="all"/>
          </a:pPr>
          <a:r>
            <a:rPr lang="en-US" b="1"/>
            <a:t>Communications Broker</a:t>
          </a:r>
          <a:endParaRPr lang="en-US"/>
        </a:p>
      </dgm:t>
    </dgm:pt>
    <dgm:pt modelId="{180FEBB4-F2E5-4ED9-A9D9-A2D56634AEC0}" type="parTrans" cxnId="{3B42F0A4-15C2-4D8C-BF22-A12800AB507A}">
      <dgm:prSet/>
      <dgm:spPr/>
      <dgm:t>
        <a:bodyPr/>
        <a:lstStyle/>
        <a:p>
          <a:endParaRPr lang="en-US"/>
        </a:p>
      </dgm:t>
    </dgm:pt>
    <dgm:pt modelId="{8C9E36E5-6DC2-4D9E-8CBE-459303B746E1}" type="sibTrans" cxnId="{3B42F0A4-15C2-4D8C-BF22-A12800AB507A}">
      <dgm:prSet/>
      <dgm:spPr/>
      <dgm:t>
        <a:bodyPr/>
        <a:lstStyle/>
        <a:p>
          <a:endParaRPr lang="en-US"/>
        </a:p>
      </dgm:t>
    </dgm:pt>
    <dgm:pt modelId="{A455B305-78C7-4647-99DA-9F6B877F7896}">
      <dgm:prSet/>
      <dgm:spPr/>
      <dgm:t>
        <a:bodyPr/>
        <a:lstStyle/>
        <a:p>
          <a:pPr>
            <a:lnSpc>
              <a:spcPct val="100000"/>
            </a:lnSpc>
            <a:defRPr cap="all"/>
          </a:pPr>
          <a:r>
            <a:rPr lang="en-US" b="1"/>
            <a:t>Neutral Facilitator</a:t>
          </a:r>
          <a:endParaRPr lang="en-US"/>
        </a:p>
      </dgm:t>
    </dgm:pt>
    <dgm:pt modelId="{C9C53084-D4E6-4857-B7F6-209FB46D820B}" type="parTrans" cxnId="{4D5AF673-ADEB-4E4C-A892-4351618A59DB}">
      <dgm:prSet/>
      <dgm:spPr/>
      <dgm:t>
        <a:bodyPr/>
        <a:lstStyle/>
        <a:p>
          <a:endParaRPr lang="en-US"/>
        </a:p>
      </dgm:t>
    </dgm:pt>
    <dgm:pt modelId="{78E1446D-8E6B-47F4-9552-676664092A0F}" type="sibTrans" cxnId="{4D5AF673-ADEB-4E4C-A892-4351618A59DB}">
      <dgm:prSet/>
      <dgm:spPr/>
      <dgm:t>
        <a:bodyPr/>
        <a:lstStyle/>
        <a:p>
          <a:endParaRPr lang="en-US"/>
        </a:p>
      </dgm:t>
    </dgm:pt>
    <dgm:pt modelId="{E95093D5-5596-4FE0-8E47-8B44282A788E}">
      <dgm:prSet/>
      <dgm:spPr/>
      <dgm:t>
        <a:bodyPr/>
        <a:lstStyle/>
        <a:p>
          <a:pPr>
            <a:lnSpc>
              <a:spcPct val="100000"/>
            </a:lnSpc>
            <a:defRPr cap="all"/>
          </a:pPr>
          <a:r>
            <a:rPr lang="en-US" b="1"/>
            <a:t>Primary Point-of-Contact </a:t>
          </a:r>
          <a:endParaRPr lang="en-US"/>
        </a:p>
      </dgm:t>
    </dgm:pt>
    <dgm:pt modelId="{FBF5982D-E32C-4FC5-906C-DFA41C296CE0}" type="parTrans" cxnId="{923F4F15-C0EE-478C-8F92-97A76E6C9AA3}">
      <dgm:prSet/>
      <dgm:spPr/>
      <dgm:t>
        <a:bodyPr/>
        <a:lstStyle/>
        <a:p>
          <a:endParaRPr lang="en-US"/>
        </a:p>
      </dgm:t>
    </dgm:pt>
    <dgm:pt modelId="{00759EB5-55A1-4053-B09B-6F0A6B934892}" type="sibTrans" cxnId="{923F4F15-C0EE-478C-8F92-97A76E6C9AA3}">
      <dgm:prSet/>
      <dgm:spPr/>
      <dgm:t>
        <a:bodyPr/>
        <a:lstStyle/>
        <a:p>
          <a:endParaRPr lang="en-US"/>
        </a:p>
      </dgm:t>
    </dgm:pt>
    <dgm:pt modelId="{5CFB69A5-D300-4325-B4FD-94F4FAF20CA9}">
      <dgm:prSet/>
      <dgm:spPr/>
      <dgm:t>
        <a:bodyPr/>
        <a:lstStyle/>
        <a:p>
          <a:pPr>
            <a:lnSpc>
              <a:spcPct val="100000"/>
            </a:lnSpc>
            <a:defRPr cap="all"/>
          </a:pPr>
          <a:r>
            <a:rPr lang="en-US" b="1"/>
            <a:t>Other Responsibilities </a:t>
          </a:r>
          <a:endParaRPr lang="en-US"/>
        </a:p>
      </dgm:t>
    </dgm:pt>
    <dgm:pt modelId="{1603A2B6-472D-40F4-A3D8-3D233DE54DAB}" type="parTrans" cxnId="{7A4C8F7D-D263-4F05-96CD-02A4D0271E28}">
      <dgm:prSet/>
      <dgm:spPr/>
      <dgm:t>
        <a:bodyPr/>
        <a:lstStyle/>
        <a:p>
          <a:endParaRPr lang="en-US"/>
        </a:p>
      </dgm:t>
    </dgm:pt>
    <dgm:pt modelId="{D28A523D-D6CE-4792-B57D-93C565862D75}" type="sibTrans" cxnId="{7A4C8F7D-D263-4F05-96CD-02A4D0271E28}">
      <dgm:prSet/>
      <dgm:spPr/>
      <dgm:t>
        <a:bodyPr/>
        <a:lstStyle/>
        <a:p>
          <a:endParaRPr lang="en-US"/>
        </a:p>
      </dgm:t>
    </dgm:pt>
    <dgm:pt modelId="{6D305344-C3A5-4613-9F2C-816FB6C7E5CA}" type="pres">
      <dgm:prSet presAssocID="{FACD43F2-DFB0-43C8-A6A7-B645A01D2F8E}" presName="root" presStyleCnt="0">
        <dgm:presLayoutVars>
          <dgm:dir/>
          <dgm:resizeHandles val="exact"/>
        </dgm:presLayoutVars>
      </dgm:prSet>
      <dgm:spPr/>
    </dgm:pt>
    <dgm:pt modelId="{74BF9F36-A4E6-428A-9FBC-402A7FC05E6A}" type="pres">
      <dgm:prSet presAssocID="{A2967145-1359-4BF3-980B-A4C88BE5B7CF}" presName="compNode" presStyleCnt="0"/>
      <dgm:spPr/>
    </dgm:pt>
    <dgm:pt modelId="{8FDCE313-3BDD-47C4-9948-E7C5A70F1521}" type="pres">
      <dgm:prSet presAssocID="{A2967145-1359-4BF3-980B-A4C88BE5B7CF}" presName="iconBgRect" presStyleLbl="bgShp" presStyleIdx="0" presStyleCnt="5"/>
      <dgm:spPr/>
    </dgm:pt>
    <dgm:pt modelId="{87CB4BA1-69F1-475C-B7BF-99DF2EF5F020}" type="pres">
      <dgm:prSet presAssocID="{A2967145-1359-4BF3-980B-A4C88BE5B7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ass"/>
        </a:ext>
      </dgm:extLst>
    </dgm:pt>
    <dgm:pt modelId="{BF7AC56A-D01E-40B3-9B45-1E95F62C0BBB}" type="pres">
      <dgm:prSet presAssocID="{A2967145-1359-4BF3-980B-A4C88BE5B7CF}" presName="spaceRect" presStyleCnt="0"/>
      <dgm:spPr/>
    </dgm:pt>
    <dgm:pt modelId="{B4C2873D-1B0D-4E0A-BB0C-EDCCC4EE02FB}" type="pres">
      <dgm:prSet presAssocID="{A2967145-1359-4BF3-980B-A4C88BE5B7CF}" presName="textRect" presStyleLbl="revTx" presStyleIdx="0" presStyleCnt="5">
        <dgm:presLayoutVars>
          <dgm:chMax val="1"/>
          <dgm:chPref val="1"/>
        </dgm:presLayoutVars>
      </dgm:prSet>
      <dgm:spPr/>
    </dgm:pt>
    <dgm:pt modelId="{60CB0301-90E0-4576-942A-F2768189C453}" type="pres">
      <dgm:prSet presAssocID="{3C1E8C8C-2493-40C4-87A0-71D3397692D7}" presName="sibTrans" presStyleCnt="0"/>
      <dgm:spPr/>
    </dgm:pt>
    <dgm:pt modelId="{ECC0257C-3993-4B24-B0CF-EAD1C1B583D8}" type="pres">
      <dgm:prSet presAssocID="{3C0A2E3A-50B6-4990-A58E-9683585539D7}" presName="compNode" presStyleCnt="0"/>
      <dgm:spPr/>
    </dgm:pt>
    <dgm:pt modelId="{6D911C90-EEE4-4D65-AE74-B51136DF87B9}" type="pres">
      <dgm:prSet presAssocID="{3C0A2E3A-50B6-4990-A58E-9683585539D7}" presName="iconBgRect" presStyleLbl="bgShp" presStyleIdx="1" presStyleCnt="5"/>
      <dgm:spPr/>
    </dgm:pt>
    <dgm:pt modelId="{E8199AEC-0BE2-4B89-8939-4EB6762331D9}" type="pres">
      <dgm:prSet presAssocID="{3C0A2E3A-50B6-4990-A58E-9683585539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0CC44112-B648-4C66-8CC7-B318970D81F2}" type="pres">
      <dgm:prSet presAssocID="{3C0A2E3A-50B6-4990-A58E-9683585539D7}" presName="spaceRect" presStyleCnt="0"/>
      <dgm:spPr/>
    </dgm:pt>
    <dgm:pt modelId="{FC8C85F7-134D-40A1-B8AA-B9EB2E94FFBB}" type="pres">
      <dgm:prSet presAssocID="{3C0A2E3A-50B6-4990-A58E-9683585539D7}" presName="textRect" presStyleLbl="revTx" presStyleIdx="1" presStyleCnt="5">
        <dgm:presLayoutVars>
          <dgm:chMax val="1"/>
          <dgm:chPref val="1"/>
        </dgm:presLayoutVars>
      </dgm:prSet>
      <dgm:spPr/>
    </dgm:pt>
    <dgm:pt modelId="{E590E026-6B9C-4B17-A121-6E7A09B49C7A}" type="pres">
      <dgm:prSet presAssocID="{8C9E36E5-6DC2-4D9E-8CBE-459303B746E1}" presName="sibTrans" presStyleCnt="0"/>
      <dgm:spPr/>
    </dgm:pt>
    <dgm:pt modelId="{4AB715DA-B969-4589-9ACA-3294295DA4EF}" type="pres">
      <dgm:prSet presAssocID="{A455B305-78C7-4647-99DA-9F6B877F7896}" presName="compNode" presStyleCnt="0"/>
      <dgm:spPr/>
    </dgm:pt>
    <dgm:pt modelId="{18C15455-7E54-43A6-BB56-CCFCFC462796}" type="pres">
      <dgm:prSet presAssocID="{A455B305-78C7-4647-99DA-9F6B877F7896}" presName="iconBgRect" presStyleLbl="bgShp" presStyleIdx="2" presStyleCnt="5"/>
      <dgm:spPr/>
    </dgm:pt>
    <dgm:pt modelId="{55F0C1A1-AC27-4385-B859-ABAB90DAE54C}" type="pres">
      <dgm:prSet presAssocID="{A455B305-78C7-4647-99DA-9F6B877F789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9779E31-C1CC-4F33-A613-D9C6B6A974CF}" type="pres">
      <dgm:prSet presAssocID="{A455B305-78C7-4647-99DA-9F6B877F7896}" presName="spaceRect" presStyleCnt="0"/>
      <dgm:spPr/>
    </dgm:pt>
    <dgm:pt modelId="{F0A67848-0247-4FD6-8C7C-1FFC431E3E0A}" type="pres">
      <dgm:prSet presAssocID="{A455B305-78C7-4647-99DA-9F6B877F7896}" presName="textRect" presStyleLbl="revTx" presStyleIdx="2" presStyleCnt="5">
        <dgm:presLayoutVars>
          <dgm:chMax val="1"/>
          <dgm:chPref val="1"/>
        </dgm:presLayoutVars>
      </dgm:prSet>
      <dgm:spPr/>
    </dgm:pt>
    <dgm:pt modelId="{F8413BBB-8DCC-4AAD-9DEC-49488E1852AC}" type="pres">
      <dgm:prSet presAssocID="{78E1446D-8E6B-47F4-9552-676664092A0F}" presName="sibTrans" presStyleCnt="0"/>
      <dgm:spPr/>
    </dgm:pt>
    <dgm:pt modelId="{5CA97024-FA38-445F-84F8-02ED067F86EE}" type="pres">
      <dgm:prSet presAssocID="{E95093D5-5596-4FE0-8E47-8B44282A788E}" presName="compNode" presStyleCnt="0"/>
      <dgm:spPr/>
    </dgm:pt>
    <dgm:pt modelId="{95C9E45A-1C2C-4779-97F5-086970521EB2}" type="pres">
      <dgm:prSet presAssocID="{E95093D5-5596-4FE0-8E47-8B44282A788E}" presName="iconBgRect" presStyleLbl="bgShp" presStyleIdx="3" presStyleCnt="5"/>
      <dgm:spPr/>
    </dgm:pt>
    <dgm:pt modelId="{E59865F2-D37E-4947-A3FD-B85C7596CACC}" type="pres">
      <dgm:prSet presAssocID="{E95093D5-5596-4FE0-8E47-8B44282A788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tecting Hand"/>
        </a:ext>
      </dgm:extLst>
    </dgm:pt>
    <dgm:pt modelId="{E482E78D-6F69-411F-9B85-5BF31871ECF3}" type="pres">
      <dgm:prSet presAssocID="{E95093D5-5596-4FE0-8E47-8B44282A788E}" presName="spaceRect" presStyleCnt="0"/>
      <dgm:spPr/>
    </dgm:pt>
    <dgm:pt modelId="{55BCB088-5AD7-4065-83E3-402494A005D5}" type="pres">
      <dgm:prSet presAssocID="{E95093D5-5596-4FE0-8E47-8B44282A788E}" presName="textRect" presStyleLbl="revTx" presStyleIdx="3" presStyleCnt="5">
        <dgm:presLayoutVars>
          <dgm:chMax val="1"/>
          <dgm:chPref val="1"/>
        </dgm:presLayoutVars>
      </dgm:prSet>
      <dgm:spPr/>
    </dgm:pt>
    <dgm:pt modelId="{D5F8F6CC-E258-4252-96E0-9812A5FDB4A8}" type="pres">
      <dgm:prSet presAssocID="{00759EB5-55A1-4053-B09B-6F0A6B934892}" presName="sibTrans" presStyleCnt="0"/>
      <dgm:spPr/>
    </dgm:pt>
    <dgm:pt modelId="{11E61690-686E-44FC-8596-6BBC2194631C}" type="pres">
      <dgm:prSet presAssocID="{5CFB69A5-D300-4325-B4FD-94F4FAF20CA9}" presName="compNode" presStyleCnt="0"/>
      <dgm:spPr/>
    </dgm:pt>
    <dgm:pt modelId="{075EA49C-131B-4630-B3B4-C277EAC36E84}" type="pres">
      <dgm:prSet presAssocID="{5CFB69A5-D300-4325-B4FD-94F4FAF20CA9}" presName="iconBgRect" presStyleLbl="bgShp" presStyleIdx="4" presStyleCnt="5"/>
      <dgm:spPr/>
    </dgm:pt>
    <dgm:pt modelId="{EAFA8F6F-0514-4514-9EC8-EAEAFE3645B6}" type="pres">
      <dgm:prSet presAssocID="{5CFB69A5-D300-4325-B4FD-94F4FAF20CA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6DAC18E0-422B-4617-B2DE-BD7BE119C4D7}" type="pres">
      <dgm:prSet presAssocID="{5CFB69A5-D300-4325-B4FD-94F4FAF20CA9}" presName="spaceRect" presStyleCnt="0"/>
      <dgm:spPr/>
    </dgm:pt>
    <dgm:pt modelId="{E9340192-0E89-4E4A-8BEC-86420405B6EB}" type="pres">
      <dgm:prSet presAssocID="{5CFB69A5-D300-4325-B4FD-94F4FAF20CA9}" presName="textRect" presStyleLbl="revTx" presStyleIdx="4" presStyleCnt="5">
        <dgm:presLayoutVars>
          <dgm:chMax val="1"/>
          <dgm:chPref val="1"/>
        </dgm:presLayoutVars>
      </dgm:prSet>
      <dgm:spPr/>
    </dgm:pt>
  </dgm:ptLst>
  <dgm:cxnLst>
    <dgm:cxn modelId="{923F4F15-C0EE-478C-8F92-97A76E6C9AA3}" srcId="{FACD43F2-DFB0-43C8-A6A7-B645A01D2F8E}" destId="{E95093D5-5596-4FE0-8E47-8B44282A788E}" srcOrd="3" destOrd="0" parTransId="{FBF5982D-E32C-4FC5-906C-DFA41C296CE0}" sibTransId="{00759EB5-55A1-4053-B09B-6F0A6B934892}"/>
    <dgm:cxn modelId="{8E64CE31-C6B0-4D40-A410-6E28B1EAA08B}" type="presOf" srcId="{5CFB69A5-D300-4325-B4FD-94F4FAF20CA9}" destId="{E9340192-0E89-4E4A-8BEC-86420405B6EB}" srcOrd="0" destOrd="0" presId="urn:microsoft.com/office/officeart/2018/5/layout/IconCircleLabelList"/>
    <dgm:cxn modelId="{99FC296C-DC1B-4112-8D11-EACD99D93A2A}" type="presOf" srcId="{E95093D5-5596-4FE0-8E47-8B44282A788E}" destId="{55BCB088-5AD7-4065-83E3-402494A005D5}" srcOrd="0" destOrd="0" presId="urn:microsoft.com/office/officeart/2018/5/layout/IconCircleLabelList"/>
    <dgm:cxn modelId="{1A767850-5E46-467D-A231-D0877C8DDE3F}" type="presOf" srcId="{A2967145-1359-4BF3-980B-A4C88BE5B7CF}" destId="{B4C2873D-1B0D-4E0A-BB0C-EDCCC4EE02FB}" srcOrd="0" destOrd="0" presId="urn:microsoft.com/office/officeart/2018/5/layout/IconCircleLabelList"/>
    <dgm:cxn modelId="{4D5AF673-ADEB-4E4C-A892-4351618A59DB}" srcId="{FACD43F2-DFB0-43C8-A6A7-B645A01D2F8E}" destId="{A455B305-78C7-4647-99DA-9F6B877F7896}" srcOrd="2" destOrd="0" parTransId="{C9C53084-D4E6-4857-B7F6-209FB46D820B}" sibTransId="{78E1446D-8E6B-47F4-9552-676664092A0F}"/>
    <dgm:cxn modelId="{A14DBC5A-C771-487D-AB38-E57799A536BF}" type="presOf" srcId="{A455B305-78C7-4647-99DA-9F6B877F7896}" destId="{F0A67848-0247-4FD6-8C7C-1FFC431E3E0A}" srcOrd="0" destOrd="0" presId="urn:microsoft.com/office/officeart/2018/5/layout/IconCircleLabelList"/>
    <dgm:cxn modelId="{7A4C8F7D-D263-4F05-96CD-02A4D0271E28}" srcId="{FACD43F2-DFB0-43C8-A6A7-B645A01D2F8E}" destId="{5CFB69A5-D300-4325-B4FD-94F4FAF20CA9}" srcOrd="4" destOrd="0" parTransId="{1603A2B6-472D-40F4-A3D8-3D233DE54DAB}" sibTransId="{D28A523D-D6CE-4792-B57D-93C565862D75}"/>
    <dgm:cxn modelId="{3B42F0A4-15C2-4D8C-BF22-A12800AB507A}" srcId="{FACD43F2-DFB0-43C8-A6A7-B645A01D2F8E}" destId="{3C0A2E3A-50B6-4990-A58E-9683585539D7}" srcOrd="1" destOrd="0" parTransId="{180FEBB4-F2E5-4ED9-A9D9-A2D56634AEC0}" sibTransId="{8C9E36E5-6DC2-4D9E-8CBE-459303B746E1}"/>
    <dgm:cxn modelId="{4FECD2AB-F28C-4064-938C-B868B1504C41}" srcId="{FACD43F2-DFB0-43C8-A6A7-B645A01D2F8E}" destId="{A2967145-1359-4BF3-980B-A4C88BE5B7CF}" srcOrd="0" destOrd="0" parTransId="{4CF0EA48-C9E6-4D26-97C1-7086420834BC}" sibTransId="{3C1E8C8C-2493-40C4-87A0-71D3397692D7}"/>
    <dgm:cxn modelId="{82E57EE7-3572-4F87-999A-FB07201B1161}" type="presOf" srcId="{FACD43F2-DFB0-43C8-A6A7-B645A01D2F8E}" destId="{6D305344-C3A5-4613-9F2C-816FB6C7E5CA}" srcOrd="0" destOrd="0" presId="urn:microsoft.com/office/officeart/2018/5/layout/IconCircleLabelList"/>
    <dgm:cxn modelId="{F76893F3-8235-4FA2-8E7A-D33F02003F04}" type="presOf" srcId="{3C0A2E3A-50B6-4990-A58E-9683585539D7}" destId="{FC8C85F7-134D-40A1-B8AA-B9EB2E94FFBB}" srcOrd="0" destOrd="0" presId="urn:microsoft.com/office/officeart/2018/5/layout/IconCircleLabelList"/>
    <dgm:cxn modelId="{4C1CF41D-72BF-4F32-89C9-46F306D681F4}" type="presParOf" srcId="{6D305344-C3A5-4613-9F2C-816FB6C7E5CA}" destId="{74BF9F36-A4E6-428A-9FBC-402A7FC05E6A}" srcOrd="0" destOrd="0" presId="urn:microsoft.com/office/officeart/2018/5/layout/IconCircleLabelList"/>
    <dgm:cxn modelId="{AD076AB4-BC9F-4829-8AD1-E5FC5CF648A1}" type="presParOf" srcId="{74BF9F36-A4E6-428A-9FBC-402A7FC05E6A}" destId="{8FDCE313-3BDD-47C4-9948-E7C5A70F1521}" srcOrd="0" destOrd="0" presId="urn:microsoft.com/office/officeart/2018/5/layout/IconCircleLabelList"/>
    <dgm:cxn modelId="{3803EBA8-F342-4D73-8E19-2970EFDF4A4E}" type="presParOf" srcId="{74BF9F36-A4E6-428A-9FBC-402A7FC05E6A}" destId="{87CB4BA1-69F1-475C-B7BF-99DF2EF5F020}" srcOrd="1" destOrd="0" presId="urn:microsoft.com/office/officeart/2018/5/layout/IconCircleLabelList"/>
    <dgm:cxn modelId="{DF226E81-B4DF-4ADF-9A6A-B586B5A58812}" type="presParOf" srcId="{74BF9F36-A4E6-428A-9FBC-402A7FC05E6A}" destId="{BF7AC56A-D01E-40B3-9B45-1E95F62C0BBB}" srcOrd="2" destOrd="0" presId="urn:microsoft.com/office/officeart/2018/5/layout/IconCircleLabelList"/>
    <dgm:cxn modelId="{A7A071A6-C23A-4839-BD7A-E664042D30F0}" type="presParOf" srcId="{74BF9F36-A4E6-428A-9FBC-402A7FC05E6A}" destId="{B4C2873D-1B0D-4E0A-BB0C-EDCCC4EE02FB}" srcOrd="3" destOrd="0" presId="urn:microsoft.com/office/officeart/2018/5/layout/IconCircleLabelList"/>
    <dgm:cxn modelId="{CA337B3A-DFD0-403A-B608-2FFA67DE4C0A}" type="presParOf" srcId="{6D305344-C3A5-4613-9F2C-816FB6C7E5CA}" destId="{60CB0301-90E0-4576-942A-F2768189C453}" srcOrd="1" destOrd="0" presId="urn:microsoft.com/office/officeart/2018/5/layout/IconCircleLabelList"/>
    <dgm:cxn modelId="{82807902-ED46-4F01-B76A-75C07B83E536}" type="presParOf" srcId="{6D305344-C3A5-4613-9F2C-816FB6C7E5CA}" destId="{ECC0257C-3993-4B24-B0CF-EAD1C1B583D8}" srcOrd="2" destOrd="0" presId="urn:microsoft.com/office/officeart/2018/5/layout/IconCircleLabelList"/>
    <dgm:cxn modelId="{D8D18CEE-7516-4006-971D-01338952A561}" type="presParOf" srcId="{ECC0257C-3993-4B24-B0CF-EAD1C1B583D8}" destId="{6D911C90-EEE4-4D65-AE74-B51136DF87B9}" srcOrd="0" destOrd="0" presId="urn:microsoft.com/office/officeart/2018/5/layout/IconCircleLabelList"/>
    <dgm:cxn modelId="{193269F2-5BB0-4483-BA03-8C9C9269A85C}" type="presParOf" srcId="{ECC0257C-3993-4B24-B0CF-EAD1C1B583D8}" destId="{E8199AEC-0BE2-4B89-8939-4EB6762331D9}" srcOrd="1" destOrd="0" presId="urn:microsoft.com/office/officeart/2018/5/layout/IconCircleLabelList"/>
    <dgm:cxn modelId="{C9DBDF1D-094E-44C5-A381-2BC93F2C36F3}" type="presParOf" srcId="{ECC0257C-3993-4B24-B0CF-EAD1C1B583D8}" destId="{0CC44112-B648-4C66-8CC7-B318970D81F2}" srcOrd="2" destOrd="0" presId="urn:microsoft.com/office/officeart/2018/5/layout/IconCircleLabelList"/>
    <dgm:cxn modelId="{5D0FADA1-93DA-4FEE-8451-CF5A2CFD6860}" type="presParOf" srcId="{ECC0257C-3993-4B24-B0CF-EAD1C1B583D8}" destId="{FC8C85F7-134D-40A1-B8AA-B9EB2E94FFBB}" srcOrd="3" destOrd="0" presId="urn:microsoft.com/office/officeart/2018/5/layout/IconCircleLabelList"/>
    <dgm:cxn modelId="{8966EB41-1C15-4ECF-A259-06D039920CE5}" type="presParOf" srcId="{6D305344-C3A5-4613-9F2C-816FB6C7E5CA}" destId="{E590E026-6B9C-4B17-A121-6E7A09B49C7A}" srcOrd="3" destOrd="0" presId="urn:microsoft.com/office/officeart/2018/5/layout/IconCircleLabelList"/>
    <dgm:cxn modelId="{018149C2-976F-438B-9ED9-0C33C5BC839A}" type="presParOf" srcId="{6D305344-C3A5-4613-9F2C-816FB6C7E5CA}" destId="{4AB715DA-B969-4589-9ACA-3294295DA4EF}" srcOrd="4" destOrd="0" presId="urn:microsoft.com/office/officeart/2018/5/layout/IconCircleLabelList"/>
    <dgm:cxn modelId="{972F5D41-C694-4479-954B-878EDD339778}" type="presParOf" srcId="{4AB715DA-B969-4589-9ACA-3294295DA4EF}" destId="{18C15455-7E54-43A6-BB56-CCFCFC462796}" srcOrd="0" destOrd="0" presId="urn:microsoft.com/office/officeart/2018/5/layout/IconCircleLabelList"/>
    <dgm:cxn modelId="{17E9807D-FBB1-4166-8211-7CB2682C7CCC}" type="presParOf" srcId="{4AB715DA-B969-4589-9ACA-3294295DA4EF}" destId="{55F0C1A1-AC27-4385-B859-ABAB90DAE54C}" srcOrd="1" destOrd="0" presId="urn:microsoft.com/office/officeart/2018/5/layout/IconCircleLabelList"/>
    <dgm:cxn modelId="{69D94C91-0881-4001-9A6C-9D1A5A24811C}" type="presParOf" srcId="{4AB715DA-B969-4589-9ACA-3294295DA4EF}" destId="{F9779E31-C1CC-4F33-A613-D9C6B6A974CF}" srcOrd="2" destOrd="0" presId="urn:microsoft.com/office/officeart/2018/5/layout/IconCircleLabelList"/>
    <dgm:cxn modelId="{707A02D2-AAFB-40FB-93F1-32D7F8CAF4F0}" type="presParOf" srcId="{4AB715DA-B969-4589-9ACA-3294295DA4EF}" destId="{F0A67848-0247-4FD6-8C7C-1FFC431E3E0A}" srcOrd="3" destOrd="0" presId="urn:microsoft.com/office/officeart/2018/5/layout/IconCircleLabelList"/>
    <dgm:cxn modelId="{28127974-3E4D-42FB-AEB1-4CD0867B2BCE}" type="presParOf" srcId="{6D305344-C3A5-4613-9F2C-816FB6C7E5CA}" destId="{F8413BBB-8DCC-4AAD-9DEC-49488E1852AC}" srcOrd="5" destOrd="0" presId="urn:microsoft.com/office/officeart/2018/5/layout/IconCircleLabelList"/>
    <dgm:cxn modelId="{B35671BF-96C7-4C75-BA8A-896436A67754}" type="presParOf" srcId="{6D305344-C3A5-4613-9F2C-816FB6C7E5CA}" destId="{5CA97024-FA38-445F-84F8-02ED067F86EE}" srcOrd="6" destOrd="0" presId="urn:microsoft.com/office/officeart/2018/5/layout/IconCircleLabelList"/>
    <dgm:cxn modelId="{7389B39A-C4FE-44A0-A7E3-13BDAA25AA2F}" type="presParOf" srcId="{5CA97024-FA38-445F-84F8-02ED067F86EE}" destId="{95C9E45A-1C2C-4779-97F5-086970521EB2}" srcOrd="0" destOrd="0" presId="urn:microsoft.com/office/officeart/2018/5/layout/IconCircleLabelList"/>
    <dgm:cxn modelId="{43A323BD-B52E-4813-8F25-6AA0CB82C4C4}" type="presParOf" srcId="{5CA97024-FA38-445F-84F8-02ED067F86EE}" destId="{E59865F2-D37E-4947-A3FD-B85C7596CACC}" srcOrd="1" destOrd="0" presId="urn:microsoft.com/office/officeart/2018/5/layout/IconCircleLabelList"/>
    <dgm:cxn modelId="{C987481B-31D5-4756-A436-F3A48483D15B}" type="presParOf" srcId="{5CA97024-FA38-445F-84F8-02ED067F86EE}" destId="{E482E78D-6F69-411F-9B85-5BF31871ECF3}" srcOrd="2" destOrd="0" presId="urn:microsoft.com/office/officeart/2018/5/layout/IconCircleLabelList"/>
    <dgm:cxn modelId="{2605F016-236E-4607-ADA2-3694390F4AD6}" type="presParOf" srcId="{5CA97024-FA38-445F-84F8-02ED067F86EE}" destId="{55BCB088-5AD7-4065-83E3-402494A005D5}" srcOrd="3" destOrd="0" presId="urn:microsoft.com/office/officeart/2018/5/layout/IconCircleLabelList"/>
    <dgm:cxn modelId="{9AB060C3-820A-4F4F-A1D9-8D1F54E99CB5}" type="presParOf" srcId="{6D305344-C3A5-4613-9F2C-816FB6C7E5CA}" destId="{D5F8F6CC-E258-4252-96E0-9812A5FDB4A8}" srcOrd="7" destOrd="0" presId="urn:microsoft.com/office/officeart/2018/5/layout/IconCircleLabelList"/>
    <dgm:cxn modelId="{0C2AF55F-8847-438D-BE09-FF661ED43B7C}" type="presParOf" srcId="{6D305344-C3A5-4613-9F2C-816FB6C7E5CA}" destId="{11E61690-686E-44FC-8596-6BBC2194631C}" srcOrd="8" destOrd="0" presId="urn:microsoft.com/office/officeart/2018/5/layout/IconCircleLabelList"/>
    <dgm:cxn modelId="{C9048A87-2BE9-4636-AFB4-8C6E814D7412}" type="presParOf" srcId="{11E61690-686E-44FC-8596-6BBC2194631C}" destId="{075EA49C-131B-4630-B3B4-C277EAC36E84}" srcOrd="0" destOrd="0" presId="urn:microsoft.com/office/officeart/2018/5/layout/IconCircleLabelList"/>
    <dgm:cxn modelId="{C6ABA432-6F5C-4033-8334-71D1BF55E655}" type="presParOf" srcId="{11E61690-686E-44FC-8596-6BBC2194631C}" destId="{EAFA8F6F-0514-4514-9EC8-EAEAFE3645B6}" srcOrd="1" destOrd="0" presId="urn:microsoft.com/office/officeart/2018/5/layout/IconCircleLabelList"/>
    <dgm:cxn modelId="{13708C62-6D97-451D-AC94-615E8D17B837}" type="presParOf" srcId="{11E61690-686E-44FC-8596-6BBC2194631C}" destId="{6DAC18E0-422B-4617-B2DE-BD7BE119C4D7}" srcOrd="2" destOrd="0" presId="urn:microsoft.com/office/officeart/2018/5/layout/IconCircleLabelList"/>
    <dgm:cxn modelId="{DA7E69F2-F0E9-4696-A3EF-2AD3DD1AC124}" type="presParOf" srcId="{11E61690-686E-44FC-8596-6BBC2194631C}" destId="{E9340192-0E89-4E4A-8BEC-86420405B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8450D-7769-43D8-915D-FD55322BC15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38EC3C0-84E9-4F8B-8B0F-499229BF6D15}">
      <dgm:prSet/>
      <dgm:spPr/>
      <dgm:t>
        <a:bodyPr/>
        <a:lstStyle/>
        <a:p>
          <a:pPr>
            <a:defRPr b="1"/>
          </a:pPr>
          <a:r>
            <a:rPr lang="en-US"/>
            <a:t>15 Dec. 2022 – 13 Jan. 2023</a:t>
          </a:r>
        </a:p>
      </dgm:t>
    </dgm:pt>
    <dgm:pt modelId="{AEEE8EB8-BA02-4B86-8061-32D13656ED6C}" type="parTrans" cxnId="{EDDCE676-0C1B-41FE-BAA1-CAC7BDE50B0B}">
      <dgm:prSet/>
      <dgm:spPr/>
      <dgm:t>
        <a:bodyPr/>
        <a:lstStyle/>
        <a:p>
          <a:endParaRPr lang="en-US"/>
        </a:p>
      </dgm:t>
    </dgm:pt>
    <dgm:pt modelId="{7CD9CCFA-2250-471F-B26D-ECF7288DDE26}" type="sibTrans" cxnId="{EDDCE676-0C1B-41FE-BAA1-CAC7BDE50B0B}">
      <dgm:prSet/>
      <dgm:spPr/>
      <dgm:t>
        <a:bodyPr/>
        <a:lstStyle/>
        <a:p>
          <a:endParaRPr lang="en-US"/>
        </a:p>
      </dgm:t>
    </dgm:pt>
    <dgm:pt modelId="{3A078C79-3532-42A7-86E9-731AFF98F167}">
      <dgm:prSet/>
      <dgm:spPr/>
      <dgm:t>
        <a:bodyPr/>
        <a:lstStyle/>
        <a:p>
          <a:r>
            <a:rPr lang="en-US"/>
            <a:t>Introduction Meeting w/Assigned PAL, OPD Director or Asst. Director (if applicable), and District Superintendent/PSA School Leader</a:t>
          </a:r>
        </a:p>
      </dgm:t>
    </dgm:pt>
    <dgm:pt modelId="{DC531045-2ECC-44CA-B4F8-E959A66D5378}" type="parTrans" cxnId="{2E945396-8054-43A4-8274-63B335845DCA}">
      <dgm:prSet/>
      <dgm:spPr/>
      <dgm:t>
        <a:bodyPr/>
        <a:lstStyle/>
        <a:p>
          <a:endParaRPr lang="en-US"/>
        </a:p>
      </dgm:t>
    </dgm:pt>
    <dgm:pt modelId="{CA3FF29C-49A5-44E4-AFAF-C75098991FD6}" type="sibTrans" cxnId="{2E945396-8054-43A4-8274-63B335845DCA}">
      <dgm:prSet/>
      <dgm:spPr/>
      <dgm:t>
        <a:bodyPr/>
        <a:lstStyle/>
        <a:p>
          <a:endParaRPr lang="en-US"/>
        </a:p>
      </dgm:t>
    </dgm:pt>
    <dgm:pt modelId="{10A72DFB-F81E-4053-9C15-6FC9065A504D}">
      <dgm:prSet/>
      <dgm:spPr/>
      <dgm:t>
        <a:bodyPr/>
        <a:lstStyle/>
        <a:p>
          <a:pPr>
            <a:defRPr b="1"/>
          </a:pPr>
          <a:r>
            <a:rPr lang="en-US"/>
            <a:t>16 Dec. 2022 – 3 Feb. 2023</a:t>
          </a:r>
        </a:p>
      </dgm:t>
    </dgm:pt>
    <dgm:pt modelId="{E353ABC6-AB5E-4A2B-B6A3-D352DA64D549}" type="parTrans" cxnId="{F2AE7C04-4703-4655-936B-6A5E4CAE7178}">
      <dgm:prSet/>
      <dgm:spPr/>
      <dgm:t>
        <a:bodyPr/>
        <a:lstStyle/>
        <a:p>
          <a:endParaRPr lang="en-US"/>
        </a:p>
      </dgm:t>
    </dgm:pt>
    <dgm:pt modelId="{8B0BA045-FF0E-4C57-A54A-31B086891412}" type="sibTrans" cxnId="{F2AE7C04-4703-4655-936B-6A5E4CAE7178}">
      <dgm:prSet/>
      <dgm:spPr/>
      <dgm:t>
        <a:bodyPr/>
        <a:lstStyle/>
        <a:p>
          <a:endParaRPr lang="en-US"/>
        </a:p>
      </dgm:t>
    </dgm:pt>
    <dgm:pt modelId="{D80C8C1F-EEBB-4C10-A504-C65E40072CE6}">
      <dgm:prSet/>
      <dgm:spPr/>
      <dgm:t>
        <a:bodyPr/>
        <a:lstStyle/>
        <a:p>
          <a:r>
            <a:rPr lang="en-US"/>
            <a:t>Initial Partnership Agreement (PA) Development Meeting with Partners</a:t>
          </a:r>
        </a:p>
      </dgm:t>
    </dgm:pt>
    <dgm:pt modelId="{11A930B8-8D71-4377-A1DA-48FA5BDADBD8}" type="parTrans" cxnId="{EDBA742B-0B8A-4B00-A643-2978F4F9E9B1}">
      <dgm:prSet/>
      <dgm:spPr/>
      <dgm:t>
        <a:bodyPr/>
        <a:lstStyle/>
        <a:p>
          <a:endParaRPr lang="en-US"/>
        </a:p>
      </dgm:t>
    </dgm:pt>
    <dgm:pt modelId="{59EF1CEB-85B1-408A-9F63-F74A2835E3CF}" type="sibTrans" cxnId="{EDBA742B-0B8A-4B00-A643-2978F4F9E9B1}">
      <dgm:prSet/>
      <dgm:spPr/>
      <dgm:t>
        <a:bodyPr/>
        <a:lstStyle/>
        <a:p>
          <a:endParaRPr lang="en-US"/>
        </a:p>
      </dgm:t>
    </dgm:pt>
    <dgm:pt modelId="{9B0781E0-9A27-4063-B064-DDF71179B086}">
      <dgm:prSet/>
      <dgm:spPr/>
      <dgm:t>
        <a:bodyPr/>
        <a:lstStyle/>
        <a:p>
          <a:pPr>
            <a:defRPr b="1"/>
          </a:pPr>
          <a:r>
            <a:rPr lang="en-US"/>
            <a:t>19 Dec. 2022 – 14 Apr. 2023</a:t>
          </a:r>
        </a:p>
      </dgm:t>
    </dgm:pt>
    <dgm:pt modelId="{4C9F8052-B426-4127-A589-A9B5FE59EC4A}" type="parTrans" cxnId="{3452467F-B87E-4556-A725-D53584AB92A8}">
      <dgm:prSet/>
      <dgm:spPr/>
      <dgm:t>
        <a:bodyPr/>
        <a:lstStyle/>
        <a:p>
          <a:endParaRPr lang="en-US"/>
        </a:p>
      </dgm:t>
    </dgm:pt>
    <dgm:pt modelId="{A0CDD926-6DDB-49E5-95BC-9C9DF05166A1}" type="sibTrans" cxnId="{3452467F-B87E-4556-A725-D53584AB92A8}">
      <dgm:prSet/>
      <dgm:spPr/>
      <dgm:t>
        <a:bodyPr/>
        <a:lstStyle/>
        <a:p>
          <a:endParaRPr lang="en-US"/>
        </a:p>
      </dgm:t>
    </dgm:pt>
    <dgm:pt modelId="{1E888B07-8956-4609-8635-C475475E4FAC}">
      <dgm:prSet/>
      <dgm:spPr/>
      <dgm:t>
        <a:bodyPr/>
        <a:lstStyle/>
        <a:p>
          <a:r>
            <a:rPr lang="en-US"/>
            <a:t>Intermediate PA Development Meetings to Complete MICIP Needs Assessment, Develop, and Complete PA</a:t>
          </a:r>
        </a:p>
      </dgm:t>
    </dgm:pt>
    <dgm:pt modelId="{D5B15B31-D6C1-47FF-A290-A41E01A9FA58}" type="parTrans" cxnId="{B69F2CF0-E0D1-40AF-A542-B43BA79979B4}">
      <dgm:prSet/>
      <dgm:spPr/>
      <dgm:t>
        <a:bodyPr/>
        <a:lstStyle/>
        <a:p>
          <a:endParaRPr lang="en-US"/>
        </a:p>
      </dgm:t>
    </dgm:pt>
    <dgm:pt modelId="{0DE205B6-0608-4F18-BB0F-042E368188C4}" type="sibTrans" cxnId="{B69F2CF0-E0D1-40AF-A542-B43BA79979B4}">
      <dgm:prSet/>
      <dgm:spPr/>
      <dgm:t>
        <a:bodyPr/>
        <a:lstStyle/>
        <a:p>
          <a:endParaRPr lang="en-US"/>
        </a:p>
      </dgm:t>
    </dgm:pt>
    <dgm:pt modelId="{6B264B2C-93F3-46EA-94C1-09B98BB64428}">
      <dgm:prSet/>
      <dgm:spPr/>
      <dgm:t>
        <a:bodyPr/>
        <a:lstStyle/>
        <a:p>
          <a:pPr>
            <a:defRPr b="1"/>
          </a:pPr>
          <a:r>
            <a:rPr lang="en-US"/>
            <a:t>17 Apr. 2023</a:t>
          </a:r>
        </a:p>
      </dgm:t>
    </dgm:pt>
    <dgm:pt modelId="{F4388CC0-3C11-4089-A4D6-6D947FF76C60}" type="parTrans" cxnId="{9CD9DCD9-74FD-4A2F-A3AC-26E68282F253}">
      <dgm:prSet/>
      <dgm:spPr/>
      <dgm:t>
        <a:bodyPr/>
        <a:lstStyle/>
        <a:p>
          <a:endParaRPr lang="en-US"/>
        </a:p>
      </dgm:t>
    </dgm:pt>
    <dgm:pt modelId="{4BC78C9A-798E-4695-BE16-2B185D019D8B}" type="sibTrans" cxnId="{9CD9DCD9-74FD-4A2F-A3AC-26E68282F253}">
      <dgm:prSet/>
      <dgm:spPr/>
      <dgm:t>
        <a:bodyPr/>
        <a:lstStyle/>
        <a:p>
          <a:endParaRPr lang="en-US"/>
        </a:p>
      </dgm:t>
    </dgm:pt>
    <dgm:pt modelId="{CBCA9269-BE05-476D-A682-BCDCEB8ACA4C}">
      <dgm:prSet/>
      <dgm:spPr/>
      <dgm:t>
        <a:bodyPr/>
        <a:lstStyle/>
        <a:p>
          <a:r>
            <a:rPr lang="en-US"/>
            <a:t>Obtain Signatures for PA and Submit to the OPD</a:t>
          </a:r>
        </a:p>
      </dgm:t>
    </dgm:pt>
    <dgm:pt modelId="{8C2270A3-1A40-4FD0-8C83-63629D88C53F}" type="parTrans" cxnId="{0E0DE5D3-AE31-417F-BF3D-F3EE85CAB915}">
      <dgm:prSet/>
      <dgm:spPr/>
      <dgm:t>
        <a:bodyPr/>
        <a:lstStyle/>
        <a:p>
          <a:endParaRPr lang="en-US"/>
        </a:p>
      </dgm:t>
    </dgm:pt>
    <dgm:pt modelId="{83F3C27D-2E9D-4837-AC75-D7822EE2B9B1}" type="sibTrans" cxnId="{0E0DE5D3-AE31-417F-BF3D-F3EE85CAB915}">
      <dgm:prSet/>
      <dgm:spPr/>
      <dgm:t>
        <a:bodyPr/>
        <a:lstStyle/>
        <a:p>
          <a:endParaRPr lang="en-US"/>
        </a:p>
      </dgm:t>
    </dgm:pt>
    <dgm:pt modelId="{6DCBEE1D-9E1E-4027-A504-970257CCAE78}">
      <dgm:prSet/>
      <dgm:spPr/>
      <dgm:t>
        <a:bodyPr/>
        <a:lstStyle/>
        <a:p>
          <a:pPr>
            <a:defRPr b="1"/>
          </a:pPr>
          <a:r>
            <a:rPr lang="en-US"/>
            <a:t>18 Apr. 2023 - PA Implementation</a:t>
          </a:r>
        </a:p>
      </dgm:t>
    </dgm:pt>
    <dgm:pt modelId="{8747F3AF-ADFE-4882-BE55-2B0878ED646F}" type="parTrans" cxnId="{60E02E86-EAF9-4197-B3D1-E11C56D7D7BD}">
      <dgm:prSet/>
      <dgm:spPr/>
      <dgm:t>
        <a:bodyPr/>
        <a:lstStyle/>
        <a:p>
          <a:endParaRPr lang="en-US"/>
        </a:p>
      </dgm:t>
    </dgm:pt>
    <dgm:pt modelId="{20ABC0F3-4BBC-4C75-82C2-A4A3B3357603}" type="sibTrans" cxnId="{60E02E86-EAF9-4197-B3D1-E11C56D7D7BD}">
      <dgm:prSet/>
      <dgm:spPr/>
      <dgm:t>
        <a:bodyPr/>
        <a:lstStyle/>
        <a:p>
          <a:endParaRPr lang="en-US"/>
        </a:p>
      </dgm:t>
    </dgm:pt>
    <dgm:pt modelId="{6AB8B61B-52A2-44B8-9E73-7139812DE5C0}" type="pres">
      <dgm:prSet presAssocID="{F1F8450D-7769-43D8-915D-FD55322BC152}" presName="root" presStyleCnt="0">
        <dgm:presLayoutVars>
          <dgm:chMax/>
          <dgm:chPref/>
          <dgm:animLvl val="lvl"/>
        </dgm:presLayoutVars>
      </dgm:prSet>
      <dgm:spPr/>
    </dgm:pt>
    <dgm:pt modelId="{F8744DAD-B8F1-4BE8-9B93-07D4F005DE2B}" type="pres">
      <dgm:prSet presAssocID="{F1F8450D-7769-43D8-915D-FD55322BC152}"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4FDF9054-D323-465A-958A-938F9AD4C1BF}" type="pres">
      <dgm:prSet presAssocID="{F1F8450D-7769-43D8-915D-FD55322BC152}" presName="nodes" presStyleCnt="0">
        <dgm:presLayoutVars>
          <dgm:chMax/>
          <dgm:chPref/>
          <dgm:animLvl val="lvl"/>
        </dgm:presLayoutVars>
      </dgm:prSet>
      <dgm:spPr/>
    </dgm:pt>
    <dgm:pt modelId="{5EF83B6F-B656-4F07-92A4-3EE9D9FAEE54}" type="pres">
      <dgm:prSet presAssocID="{B38EC3C0-84E9-4F8B-8B0F-499229BF6D15}" presName="composite" presStyleCnt="0"/>
      <dgm:spPr/>
    </dgm:pt>
    <dgm:pt modelId="{9BEE2688-B251-449B-9D13-777CB6282378}" type="pres">
      <dgm:prSet presAssocID="{B38EC3C0-84E9-4F8B-8B0F-499229BF6D15}"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47967367-5DFC-40F6-B49B-9F2E89D3BAEF}" type="pres">
      <dgm:prSet presAssocID="{B38EC3C0-84E9-4F8B-8B0F-499229BF6D15}" presName="DropPinPlaceHolder" presStyleCnt="0"/>
      <dgm:spPr/>
    </dgm:pt>
    <dgm:pt modelId="{474AE7FB-9D6C-4F1E-B0CC-91A5321C41CA}" type="pres">
      <dgm:prSet presAssocID="{B38EC3C0-84E9-4F8B-8B0F-499229BF6D15}" presName="DropPin" presStyleLbl="alignNode1" presStyleIdx="0" presStyleCnt="5"/>
      <dgm:spPr/>
    </dgm:pt>
    <dgm:pt modelId="{EC311FB5-788A-46EA-AAA4-7D22605A71D5}" type="pres">
      <dgm:prSet presAssocID="{B38EC3C0-84E9-4F8B-8B0F-499229BF6D15}" presName="Ellipse" presStyleLbl="fgAcc1" presStyleIdx="1" presStyleCnt="6"/>
      <dgm:spPr>
        <a:solidFill>
          <a:schemeClr val="lt1">
            <a:alpha val="90000"/>
            <a:hueOff val="0"/>
            <a:satOff val="0"/>
            <a:lumOff val="0"/>
            <a:alphaOff val="0"/>
          </a:schemeClr>
        </a:solidFill>
        <a:ln w="12700" cap="flat" cmpd="sng" algn="ctr">
          <a:noFill/>
          <a:prstDash val="solid"/>
        </a:ln>
        <a:effectLst/>
      </dgm:spPr>
    </dgm:pt>
    <dgm:pt modelId="{2DB369AC-EF97-4ED1-829D-4A4B5F6E4415}" type="pres">
      <dgm:prSet presAssocID="{B38EC3C0-84E9-4F8B-8B0F-499229BF6D15}" presName="L2TextContainer" presStyleLbl="revTx" presStyleIdx="0" presStyleCnt="10">
        <dgm:presLayoutVars>
          <dgm:bulletEnabled val="1"/>
        </dgm:presLayoutVars>
      </dgm:prSet>
      <dgm:spPr/>
    </dgm:pt>
    <dgm:pt modelId="{28661351-314E-4E40-B13A-2B71A2855F87}" type="pres">
      <dgm:prSet presAssocID="{B38EC3C0-84E9-4F8B-8B0F-499229BF6D15}" presName="L1TextContainer" presStyleLbl="revTx" presStyleIdx="1" presStyleCnt="10">
        <dgm:presLayoutVars>
          <dgm:chMax val="1"/>
          <dgm:chPref val="1"/>
          <dgm:bulletEnabled val="1"/>
        </dgm:presLayoutVars>
      </dgm:prSet>
      <dgm:spPr/>
    </dgm:pt>
    <dgm:pt modelId="{EB267B24-0DF1-4C88-AB49-8FF9F06FED87}" type="pres">
      <dgm:prSet presAssocID="{B38EC3C0-84E9-4F8B-8B0F-499229BF6D15}"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63F34374-9FC9-4A61-A6E3-53D2AB7B00F2}" type="pres">
      <dgm:prSet presAssocID="{B38EC3C0-84E9-4F8B-8B0F-499229BF6D15}" presName="EmptyPlaceHolder" presStyleCnt="0"/>
      <dgm:spPr/>
    </dgm:pt>
    <dgm:pt modelId="{DA5B0AD9-6DFB-4105-9E0C-537FEE031CB2}" type="pres">
      <dgm:prSet presAssocID="{7CD9CCFA-2250-471F-B26D-ECF7288DDE26}" presName="spaceBetweenRectangles" presStyleCnt="0"/>
      <dgm:spPr/>
    </dgm:pt>
    <dgm:pt modelId="{6447DEBA-3F3D-42CC-A63D-905F632CF5F2}" type="pres">
      <dgm:prSet presAssocID="{10A72DFB-F81E-4053-9C15-6FC9065A504D}" presName="composite" presStyleCnt="0"/>
      <dgm:spPr/>
    </dgm:pt>
    <dgm:pt modelId="{4B9BC5E7-DE76-4822-BF9B-2461945F3849}" type="pres">
      <dgm:prSet presAssocID="{10A72DFB-F81E-4053-9C15-6FC9065A504D}" presName="ConnectorPoint" presStyleLbl="lnNode1" presStyleIdx="1" presStyleCnt="5"/>
      <dgm:spPr>
        <a:solidFill>
          <a:schemeClr val="accent2">
            <a:hueOff val="-381199"/>
            <a:satOff val="-166"/>
            <a:lumOff val="-3480"/>
            <a:alphaOff val="0"/>
          </a:schemeClr>
        </a:solidFill>
        <a:ln w="6350" cap="flat" cmpd="sng" algn="ctr">
          <a:solidFill>
            <a:schemeClr val="lt1">
              <a:hueOff val="0"/>
              <a:satOff val="0"/>
              <a:lumOff val="0"/>
              <a:alphaOff val="0"/>
            </a:schemeClr>
          </a:solidFill>
          <a:prstDash val="solid"/>
        </a:ln>
        <a:effectLst/>
      </dgm:spPr>
    </dgm:pt>
    <dgm:pt modelId="{4BE77148-A670-4CA2-B8FE-B8C944710757}" type="pres">
      <dgm:prSet presAssocID="{10A72DFB-F81E-4053-9C15-6FC9065A504D}" presName="DropPinPlaceHolder" presStyleCnt="0"/>
      <dgm:spPr/>
    </dgm:pt>
    <dgm:pt modelId="{5063DCDC-3022-4EA2-A6EA-AE40A7DE7ADF}" type="pres">
      <dgm:prSet presAssocID="{10A72DFB-F81E-4053-9C15-6FC9065A504D}" presName="DropPin" presStyleLbl="alignNode1" presStyleIdx="1" presStyleCnt="5"/>
      <dgm:spPr/>
    </dgm:pt>
    <dgm:pt modelId="{376DB2B9-C017-46AE-B396-9E1A5112B1E3}" type="pres">
      <dgm:prSet presAssocID="{10A72DFB-F81E-4053-9C15-6FC9065A504D}" presName="Ellipse" presStyleLbl="fgAcc1" presStyleIdx="2" presStyleCnt="6"/>
      <dgm:spPr>
        <a:solidFill>
          <a:schemeClr val="lt1">
            <a:alpha val="90000"/>
            <a:hueOff val="0"/>
            <a:satOff val="0"/>
            <a:lumOff val="0"/>
            <a:alphaOff val="0"/>
          </a:schemeClr>
        </a:solidFill>
        <a:ln w="12700" cap="flat" cmpd="sng" algn="ctr">
          <a:noFill/>
          <a:prstDash val="solid"/>
        </a:ln>
        <a:effectLst/>
      </dgm:spPr>
    </dgm:pt>
    <dgm:pt modelId="{99EEC68A-E90D-4A6D-8419-43EC81A6C77D}" type="pres">
      <dgm:prSet presAssocID="{10A72DFB-F81E-4053-9C15-6FC9065A504D}" presName="L2TextContainer" presStyleLbl="revTx" presStyleIdx="2" presStyleCnt="10">
        <dgm:presLayoutVars>
          <dgm:bulletEnabled val="1"/>
        </dgm:presLayoutVars>
      </dgm:prSet>
      <dgm:spPr/>
    </dgm:pt>
    <dgm:pt modelId="{577FA493-C8B2-4077-9A65-6DDA06A12CEE}" type="pres">
      <dgm:prSet presAssocID="{10A72DFB-F81E-4053-9C15-6FC9065A504D}" presName="L1TextContainer" presStyleLbl="revTx" presStyleIdx="3" presStyleCnt="10">
        <dgm:presLayoutVars>
          <dgm:chMax val="1"/>
          <dgm:chPref val="1"/>
          <dgm:bulletEnabled val="1"/>
        </dgm:presLayoutVars>
      </dgm:prSet>
      <dgm:spPr/>
    </dgm:pt>
    <dgm:pt modelId="{411CF9E5-2610-42A8-9266-E8E08D2D18F6}" type="pres">
      <dgm:prSet presAssocID="{10A72DFB-F81E-4053-9C15-6FC9065A504D}" presName="ConnectLine" presStyleLbl="sibTrans1D1" presStyleIdx="1" presStyleCnt="5"/>
      <dgm:spPr>
        <a:noFill/>
        <a:ln w="12700" cap="flat" cmpd="sng" algn="ctr">
          <a:solidFill>
            <a:schemeClr val="accent2">
              <a:hueOff val="-381199"/>
              <a:satOff val="-166"/>
              <a:lumOff val="-3480"/>
              <a:alphaOff val="0"/>
            </a:schemeClr>
          </a:solidFill>
          <a:prstDash val="dash"/>
        </a:ln>
        <a:effectLst/>
      </dgm:spPr>
    </dgm:pt>
    <dgm:pt modelId="{DE829E3A-FAD9-4275-8237-58AB498E9DC7}" type="pres">
      <dgm:prSet presAssocID="{10A72DFB-F81E-4053-9C15-6FC9065A504D}" presName="EmptyPlaceHolder" presStyleCnt="0"/>
      <dgm:spPr/>
    </dgm:pt>
    <dgm:pt modelId="{3DB30677-2A6A-4E1F-95C4-2CF4EB6E9C5E}" type="pres">
      <dgm:prSet presAssocID="{8B0BA045-FF0E-4C57-A54A-31B086891412}" presName="spaceBetweenRectangles" presStyleCnt="0"/>
      <dgm:spPr/>
    </dgm:pt>
    <dgm:pt modelId="{D0C6D681-6178-41BD-BE68-73FCE1C8A6AD}" type="pres">
      <dgm:prSet presAssocID="{9B0781E0-9A27-4063-B064-DDF71179B086}" presName="composite" presStyleCnt="0"/>
      <dgm:spPr/>
    </dgm:pt>
    <dgm:pt modelId="{EF59CB5E-B6FF-4057-B915-BE1CFF5B425D}" type="pres">
      <dgm:prSet presAssocID="{9B0781E0-9A27-4063-B064-DDF71179B086}" presName="ConnectorPoint" presStyleLbl="lnNode1" presStyleIdx="2" presStyleCnt="5"/>
      <dgm:spPr>
        <a:solidFill>
          <a:schemeClr val="accent2">
            <a:hueOff val="-762398"/>
            <a:satOff val="-331"/>
            <a:lumOff val="-6961"/>
            <a:alphaOff val="0"/>
          </a:schemeClr>
        </a:solidFill>
        <a:ln w="6350" cap="flat" cmpd="sng" algn="ctr">
          <a:solidFill>
            <a:schemeClr val="lt1">
              <a:hueOff val="0"/>
              <a:satOff val="0"/>
              <a:lumOff val="0"/>
              <a:alphaOff val="0"/>
            </a:schemeClr>
          </a:solidFill>
          <a:prstDash val="solid"/>
        </a:ln>
        <a:effectLst/>
      </dgm:spPr>
    </dgm:pt>
    <dgm:pt modelId="{7782AF4C-4B21-459E-AF68-A6FDD345CA05}" type="pres">
      <dgm:prSet presAssocID="{9B0781E0-9A27-4063-B064-DDF71179B086}" presName="DropPinPlaceHolder" presStyleCnt="0"/>
      <dgm:spPr/>
    </dgm:pt>
    <dgm:pt modelId="{033E5A8D-7DDB-49AA-8F3C-10891CDCDFD8}" type="pres">
      <dgm:prSet presAssocID="{9B0781E0-9A27-4063-B064-DDF71179B086}" presName="DropPin" presStyleLbl="alignNode1" presStyleIdx="2" presStyleCnt="5"/>
      <dgm:spPr/>
    </dgm:pt>
    <dgm:pt modelId="{1FE90DCC-C2FD-4F2D-B806-22B569214566}" type="pres">
      <dgm:prSet presAssocID="{9B0781E0-9A27-4063-B064-DDF71179B086}" presName="Ellipse" presStyleLbl="fgAcc1" presStyleIdx="3" presStyleCnt="6"/>
      <dgm:spPr>
        <a:solidFill>
          <a:schemeClr val="lt1">
            <a:alpha val="90000"/>
            <a:hueOff val="0"/>
            <a:satOff val="0"/>
            <a:lumOff val="0"/>
            <a:alphaOff val="0"/>
          </a:schemeClr>
        </a:solidFill>
        <a:ln w="12700" cap="flat" cmpd="sng" algn="ctr">
          <a:noFill/>
          <a:prstDash val="solid"/>
        </a:ln>
        <a:effectLst/>
      </dgm:spPr>
    </dgm:pt>
    <dgm:pt modelId="{4AE9DECE-83E4-4F76-A4F4-17A9457099A6}" type="pres">
      <dgm:prSet presAssocID="{9B0781E0-9A27-4063-B064-DDF71179B086}" presName="L2TextContainer" presStyleLbl="revTx" presStyleIdx="4" presStyleCnt="10">
        <dgm:presLayoutVars>
          <dgm:bulletEnabled val="1"/>
        </dgm:presLayoutVars>
      </dgm:prSet>
      <dgm:spPr/>
    </dgm:pt>
    <dgm:pt modelId="{31EE088C-DB26-4E81-997B-3D5C166A7946}" type="pres">
      <dgm:prSet presAssocID="{9B0781E0-9A27-4063-B064-DDF71179B086}" presName="L1TextContainer" presStyleLbl="revTx" presStyleIdx="5" presStyleCnt="10">
        <dgm:presLayoutVars>
          <dgm:chMax val="1"/>
          <dgm:chPref val="1"/>
          <dgm:bulletEnabled val="1"/>
        </dgm:presLayoutVars>
      </dgm:prSet>
      <dgm:spPr/>
    </dgm:pt>
    <dgm:pt modelId="{77B7D594-592C-432F-92C1-18654443EBB5}" type="pres">
      <dgm:prSet presAssocID="{9B0781E0-9A27-4063-B064-DDF71179B086}" presName="ConnectLine" presStyleLbl="sibTrans1D1" presStyleIdx="2" presStyleCnt="5"/>
      <dgm:spPr>
        <a:noFill/>
        <a:ln w="12700" cap="flat" cmpd="sng" algn="ctr">
          <a:solidFill>
            <a:schemeClr val="accent2">
              <a:hueOff val="-762398"/>
              <a:satOff val="-331"/>
              <a:lumOff val="-6961"/>
              <a:alphaOff val="0"/>
            </a:schemeClr>
          </a:solidFill>
          <a:prstDash val="dash"/>
        </a:ln>
        <a:effectLst/>
      </dgm:spPr>
    </dgm:pt>
    <dgm:pt modelId="{CB72C4E3-619C-4183-BF44-8C98BDC19EEB}" type="pres">
      <dgm:prSet presAssocID="{9B0781E0-9A27-4063-B064-DDF71179B086}" presName="EmptyPlaceHolder" presStyleCnt="0"/>
      <dgm:spPr/>
    </dgm:pt>
    <dgm:pt modelId="{FE772F08-10E0-4725-8970-5AAC86FD1DFE}" type="pres">
      <dgm:prSet presAssocID="{A0CDD926-6DDB-49E5-95BC-9C9DF05166A1}" presName="spaceBetweenRectangles" presStyleCnt="0"/>
      <dgm:spPr/>
    </dgm:pt>
    <dgm:pt modelId="{A1009BE5-A418-4559-93F7-F7B1D2A7E587}" type="pres">
      <dgm:prSet presAssocID="{6B264B2C-93F3-46EA-94C1-09B98BB64428}" presName="composite" presStyleCnt="0"/>
      <dgm:spPr/>
    </dgm:pt>
    <dgm:pt modelId="{F866802F-68D3-4FAF-9DBF-4638BE09FBEE}" type="pres">
      <dgm:prSet presAssocID="{6B264B2C-93F3-46EA-94C1-09B98BB64428}" presName="ConnectorPoint" presStyleLbl="lnNode1" presStyleIdx="3" presStyleCnt="5"/>
      <dgm:spPr>
        <a:solidFill>
          <a:schemeClr val="accent2">
            <a:hueOff val="-1143597"/>
            <a:satOff val="-497"/>
            <a:lumOff val="-10441"/>
            <a:alphaOff val="0"/>
          </a:schemeClr>
        </a:solidFill>
        <a:ln w="6350" cap="flat" cmpd="sng" algn="ctr">
          <a:solidFill>
            <a:schemeClr val="lt1">
              <a:hueOff val="0"/>
              <a:satOff val="0"/>
              <a:lumOff val="0"/>
              <a:alphaOff val="0"/>
            </a:schemeClr>
          </a:solidFill>
          <a:prstDash val="solid"/>
        </a:ln>
        <a:effectLst/>
      </dgm:spPr>
    </dgm:pt>
    <dgm:pt modelId="{D6543F3D-E7A5-4440-802A-58DB8F9EB562}" type="pres">
      <dgm:prSet presAssocID="{6B264B2C-93F3-46EA-94C1-09B98BB64428}" presName="DropPinPlaceHolder" presStyleCnt="0"/>
      <dgm:spPr/>
    </dgm:pt>
    <dgm:pt modelId="{2646523D-AD04-45E9-97E4-9B8CF321DC5F}" type="pres">
      <dgm:prSet presAssocID="{6B264B2C-93F3-46EA-94C1-09B98BB64428}" presName="DropPin" presStyleLbl="alignNode1" presStyleIdx="3" presStyleCnt="5"/>
      <dgm:spPr/>
    </dgm:pt>
    <dgm:pt modelId="{243DEC76-D1D6-468D-8262-0E8CA0CC55F9}" type="pres">
      <dgm:prSet presAssocID="{6B264B2C-93F3-46EA-94C1-09B98BB64428}" presName="Ellipse" presStyleLbl="fgAcc1" presStyleIdx="4" presStyleCnt="6"/>
      <dgm:spPr>
        <a:solidFill>
          <a:schemeClr val="lt1">
            <a:alpha val="90000"/>
            <a:hueOff val="0"/>
            <a:satOff val="0"/>
            <a:lumOff val="0"/>
            <a:alphaOff val="0"/>
          </a:schemeClr>
        </a:solidFill>
        <a:ln w="12700" cap="flat" cmpd="sng" algn="ctr">
          <a:noFill/>
          <a:prstDash val="solid"/>
        </a:ln>
        <a:effectLst/>
      </dgm:spPr>
    </dgm:pt>
    <dgm:pt modelId="{C5B5798A-6BC4-4CCB-B30E-492BDA84D486}" type="pres">
      <dgm:prSet presAssocID="{6B264B2C-93F3-46EA-94C1-09B98BB64428}" presName="L2TextContainer" presStyleLbl="revTx" presStyleIdx="6" presStyleCnt="10">
        <dgm:presLayoutVars>
          <dgm:bulletEnabled val="1"/>
        </dgm:presLayoutVars>
      </dgm:prSet>
      <dgm:spPr/>
    </dgm:pt>
    <dgm:pt modelId="{3A629F1C-6F32-4A40-8AE3-3B70C32096D9}" type="pres">
      <dgm:prSet presAssocID="{6B264B2C-93F3-46EA-94C1-09B98BB64428}" presName="L1TextContainer" presStyleLbl="revTx" presStyleIdx="7" presStyleCnt="10">
        <dgm:presLayoutVars>
          <dgm:chMax val="1"/>
          <dgm:chPref val="1"/>
          <dgm:bulletEnabled val="1"/>
        </dgm:presLayoutVars>
      </dgm:prSet>
      <dgm:spPr/>
    </dgm:pt>
    <dgm:pt modelId="{AEDAEE46-B448-484C-A820-6436199A56A5}" type="pres">
      <dgm:prSet presAssocID="{6B264B2C-93F3-46EA-94C1-09B98BB64428}" presName="ConnectLine" presStyleLbl="sibTrans1D1" presStyleIdx="3" presStyleCnt="5"/>
      <dgm:spPr>
        <a:noFill/>
        <a:ln w="12700" cap="flat" cmpd="sng" algn="ctr">
          <a:solidFill>
            <a:schemeClr val="accent2">
              <a:hueOff val="-1143597"/>
              <a:satOff val="-497"/>
              <a:lumOff val="-10441"/>
              <a:alphaOff val="0"/>
            </a:schemeClr>
          </a:solidFill>
          <a:prstDash val="dash"/>
        </a:ln>
        <a:effectLst/>
      </dgm:spPr>
    </dgm:pt>
    <dgm:pt modelId="{71CAB774-1941-4E07-B694-047B6AA6B31C}" type="pres">
      <dgm:prSet presAssocID="{6B264B2C-93F3-46EA-94C1-09B98BB64428}" presName="EmptyPlaceHolder" presStyleCnt="0"/>
      <dgm:spPr/>
    </dgm:pt>
    <dgm:pt modelId="{4E7325A6-2AB4-4C92-92FD-98104ED895E3}" type="pres">
      <dgm:prSet presAssocID="{4BC78C9A-798E-4695-BE16-2B185D019D8B}" presName="spaceBetweenRectangles" presStyleCnt="0"/>
      <dgm:spPr/>
    </dgm:pt>
    <dgm:pt modelId="{82D57D9B-058E-4C6B-AFF8-D68EBAFF2DD0}" type="pres">
      <dgm:prSet presAssocID="{6DCBEE1D-9E1E-4027-A504-970257CCAE78}" presName="composite" presStyleCnt="0"/>
      <dgm:spPr/>
    </dgm:pt>
    <dgm:pt modelId="{8B8569E9-0561-4CDD-B7B5-5DB9A7D78414}" type="pres">
      <dgm:prSet presAssocID="{6DCBEE1D-9E1E-4027-A504-970257CCAE78}" presName="ConnectorPoint" presStyleLbl="lnNode1" presStyleIdx="4" presStyleCnt="5"/>
      <dgm:spPr>
        <a:solidFill>
          <a:schemeClr val="accent2">
            <a:hueOff val="-1524796"/>
            <a:satOff val="-662"/>
            <a:lumOff val="-13921"/>
            <a:alphaOff val="0"/>
          </a:schemeClr>
        </a:solidFill>
        <a:ln w="6350" cap="flat" cmpd="sng" algn="ctr">
          <a:solidFill>
            <a:schemeClr val="lt1">
              <a:hueOff val="0"/>
              <a:satOff val="0"/>
              <a:lumOff val="0"/>
              <a:alphaOff val="0"/>
            </a:schemeClr>
          </a:solidFill>
          <a:prstDash val="solid"/>
        </a:ln>
        <a:effectLst/>
      </dgm:spPr>
    </dgm:pt>
    <dgm:pt modelId="{FB33ECDA-A844-4788-9792-B62AF97D533C}" type="pres">
      <dgm:prSet presAssocID="{6DCBEE1D-9E1E-4027-A504-970257CCAE78}" presName="DropPinPlaceHolder" presStyleCnt="0"/>
      <dgm:spPr/>
    </dgm:pt>
    <dgm:pt modelId="{7674AEE1-2C2C-40A4-AE73-81911DD87D60}" type="pres">
      <dgm:prSet presAssocID="{6DCBEE1D-9E1E-4027-A504-970257CCAE78}" presName="DropPin" presStyleLbl="alignNode1" presStyleIdx="4" presStyleCnt="5"/>
      <dgm:spPr/>
    </dgm:pt>
    <dgm:pt modelId="{741A6D99-CAF9-4821-97B0-A49019F1989D}" type="pres">
      <dgm:prSet presAssocID="{6DCBEE1D-9E1E-4027-A504-970257CCAE78}" presName="Ellipse" presStyleLbl="fgAcc1" presStyleIdx="5" presStyleCnt="6"/>
      <dgm:spPr>
        <a:solidFill>
          <a:schemeClr val="lt1">
            <a:alpha val="90000"/>
            <a:hueOff val="0"/>
            <a:satOff val="0"/>
            <a:lumOff val="0"/>
            <a:alphaOff val="0"/>
          </a:schemeClr>
        </a:solidFill>
        <a:ln w="12700" cap="flat" cmpd="sng" algn="ctr">
          <a:noFill/>
          <a:prstDash val="solid"/>
        </a:ln>
        <a:effectLst/>
      </dgm:spPr>
    </dgm:pt>
    <dgm:pt modelId="{F1C4114D-7584-453E-A983-52B90A220746}" type="pres">
      <dgm:prSet presAssocID="{6DCBEE1D-9E1E-4027-A504-970257CCAE78}" presName="L2TextContainer" presStyleLbl="revTx" presStyleIdx="8" presStyleCnt="10">
        <dgm:presLayoutVars>
          <dgm:bulletEnabled val="1"/>
        </dgm:presLayoutVars>
      </dgm:prSet>
      <dgm:spPr/>
    </dgm:pt>
    <dgm:pt modelId="{7C217166-8691-4D8D-B957-D43EB39EE12F}" type="pres">
      <dgm:prSet presAssocID="{6DCBEE1D-9E1E-4027-A504-970257CCAE78}" presName="L1TextContainer" presStyleLbl="revTx" presStyleIdx="9" presStyleCnt="10">
        <dgm:presLayoutVars>
          <dgm:chMax val="1"/>
          <dgm:chPref val="1"/>
          <dgm:bulletEnabled val="1"/>
        </dgm:presLayoutVars>
      </dgm:prSet>
      <dgm:spPr/>
    </dgm:pt>
    <dgm:pt modelId="{435177E2-08EA-4895-9F48-07EF5FFBF4D6}" type="pres">
      <dgm:prSet presAssocID="{6DCBEE1D-9E1E-4027-A504-970257CCAE78}" presName="ConnectLine" presStyleLbl="sibTrans1D1" presStyleIdx="4" presStyleCnt="5"/>
      <dgm:spPr>
        <a:noFill/>
        <a:ln w="12700" cap="flat" cmpd="sng" algn="ctr">
          <a:solidFill>
            <a:schemeClr val="accent2">
              <a:hueOff val="-1524796"/>
              <a:satOff val="-662"/>
              <a:lumOff val="-13921"/>
              <a:alphaOff val="0"/>
            </a:schemeClr>
          </a:solidFill>
          <a:prstDash val="dash"/>
        </a:ln>
        <a:effectLst/>
      </dgm:spPr>
    </dgm:pt>
    <dgm:pt modelId="{0B7F81D4-AB17-426A-B9B9-F2628FBE5735}" type="pres">
      <dgm:prSet presAssocID="{6DCBEE1D-9E1E-4027-A504-970257CCAE78}" presName="EmptyPlaceHolder" presStyleCnt="0"/>
      <dgm:spPr/>
    </dgm:pt>
  </dgm:ptLst>
  <dgm:cxnLst>
    <dgm:cxn modelId="{F2AE7C04-4703-4655-936B-6A5E4CAE7178}" srcId="{F1F8450D-7769-43D8-915D-FD55322BC152}" destId="{10A72DFB-F81E-4053-9C15-6FC9065A504D}" srcOrd="1" destOrd="0" parTransId="{E353ABC6-AB5E-4A2B-B6A3-D352DA64D549}" sibTransId="{8B0BA045-FF0E-4C57-A54A-31B086891412}"/>
    <dgm:cxn modelId="{49846C0F-02E4-4208-82ED-D541C5715745}" type="presOf" srcId="{6DCBEE1D-9E1E-4027-A504-970257CCAE78}" destId="{7C217166-8691-4D8D-B957-D43EB39EE12F}" srcOrd="0" destOrd="0" presId="urn:microsoft.com/office/officeart/2017/3/layout/DropPinTimeline"/>
    <dgm:cxn modelId="{EDBA742B-0B8A-4B00-A643-2978F4F9E9B1}" srcId="{10A72DFB-F81E-4053-9C15-6FC9065A504D}" destId="{D80C8C1F-EEBB-4C10-A504-C65E40072CE6}" srcOrd="0" destOrd="0" parTransId="{11A930B8-8D71-4377-A1DA-48FA5BDADBD8}" sibTransId="{59EF1CEB-85B1-408A-9F63-F74A2835E3CF}"/>
    <dgm:cxn modelId="{01006237-C29C-43CA-A2AF-56C2F51178C3}" type="presOf" srcId="{3A078C79-3532-42A7-86E9-731AFF98F167}" destId="{2DB369AC-EF97-4ED1-829D-4A4B5F6E4415}" srcOrd="0" destOrd="0" presId="urn:microsoft.com/office/officeart/2017/3/layout/DropPinTimeline"/>
    <dgm:cxn modelId="{D3F12B41-43CA-4B32-A131-FBE159EC4056}" type="presOf" srcId="{10A72DFB-F81E-4053-9C15-6FC9065A504D}" destId="{577FA493-C8B2-4077-9A65-6DDA06A12CEE}" srcOrd="0" destOrd="0" presId="urn:microsoft.com/office/officeart/2017/3/layout/DropPinTimeline"/>
    <dgm:cxn modelId="{37B8BA46-979B-41BE-9341-7F3D79CAEEA9}" type="presOf" srcId="{1E888B07-8956-4609-8635-C475475E4FAC}" destId="{4AE9DECE-83E4-4F76-A4F4-17A9457099A6}" srcOrd="0" destOrd="0" presId="urn:microsoft.com/office/officeart/2017/3/layout/DropPinTimeline"/>
    <dgm:cxn modelId="{EDDCE676-0C1B-41FE-BAA1-CAC7BDE50B0B}" srcId="{F1F8450D-7769-43D8-915D-FD55322BC152}" destId="{B38EC3C0-84E9-4F8B-8B0F-499229BF6D15}" srcOrd="0" destOrd="0" parTransId="{AEEE8EB8-BA02-4B86-8061-32D13656ED6C}" sibTransId="{7CD9CCFA-2250-471F-B26D-ECF7288DDE26}"/>
    <dgm:cxn modelId="{724A4B7D-A90B-49B4-A725-DF5F30529542}" type="presOf" srcId="{CBCA9269-BE05-476D-A682-BCDCEB8ACA4C}" destId="{C5B5798A-6BC4-4CCB-B30E-492BDA84D486}" srcOrd="0" destOrd="0" presId="urn:microsoft.com/office/officeart/2017/3/layout/DropPinTimeline"/>
    <dgm:cxn modelId="{3452467F-B87E-4556-A725-D53584AB92A8}" srcId="{F1F8450D-7769-43D8-915D-FD55322BC152}" destId="{9B0781E0-9A27-4063-B064-DDF71179B086}" srcOrd="2" destOrd="0" parTransId="{4C9F8052-B426-4127-A589-A9B5FE59EC4A}" sibTransId="{A0CDD926-6DDB-49E5-95BC-9C9DF05166A1}"/>
    <dgm:cxn modelId="{60E02E86-EAF9-4197-B3D1-E11C56D7D7BD}" srcId="{F1F8450D-7769-43D8-915D-FD55322BC152}" destId="{6DCBEE1D-9E1E-4027-A504-970257CCAE78}" srcOrd="4" destOrd="0" parTransId="{8747F3AF-ADFE-4882-BE55-2B0878ED646F}" sibTransId="{20ABC0F3-4BBC-4C75-82C2-A4A3B3357603}"/>
    <dgm:cxn modelId="{2E945396-8054-43A4-8274-63B335845DCA}" srcId="{B38EC3C0-84E9-4F8B-8B0F-499229BF6D15}" destId="{3A078C79-3532-42A7-86E9-731AFF98F167}" srcOrd="0" destOrd="0" parTransId="{DC531045-2ECC-44CA-B4F8-E959A66D5378}" sibTransId="{CA3FF29C-49A5-44E4-AFAF-C75098991FD6}"/>
    <dgm:cxn modelId="{039DE6AF-3DD6-41B0-A593-6E3D49B3FA04}" type="presOf" srcId="{6B264B2C-93F3-46EA-94C1-09B98BB64428}" destId="{3A629F1C-6F32-4A40-8AE3-3B70C32096D9}" srcOrd="0" destOrd="0" presId="urn:microsoft.com/office/officeart/2017/3/layout/DropPinTimeline"/>
    <dgm:cxn modelId="{1838D3B4-71D9-412A-B2F2-2E372E64D75C}" type="presOf" srcId="{F1F8450D-7769-43D8-915D-FD55322BC152}" destId="{6AB8B61B-52A2-44B8-9E73-7139812DE5C0}" srcOrd="0" destOrd="0" presId="urn:microsoft.com/office/officeart/2017/3/layout/DropPinTimeline"/>
    <dgm:cxn modelId="{058BB4C3-83B5-4275-A52E-74C38186B48A}" type="presOf" srcId="{9B0781E0-9A27-4063-B064-DDF71179B086}" destId="{31EE088C-DB26-4E81-997B-3D5C166A7946}" srcOrd="0" destOrd="0" presId="urn:microsoft.com/office/officeart/2017/3/layout/DropPinTimeline"/>
    <dgm:cxn modelId="{0E0DE5D3-AE31-417F-BF3D-F3EE85CAB915}" srcId="{6B264B2C-93F3-46EA-94C1-09B98BB64428}" destId="{CBCA9269-BE05-476D-A682-BCDCEB8ACA4C}" srcOrd="0" destOrd="0" parTransId="{8C2270A3-1A40-4FD0-8C83-63629D88C53F}" sibTransId="{83F3C27D-2E9D-4837-AC75-D7822EE2B9B1}"/>
    <dgm:cxn modelId="{9CD9DCD9-74FD-4A2F-A3AC-26E68282F253}" srcId="{F1F8450D-7769-43D8-915D-FD55322BC152}" destId="{6B264B2C-93F3-46EA-94C1-09B98BB64428}" srcOrd="3" destOrd="0" parTransId="{F4388CC0-3C11-4089-A4D6-6D947FF76C60}" sibTransId="{4BC78C9A-798E-4695-BE16-2B185D019D8B}"/>
    <dgm:cxn modelId="{87874BDC-7A52-4471-9CF4-140F1BAD10A7}" type="presOf" srcId="{D80C8C1F-EEBB-4C10-A504-C65E40072CE6}" destId="{99EEC68A-E90D-4A6D-8419-43EC81A6C77D}" srcOrd="0" destOrd="0" presId="urn:microsoft.com/office/officeart/2017/3/layout/DropPinTimeline"/>
    <dgm:cxn modelId="{B69F2CF0-E0D1-40AF-A542-B43BA79979B4}" srcId="{9B0781E0-9A27-4063-B064-DDF71179B086}" destId="{1E888B07-8956-4609-8635-C475475E4FAC}" srcOrd="0" destOrd="0" parTransId="{D5B15B31-D6C1-47FF-A290-A41E01A9FA58}" sibTransId="{0DE205B6-0608-4F18-BB0F-042E368188C4}"/>
    <dgm:cxn modelId="{0FD0D3F4-25D9-4DF6-A68C-A85D73E63CB9}" type="presOf" srcId="{B38EC3C0-84E9-4F8B-8B0F-499229BF6D15}" destId="{28661351-314E-4E40-B13A-2B71A2855F87}" srcOrd="0" destOrd="0" presId="urn:microsoft.com/office/officeart/2017/3/layout/DropPinTimeline"/>
    <dgm:cxn modelId="{AF6734A9-CB74-4D8D-8AAB-96A0D0935C08}" type="presParOf" srcId="{6AB8B61B-52A2-44B8-9E73-7139812DE5C0}" destId="{F8744DAD-B8F1-4BE8-9B93-07D4F005DE2B}" srcOrd="0" destOrd="0" presId="urn:microsoft.com/office/officeart/2017/3/layout/DropPinTimeline"/>
    <dgm:cxn modelId="{06321670-043D-4E03-93AC-10B2535B7F85}" type="presParOf" srcId="{6AB8B61B-52A2-44B8-9E73-7139812DE5C0}" destId="{4FDF9054-D323-465A-958A-938F9AD4C1BF}" srcOrd="1" destOrd="0" presId="urn:microsoft.com/office/officeart/2017/3/layout/DropPinTimeline"/>
    <dgm:cxn modelId="{C2F4C1F0-F799-4633-B02A-0B80F6852EE3}" type="presParOf" srcId="{4FDF9054-D323-465A-958A-938F9AD4C1BF}" destId="{5EF83B6F-B656-4F07-92A4-3EE9D9FAEE54}" srcOrd="0" destOrd="0" presId="urn:microsoft.com/office/officeart/2017/3/layout/DropPinTimeline"/>
    <dgm:cxn modelId="{CFF94FAA-FD0B-4CA7-94DC-52A081F3CBC7}" type="presParOf" srcId="{5EF83B6F-B656-4F07-92A4-3EE9D9FAEE54}" destId="{9BEE2688-B251-449B-9D13-777CB6282378}" srcOrd="0" destOrd="0" presId="urn:microsoft.com/office/officeart/2017/3/layout/DropPinTimeline"/>
    <dgm:cxn modelId="{06BD0EE0-4689-454E-BA0B-0495930F0C39}" type="presParOf" srcId="{5EF83B6F-B656-4F07-92A4-3EE9D9FAEE54}" destId="{47967367-5DFC-40F6-B49B-9F2E89D3BAEF}" srcOrd="1" destOrd="0" presId="urn:microsoft.com/office/officeart/2017/3/layout/DropPinTimeline"/>
    <dgm:cxn modelId="{5A709019-0A88-4179-BB51-07556881EA6C}" type="presParOf" srcId="{47967367-5DFC-40F6-B49B-9F2E89D3BAEF}" destId="{474AE7FB-9D6C-4F1E-B0CC-91A5321C41CA}" srcOrd="0" destOrd="0" presId="urn:microsoft.com/office/officeart/2017/3/layout/DropPinTimeline"/>
    <dgm:cxn modelId="{954E3BC7-9E88-434A-AA82-429160119745}" type="presParOf" srcId="{47967367-5DFC-40F6-B49B-9F2E89D3BAEF}" destId="{EC311FB5-788A-46EA-AAA4-7D22605A71D5}" srcOrd="1" destOrd="0" presId="urn:microsoft.com/office/officeart/2017/3/layout/DropPinTimeline"/>
    <dgm:cxn modelId="{181FBE80-5DAA-458E-B091-CB4FED09B577}" type="presParOf" srcId="{5EF83B6F-B656-4F07-92A4-3EE9D9FAEE54}" destId="{2DB369AC-EF97-4ED1-829D-4A4B5F6E4415}" srcOrd="2" destOrd="0" presId="urn:microsoft.com/office/officeart/2017/3/layout/DropPinTimeline"/>
    <dgm:cxn modelId="{237BF65A-C359-43D9-8D0E-FA2F5AF73AD2}" type="presParOf" srcId="{5EF83B6F-B656-4F07-92A4-3EE9D9FAEE54}" destId="{28661351-314E-4E40-B13A-2B71A2855F87}" srcOrd="3" destOrd="0" presId="urn:microsoft.com/office/officeart/2017/3/layout/DropPinTimeline"/>
    <dgm:cxn modelId="{095E4192-431B-424F-B0EE-F52EFCA80704}" type="presParOf" srcId="{5EF83B6F-B656-4F07-92A4-3EE9D9FAEE54}" destId="{EB267B24-0DF1-4C88-AB49-8FF9F06FED87}" srcOrd="4" destOrd="0" presId="urn:microsoft.com/office/officeart/2017/3/layout/DropPinTimeline"/>
    <dgm:cxn modelId="{D4833B7B-3BDC-47C8-9EE5-C7EB7FEA8A5F}" type="presParOf" srcId="{5EF83B6F-B656-4F07-92A4-3EE9D9FAEE54}" destId="{63F34374-9FC9-4A61-A6E3-53D2AB7B00F2}" srcOrd="5" destOrd="0" presId="urn:microsoft.com/office/officeart/2017/3/layout/DropPinTimeline"/>
    <dgm:cxn modelId="{888F4318-108F-4DC0-AB5C-999AF61D44AA}" type="presParOf" srcId="{4FDF9054-D323-465A-958A-938F9AD4C1BF}" destId="{DA5B0AD9-6DFB-4105-9E0C-537FEE031CB2}" srcOrd="1" destOrd="0" presId="urn:microsoft.com/office/officeart/2017/3/layout/DropPinTimeline"/>
    <dgm:cxn modelId="{9704869A-D0A5-44AF-A2F5-38CCF7896836}" type="presParOf" srcId="{4FDF9054-D323-465A-958A-938F9AD4C1BF}" destId="{6447DEBA-3F3D-42CC-A63D-905F632CF5F2}" srcOrd="2" destOrd="0" presId="urn:microsoft.com/office/officeart/2017/3/layout/DropPinTimeline"/>
    <dgm:cxn modelId="{F192CCF6-7C7B-48FA-B50B-0AD5B9FF1A27}" type="presParOf" srcId="{6447DEBA-3F3D-42CC-A63D-905F632CF5F2}" destId="{4B9BC5E7-DE76-4822-BF9B-2461945F3849}" srcOrd="0" destOrd="0" presId="urn:microsoft.com/office/officeart/2017/3/layout/DropPinTimeline"/>
    <dgm:cxn modelId="{D44EE051-DC53-4B66-9665-9EA93A075BB6}" type="presParOf" srcId="{6447DEBA-3F3D-42CC-A63D-905F632CF5F2}" destId="{4BE77148-A670-4CA2-B8FE-B8C944710757}" srcOrd="1" destOrd="0" presId="urn:microsoft.com/office/officeart/2017/3/layout/DropPinTimeline"/>
    <dgm:cxn modelId="{4A0CD09B-6516-4CD3-AF52-77D56B1183C7}" type="presParOf" srcId="{4BE77148-A670-4CA2-B8FE-B8C944710757}" destId="{5063DCDC-3022-4EA2-A6EA-AE40A7DE7ADF}" srcOrd="0" destOrd="0" presId="urn:microsoft.com/office/officeart/2017/3/layout/DropPinTimeline"/>
    <dgm:cxn modelId="{712ABA6F-A45C-4EC5-AE21-70A3E5BACCD3}" type="presParOf" srcId="{4BE77148-A670-4CA2-B8FE-B8C944710757}" destId="{376DB2B9-C017-46AE-B396-9E1A5112B1E3}" srcOrd="1" destOrd="0" presId="urn:microsoft.com/office/officeart/2017/3/layout/DropPinTimeline"/>
    <dgm:cxn modelId="{46A53459-867E-49CE-AEA6-7E4E9B74DC10}" type="presParOf" srcId="{6447DEBA-3F3D-42CC-A63D-905F632CF5F2}" destId="{99EEC68A-E90D-4A6D-8419-43EC81A6C77D}" srcOrd="2" destOrd="0" presId="urn:microsoft.com/office/officeart/2017/3/layout/DropPinTimeline"/>
    <dgm:cxn modelId="{520327DE-572D-4D65-8B65-1404969ED0C1}" type="presParOf" srcId="{6447DEBA-3F3D-42CC-A63D-905F632CF5F2}" destId="{577FA493-C8B2-4077-9A65-6DDA06A12CEE}" srcOrd="3" destOrd="0" presId="urn:microsoft.com/office/officeart/2017/3/layout/DropPinTimeline"/>
    <dgm:cxn modelId="{EAA69BBD-4CF2-4CCC-A50D-7D0BC1AB4785}" type="presParOf" srcId="{6447DEBA-3F3D-42CC-A63D-905F632CF5F2}" destId="{411CF9E5-2610-42A8-9266-E8E08D2D18F6}" srcOrd="4" destOrd="0" presId="urn:microsoft.com/office/officeart/2017/3/layout/DropPinTimeline"/>
    <dgm:cxn modelId="{A57CA965-A809-4AA1-A11B-C13E8762FFC0}" type="presParOf" srcId="{6447DEBA-3F3D-42CC-A63D-905F632CF5F2}" destId="{DE829E3A-FAD9-4275-8237-58AB498E9DC7}" srcOrd="5" destOrd="0" presId="urn:microsoft.com/office/officeart/2017/3/layout/DropPinTimeline"/>
    <dgm:cxn modelId="{1C9BBF2D-29EA-48E0-81FF-F228364C2715}" type="presParOf" srcId="{4FDF9054-D323-465A-958A-938F9AD4C1BF}" destId="{3DB30677-2A6A-4E1F-95C4-2CF4EB6E9C5E}" srcOrd="3" destOrd="0" presId="urn:microsoft.com/office/officeart/2017/3/layout/DropPinTimeline"/>
    <dgm:cxn modelId="{9B35C274-AAD6-4369-AFB1-2816D756CA27}" type="presParOf" srcId="{4FDF9054-D323-465A-958A-938F9AD4C1BF}" destId="{D0C6D681-6178-41BD-BE68-73FCE1C8A6AD}" srcOrd="4" destOrd="0" presId="urn:microsoft.com/office/officeart/2017/3/layout/DropPinTimeline"/>
    <dgm:cxn modelId="{B4089B65-9057-4CF4-ABCE-8D381BF95CA4}" type="presParOf" srcId="{D0C6D681-6178-41BD-BE68-73FCE1C8A6AD}" destId="{EF59CB5E-B6FF-4057-B915-BE1CFF5B425D}" srcOrd="0" destOrd="0" presId="urn:microsoft.com/office/officeart/2017/3/layout/DropPinTimeline"/>
    <dgm:cxn modelId="{DB331CC0-33AA-446C-926E-8C5209FD881B}" type="presParOf" srcId="{D0C6D681-6178-41BD-BE68-73FCE1C8A6AD}" destId="{7782AF4C-4B21-459E-AF68-A6FDD345CA05}" srcOrd="1" destOrd="0" presId="urn:microsoft.com/office/officeart/2017/3/layout/DropPinTimeline"/>
    <dgm:cxn modelId="{4B20030E-BAAD-4D4B-96DA-2C5E0D34BAAD}" type="presParOf" srcId="{7782AF4C-4B21-459E-AF68-A6FDD345CA05}" destId="{033E5A8D-7DDB-49AA-8F3C-10891CDCDFD8}" srcOrd="0" destOrd="0" presId="urn:microsoft.com/office/officeart/2017/3/layout/DropPinTimeline"/>
    <dgm:cxn modelId="{7CEA3705-7A91-4DF3-8997-DDD0D21F7C42}" type="presParOf" srcId="{7782AF4C-4B21-459E-AF68-A6FDD345CA05}" destId="{1FE90DCC-C2FD-4F2D-B806-22B569214566}" srcOrd="1" destOrd="0" presId="urn:microsoft.com/office/officeart/2017/3/layout/DropPinTimeline"/>
    <dgm:cxn modelId="{41CF5BA6-AC60-4567-B810-83C274E05834}" type="presParOf" srcId="{D0C6D681-6178-41BD-BE68-73FCE1C8A6AD}" destId="{4AE9DECE-83E4-4F76-A4F4-17A9457099A6}" srcOrd="2" destOrd="0" presId="urn:microsoft.com/office/officeart/2017/3/layout/DropPinTimeline"/>
    <dgm:cxn modelId="{A90F207E-A5D4-4A71-B884-07C8ECB3B254}" type="presParOf" srcId="{D0C6D681-6178-41BD-BE68-73FCE1C8A6AD}" destId="{31EE088C-DB26-4E81-997B-3D5C166A7946}" srcOrd="3" destOrd="0" presId="urn:microsoft.com/office/officeart/2017/3/layout/DropPinTimeline"/>
    <dgm:cxn modelId="{683E454C-76E8-4114-ABC2-839BF29D4517}" type="presParOf" srcId="{D0C6D681-6178-41BD-BE68-73FCE1C8A6AD}" destId="{77B7D594-592C-432F-92C1-18654443EBB5}" srcOrd="4" destOrd="0" presId="urn:microsoft.com/office/officeart/2017/3/layout/DropPinTimeline"/>
    <dgm:cxn modelId="{0E421330-DDC3-486A-9F1C-E671BEECD0F1}" type="presParOf" srcId="{D0C6D681-6178-41BD-BE68-73FCE1C8A6AD}" destId="{CB72C4E3-619C-4183-BF44-8C98BDC19EEB}" srcOrd="5" destOrd="0" presId="urn:microsoft.com/office/officeart/2017/3/layout/DropPinTimeline"/>
    <dgm:cxn modelId="{F0C9957E-D99D-4D44-A905-62A19603970D}" type="presParOf" srcId="{4FDF9054-D323-465A-958A-938F9AD4C1BF}" destId="{FE772F08-10E0-4725-8970-5AAC86FD1DFE}" srcOrd="5" destOrd="0" presId="urn:microsoft.com/office/officeart/2017/3/layout/DropPinTimeline"/>
    <dgm:cxn modelId="{E823BF5D-D9E1-410C-AB3A-3216C09D7073}" type="presParOf" srcId="{4FDF9054-D323-465A-958A-938F9AD4C1BF}" destId="{A1009BE5-A418-4559-93F7-F7B1D2A7E587}" srcOrd="6" destOrd="0" presId="urn:microsoft.com/office/officeart/2017/3/layout/DropPinTimeline"/>
    <dgm:cxn modelId="{522765B1-7353-40D2-A7CD-7157A292DB90}" type="presParOf" srcId="{A1009BE5-A418-4559-93F7-F7B1D2A7E587}" destId="{F866802F-68D3-4FAF-9DBF-4638BE09FBEE}" srcOrd="0" destOrd="0" presId="urn:microsoft.com/office/officeart/2017/3/layout/DropPinTimeline"/>
    <dgm:cxn modelId="{BE6426EE-2A85-447B-8561-7250DC8BDF3E}" type="presParOf" srcId="{A1009BE5-A418-4559-93F7-F7B1D2A7E587}" destId="{D6543F3D-E7A5-4440-802A-58DB8F9EB562}" srcOrd="1" destOrd="0" presId="urn:microsoft.com/office/officeart/2017/3/layout/DropPinTimeline"/>
    <dgm:cxn modelId="{2A8CA77E-2637-48B6-B586-1E74AC2CA579}" type="presParOf" srcId="{D6543F3D-E7A5-4440-802A-58DB8F9EB562}" destId="{2646523D-AD04-45E9-97E4-9B8CF321DC5F}" srcOrd="0" destOrd="0" presId="urn:microsoft.com/office/officeart/2017/3/layout/DropPinTimeline"/>
    <dgm:cxn modelId="{E8399D61-45C8-4588-AC26-FACC42DE6F3C}" type="presParOf" srcId="{D6543F3D-E7A5-4440-802A-58DB8F9EB562}" destId="{243DEC76-D1D6-468D-8262-0E8CA0CC55F9}" srcOrd="1" destOrd="0" presId="urn:microsoft.com/office/officeart/2017/3/layout/DropPinTimeline"/>
    <dgm:cxn modelId="{D235303F-01CD-4526-A8C4-95D13FE0B027}" type="presParOf" srcId="{A1009BE5-A418-4559-93F7-F7B1D2A7E587}" destId="{C5B5798A-6BC4-4CCB-B30E-492BDA84D486}" srcOrd="2" destOrd="0" presId="urn:microsoft.com/office/officeart/2017/3/layout/DropPinTimeline"/>
    <dgm:cxn modelId="{C4FC8BAF-AF1E-4D5B-BD78-89A56CA3497C}" type="presParOf" srcId="{A1009BE5-A418-4559-93F7-F7B1D2A7E587}" destId="{3A629F1C-6F32-4A40-8AE3-3B70C32096D9}" srcOrd="3" destOrd="0" presId="urn:microsoft.com/office/officeart/2017/3/layout/DropPinTimeline"/>
    <dgm:cxn modelId="{B1956223-4E92-4E8A-B060-1E6458324112}" type="presParOf" srcId="{A1009BE5-A418-4559-93F7-F7B1D2A7E587}" destId="{AEDAEE46-B448-484C-A820-6436199A56A5}" srcOrd="4" destOrd="0" presId="urn:microsoft.com/office/officeart/2017/3/layout/DropPinTimeline"/>
    <dgm:cxn modelId="{389043B3-54C8-45B5-8851-2818FB99832A}" type="presParOf" srcId="{A1009BE5-A418-4559-93F7-F7B1D2A7E587}" destId="{71CAB774-1941-4E07-B694-047B6AA6B31C}" srcOrd="5" destOrd="0" presId="urn:microsoft.com/office/officeart/2017/3/layout/DropPinTimeline"/>
    <dgm:cxn modelId="{3E3A3159-5104-48CC-8D25-C2DBBC07160B}" type="presParOf" srcId="{4FDF9054-D323-465A-958A-938F9AD4C1BF}" destId="{4E7325A6-2AB4-4C92-92FD-98104ED895E3}" srcOrd="7" destOrd="0" presId="urn:microsoft.com/office/officeart/2017/3/layout/DropPinTimeline"/>
    <dgm:cxn modelId="{D77284F2-60C7-4DE5-B532-2F7BC945CC61}" type="presParOf" srcId="{4FDF9054-D323-465A-958A-938F9AD4C1BF}" destId="{82D57D9B-058E-4C6B-AFF8-D68EBAFF2DD0}" srcOrd="8" destOrd="0" presId="urn:microsoft.com/office/officeart/2017/3/layout/DropPinTimeline"/>
    <dgm:cxn modelId="{30C027F8-17DF-46AE-8941-86AB2F252D95}" type="presParOf" srcId="{82D57D9B-058E-4C6B-AFF8-D68EBAFF2DD0}" destId="{8B8569E9-0561-4CDD-B7B5-5DB9A7D78414}" srcOrd="0" destOrd="0" presId="urn:microsoft.com/office/officeart/2017/3/layout/DropPinTimeline"/>
    <dgm:cxn modelId="{11A0A110-2C78-455F-9F47-6B425B09A0CA}" type="presParOf" srcId="{82D57D9B-058E-4C6B-AFF8-D68EBAFF2DD0}" destId="{FB33ECDA-A844-4788-9792-B62AF97D533C}" srcOrd="1" destOrd="0" presId="urn:microsoft.com/office/officeart/2017/3/layout/DropPinTimeline"/>
    <dgm:cxn modelId="{1350012A-BD4A-4140-B3A4-1C740EE9A943}" type="presParOf" srcId="{FB33ECDA-A844-4788-9792-B62AF97D533C}" destId="{7674AEE1-2C2C-40A4-AE73-81911DD87D60}" srcOrd="0" destOrd="0" presId="urn:microsoft.com/office/officeart/2017/3/layout/DropPinTimeline"/>
    <dgm:cxn modelId="{BC46A593-0D59-4A4A-BDED-7A86A4B152BA}" type="presParOf" srcId="{FB33ECDA-A844-4788-9792-B62AF97D533C}" destId="{741A6D99-CAF9-4821-97B0-A49019F1989D}" srcOrd="1" destOrd="0" presId="urn:microsoft.com/office/officeart/2017/3/layout/DropPinTimeline"/>
    <dgm:cxn modelId="{1AF6B5CA-3C57-40C7-A8EE-2D1D9593EC14}" type="presParOf" srcId="{82D57D9B-058E-4C6B-AFF8-D68EBAFF2DD0}" destId="{F1C4114D-7584-453E-A983-52B90A220746}" srcOrd="2" destOrd="0" presId="urn:microsoft.com/office/officeart/2017/3/layout/DropPinTimeline"/>
    <dgm:cxn modelId="{ECD161C6-731E-46B0-8A48-B15E26D18069}" type="presParOf" srcId="{82D57D9B-058E-4C6B-AFF8-D68EBAFF2DD0}" destId="{7C217166-8691-4D8D-B957-D43EB39EE12F}" srcOrd="3" destOrd="0" presId="urn:microsoft.com/office/officeart/2017/3/layout/DropPinTimeline"/>
    <dgm:cxn modelId="{8D1367B1-F089-4793-8655-045AD26A4B61}" type="presParOf" srcId="{82D57D9B-058E-4C6B-AFF8-D68EBAFF2DD0}" destId="{435177E2-08EA-4895-9F48-07EF5FFBF4D6}" srcOrd="4" destOrd="0" presId="urn:microsoft.com/office/officeart/2017/3/layout/DropPinTimeline"/>
    <dgm:cxn modelId="{F56CAC36-0FF1-4DA8-92A1-107881AAA0F2}" type="presParOf" srcId="{82D57D9B-058E-4C6B-AFF8-D68EBAFF2DD0}" destId="{0B7F81D4-AB17-426A-B9B9-F2628FBE573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5BC2D-3F49-4E0E-8C52-D3328B6F22B5}" type="doc">
      <dgm:prSet loTypeId="urn:microsoft.com/office/officeart/2016/7/layout/RepeatingBendingProcessNew" loCatId="process" qsTypeId="urn:microsoft.com/office/officeart/2005/8/quickstyle/simple5" qsCatId="simple" csTypeId="urn:microsoft.com/office/officeart/2005/8/colors/accent6_2" csCatId="accent6" phldr="1"/>
      <dgm:spPr/>
      <dgm:t>
        <a:bodyPr/>
        <a:lstStyle/>
        <a:p>
          <a:endParaRPr lang="en-US"/>
        </a:p>
      </dgm:t>
    </dgm:pt>
    <dgm:pt modelId="{8C2CF63F-3275-4744-9A72-114CAFB02B10}">
      <dgm:prSet/>
      <dgm:spPr/>
      <dgm:t>
        <a:bodyPr/>
        <a:lstStyle/>
        <a:p>
          <a:r>
            <a:rPr lang="en-US"/>
            <a:t>Needs Assessment and Root Cause Analysis for each Area of Inquiry</a:t>
          </a:r>
        </a:p>
      </dgm:t>
    </dgm:pt>
    <dgm:pt modelId="{CA52DAA1-E659-4E60-B499-DD6808182255}" type="parTrans" cxnId="{4672190C-9B14-4875-8CCE-2F7100286545}">
      <dgm:prSet/>
      <dgm:spPr/>
      <dgm:t>
        <a:bodyPr/>
        <a:lstStyle/>
        <a:p>
          <a:endParaRPr lang="en-US"/>
        </a:p>
      </dgm:t>
    </dgm:pt>
    <dgm:pt modelId="{F2CF2AA8-E3B8-46A4-B630-A756031161D4}" type="sibTrans" cxnId="{4672190C-9B14-4875-8CCE-2F7100286545}">
      <dgm:prSet/>
      <dgm:spPr/>
      <dgm:t>
        <a:bodyPr/>
        <a:lstStyle/>
        <a:p>
          <a:endParaRPr lang="en-US"/>
        </a:p>
      </dgm:t>
    </dgm:pt>
    <dgm:pt modelId="{9AE54C38-A1C1-41C8-BF00-2F8289927717}">
      <dgm:prSet/>
      <dgm:spPr/>
      <dgm:t>
        <a:bodyPr/>
        <a:lstStyle/>
        <a:p>
          <a:r>
            <a:rPr lang="en-US"/>
            <a:t>Goal Areas</a:t>
          </a:r>
        </a:p>
      </dgm:t>
    </dgm:pt>
    <dgm:pt modelId="{854B63FF-8A4F-4A52-84CE-2425701C9377}" type="parTrans" cxnId="{DC2A6A5B-64E3-4363-BB5A-A2840B8A8FB8}">
      <dgm:prSet/>
      <dgm:spPr/>
      <dgm:t>
        <a:bodyPr/>
        <a:lstStyle/>
        <a:p>
          <a:endParaRPr lang="en-US"/>
        </a:p>
      </dgm:t>
    </dgm:pt>
    <dgm:pt modelId="{920AB8F3-C104-4640-8F2D-C3102C11B248}" type="sibTrans" cxnId="{DC2A6A5B-64E3-4363-BB5A-A2840B8A8FB8}">
      <dgm:prSet/>
      <dgm:spPr/>
      <dgm:t>
        <a:bodyPr/>
        <a:lstStyle/>
        <a:p>
          <a:endParaRPr lang="en-US"/>
        </a:p>
      </dgm:t>
    </dgm:pt>
    <dgm:pt modelId="{8FC6778A-10A5-4745-B171-538C0FFE1A8C}">
      <dgm:prSet/>
      <dgm:spPr/>
      <dgm:t>
        <a:bodyPr/>
        <a:lstStyle/>
        <a:p>
          <a:r>
            <a:rPr lang="en-US"/>
            <a:t>Strategies</a:t>
          </a:r>
        </a:p>
      </dgm:t>
    </dgm:pt>
    <dgm:pt modelId="{F55DA3F0-C51D-425C-9512-D4D5867FB39E}" type="parTrans" cxnId="{5D846244-38EB-45FD-B416-A5CA90128D26}">
      <dgm:prSet/>
      <dgm:spPr/>
      <dgm:t>
        <a:bodyPr/>
        <a:lstStyle/>
        <a:p>
          <a:endParaRPr lang="en-US"/>
        </a:p>
      </dgm:t>
    </dgm:pt>
    <dgm:pt modelId="{5CB26BD5-0713-4B67-ACB3-743AB520133E}" type="sibTrans" cxnId="{5D846244-38EB-45FD-B416-A5CA90128D26}">
      <dgm:prSet/>
      <dgm:spPr/>
      <dgm:t>
        <a:bodyPr/>
        <a:lstStyle/>
        <a:p>
          <a:endParaRPr lang="en-US"/>
        </a:p>
      </dgm:t>
    </dgm:pt>
    <dgm:pt modelId="{E010FE32-A5B3-42B9-AF0F-D3432E4EEA43}">
      <dgm:prSet/>
      <dgm:spPr/>
      <dgm:t>
        <a:bodyPr/>
        <a:lstStyle/>
        <a:p>
          <a:r>
            <a:rPr lang="en-US"/>
            <a:t>Activities</a:t>
          </a:r>
        </a:p>
      </dgm:t>
    </dgm:pt>
    <dgm:pt modelId="{622C3B7A-A993-41F8-B17F-CA085C5C4D4D}" type="parTrans" cxnId="{07CF337F-C868-4992-84FF-6CF4878B42DA}">
      <dgm:prSet/>
      <dgm:spPr/>
      <dgm:t>
        <a:bodyPr/>
        <a:lstStyle/>
        <a:p>
          <a:endParaRPr lang="en-US"/>
        </a:p>
      </dgm:t>
    </dgm:pt>
    <dgm:pt modelId="{C3062BEF-3CB6-4B4A-AC8F-6C97381153DA}" type="sibTrans" cxnId="{07CF337F-C868-4992-84FF-6CF4878B42DA}">
      <dgm:prSet/>
      <dgm:spPr/>
      <dgm:t>
        <a:bodyPr/>
        <a:lstStyle/>
        <a:p>
          <a:endParaRPr lang="en-US"/>
        </a:p>
      </dgm:t>
    </dgm:pt>
    <dgm:pt modelId="{8CD92323-BDCB-4166-85C5-D44D3408FBA0}">
      <dgm:prSet/>
      <dgm:spPr/>
      <dgm:t>
        <a:bodyPr/>
        <a:lstStyle/>
        <a:p>
          <a:r>
            <a:rPr lang="en-US"/>
            <a:t>18-Month Interim Target Benchmarks</a:t>
          </a:r>
        </a:p>
      </dgm:t>
    </dgm:pt>
    <dgm:pt modelId="{AB7C0319-1556-4F5F-B873-41EB7B957AEE}" type="parTrans" cxnId="{BA6E54BA-D07E-401F-A5A4-DB3EA880A99B}">
      <dgm:prSet/>
      <dgm:spPr/>
      <dgm:t>
        <a:bodyPr/>
        <a:lstStyle/>
        <a:p>
          <a:endParaRPr lang="en-US"/>
        </a:p>
      </dgm:t>
    </dgm:pt>
    <dgm:pt modelId="{9BD55C28-3A64-4CAC-B616-3E15DF288405}" type="sibTrans" cxnId="{BA6E54BA-D07E-401F-A5A4-DB3EA880A99B}">
      <dgm:prSet/>
      <dgm:spPr/>
      <dgm:t>
        <a:bodyPr/>
        <a:lstStyle/>
        <a:p>
          <a:endParaRPr lang="en-US"/>
        </a:p>
      </dgm:t>
    </dgm:pt>
    <dgm:pt modelId="{FDD0CDC9-9C71-40A2-A4AE-6D9D3853B4CE}">
      <dgm:prSet/>
      <dgm:spPr/>
      <dgm:t>
        <a:bodyPr/>
        <a:lstStyle/>
        <a:p>
          <a:r>
            <a:rPr lang="en-US"/>
            <a:t>36-Month End Target Outcomes</a:t>
          </a:r>
        </a:p>
      </dgm:t>
    </dgm:pt>
    <dgm:pt modelId="{13997955-9E11-4807-8394-FA4E35CAE352}" type="parTrans" cxnId="{1B769716-08E6-4AEB-9B00-AE68D9224918}">
      <dgm:prSet/>
      <dgm:spPr/>
      <dgm:t>
        <a:bodyPr/>
        <a:lstStyle/>
        <a:p>
          <a:endParaRPr lang="en-US"/>
        </a:p>
      </dgm:t>
    </dgm:pt>
    <dgm:pt modelId="{DC2F4CAB-8D04-41A4-8DF0-6943F1835173}" type="sibTrans" cxnId="{1B769716-08E6-4AEB-9B00-AE68D9224918}">
      <dgm:prSet/>
      <dgm:spPr/>
      <dgm:t>
        <a:bodyPr/>
        <a:lstStyle/>
        <a:p>
          <a:endParaRPr lang="en-US"/>
        </a:p>
      </dgm:t>
    </dgm:pt>
    <dgm:pt modelId="{E06EB1F1-4205-4CF2-8E4D-EAD5F65B0BE3}" type="pres">
      <dgm:prSet presAssocID="{7865BC2D-3F49-4E0E-8C52-D3328B6F22B5}" presName="Name0" presStyleCnt="0">
        <dgm:presLayoutVars>
          <dgm:dir/>
          <dgm:resizeHandles val="exact"/>
        </dgm:presLayoutVars>
      </dgm:prSet>
      <dgm:spPr/>
    </dgm:pt>
    <dgm:pt modelId="{F28794A6-621B-488F-B100-CD8460CB5B68}" type="pres">
      <dgm:prSet presAssocID="{8C2CF63F-3275-4744-9A72-114CAFB02B10}" presName="node" presStyleLbl="node1" presStyleIdx="0" presStyleCnt="6">
        <dgm:presLayoutVars>
          <dgm:bulletEnabled val="1"/>
        </dgm:presLayoutVars>
      </dgm:prSet>
      <dgm:spPr/>
    </dgm:pt>
    <dgm:pt modelId="{6208D155-C3A4-4A96-BB2E-DFC49126C04A}" type="pres">
      <dgm:prSet presAssocID="{F2CF2AA8-E3B8-46A4-B630-A756031161D4}" presName="sibTrans" presStyleLbl="sibTrans1D1" presStyleIdx="0" presStyleCnt="5"/>
      <dgm:spPr/>
    </dgm:pt>
    <dgm:pt modelId="{84B88CDD-A7B3-45A9-BEFE-27075ABC229F}" type="pres">
      <dgm:prSet presAssocID="{F2CF2AA8-E3B8-46A4-B630-A756031161D4}" presName="connectorText" presStyleLbl="sibTrans1D1" presStyleIdx="0" presStyleCnt="5"/>
      <dgm:spPr/>
    </dgm:pt>
    <dgm:pt modelId="{F8736A01-D9F2-4CF1-9714-E60B22ECB614}" type="pres">
      <dgm:prSet presAssocID="{9AE54C38-A1C1-41C8-BF00-2F8289927717}" presName="node" presStyleLbl="node1" presStyleIdx="1" presStyleCnt="6">
        <dgm:presLayoutVars>
          <dgm:bulletEnabled val="1"/>
        </dgm:presLayoutVars>
      </dgm:prSet>
      <dgm:spPr/>
    </dgm:pt>
    <dgm:pt modelId="{F81D2081-E962-4404-8DC8-E672F320B673}" type="pres">
      <dgm:prSet presAssocID="{920AB8F3-C104-4640-8F2D-C3102C11B248}" presName="sibTrans" presStyleLbl="sibTrans1D1" presStyleIdx="1" presStyleCnt="5"/>
      <dgm:spPr/>
    </dgm:pt>
    <dgm:pt modelId="{36089A00-40C2-4ECD-81CF-E61CC685D7BA}" type="pres">
      <dgm:prSet presAssocID="{920AB8F3-C104-4640-8F2D-C3102C11B248}" presName="connectorText" presStyleLbl="sibTrans1D1" presStyleIdx="1" presStyleCnt="5"/>
      <dgm:spPr/>
    </dgm:pt>
    <dgm:pt modelId="{3A59D56B-2A05-4E7A-91EA-0727042E6F45}" type="pres">
      <dgm:prSet presAssocID="{8FC6778A-10A5-4745-B171-538C0FFE1A8C}" presName="node" presStyleLbl="node1" presStyleIdx="2" presStyleCnt="6">
        <dgm:presLayoutVars>
          <dgm:bulletEnabled val="1"/>
        </dgm:presLayoutVars>
      </dgm:prSet>
      <dgm:spPr/>
    </dgm:pt>
    <dgm:pt modelId="{483863A3-FCE6-450F-B472-7CC00A46F238}" type="pres">
      <dgm:prSet presAssocID="{5CB26BD5-0713-4B67-ACB3-743AB520133E}" presName="sibTrans" presStyleLbl="sibTrans1D1" presStyleIdx="2" presStyleCnt="5"/>
      <dgm:spPr/>
    </dgm:pt>
    <dgm:pt modelId="{5F5C7116-409F-48EC-8ED3-CABA99286475}" type="pres">
      <dgm:prSet presAssocID="{5CB26BD5-0713-4B67-ACB3-743AB520133E}" presName="connectorText" presStyleLbl="sibTrans1D1" presStyleIdx="2" presStyleCnt="5"/>
      <dgm:spPr/>
    </dgm:pt>
    <dgm:pt modelId="{2A653325-3AD8-43EA-8FAF-8732AB8C7342}" type="pres">
      <dgm:prSet presAssocID="{E010FE32-A5B3-42B9-AF0F-D3432E4EEA43}" presName="node" presStyleLbl="node1" presStyleIdx="3" presStyleCnt="6">
        <dgm:presLayoutVars>
          <dgm:bulletEnabled val="1"/>
        </dgm:presLayoutVars>
      </dgm:prSet>
      <dgm:spPr/>
    </dgm:pt>
    <dgm:pt modelId="{F94A6A72-DBD7-4F7E-8C5B-0C89FBFB7847}" type="pres">
      <dgm:prSet presAssocID="{C3062BEF-3CB6-4B4A-AC8F-6C97381153DA}" presName="sibTrans" presStyleLbl="sibTrans1D1" presStyleIdx="3" presStyleCnt="5"/>
      <dgm:spPr/>
    </dgm:pt>
    <dgm:pt modelId="{DAAE1137-08F4-4C8A-965E-0B7149E4A6BB}" type="pres">
      <dgm:prSet presAssocID="{C3062BEF-3CB6-4B4A-AC8F-6C97381153DA}" presName="connectorText" presStyleLbl="sibTrans1D1" presStyleIdx="3" presStyleCnt="5"/>
      <dgm:spPr/>
    </dgm:pt>
    <dgm:pt modelId="{FBBD334A-957A-49A9-83EC-E9880D6EE561}" type="pres">
      <dgm:prSet presAssocID="{8CD92323-BDCB-4166-85C5-D44D3408FBA0}" presName="node" presStyleLbl="node1" presStyleIdx="4" presStyleCnt="6">
        <dgm:presLayoutVars>
          <dgm:bulletEnabled val="1"/>
        </dgm:presLayoutVars>
      </dgm:prSet>
      <dgm:spPr/>
    </dgm:pt>
    <dgm:pt modelId="{1E34B55F-7434-42DA-9AB7-B51B0A7FDF81}" type="pres">
      <dgm:prSet presAssocID="{9BD55C28-3A64-4CAC-B616-3E15DF288405}" presName="sibTrans" presStyleLbl="sibTrans1D1" presStyleIdx="4" presStyleCnt="5"/>
      <dgm:spPr/>
    </dgm:pt>
    <dgm:pt modelId="{E07979B1-419B-463F-B499-8CEA12B20B0D}" type="pres">
      <dgm:prSet presAssocID="{9BD55C28-3A64-4CAC-B616-3E15DF288405}" presName="connectorText" presStyleLbl="sibTrans1D1" presStyleIdx="4" presStyleCnt="5"/>
      <dgm:spPr/>
    </dgm:pt>
    <dgm:pt modelId="{588A27C2-1676-40A6-8555-EF1EBA5FB4FB}" type="pres">
      <dgm:prSet presAssocID="{FDD0CDC9-9C71-40A2-A4AE-6D9D3853B4CE}" presName="node" presStyleLbl="node1" presStyleIdx="5" presStyleCnt="6">
        <dgm:presLayoutVars>
          <dgm:bulletEnabled val="1"/>
        </dgm:presLayoutVars>
      </dgm:prSet>
      <dgm:spPr/>
    </dgm:pt>
  </dgm:ptLst>
  <dgm:cxnLst>
    <dgm:cxn modelId="{4672190C-9B14-4875-8CCE-2F7100286545}" srcId="{7865BC2D-3F49-4E0E-8C52-D3328B6F22B5}" destId="{8C2CF63F-3275-4744-9A72-114CAFB02B10}" srcOrd="0" destOrd="0" parTransId="{CA52DAA1-E659-4E60-B499-DD6808182255}" sibTransId="{F2CF2AA8-E3B8-46A4-B630-A756031161D4}"/>
    <dgm:cxn modelId="{1B769716-08E6-4AEB-9B00-AE68D9224918}" srcId="{7865BC2D-3F49-4E0E-8C52-D3328B6F22B5}" destId="{FDD0CDC9-9C71-40A2-A4AE-6D9D3853B4CE}" srcOrd="5" destOrd="0" parTransId="{13997955-9E11-4807-8394-FA4E35CAE352}" sibTransId="{DC2F4CAB-8D04-41A4-8DF0-6943F1835173}"/>
    <dgm:cxn modelId="{EA531F19-45E6-4908-B0DD-DC4EAFB73BD4}" type="presOf" srcId="{F2CF2AA8-E3B8-46A4-B630-A756031161D4}" destId="{84B88CDD-A7B3-45A9-BEFE-27075ABC229F}" srcOrd="1" destOrd="0" presId="urn:microsoft.com/office/officeart/2016/7/layout/RepeatingBendingProcessNew"/>
    <dgm:cxn modelId="{91097B32-28A1-4192-849E-7E11A7B5520A}" type="presOf" srcId="{9AE54C38-A1C1-41C8-BF00-2F8289927717}" destId="{F8736A01-D9F2-4CF1-9714-E60B22ECB614}" srcOrd="0" destOrd="0" presId="urn:microsoft.com/office/officeart/2016/7/layout/RepeatingBendingProcessNew"/>
    <dgm:cxn modelId="{15B7BC32-CC89-40C8-AE1F-D4AF47952A32}" type="presOf" srcId="{5CB26BD5-0713-4B67-ACB3-743AB520133E}" destId="{5F5C7116-409F-48EC-8ED3-CABA99286475}" srcOrd="1" destOrd="0" presId="urn:microsoft.com/office/officeart/2016/7/layout/RepeatingBendingProcessNew"/>
    <dgm:cxn modelId="{CAC92033-F8BF-44A7-987D-3DF74F52EE66}" type="presOf" srcId="{920AB8F3-C104-4640-8F2D-C3102C11B248}" destId="{F81D2081-E962-4404-8DC8-E672F320B673}" srcOrd="0" destOrd="0" presId="urn:microsoft.com/office/officeart/2016/7/layout/RepeatingBendingProcessNew"/>
    <dgm:cxn modelId="{E2C98F40-63BB-4F22-9FBF-0EF0BC869C8A}" type="presOf" srcId="{E010FE32-A5B3-42B9-AF0F-D3432E4EEA43}" destId="{2A653325-3AD8-43EA-8FAF-8732AB8C7342}" srcOrd="0" destOrd="0" presId="urn:microsoft.com/office/officeart/2016/7/layout/RepeatingBendingProcessNew"/>
    <dgm:cxn modelId="{DC2A6A5B-64E3-4363-BB5A-A2840B8A8FB8}" srcId="{7865BC2D-3F49-4E0E-8C52-D3328B6F22B5}" destId="{9AE54C38-A1C1-41C8-BF00-2F8289927717}" srcOrd="1" destOrd="0" parTransId="{854B63FF-8A4F-4A52-84CE-2425701C9377}" sibTransId="{920AB8F3-C104-4640-8F2D-C3102C11B248}"/>
    <dgm:cxn modelId="{5D846244-38EB-45FD-B416-A5CA90128D26}" srcId="{7865BC2D-3F49-4E0E-8C52-D3328B6F22B5}" destId="{8FC6778A-10A5-4745-B171-538C0FFE1A8C}" srcOrd="2" destOrd="0" parTransId="{F55DA3F0-C51D-425C-9512-D4D5867FB39E}" sibTransId="{5CB26BD5-0713-4B67-ACB3-743AB520133E}"/>
    <dgm:cxn modelId="{22D55752-E206-4890-9627-495A0E146E3B}" type="presOf" srcId="{9BD55C28-3A64-4CAC-B616-3E15DF288405}" destId="{1E34B55F-7434-42DA-9AB7-B51B0A7FDF81}" srcOrd="0" destOrd="0" presId="urn:microsoft.com/office/officeart/2016/7/layout/RepeatingBendingProcessNew"/>
    <dgm:cxn modelId="{07CF337F-C868-4992-84FF-6CF4878B42DA}" srcId="{7865BC2D-3F49-4E0E-8C52-D3328B6F22B5}" destId="{E010FE32-A5B3-42B9-AF0F-D3432E4EEA43}" srcOrd="3" destOrd="0" parTransId="{622C3B7A-A993-41F8-B17F-CA085C5C4D4D}" sibTransId="{C3062BEF-3CB6-4B4A-AC8F-6C97381153DA}"/>
    <dgm:cxn modelId="{4316418E-0157-4B50-8B5A-865C055D963E}" type="presOf" srcId="{F2CF2AA8-E3B8-46A4-B630-A756031161D4}" destId="{6208D155-C3A4-4A96-BB2E-DFC49126C04A}" srcOrd="0" destOrd="0" presId="urn:microsoft.com/office/officeart/2016/7/layout/RepeatingBendingProcessNew"/>
    <dgm:cxn modelId="{F8C1C4A0-A257-4362-9644-9CBB6013EF27}" type="presOf" srcId="{920AB8F3-C104-4640-8F2D-C3102C11B248}" destId="{36089A00-40C2-4ECD-81CF-E61CC685D7BA}" srcOrd="1" destOrd="0" presId="urn:microsoft.com/office/officeart/2016/7/layout/RepeatingBendingProcessNew"/>
    <dgm:cxn modelId="{3B25ACB3-AF4B-4103-B4EC-83A2D2728A4A}" type="presOf" srcId="{5CB26BD5-0713-4B67-ACB3-743AB520133E}" destId="{483863A3-FCE6-450F-B472-7CC00A46F238}" srcOrd="0" destOrd="0" presId="urn:microsoft.com/office/officeart/2016/7/layout/RepeatingBendingProcessNew"/>
    <dgm:cxn modelId="{BA6E54BA-D07E-401F-A5A4-DB3EA880A99B}" srcId="{7865BC2D-3F49-4E0E-8C52-D3328B6F22B5}" destId="{8CD92323-BDCB-4166-85C5-D44D3408FBA0}" srcOrd="4" destOrd="0" parTransId="{AB7C0319-1556-4F5F-B873-41EB7B957AEE}" sibTransId="{9BD55C28-3A64-4CAC-B616-3E15DF288405}"/>
    <dgm:cxn modelId="{2F2F8ABB-B322-4D99-BFE6-BBCBA1122B56}" type="presOf" srcId="{C3062BEF-3CB6-4B4A-AC8F-6C97381153DA}" destId="{F94A6A72-DBD7-4F7E-8C5B-0C89FBFB7847}" srcOrd="0" destOrd="0" presId="urn:microsoft.com/office/officeart/2016/7/layout/RepeatingBendingProcessNew"/>
    <dgm:cxn modelId="{7BD97DBD-CB7D-44E9-B8D4-9B9379731A4A}" type="presOf" srcId="{7865BC2D-3F49-4E0E-8C52-D3328B6F22B5}" destId="{E06EB1F1-4205-4CF2-8E4D-EAD5F65B0BE3}" srcOrd="0" destOrd="0" presId="urn:microsoft.com/office/officeart/2016/7/layout/RepeatingBendingProcessNew"/>
    <dgm:cxn modelId="{49706BC1-59E5-4F1F-BFDF-010C1D3FB678}" type="presOf" srcId="{8C2CF63F-3275-4744-9A72-114CAFB02B10}" destId="{F28794A6-621B-488F-B100-CD8460CB5B68}" srcOrd="0" destOrd="0" presId="urn:microsoft.com/office/officeart/2016/7/layout/RepeatingBendingProcessNew"/>
    <dgm:cxn modelId="{97A4CBD5-59E3-4EFA-89C0-C74FB7B73A1A}" type="presOf" srcId="{C3062BEF-3CB6-4B4A-AC8F-6C97381153DA}" destId="{DAAE1137-08F4-4C8A-965E-0B7149E4A6BB}" srcOrd="1" destOrd="0" presId="urn:microsoft.com/office/officeart/2016/7/layout/RepeatingBendingProcessNew"/>
    <dgm:cxn modelId="{2FB09CDB-A48D-4153-8EDC-8102ADD47AE5}" type="presOf" srcId="{FDD0CDC9-9C71-40A2-A4AE-6D9D3853B4CE}" destId="{588A27C2-1676-40A6-8555-EF1EBA5FB4FB}" srcOrd="0" destOrd="0" presId="urn:microsoft.com/office/officeart/2016/7/layout/RepeatingBendingProcessNew"/>
    <dgm:cxn modelId="{1F8966DE-0BC0-4DE1-986D-6935C0E241AA}" type="presOf" srcId="{8FC6778A-10A5-4745-B171-538C0FFE1A8C}" destId="{3A59D56B-2A05-4E7A-91EA-0727042E6F45}" srcOrd="0" destOrd="0" presId="urn:microsoft.com/office/officeart/2016/7/layout/RepeatingBendingProcessNew"/>
    <dgm:cxn modelId="{BC8CC7E6-6854-4D7D-B0DD-CE9E0E281E82}" type="presOf" srcId="{9BD55C28-3A64-4CAC-B616-3E15DF288405}" destId="{E07979B1-419B-463F-B499-8CEA12B20B0D}" srcOrd="1" destOrd="0" presId="urn:microsoft.com/office/officeart/2016/7/layout/RepeatingBendingProcessNew"/>
    <dgm:cxn modelId="{AE5455EE-616E-49D5-B3B4-40FA5E17F7B6}" type="presOf" srcId="{8CD92323-BDCB-4166-85C5-D44D3408FBA0}" destId="{FBBD334A-957A-49A9-83EC-E9880D6EE561}" srcOrd="0" destOrd="0" presId="urn:microsoft.com/office/officeart/2016/7/layout/RepeatingBendingProcessNew"/>
    <dgm:cxn modelId="{DA4C882D-B0F2-4881-A404-1B1A8F368864}" type="presParOf" srcId="{E06EB1F1-4205-4CF2-8E4D-EAD5F65B0BE3}" destId="{F28794A6-621B-488F-B100-CD8460CB5B68}" srcOrd="0" destOrd="0" presId="urn:microsoft.com/office/officeart/2016/7/layout/RepeatingBendingProcessNew"/>
    <dgm:cxn modelId="{2E0375D6-5782-4ABE-BB0A-62121C2C0380}" type="presParOf" srcId="{E06EB1F1-4205-4CF2-8E4D-EAD5F65B0BE3}" destId="{6208D155-C3A4-4A96-BB2E-DFC49126C04A}" srcOrd="1" destOrd="0" presId="urn:microsoft.com/office/officeart/2016/7/layout/RepeatingBendingProcessNew"/>
    <dgm:cxn modelId="{6421C4DB-9C93-4A82-B211-DF34F868E30B}" type="presParOf" srcId="{6208D155-C3A4-4A96-BB2E-DFC49126C04A}" destId="{84B88CDD-A7B3-45A9-BEFE-27075ABC229F}" srcOrd="0" destOrd="0" presId="urn:microsoft.com/office/officeart/2016/7/layout/RepeatingBendingProcessNew"/>
    <dgm:cxn modelId="{A8110FC5-0410-4BD7-9275-B011A019FE03}" type="presParOf" srcId="{E06EB1F1-4205-4CF2-8E4D-EAD5F65B0BE3}" destId="{F8736A01-D9F2-4CF1-9714-E60B22ECB614}" srcOrd="2" destOrd="0" presId="urn:microsoft.com/office/officeart/2016/7/layout/RepeatingBendingProcessNew"/>
    <dgm:cxn modelId="{2CB87684-940B-4870-9578-3DFF3DDA3FAE}" type="presParOf" srcId="{E06EB1F1-4205-4CF2-8E4D-EAD5F65B0BE3}" destId="{F81D2081-E962-4404-8DC8-E672F320B673}" srcOrd="3" destOrd="0" presId="urn:microsoft.com/office/officeart/2016/7/layout/RepeatingBendingProcessNew"/>
    <dgm:cxn modelId="{E35AFA0A-C207-4B58-9CD2-C5362F1F86C9}" type="presParOf" srcId="{F81D2081-E962-4404-8DC8-E672F320B673}" destId="{36089A00-40C2-4ECD-81CF-E61CC685D7BA}" srcOrd="0" destOrd="0" presId="urn:microsoft.com/office/officeart/2016/7/layout/RepeatingBendingProcessNew"/>
    <dgm:cxn modelId="{40555F09-12D3-4D88-B21D-7DE0C2207E8D}" type="presParOf" srcId="{E06EB1F1-4205-4CF2-8E4D-EAD5F65B0BE3}" destId="{3A59D56B-2A05-4E7A-91EA-0727042E6F45}" srcOrd="4" destOrd="0" presId="urn:microsoft.com/office/officeart/2016/7/layout/RepeatingBendingProcessNew"/>
    <dgm:cxn modelId="{6081BF35-261E-49F7-A627-64EF61FDA1F0}" type="presParOf" srcId="{E06EB1F1-4205-4CF2-8E4D-EAD5F65B0BE3}" destId="{483863A3-FCE6-450F-B472-7CC00A46F238}" srcOrd="5" destOrd="0" presId="urn:microsoft.com/office/officeart/2016/7/layout/RepeatingBendingProcessNew"/>
    <dgm:cxn modelId="{DB9D1C53-1137-4D57-9B15-37AC17565EE9}" type="presParOf" srcId="{483863A3-FCE6-450F-B472-7CC00A46F238}" destId="{5F5C7116-409F-48EC-8ED3-CABA99286475}" srcOrd="0" destOrd="0" presId="urn:microsoft.com/office/officeart/2016/7/layout/RepeatingBendingProcessNew"/>
    <dgm:cxn modelId="{622A684B-7ECE-44F7-B485-7FB2B8F71988}" type="presParOf" srcId="{E06EB1F1-4205-4CF2-8E4D-EAD5F65B0BE3}" destId="{2A653325-3AD8-43EA-8FAF-8732AB8C7342}" srcOrd="6" destOrd="0" presId="urn:microsoft.com/office/officeart/2016/7/layout/RepeatingBendingProcessNew"/>
    <dgm:cxn modelId="{7D0F3AA4-177D-455C-A222-16AD3D9E7FA7}" type="presParOf" srcId="{E06EB1F1-4205-4CF2-8E4D-EAD5F65B0BE3}" destId="{F94A6A72-DBD7-4F7E-8C5B-0C89FBFB7847}" srcOrd="7" destOrd="0" presId="urn:microsoft.com/office/officeart/2016/7/layout/RepeatingBendingProcessNew"/>
    <dgm:cxn modelId="{972077B2-70C2-4F59-ABC6-951286AF5F46}" type="presParOf" srcId="{F94A6A72-DBD7-4F7E-8C5B-0C89FBFB7847}" destId="{DAAE1137-08F4-4C8A-965E-0B7149E4A6BB}" srcOrd="0" destOrd="0" presId="urn:microsoft.com/office/officeart/2016/7/layout/RepeatingBendingProcessNew"/>
    <dgm:cxn modelId="{9C98FA43-7252-477B-B904-0B73BB5B3C46}" type="presParOf" srcId="{E06EB1F1-4205-4CF2-8E4D-EAD5F65B0BE3}" destId="{FBBD334A-957A-49A9-83EC-E9880D6EE561}" srcOrd="8" destOrd="0" presId="urn:microsoft.com/office/officeart/2016/7/layout/RepeatingBendingProcessNew"/>
    <dgm:cxn modelId="{12A52277-0182-4860-87EF-8E052767C10D}" type="presParOf" srcId="{E06EB1F1-4205-4CF2-8E4D-EAD5F65B0BE3}" destId="{1E34B55F-7434-42DA-9AB7-B51B0A7FDF81}" srcOrd="9" destOrd="0" presId="urn:microsoft.com/office/officeart/2016/7/layout/RepeatingBendingProcessNew"/>
    <dgm:cxn modelId="{4A3740B7-1340-4363-8B50-0B71FA78CADC}" type="presParOf" srcId="{1E34B55F-7434-42DA-9AB7-B51B0A7FDF81}" destId="{E07979B1-419B-463F-B499-8CEA12B20B0D}" srcOrd="0" destOrd="0" presId="urn:microsoft.com/office/officeart/2016/7/layout/RepeatingBendingProcessNew"/>
    <dgm:cxn modelId="{D341EAE6-5FFD-4DFD-8855-6748D68363A9}" type="presParOf" srcId="{E06EB1F1-4205-4CF2-8E4D-EAD5F65B0BE3}" destId="{588A27C2-1676-40A6-8555-EF1EBA5FB4FB}"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DA4129-D6BF-4949-99F0-E374E0001BE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BAB9C75-1D99-4E65-A94B-58609DD7A59D}">
      <dgm:prSet/>
      <dgm:spPr/>
      <dgm:t>
        <a:bodyPr/>
        <a:lstStyle/>
        <a:p>
          <a:pPr>
            <a:lnSpc>
              <a:spcPct val="100000"/>
            </a:lnSpc>
          </a:pPr>
          <a:r>
            <a:rPr lang="en-US"/>
            <a:t>Implementation of MTSS</a:t>
          </a:r>
        </a:p>
      </dgm:t>
    </dgm:pt>
    <dgm:pt modelId="{C46EA187-8C8C-4171-8B95-D0D6B450A32A}" type="parTrans" cxnId="{71358AC1-443C-4766-B715-ADC02D9CC416}">
      <dgm:prSet/>
      <dgm:spPr/>
      <dgm:t>
        <a:bodyPr/>
        <a:lstStyle/>
        <a:p>
          <a:endParaRPr lang="en-US"/>
        </a:p>
      </dgm:t>
    </dgm:pt>
    <dgm:pt modelId="{766BB151-2A6E-40F9-BBEC-D3FAEE96BCCB}" type="sibTrans" cxnId="{71358AC1-443C-4766-B715-ADC02D9CC416}">
      <dgm:prSet/>
      <dgm:spPr/>
      <dgm:t>
        <a:bodyPr/>
        <a:lstStyle/>
        <a:p>
          <a:endParaRPr lang="en-US"/>
        </a:p>
      </dgm:t>
    </dgm:pt>
    <dgm:pt modelId="{7DBA2985-DD59-4156-AC55-C9EBE82813DB}">
      <dgm:prSet/>
      <dgm:spPr/>
      <dgm:t>
        <a:bodyPr/>
        <a:lstStyle/>
        <a:p>
          <a:pPr>
            <a:lnSpc>
              <a:spcPct val="100000"/>
            </a:lnSpc>
          </a:pPr>
          <a:r>
            <a:rPr lang="en-US"/>
            <a:t>District and School Building Leadership and Educator Capacity</a:t>
          </a:r>
        </a:p>
      </dgm:t>
    </dgm:pt>
    <dgm:pt modelId="{8F80FDA9-F952-48FA-B193-C1AF49DD1E2B}" type="parTrans" cxnId="{62C048E5-A807-4E53-9308-0119315A27A9}">
      <dgm:prSet/>
      <dgm:spPr/>
      <dgm:t>
        <a:bodyPr/>
        <a:lstStyle/>
        <a:p>
          <a:endParaRPr lang="en-US"/>
        </a:p>
      </dgm:t>
    </dgm:pt>
    <dgm:pt modelId="{C6F0C2E5-D325-4037-A14C-2067842C76E3}" type="sibTrans" cxnId="{62C048E5-A807-4E53-9308-0119315A27A9}">
      <dgm:prSet/>
      <dgm:spPr/>
      <dgm:t>
        <a:bodyPr/>
        <a:lstStyle/>
        <a:p>
          <a:endParaRPr lang="en-US"/>
        </a:p>
      </dgm:t>
    </dgm:pt>
    <dgm:pt modelId="{BB5A0F3C-2AB5-465E-BA5A-22C7B793B110}">
      <dgm:prSet/>
      <dgm:spPr/>
      <dgm:t>
        <a:bodyPr/>
        <a:lstStyle/>
        <a:p>
          <a:pPr>
            <a:lnSpc>
              <a:spcPct val="100000"/>
            </a:lnSpc>
          </a:pPr>
          <a:r>
            <a:rPr lang="en-US"/>
            <a:t>Curriculum, Instructional and Operational Practices Alignment to Best Practices</a:t>
          </a:r>
        </a:p>
      </dgm:t>
    </dgm:pt>
    <dgm:pt modelId="{EBD93B09-4430-45E4-BB47-FC711F282788}" type="parTrans" cxnId="{BE32C7DD-AD19-4BAF-9F09-CAE84C62BD41}">
      <dgm:prSet/>
      <dgm:spPr/>
      <dgm:t>
        <a:bodyPr/>
        <a:lstStyle/>
        <a:p>
          <a:endParaRPr lang="en-US"/>
        </a:p>
      </dgm:t>
    </dgm:pt>
    <dgm:pt modelId="{EB16F5A3-3E26-4412-9A63-5EF902C45FED}" type="sibTrans" cxnId="{BE32C7DD-AD19-4BAF-9F09-CAE84C62BD41}">
      <dgm:prSet/>
      <dgm:spPr/>
      <dgm:t>
        <a:bodyPr/>
        <a:lstStyle/>
        <a:p>
          <a:endParaRPr lang="en-US"/>
        </a:p>
      </dgm:t>
    </dgm:pt>
    <dgm:pt modelId="{7FF8205C-606C-4595-8C92-959749F2AC0E}">
      <dgm:prSet/>
      <dgm:spPr/>
      <dgm:t>
        <a:bodyPr/>
        <a:lstStyle/>
        <a:p>
          <a:pPr>
            <a:lnSpc>
              <a:spcPct val="100000"/>
            </a:lnSpc>
          </a:pPr>
          <a:r>
            <a:rPr lang="en-US"/>
            <a:t>MI School Index</a:t>
          </a:r>
        </a:p>
      </dgm:t>
    </dgm:pt>
    <dgm:pt modelId="{FE1EB6FE-719D-4D2C-B9D2-7DC12FE33090}" type="parTrans" cxnId="{B94B10F3-B81D-4A37-B150-6D4009C3D83C}">
      <dgm:prSet/>
      <dgm:spPr/>
      <dgm:t>
        <a:bodyPr/>
        <a:lstStyle/>
        <a:p>
          <a:endParaRPr lang="en-US"/>
        </a:p>
      </dgm:t>
    </dgm:pt>
    <dgm:pt modelId="{B1EA34FF-9406-44E7-B8C3-4E9A45DA86CB}" type="sibTrans" cxnId="{B94B10F3-B81D-4A37-B150-6D4009C3D83C}">
      <dgm:prSet/>
      <dgm:spPr/>
      <dgm:t>
        <a:bodyPr/>
        <a:lstStyle/>
        <a:p>
          <a:endParaRPr lang="en-US"/>
        </a:p>
      </dgm:t>
    </dgm:pt>
    <dgm:pt modelId="{F5A0D172-D6F3-4664-8FC3-4E9C3AB23108}">
      <dgm:prSet/>
      <dgm:spPr/>
      <dgm:t>
        <a:bodyPr/>
        <a:lstStyle/>
        <a:p>
          <a:pPr>
            <a:lnSpc>
              <a:spcPct val="100000"/>
            </a:lnSpc>
          </a:pPr>
          <a:r>
            <a:rPr lang="en-US"/>
            <a:t>Resource Inequities</a:t>
          </a:r>
        </a:p>
      </dgm:t>
    </dgm:pt>
    <dgm:pt modelId="{608E0A01-26A8-42E5-8DD5-9B64DEAE7DD6}" type="parTrans" cxnId="{B9A79F45-74FA-4DBB-B412-F4BF3F33F15A}">
      <dgm:prSet/>
      <dgm:spPr/>
      <dgm:t>
        <a:bodyPr/>
        <a:lstStyle/>
        <a:p>
          <a:endParaRPr lang="en-US"/>
        </a:p>
      </dgm:t>
    </dgm:pt>
    <dgm:pt modelId="{313D1C03-BE48-45AF-B3C6-86EF7DB9FA96}" type="sibTrans" cxnId="{B9A79F45-74FA-4DBB-B412-F4BF3F33F15A}">
      <dgm:prSet/>
      <dgm:spPr/>
      <dgm:t>
        <a:bodyPr/>
        <a:lstStyle/>
        <a:p>
          <a:endParaRPr lang="en-US"/>
        </a:p>
      </dgm:t>
    </dgm:pt>
    <dgm:pt modelId="{0D991896-986E-45E4-85C1-5E1108D56DA8}" type="pres">
      <dgm:prSet presAssocID="{3EDA4129-D6BF-4949-99F0-E374E0001BE8}" presName="root" presStyleCnt="0">
        <dgm:presLayoutVars>
          <dgm:dir/>
          <dgm:resizeHandles val="exact"/>
        </dgm:presLayoutVars>
      </dgm:prSet>
      <dgm:spPr/>
    </dgm:pt>
    <dgm:pt modelId="{1AB349C6-8734-4BC9-8C10-86DED650E3D4}" type="pres">
      <dgm:prSet presAssocID="{5BAB9C75-1D99-4E65-A94B-58609DD7A59D}" presName="compNode" presStyleCnt="0"/>
      <dgm:spPr/>
    </dgm:pt>
    <dgm:pt modelId="{2B698254-8B7B-4D3C-A24E-A4DBF7EE661B}" type="pres">
      <dgm:prSet presAssocID="{5BAB9C75-1D99-4E65-A94B-58609DD7A5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E5F4B1C1-59DF-4D9F-A2F5-3AD6DB70E4FB}" type="pres">
      <dgm:prSet presAssocID="{5BAB9C75-1D99-4E65-A94B-58609DD7A59D}" presName="spaceRect" presStyleCnt="0"/>
      <dgm:spPr/>
    </dgm:pt>
    <dgm:pt modelId="{367F1ADB-B28C-459D-BFAD-050B1D36F0F6}" type="pres">
      <dgm:prSet presAssocID="{5BAB9C75-1D99-4E65-A94B-58609DD7A59D}" presName="textRect" presStyleLbl="revTx" presStyleIdx="0" presStyleCnt="5">
        <dgm:presLayoutVars>
          <dgm:chMax val="1"/>
          <dgm:chPref val="1"/>
        </dgm:presLayoutVars>
      </dgm:prSet>
      <dgm:spPr/>
    </dgm:pt>
    <dgm:pt modelId="{AEA2BE21-B2BB-4D5A-8AE0-E02F2C620579}" type="pres">
      <dgm:prSet presAssocID="{766BB151-2A6E-40F9-BBEC-D3FAEE96BCCB}" presName="sibTrans" presStyleCnt="0"/>
      <dgm:spPr/>
    </dgm:pt>
    <dgm:pt modelId="{C4B3CB11-107D-426F-ADA8-C2275C0B4B63}" type="pres">
      <dgm:prSet presAssocID="{7DBA2985-DD59-4156-AC55-C9EBE82813DB}" presName="compNode" presStyleCnt="0"/>
      <dgm:spPr/>
    </dgm:pt>
    <dgm:pt modelId="{137887FD-AC47-4DE1-9E40-98B14CE8E88A}" type="pres">
      <dgm:prSet presAssocID="{7DBA2985-DD59-4156-AC55-C9EBE82813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1547EAF9-904D-4669-A607-DDC915CB9B74}" type="pres">
      <dgm:prSet presAssocID="{7DBA2985-DD59-4156-AC55-C9EBE82813DB}" presName="spaceRect" presStyleCnt="0"/>
      <dgm:spPr/>
    </dgm:pt>
    <dgm:pt modelId="{EB928B6B-5B24-4B40-B165-D8ABE45336E0}" type="pres">
      <dgm:prSet presAssocID="{7DBA2985-DD59-4156-AC55-C9EBE82813DB}" presName="textRect" presStyleLbl="revTx" presStyleIdx="1" presStyleCnt="5">
        <dgm:presLayoutVars>
          <dgm:chMax val="1"/>
          <dgm:chPref val="1"/>
        </dgm:presLayoutVars>
      </dgm:prSet>
      <dgm:spPr/>
    </dgm:pt>
    <dgm:pt modelId="{F1416A2E-F4D7-43BC-9932-EDD6E1E0F711}" type="pres">
      <dgm:prSet presAssocID="{C6F0C2E5-D325-4037-A14C-2067842C76E3}" presName="sibTrans" presStyleCnt="0"/>
      <dgm:spPr/>
    </dgm:pt>
    <dgm:pt modelId="{6DCD7FA2-D990-42E8-BFDA-C52DF6E28442}" type="pres">
      <dgm:prSet presAssocID="{BB5A0F3C-2AB5-465E-BA5A-22C7B793B110}" presName="compNode" presStyleCnt="0"/>
      <dgm:spPr/>
    </dgm:pt>
    <dgm:pt modelId="{2C543565-CE49-4EB8-86F8-17F3B8CE23DF}" type="pres">
      <dgm:prSet presAssocID="{BB5A0F3C-2AB5-465E-BA5A-22C7B793B11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D09449CE-B16A-4B5F-AD7B-71C2AAD7CCEC}" type="pres">
      <dgm:prSet presAssocID="{BB5A0F3C-2AB5-465E-BA5A-22C7B793B110}" presName="spaceRect" presStyleCnt="0"/>
      <dgm:spPr/>
    </dgm:pt>
    <dgm:pt modelId="{4CA8403B-D661-4499-AC8D-B87E90E8416F}" type="pres">
      <dgm:prSet presAssocID="{BB5A0F3C-2AB5-465E-BA5A-22C7B793B110}" presName="textRect" presStyleLbl="revTx" presStyleIdx="2" presStyleCnt="5">
        <dgm:presLayoutVars>
          <dgm:chMax val="1"/>
          <dgm:chPref val="1"/>
        </dgm:presLayoutVars>
      </dgm:prSet>
      <dgm:spPr/>
    </dgm:pt>
    <dgm:pt modelId="{A249C37A-38DF-4F35-8B04-6747B804CCAC}" type="pres">
      <dgm:prSet presAssocID="{EB16F5A3-3E26-4412-9A63-5EF902C45FED}" presName="sibTrans" presStyleCnt="0"/>
      <dgm:spPr/>
    </dgm:pt>
    <dgm:pt modelId="{B6FE7067-9E07-436F-857E-2930F5C1C81F}" type="pres">
      <dgm:prSet presAssocID="{7FF8205C-606C-4595-8C92-959749F2AC0E}" presName="compNode" presStyleCnt="0"/>
      <dgm:spPr/>
    </dgm:pt>
    <dgm:pt modelId="{3C11487F-234D-4F12-8152-A87808522840}" type="pres">
      <dgm:prSet presAssocID="{7FF8205C-606C-4595-8C92-959749F2AC0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F7433493-7567-48F4-BAFE-7E2C74637568}" type="pres">
      <dgm:prSet presAssocID="{7FF8205C-606C-4595-8C92-959749F2AC0E}" presName="spaceRect" presStyleCnt="0"/>
      <dgm:spPr/>
    </dgm:pt>
    <dgm:pt modelId="{5F05FFEB-9175-4861-8B1A-2C8CFFF6C692}" type="pres">
      <dgm:prSet presAssocID="{7FF8205C-606C-4595-8C92-959749F2AC0E}" presName="textRect" presStyleLbl="revTx" presStyleIdx="3" presStyleCnt="5">
        <dgm:presLayoutVars>
          <dgm:chMax val="1"/>
          <dgm:chPref val="1"/>
        </dgm:presLayoutVars>
      </dgm:prSet>
      <dgm:spPr/>
    </dgm:pt>
    <dgm:pt modelId="{C705A6AF-CC95-4717-9B2B-7EA825F68BC5}" type="pres">
      <dgm:prSet presAssocID="{B1EA34FF-9406-44E7-B8C3-4E9A45DA86CB}" presName="sibTrans" presStyleCnt="0"/>
      <dgm:spPr/>
    </dgm:pt>
    <dgm:pt modelId="{362E6E28-D971-4B64-B73C-CBE60651BE38}" type="pres">
      <dgm:prSet presAssocID="{F5A0D172-D6F3-4664-8FC3-4E9C3AB23108}" presName="compNode" presStyleCnt="0"/>
      <dgm:spPr/>
    </dgm:pt>
    <dgm:pt modelId="{5A7A0FC7-05C8-4ED1-A9FD-CFFE5375E9BE}" type="pres">
      <dgm:prSet presAssocID="{F5A0D172-D6F3-4664-8FC3-4E9C3AB2310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7D0AEF48-EC89-47AE-9FB7-FFC4F4F77ADC}" type="pres">
      <dgm:prSet presAssocID="{F5A0D172-D6F3-4664-8FC3-4E9C3AB23108}" presName="spaceRect" presStyleCnt="0"/>
      <dgm:spPr/>
    </dgm:pt>
    <dgm:pt modelId="{19FDD10C-EEE8-4373-BC99-2AE45D8F0E80}" type="pres">
      <dgm:prSet presAssocID="{F5A0D172-D6F3-4664-8FC3-4E9C3AB23108}" presName="textRect" presStyleLbl="revTx" presStyleIdx="4" presStyleCnt="5">
        <dgm:presLayoutVars>
          <dgm:chMax val="1"/>
          <dgm:chPref val="1"/>
        </dgm:presLayoutVars>
      </dgm:prSet>
      <dgm:spPr/>
    </dgm:pt>
  </dgm:ptLst>
  <dgm:cxnLst>
    <dgm:cxn modelId="{2BE59303-E0C0-44E6-ADBF-057EF7E35FBE}" type="presOf" srcId="{3EDA4129-D6BF-4949-99F0-E374E0001BE8}" destId="{0D991896-986E-45E4-85C1-5E1108D56DA8}" srcOrd="0" destOrd="0" presId="urn:microsoft.com/office/officeart/2018/2/layout/IconLabelList"/>
    <dgm:cxn modelId="{B9A79F45-74FA-4DBB-B412-F4BF3F33F15A}" srcId="{3EDA4129-D6BF-4949-99F0-E374E0001BE8}" destId="{F5A0D172-D6F3-4664-8FC3-4E9C3AB23108}" srcOrd="4" destOrd="0" parTransId="{608E0A01-26A8-42E5-8DD5-9B64DEAE7DD6}" sibTransId="{313D1C03-BE48-45AF-B3C6-86EF7DB9FA96}"/>
    <dgm:cxn modelId="{45D69872-48A3-4663-A7FA-C339D7304A9A}" type="presOf" srcId="{F5A0D172-D6F3-4664-8FC3-4E9C3AB23108}" destId="{19FDD10C-EEE8-4373-BC99-2AE45D8F0E80}" srcOrd="0" destOrd="0" presId="urn:microsoft.com/office/officeart/2018/2/layout/IconLabelList"/>
    <dgm:cxn modelId="{91CFEA7C-6ED3-4EC5-BA62-7E476647BB9E}" type="presOf" srcId="{5BAB9C75-1D99-4E65-A94B-58609DD7A59D}" destId="{367F1ADB-B28C-459D-BFAD-050B1D36F0F6}" srcOrd="0" destOrd="0" presId="urn:microsoft.com/office/officeart/2018/2/layout/IconLabelList"/>
    <dgm:cxn modelId="{8B79E281-E0D3-4DD9-8BAF-8BCDDC78DD6B}" type="presOf" srcId="{7DBA2985-DD59-4156-AC55-C9EBE82813DB}" destId="{EB928B6B-5B24-4B40-B165-D8ABE45336E0}" srcOrd="0" destOrd="0" presId="urn:microsoft.com/office/officeart/2018/2/layout/IconLabelList"/>
    <dgm:cxn modelId="{58D7FDA8-708B-4718-8468-4EAD46EFF7A0}" type="presOf" srcId="{7FF8205C-606C-4595-8C92-959749F2AC0E}" destId="{5F05FFEB-9175-4861-8B1A-2C8CFFF6C692}" srcOrd="0" destOrd="0" presId="urn:microsoft.com/office/officeart/2018/2/layout/IconLabelList"/>
    <dgm:cxn modelId="{71358AC1-443C-4766-B715-ADC02D9CC416}" srcId="{3EDA4129-D6BF-4949-99F0-E374E0001BE8}" destId="{5BAB9C75-1D99-4E65-A94B-58609DD7A59D}" srcOrd="0" destOrd="0" parTransId="{C46EA187-8C8C-4171-8B95-D0D6B450A32A}" sibTransId="{766BB151-2A6E-40F9-BBEC-D3FAEE96BCCB}"/>
    <dgm:cxn modelId="{BE32C7DD-AD19-4BAF-9F09-CAE84C62BD41}" srcId="{3EDA4129-D6BF-4949-99F0-E374E0001BE8}" destId="{BB5A0F3C-2AB5-465E-BA5A-22C7B793B110}" srcOrd="2" destOrd="0" parTransId="{EBD93B09-4430-45E4-BB47-FC711F282788}" sibTransId="{EB16F5A3-3E26-4412-9A63-5EF902C45FED}"/>
    <dgm:cxn modelId="{62C048E5-A807-4E53-9308-0119315A27A9}" srcId="{3EDA4129-D6BF-4949-99F0-E374E0001BE8}" destId="{7DBA2985-DD59-4156-AC55-C9EBE82813DB}" srcOrd="1" destOrd="0" parTransId="{8F80FDA9-F952-48FA-B193-C1AF49DD1E2B}" sibTransId="{C6F0C2E5-D325-4037-A14C-2067842C76E3}"/>
    <dgm:cxn modelId="{01D706EB-E480-455B-98D6-4D39EB0E499B}" type="presOf" srcId="{BB5A0F3C-2AB5-465E-BA5A-22C7B793B110}" destId="{4CA8403B-D661-4499-AC8D-B87E90E8416F}" srcOrd="0" destOrd="0" presId="urn:microsoft.com/office/officeart/2018/2/layout/IconLabelList"/>
    <dgm:cxn modelId="{B94B10F3-B81D-4A37-B150-6D4009C3D83C}" srcId="{3EDA4129-D6BF-4949-99F0-E374E0001BE8}" destId="{7FF8205C-606C-4595-8C92-959749F2AC0E}" srcOrd="3" destOrd="0" parTransId="{FE1EB6FE-719D-4D2C-B9D2-7DC12FE33090}" sibTransId="{B1EA34FF-9406-44E7-B8C3-4E9A45DA86CB}"/>
    <dgm:cxn modelId="{0478C390-3EF0-4965-9C7F-5DFABF851A63}" type="presParOf" srcId="{0D991896-986E-45E4-85C1-5E1108D56DA8}" destId="{1AB349C6-8734-4BC9-8C10-86DED650E3D4}" srcOrd="0" destOrd="0" presId="urn:microsoft.com/office/officeart/2018/2/layout/IconLabelList"/>
    <dgm:cxn modelId="{C72AAB3C-E0D6-4B10-A511-0D83FC0E9DF5}" type="presParOf" srcId="{1AB349C6-8734-4BC9-8C10-86DED650E3D4}" destId="{2B698254-8B7B-4D3C-A24E-A4DBF7EE661B}" srcOrd="0" destOrd="0" presId="urn:microsoft.com/office/officeart/2018/2/layout/IconLabelList"/>
    <dgm:cxn modelId="{2CA06992-D69E-481C-A4FB-8D54B71E4A43}" type="presParOf" srcId="{1AB349C6-8734-4BC9-8C10-86DED650E3D4}" destId="{E5F4B1C1-59DF-4D9F-A2F5-3AD6DB70E4FB}" srcOrd="1" destOrd="0" presId="urn:microsoft.com/office/officeart/2018/2/layout/IconLabelList"/>
    <dgm:cxn modelId="{62062608-676B-4156-91A2-D2DD3B6B13E4}" type="presParOf" srcId="{1AB349C6-8734-4BC9-8C10-86DED650E3D4}" destId="{367F1ADB-B28C-459D-BFAD-050B1D36F0F6}" srcOrd="2" destOrd="0" presId="urn:microsoft.com/office/officeart/2018/2/layout/IconLabelList"/>
    <dgm:cxn modelId="{DAD07638-0805-4811-9181-EF86281BC05E}" type="presParOf" srcId="{0D991896-986E-45E4-85C1-5E1108D56DA8}" destId="{AEA2BE21-B2BB-4D5A-8AE0-E02F2C620579}" srcOrd="1" destOrd="0" presId="urn:microsoft.com/office/officeart/2018/2/layout/IconLabelList"/>
    <dgm:cxn modelId="{3B4D69D1-157B-401E-8BF7-FB7B66D2D97D}" type="presParOf" srcId="{0D991896-986E-45E4-85C1-5E1108D56DA8}" destId="{C4B3CB11-107D-426F-ADA8-C2275C0B4B63}" srcOrd="2" destOrd="0" presId="urn:microsoft.com/office/officeart/2018/2/layout/IconLabelList"/>
    <dgm:cxn modelId="{65BFFC84-174C-4709-AE1C-5F39FA4F6F0A}" type="presParOf" srcId="{C4B3CB11-107D-426F-ADA8-C2275C0B4B63}" destId="{137887FD-AC47-4DE1-9E40-98B14CE8E88A}" srcOrd="0" destOrd="0" presId="urn:microsoft.com/office/officeart/2018/2/layout/IconLabelList"/>
    <dgm:cxn modelId="{955A5C47-AB16-47F3-AE08-8301C27457DA}" type="presParOf" srcId="{C4B3CB11-107D-426F-ADA8-C2275C0B4B63}" destId="{1547EAF9-904D-4669-A607-DDC915CB9B74}" srcOrd="1" destOrd="0" presId="urn:microsoft.com/office/officeart/2018/2/layout/IconLabelList"/>
    <dgm:cxn modelId="{B18B6968-8B21-4808-AFAA-26FF27AC2872}" type="presParOf" srcId="{C4B3CB11-107D-426F-ADA8-C2275C0B4B63}" destId="{EB928B6B-5B24-4B40-B165-D8ABE45336E0}" srcOrd="2" destOrd="0" presId="urn:microsoft.com/office/officeart/2018/2/layout/IconLabelList"/>
    <dgm:cxn modelId="{BF742D66-2FC7-4538-98F9-1F1CADF65E89}" type="presParOf" srcId="{0D991896-986E-45E4-85C1-5E1108D56DA8}" destId="{F1416A2E-F4D7-43BC-9932-EDD6E1E0F711}" srcOrd="3" destOrd="0" presId="urn:microsoft.com/office/officeart/2018/2/layout/IconLabelList"/>
    <dgm:cxn modelId="{3133D8ED-1F5D-4613-8D48-2D7F6B13F64E}" type="presParOf" srcId="{0D991896-986E-45E4-85C1-5E1108D56DA8}" destId="{6DCD7FA2-D990-42E8-BFDA-C52DF6E28442}" srcOrd="4" destOrd="0" presId="urn:microsoft.com/office/officeart/2018/2/layout/IconLabelList"/>
    <dgm:cxn modelId="{3EDA98C4-1108-4E2E-AAE7-038B36CE6FD2}" type="presParOf" srcId="{6DCD7FA2-D990-42E8-BFDA-C52DF6E28442}" destId="{2C543565-CE49-4EB8-86F8-17F3B8CE23DF}" srcOrd="0" destOrd="0" presId="urn:microsoft.com/office/officeart/2018/2/layout/IconLabelList"/>
    <dgm:cxn modelId="{7A10945F-68C4-4C49-A048-812386A6587E}" type="presParOf" srcId="{6DCD7FA2-D990-42E8-BFDA-C52DF6E28442}" destId="{D09449CE-B16A-4B5F-AD7B-71C2AAD7CCEC}" srcOrd="1" destOrd="0" presId="urn:microsoft.com/office/officeart/2018/2/layout/IconLabelList"/>
    <dgm:cxn modelId="{E338F5D8-32A5-4A2B-B053-20FF5F2A0BD1}" type="presParOf" srcId="{6DCD7FA2-D990-42E8-BFDA-C52DF6E28442}" destId="{4CA8403B-D661-4499-AC8D-B87E90E8416F}" srcOrd="2" destOrd="0" presId="urn:microsoft.com/office/officeart/2018/2/layout/IconLabelList"/>
    <dgm:cxn modelId="{FD297797-6CD7-4846-AE78-A36F213EB21C}" type="presParOf" srcId="{0D991896-986E-45E4-85C1-5E1108D56DA8}" destId="{A249C37A-38DF-4F35-8B04-6747B804CCAC}" srcOrd="5" destOrd="0" presId="urn:microsoft.com/office/officeart/2018/2/layout/IconLabelList"/>
    <dgm:cxn modelId="{E6F7ADDB-6818-4987-A1CB-8ED75FB97F82}" type="presParOf" srcId="{0D991896-986E-45E4-85C1-5E1108D56DA8}" destId="{B6FE7067-9E07-436F-857E-2930F5C1C81F}" srcOrd="6" destOrd="0" presId="urn:microsoft.com/office/officeart/2018/2/layout/IconLabelList"/>
    <dgm:cxn modelId="{EF174E2D-5812-4E88-8ACC-73752D13D205}" type="presParOf" srcId="{B6FE7067-9E07-436F-857E-2930F5C1C81F}" destId="{3C11487F-234D-4F12-8152-A87808522840}" srcOrd="0" destOrd="0" presId="urn:microsoft.com/office/officeart/2018/2/layout/IconLabelList"/>
    <dgm:cxn modelId="{E287F6E2-6E9B-455F-91AD-D8A959910D1F}" type="presParOf" srcId="{B6FE7067-9E07-436F-857E-2930F5C1C81F}" destId="{F7433493-7567-48F4-BAFE-7E2C74637568}" srcOrd="1" destOrd="0" presId="urn:microsoft.com/office/officeart/2018/2/layout/IconLabelList"/>
    <dgm:cxn modelId="{CEE46A17-AA01-489E-8189-4C8E29053479}" type="presParOf" srcId="{B6FE7067-9E07-436F-857E-2930F5C1C81F}" destId="{5F05FFEB-9175-4861-8B1A-2C8CFFF6C692}" srcOrd="2" destOrd="0" presId="urn:microsoft.com/office/officeart/2018/2/layout/IconLabelList"/>
    <dgm:cxn modelId="{D984608D-D5CD-4221-ACDA-3D951931752E}" type="presParOf" srcId="{0D991896-986E-45E4-85C1-5E1108D56DA8}" destId="{C705A6AF-CC95-4717-9B2B-7EA825F68BC5}" srcOrd="7" destOrd="0" presId="urn:microsoft.com/office/officeart/2018/2/layout/IconLabelList"/>
    <dgm:cxn modelId="{A7BE99FB-DE63-49EE-AE4F-B33D90D7FB34}" type="presParOf" srcId="{0D991896-986E-45E4-85C1-5E1108D56DA8}" destId="{362E6E28-D971-4B64-B73C-CBE60651BE38}" srcOrd="8" destOrd="0" presId="urn:microsoft.com/office/officeart/2018/2/layout/IconLabelList"/>
    <dgm:cxn modelId="{46C57882-2422-40BD-B168-BC1E57BB7E78}" type="presParOf" srcId="{362E6E28-D971-4B64-B73C-CBE60651BE38}" destId="{5A7A0FC7-05C8-4ED1-A9FD-CFFE5375E9BE}" srcOrd="0" destOrd="0" presId="urn:microsoft.com/office/officeart/2018/2/layout/IconLabelList"/>
    <dgm:cxn modelId="{201493CF-CC07-4E6B-880B-0D6B661A6DC4}" type="presParOf" srcId="{362E6E28-D971-4B64-B73C-CBE60651BE38}" destId="{7D0AEF48-EC89-47AE-9FB7-FFC4F4F77ADC}" srcOrd="1" destOrd="0" presId="urn:microsoft.com/office/officeart/2018/2/layout/IconLabelList"/>
    <dgm:cxn modelId="{B976BA24-F788-4D11-9A7E-FB03C28980FF}" type="presParOf" srcId="{362E6E28-D971-4B64-B73C-CBE60651BE38}" destId="{19FDD10C-EEE8-4373-BC99-2AE45D8F0E8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ADD659-58FC-461D-94AF-06CE9E31590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1507DE4-2CA8-4ED2-94C0-C83AE5A6C098}">
      <dgm:prSet/>
      <dgm:spPr/>
      <dgm:t>
        <a:bodyPr/>
        <a:lstStyle/>
        <a:p>
          <a:r>
            <a:rPr lang="en-US"/>
            <a:t>Implemented with Fidelity</a:t>
          </a:r>
        </a:p>
      </dgm:t>
    </dgm:pt>
    <dgm:pt modelId="{54996616-262B-4A6A-A5E1-320F4FC0114E}" type="parTrans" cxnId="{34EB3E1C-0BF6-4BA3-8133-6DEEFBBD7138}">
      <dgm:prSet/>
      <dgm:spPr/>
      <dgm:t>
        <a:bodyPr/>
        <a:lstStyle/>
        <a:p>
          <a:endParaRPr lang="en-US"/>
        </a:p>
      </dgm:t>
    </dgm:pt>
    <dgm:pt modelId="{A6325141-038A-47B8-95D9-D50508A0A5BF}" type="sibTrans" cxnId="{34EB3E1C-0BF6-4BA3-8133-6DEEFBBD7138}">
      <dgm:prSet/>
      <dgm:spPr/>
      <dgm:t>
        <a:bodyPr/>
        <a:lstStyle/>
        <a:p>
          <a:endParaRPr lang="en-US"/>
        </a:p>
      </dgm:t>
    </dgm:pt>
    <dgm:pt modelId="{8013504A-E6A7-4052-8ED2-40620E17EC9B}">
      <dgm:prSet/>
      <dgm:spPr/>
      <dgm:t>
        <a:bodyPr/>
        <a:lstStyle/>
        <a:p>
          <a:r>
            <a:rPr lang="en-US"/>
            <a:t>Result in Success </a:t>
          </a:r>
        </a:p>
      </dgm:t>
    </dgm:pt>
    <dgm:pt modelId="{B783C491-2076-4F92-B706-BDDD0AAFA4E5}" type="parTrans" cxnId="{6B2CB608-935F-4371-8833-C030F016A593}">
      <dgm:prSet/>
      <dgm:spPr/>
      <dgm:t>
        <a:bodyPr/>
        <a:lstStyle/>
        <a:p>
          <a:endParaRPr lang="en-US"/>
        </a:p>
      </dgm:t>
    </dgm:pt>
    <dgm:pt modelId="{7419F6C8-36C0-485F-A0C4-1781104043CA}" type="sibTrans" cxnId="{6B2CB608-935F-4371-8833-C030F016A593}">
      <dgm:prSet/>
      <dgm:spPr/>
      <dgm:t>
        <a:bodyPr/>
        <a:lstStyle/>
        <a:p>
          <a:endParaRPr lang="en-US"/>
        </a:p>
      </dgm:t>
    </dgm:pt>
    <dgm:pt modelId="{B83F1B71-579A-4AB1-9C7D-7C801326DFDB}">
      <dgm:prSet/>
      <dgm:spPr/>
      <dgm:t>
        <a:bodyPr/>
        <a:lstStyle/>
        <a:p>
          <a:r>
            <a:rPr lang="en-US"/>
            <a:t>Help District Reach Its Goals </a:t>
          </a:r>
        </a:p>
      </dgm:t>
    </dgm:pt>
    <dgm:pt modelId="{92736E8C-1C30-4E22-896E-B5D063875160}" type="parTrans" cxnId="{3612C45A-D66C-4A97-8779-9151441C90AA}">
      <dgm:prSet/>
      <dgm:spPr/>
      <dgm:t>
        <a:bodyPr/>
        <a:lstStyle/>
        <a:p>
          <a:endParaRPr lang="en-US"/>
        </a:p>
      </dgm:t>
    </dgm:pt>
    <dgm:pt modelId="{8C84CD9E-EC45-4B85-94E3-534168EDA1C8}" type="sibTrans" cxnId="{3612C45A-D66C-4A97-8779-9151441C90AA}">
      <dgm:prSet/>
      <dgm:spPr/>
      <dgm:t>
        <a:bodyPr/>
        <a:lstStyle/>
        <a:p>
          <a:endParaRPr lang="en-US"/>
        </a:p>
      </dgm:t>
    </dgm:pt>
    <dgm:pt modelId="{7D257A93-116A-4A7C-A601-38FBAE6289D8}">
      <dgm:prSet/>
      <dgm:spPr/>
      <dgm:t>
        <a:bodyPr/>
        <a:lstStyle/>
        <a:p>
          <a:r>
            <a:rPr lang="en-US"/>
            <a:t>Address Literacy, Mathematics, and Whole Child Needs </a:t>
          </a:r>
        </a:p>
      </dgm:t>
    </dgm:pt>
    <dgm:pt modelId="{BC6F7C47-DE89-46B4-9FB0-392D8F507606}" type="parTrans" cxnId="{33002DB1-90EE-427B-826B-577F1E848FF4}">
      <dgm:prSet/>
      <dgm:spPr/>
      <dgm:t>
        <a:bodyPr/>
        <a:lstStyle/>
        <a:p>
          <a:endParaRPr lang="en-US"/>
        </a:p>
      </dgm:t>
    </dgm:pt>
    <dgm:pt modelId="{422903D3-1D97-4CB8-BE57-FEC764B77CAB}" type="sibTrans" cxnId="{33002DB1-90EE-427B-826B-577F1E848FF4}">
      <dgm:prSet/>
      <dgm:spPr/>
      <dgm:t>
        <a:bodyPr/>
        <a:lstStyle/>
        <a:p>
          <a:endParaRPr lang="en-US"/>
        </a:p>
      </dgm:t>
    </dgm:pt>
    <dgm:pt modelId="{77CC92ED-2F8B-4A7C-8239-D1C09C9A781B}">
      <dgm:prSet/>
      <dgm:spPr/>
      <dgm:t>
        <a:bodyPr/>
        <a:lstStyle/>
        <a:p>
          <a:r>
            <a:rPr lang="en-US"/>
            <a:t>Aligned 18-Month Interim Target Benchmarks &amp; </a:t>
          </a:r>
        </a:p>
        <a:p>
          <a:r>
            <a:rPr lang="en-US"/>
            <a:t>36-Month End Target Outcomes</a:t>
          </a:r>
        </a:p>
      </dgm:t>
    </dgm:pt>
    <dgm:pt modelId="{A322D538-221B-4E1C-900F-6ED5631ACD67}" type="parTrans" cxnId="{CF1153E9-FAA0-4CA1-99FD-0977C9A38003}">
      <dgm:prSet/>
      <dgm:spPr/>
      <dgm:t>
        <a:bodyPr/>
        <a:lstStyle/>
        <a:p>
          <a:endParaRPr lang="en-US"/>
        </a:p>
      </dgm:t>
    </dgm:pt>
    <dgm:pt modelId="{024AB491-619C-4C00-87A6-71382B6F46E6}" type="sibTrans" cxnId="{CF1153E9-FAA0-4CA1-99FD-0977C9A38003}">
      <dgm:prSet/>
      <dgm:spPr/>
      <dgm:t>
        <a:bodyPr/>
        <a:lstStyle/>
        <a:p>
          <a:endParaRPr lang="en-US"/>
        </a:p>
      </dgm:t>
    </dgm:pt>
    <dgm:pt modelId="{DBDF259B-DCD5-419B-9528-44B26A2838E2}" type="pres">
      <dgm:prSet presAssocID="{29ADD659-58FC-461D-94AF-06CE9E315901}" presName="diagram" presStyleCnt="0">
        <dgm:presLayoutVars>
          <dgm:dir/>
          <dgm:resizeHandles val="exact"/>
        </dgm:presLayoutVars>
      </dgm:prSet>
      <dgm:spPr/>
    </dgm:pt>
    <dgm:pt modelId="{2764D160-5BFE-459C-85DA-29F5100AE097}" type="pres">
      <dgm:prSet presAssocID="{01507DE4-2CA8-4ED2-94C0-C83AE5A6C098}" presName="node" presStyleLbl="node1" presStyleIdx="0" presStyleCnt="5" custLinFactX="100000" custLinFactNeighborX="120810" custLinFactNeighborY="2411">
        <dgm:presLayoutVars>
          <dgm:bulletEnabled val="1"/>
        </dgm:presLayoutVars>
      </dgm:prSet>
      <dgm:spPr/>
    </dgm:pt>
    <dgm:pt modelId="{B3FDD18C-12B8-43DC-86B0-EAACD0F86BC4}" type="pres">
      <dgm:prSet presAssocID="{A6325141-038A-47B8-95D9-D50508A0A5BF}" presName="sibTrans" presStyleCnt="0"/>
      <dgm:spPr/>
    </dgm:pt>
    <dgm:pt modelId="{DAFC7B24-6CB8-4AA3-812C-F1DEF33A2517}" type="pres">
      <dgm:prSet presAssocID="{7D257A93-116A-4A7C-A601-38FBAE6289D8}" presName="node" presStyleLbl="node1" presStyleIdx="1" presStyleCnt="5">
        <dgm:presLayoutVars>
          <dgm:bulletEnabled val="1"/>
        </dgm:presLayoutVars>
      </dgm:prSet>
      <dgm:spPr/>
    </dgm:pt>
    <dgm:pt modelId="{AFFDF783-07FB-437E-B296-E7AB9D067987}" type="pres">
      <dgm:prSet presAssocID="{422903D3-1D97-4CB8-BE57-FEC764B77CAB}" presName="sibTrans" presStyleCnt="0"/>
      <dgm:spPr/>
    </dgm:pt>
    <dgm:pt modelId="{7430CA17-219D-42A2-9334-035FCA911B49}" type="pres">
      <dgm:prSet presAssocID="{B83F1B71-579A-4AB1-9C7D-7C801326DFDB}" presName="node" presStyleLbl="node1" presStyleIdx="2" presStyleCnt="5" custLinFactX="-66314" custLinFactY="19218" custLinFactNeighborX="-100000" custLinFactNeighborY="100000">
        <dgm:presLayoutVars>
          <dgm:bulletEnabled val="1"/>
        </dgm:presLayoutVars>
      </dgm:prSet>
      <dgm:spPr/>
    </dgm:pt>
    <dgm:pt modelId="{B967CDA7-58C5-4FD9-BEEB-CB45D3CA4D21}" type="pres">
      <dgm:prSet presAssocID="{8C84CD9E-EC45-4B85-94E3-534168EDA1C8}" presName="sibTrans" presStyleCnt="0"/>
      <dgm:spPr/>
    </dgm:pt>
    <dgm:pt modelId="{C1062A54-5A44-4D37-B4DB-D416A3D6EA16}" type="pres">
      <dgm:prSet presAssocID="{8013504A-E6A7-4052-8ED2-40620E17EC9B}" presName="node" presStyleLbl="node1" presStyleIdx="3" presStyleCnt="5" custLinFactX="12122" custLinFactNeighborX="100000" custLinFactNeighborY="2552">
        <dgm:presLayoutVars>
          <dgm:bulletEnabled val="1"/>
        </dgm:presLayoutVars>
      </dgm:prSet>
      <dgm:spPr/>
    </dgm:pt>
    <dgm:pt modelId="{EFA64E68-09FA-4BBF-853A-780FB76892C0}" type="pres">
      <dgm:prSet presAssocID="{7419F6C8-36C0-485F-A0C4-1781104043CA}" presName="sibTrans" presStyleCnt="0"/>
      <dgm:spPr/>
    </dgm:pt>
    <dgm:pt modelId="{1EA3AD0E-5ADE-4D52-ADF6-712B8FAFB5EA}" type="pres">
      <dgm:prSet presAssocID="{77CC92ED-2F8B-4A7C-8239-D1C09C9A781B}" presName="node" presStyleLbl="node1" presStyleIdx="4" presStyleCnt="5" custLinFactX="-68675" custLinFactY="-14416" custLinFactNeighborX="-100000" custLinFactNeighborY="-100000">
        <dgm:presLayoutVars>
          <dgm:bulletEnabled val="1"/>
        </dgm:presLayoutVars>
      </dgm:prSet>
      <dgm:spPr/>
    </dgm:pt>
  </dgm:ptLst>
  <dgm:cxnLst>
    <dgm:cxn modelId="{6B2CB608-935F-4371-8833-C030F016A593}" srcId="{29ADD659-58FC-461D-94AF-06CE9E315901}" destId="{8013504A-E6A7-4052-8ED2-40620E17EC9B}" srcOrd="3" destOrd="0" parTransId="{B783C491-2076-4F92-B706-BDDD0AAFA4E5}" sibTransId="{7419F6C8-36C0-485F-A0C4-1781104043CA}"/>
    <dgm:cxn modelId="{34EB3E1C-0BF6-4BA3-8133-6DEEFBBD7138}" srcId="{29ADD659-58FC-461D-94AF-06CE9E315901}" destId="{01507DE4-2CA8-4ED2-94C0-C83AE5A6C098}" srcOrd="0" destOrd="0" parTransId="{54996616-262B-4A6A-A5E1-320F4FC0114E}" sibTransId="{A6325141-038A-47B8-95D9-D50508A0A5BF}"/>
    <dgm:cxn modelId="{F0F9F736-6256-4A42-9915-80AC3C2C246C}" type="presOf" srcId="{01507DE4-2CA8-4ED2-94C0-C83AE5A6C098}" destId="{2764D160-5BFE-459C-85DA-29F5100AE097}" srcOrd="0" destOrd="0" presId="urn:microsoft.com/office/officeart/2005/8/layout/default"/>
    <dgm:cxn modelId="{FCD7F86D-1743-4F6E-981E-1AD3C251D516}" type="presOf" srcId="{8013504A-E6A7-4052-8ED2-40620E17EC9B}" destId="{C1062A54-5A44-4D37-B4DB-D416A3D6EA16}" srcOrd="0" destOrd="0" presId="urn:microsoft.com/office/officeart/2005/8/layout/default"/>
    <dgm:cxn modelId="{9EA17B4F-D50D-4A50-9421-49496248275A}" type="presOf" srcId="{7D257A93-116A-4A7C-A601-38FBAE6289D8}" destId="{DAFC7B24-6CB8-4AA3-812C-F1DEF33A2517}" srcOrd="0" destOrd="0" presId="urn:microsoft.com/office/officeart/2005/8/layout/default"/>
    <dgm:cxn modelId="{3612C45A-D66C-4A97-8779-9151441C90AA}" srcId="{29ADD659-58FC-461D-94AF-06CE9E315901}" destId="{B83F1B71-579A-4AB1-9C7D-7C801326DFDB}" srcOrd="2" destOrd="0" parTransId="{92736E8C-1C30-4E22-896E-B5D063875160}" sibTransId="{8C84CD9E-EC45-4B85-94E3-534168EDA1C8}"/>
    <dgm:cxn modelId="{6EE0C1AE-A465-4127-B40A-272DBD84CFE4}" type="presOf" srcId="{29ADD659-58FC-461D-94AF-06CE9E315901}" destId="{DBDF259B-DCD5-419B-9528-44B26A2838E2}" srcOrd="0" destOrd="0" presId="urn:microsoft.com/office/officeart/2005/8/layout/default"/>
    <dgm:cxn modelId="{33002DB1-90EE-427B-826B-577F1E848FF4}" srcId="{29ADD659-58FC-461D-94AF-06CE9E315901}" destId="{7D257A93-116A-4A7C-A601-38FBAE6289D8}" srcOrd="1" destOrd="0" parTransId="{BC6F7C47-DE89-46B4-9FB0-392D8F507606}" sibTransId="{422903D3-1D97-4CB8-BE57-FEC764B77CAB}"/>
    <dgm:cxn modelId="{7FABD2BC-0FDC-4643-97DA-BBB8BDE058A2}" type="presOf" srcId="{77CC92ED-2F8B-4A7C-8239-D1C09C9A781B}" destId="{1EA3AD0E-5ADE-4D52-ADF6-712B8FAFB5EA}" srcOrd="0" destOrd="0" presId="urn:microsoft.com/office/officeart/2005/8/layout/default"/>
    <dgm:cxn modelId="{79176ED9-9B06-4997-9A69-DB437E7B9B84}" type="presOf" srcId="{B83F1B71-579A-4AB1-9C7D-7C801326DFDB}" destId="{7430CA17-219D-42A2-9334-035FCA911B49}" srcOrd="0" destOrd="0" presId="urn:microsoft.com/office/officeart/2005/8/layout/default"/>
    <dgm:cxn modelId="{CF1153E9-FAA0-4CA1-99FD-0977C9A38003}" srcId="{29ADD659-58FC-461D-94AF-06CE9E315901}" destId="{77CC92ED-2F8B-4A7C-8239-D1C09C9A781B}" srcOrd="4" destOrd="0" parTransId="{A322D538-221B-4E1C-900F-6ED5631ACD67}" sibTransId="{024AB491-619C-4C00-87A6-71382B6F46E6}"/>
    <dgm:cxn modelId="{AAEBE856-CDEC-443C-B34A-E2278C7D294C}" type="presParOf" srcId="{DBDF259B-DCD5-419B-9528-44B26A2838E2}" destId="{2764D160-5BFE-459C-85DA-29F5100AE097}" srcOrd="0" destOrd="0" presId="urn:microsoft.com/office/officeart/2005/8/layout/default"/>
    <dgm:cxn modelId="{09834FBA-33C8-4607-9ABF-B92F5C488BC6}" type="presParOf" srcId="{DBDF259B-DCD5-419B-9528-44B26A2838E2}" destId="{B3FDD18C-12B8-43DC-86B0-EAACD0F86BC4}" srcOrd="1" destOrd="0" presId="urn:microsoft.com/office/officeart/2005/8/layout/default"/>
    <dgm:cxn modelId="{75CAB55F-9D74-4A2A-A91B-3C2961CBFBFB}" type="presParOf" srcId="{DBDF259B-DCD5-419B-9528-44B26A2838E2}" destId="{DAFC7B24-6CB8-4AA3-812C-F1DEF33A2517}" srcOrd="2" destOrd="0" presId="urn:microsoft.com/office/officeart/2005/8/layout/default"/>
    <dgm:cxn modelId="{8A4CC540-E8D4-4623-80E2-3E4ADFB70C31}" type="presParOf" srcId="{DBDF259B-DCD5-419B-9528-44B26A2838E2}" destId="{AFFDF783-07FB-437E-B296-E7AB9D067987}" srcOrd="3" destOrd="0" presId="urn:microsoft.com/office/officeart/2005/8/layout/default"/>
    <dgm:cxn modelId="{8B930911-F840-4444-8429-A893FA62098C}" type="presParOf" srcId="{DBDF259B-DCD5-419B-9528-44B26A2838E2}" destId="{7430CA17-219D-42A2-9334-035FCA911B49}" srcOrd="4" destOrd="0" presId="urn:microsoft.com/office/officeart/2005/8/layout/default"/>
    <dgm:cxn modelId="{6C287E81-9AFE-4B1D-86F0-35246368BA94}" type="presParOf" srcId="{DBDF259B-DCD5-419B-9528-44B26A2838E2}" destId="{B967CDA7-58C5-4FD9-BEEB-CB45D3CA4D21}" srcOrd="5" destOrd="0" presId="urn:microsoft.com/office/officeart/2005/8/layout/default"/>
    <dgm:cxn modelId="{51518294-090D-498C-97C1-5ABC22C9E694}" type="presParOf" srcId="{DBDF259B-DCD5-419B-9528-44B26A2838E2}" destId="{C1062A54-5A44-4D37-B4DB-D416A3D6EA16}" srcOrd="6" destOrd="0" presId="urn:microsoft.com/office/officeart/2005/8/layout/default"/>
    <dgm:cxn modelId="{62121A7C-7BCB-4800-89F6-4B0B3326E7ED}" type="presParOf" srcId="{DBDF259B-DCD5-419B-9528-44B26A2838E2}" destId="{EFA64E68-09FA-4BBF-853A-780FB76892C0}" srcOrd="7" destOrd="0" presId="urn:microsoft.com/office/officeart/2005/8/layout/default"/>
    <dgm:cxn modelId="{95B70FAE-70AE-424D-8C85-7DDC764141EA}" type="presParOf" srcId="{DBDF259B-DCD5-419B-9528-44B26A2838E2}" destId="{1EA3AD0E-5ADE-4D52-ADF6-712B8FAFB5EA}"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F59C4D-6632-496E-83E3-4231C229D025}"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US"/>
        </a:p>
      </dgm:t>
    </dgm:pt>
    <dgm:pt modelId="{21DF4B13-518D-421F-B7BB-79463913D2EC}">
      <dgm:prSet/>
      <dgm:spPr/>
      <dgm:t>
        <a:bodyPr/>
        <a:lstStyle/>
        <a:p>
          <a:r>
            <a:rPr lang="en-US"/>
            <a:t>Traditional </a:t>
          </a:r>
          <a:r>
            <a:rPr lang="en-US" u="sng"/>
            <a:t>Districts </a:t>
          </a:r>
          <a:r>
            <a:rPr lang="en-US"/>
            <a:t>MUST</a:t>
          </a:r>
        </a:p>
      </dgm:t>
    </dgm:pt>
    <dgm:pt modelId="{D4D1F3DD-D16D-4762-B83A-1C83DCF268CC}" type="parTrans" cxnId="{7A838AA4-53A0-44AC-AD7C-A8092C4B7E8E}">
      <dgm:prSet/>
      <dgm:spPr/>
      <dgm:t>
        <a:bodyPr/>
        <a:lstStyle/>
        <a:p>
          <a:endParaRPr lang="en-US"/>
        </a:p>
      </dgm:t>
    </dgm:pt>
    <dgm:pt modelId="{1A036FBB-792C-46D4-BEB6-26DD83A220A6}" type="sibTrans" cxnId="{7A838AA4-53A0-44AC-AD7C-A8092C4B7E8E}">
      <dgm:prSet/>
      <dgm:spPr/>
      <dgm:t>
        <a:bodyPr/>
        <a:lstStyle/>
        <a:p>
          <a:endParaRPr lang="en-US"/>
        </a:p>
      </dgm:t>
    </dgm:pt>
    <dgm:pt modelId="{F130CBA7-155F-4074-A592-961929002E43}">
      <dgm:prSet/>
      <dgm:spPr/>
      <dgm:t>
        <a:bodyPr/>
        <a:lstStyle/>
        <a:p>
          <a:r>
            <a:rPr lang="en-US"/>
            <a:t>Public School </a:t>
          </a:r>
          <a:r>
            <a:rPr lang="en-US" u="sng"/>
            <a:t>Academies</a:t>
          </a:r>
          <a:r>
            <a:rPr lang="en-US"/>
            <a:t> MAY</a:t>
          </a:r>
        </a:p>
      </dgm:t>
    </dgm:pt>
    <dgm:pt modelId="{796F020D-B07A-408C-B825-02A8135B802A}" type="parTrans" cxnId="{4BC09478-1A03-44F8-8768-32B0C314B3FC}">
      <dgm:prSet/>
      <dgm:spPr/>
      <dgm:t>
        <a:bodyPr/>
        <a:lstStyle/>
        <a:p>
          <a:endParaRPr lang="en-US"/>
        </a:p>
      </dgm:t>
    </dgm:pt>
    <dgm:pt modelId="{9FD582AB-6EE6-4D57-B4BF-8B9474F265FF}" type="sibTrans" cxnId="{4BC09478-1A03-44F8-8768-32B0C314B3FC}">
      <dgm:prSet/>
      <dgm:spPr/>
      <dgm:t>
        <a:bodyPr/>
        <a:lstStyle/>
        <a:p>
          <a:endParaRPr lang="en-US"/>
        </a:p>
      </dgm:t>
    </dgm:pt>
    <dgm:pt modelId="{4634E5CA-0128-4670-A3D1-B6033920D57A}" type="pres">
      <dgm:prSet presAssocID="{27F59C4D-6632-496E-83E3-4231C229D025}" presName="compositeShape" presStyleCnt="0">
        <dgm:presLayoutVars>
          <dgm:chMax val="7"/>
          <dgm:dir/>
          <dgm:resizeHandles val="exact"/>
        </dgm:presLayoutVars>
      </dgm:prSet>
      <dgm:spPr/>
    </dgm:pt>
    <dgm:pt modelId="{87245662-FB37-47C3-B488-0252EDC5B219}" type="pres">
      <dgm:prSet presAssocID="{27F59C4D-6632-496E-83E3-4231C229D025}" presName="wedge1" presStyleLbl="node1" presStyleIdx="0" presStyleCnt="2"/>
      <dgm:spPr/>
    </dgm:pt>
    <dgm:pt modelId="{042A55BF-DA3B-4DBA-8AFE-42E5E1370B97}" type="pres">
      <dgm:prSet presAssocID="{27F59C4D-6632-496E-83E3-4231C229D025}" presName="dummy1a" presStyleCnt="0"/>
      <dgm:spPr/>
    </dgm:pt>
    <dgm:pt modelId="{7CA16744-548E-4ECB-8D93-7F18ADDF5580}" type="pres">
      <dgm:prSet presAssocID="{27F59C4D-6632-496E-83E3-4231C229D025}" presName="dummy1b" presStyleCnt="0"/>
      <dgm:spPr/>
    </dgm:pt>
    <dgm:pt modelId="{E73B67A7-E0D1-4241-A0B9-4CF17BF38F1E}" type="pres">
      <dgm:prSet presAssocID="{27F59C4D-6632-496E-83E3-4231C229D025}" presName="wedge1Tx" presStyleLbl="node1" presStyleIdx="0" presStyleCnt="2">
        <dgm:presLayoutVars>
          <dgm:chMax val="0"/>
          <dgm:chPref val="0"/>
          <dgm:bulletEnabled val="1"/>
        </dgm:presLayoutVars>
      </dgm:prSet>
      <dgm:spPr/>
    </dgm:pt>
    <dgm:pt modelId="{43CC87CF-076D-48A5-A933-F62CBA2ECC1F}" type="pres">
      <dgm:prSet presAssocID="{27F59C4D-6632-496E-83E3-4231C229D025}" presName="wedge2" presStyleLbl="node1" presStyleIdx="1" presStyleCnt="2"/>
      <dgm:spPr/>
    </dgm:pt>
    <dgm:pt modelId="{2DB63FD7-06BF-4255-83CA-A00943923E51}" type="pres">
      <dgm:prSet presAssocID="{27F59C4D-6632-496E-83E3-4231C229D025}" presName="dummy2a" presStyleCnt="0"/>
      <dgm:spPr/>
    </dgm:pt>
    <dgm:pt modelId="{884817D1-48EA-4C9F-B070-F243BC2218CB}" type="pres">
      <dgm:prSet presAssocID="{27F59C4D-6632-496E-83E3-4231C229D025}" presName="dummy2b" presStyleCnt="0"/>
      <dgm:spPr/>
    </dgm:pt>
    <dgm:pt modelId="{456DEFBE-DB68-45B7-8724-D34676ACE7CF}" type="pres">
      <dgm:prSet presAssocID="{27F59C4D-6632-496E-83E3-4231C229D025}" presName="wedge2Tx" presStyleLbl="node1" presStyleIdx="1" presStyleCnt="2">
        <dgm:presLayoutVars>
          <dgm:chMax val="0"/>
          <dgm:chPref val="0"/>
          <dgm:bulletEnabled val="1"/>
        </dgm:presLayoutVars>
      </dgm:prSet>
      <dgm:spPr/>
    </dgm:pt>
    <dgm:pt modelId="{EFED47DD-A761-47A4-ABB6-B4779963286A}" type="pres">
      <dgm:prSet presAssocID="{1A036FBB-792C-46D4-BEB6-26DD83A220A6}" presName="arrowWedge1" presStyleLbl="fgSibTrans2D1" presStyleIdx="0" presStyleCnt="2"/>
      <dgm:spPr/>
    </dgm:pt>
    <dgm:pt modelId="{69A4E82C-DA42-49FC-9690-BC209D7DCAE9}" type="pres">
      <dgm:prSet presAssocID="{9FD582AB-6EE6-4D57-B4BF-8B9474F265FF}" presName="arrowWedge2" presStyleLbl="fgSibTrans2D1" presStyleIdx="1" presStyleCnt="2"/>
      <dgm:spPr/>
    </dgm:pt>
  </dgm:ptLst>
  <dgm:cxnLst>
    <dgm:cxn modelId="{F848C228-602A-48A1-8A6E-5120FC545661}" type="presOf" srcId="{F130CBA7-155F-4074-A592-961929002E43}" destId="{43CC87CF-076D-48A5-A933-F62CBA2ECC1F}" srcOrd="0" destOrd="0" presId="urn:microsoft.com/office/officeart/2005/8/layout/cycle8"/>
    <dgm:cxn modelId="{8D83A975-009B-4685-BF26-3DC262826388}" type="presOf" srcId="{27F59C4D-6632-496E-83E3-4231C229D025}" destId="{4634E5CA-0128-4670-A3D1-B6033920D57A}" srcOrd="0" destOrd="0" presId="urn:microsoft.com/office/officeart/2005/8/layout/cycle8"/>
    <dgm:cxn modelId="{4BC09478-1A03-44F8-8768-32B0C314B3FC}" srcId="{27F59C4D-6632-496E-83E3-4231C229D025}" destId="{F130CBA7-155F-4074-A592-961929002E43}" srcOrd="1" destOrd="0" parTransId="{796F020D-B07A-408C-B825-02A8135B802A}" sibTransId="{9FD582AB-6EE6-4D57-B4BF-8B9474F265FF}"/>
    <dgm:cxn modelId="{3F4DC0A2-44C2-47B2-A89C-0EE9686E519E}" type="presOf" srcId="{21DF4B13-518D-421F-B7BB-79463913D2EC}" destId="{E73B67A7-E0D1-4241-A0B9-4CF17BF38F1E}" srcOrd="1" destOrd="0" presId="urn:microsoft.com/office/officeart/2005/8/layout/cycle8"/>
    <dgm:cxn modelId="{7A838AA4-53A0-44AC-AD7C-A8092C4B7E8E}" srcId="{27F59C4D-6632-496E-83E3-4231C229D025}" destId="{21DF4B13-518D-421F-B7BB-79463913D2EC}" srcOrd="0" destOrd="0" parTransId="{D4D1F3DD-D16D-4762-B83A-1C83DCF268CC}" sibTransId="{1A036FBB-792C-46D4-BEB6-26DD83A220A6}"/>
    <dgm:cxn modelId="{EC64B8CA-1149-494C-A814-E6E04C599E06}" type="presOf" srcId="{F130CBA7-155F-4074-A592-961929002E43}" destId="{456DEFBE-DB68-45B7-8724-D34676ACE7CF}" srcOrd="1" destOrd="0" presId="urn:microsoft.com/office/officeart/2005/8/layout/cycle8"/>
    <dgm:cxn modelId="{86DD56D1-339D-4CB4-878C-2F91F256F429}" type="presOf" srcId="{21DF4B13-518D-421F-B7BB-79463913D2EC}" destId="{87245662-FB37-47C3-B488-0252EDC5B219}" srcOrd="0" destOrd="0" presId="urn:microsoft.com/office/officeart/2005/8/layout/cycle8"/>
    <dgm:cxn modelId="{D4F2C9EF-5AE5-4E97-A313-2BD358A5B926}" type="presParOf" srcId="{4634E5CA-0128-4670-A3D1-B6033920D57A}" destId="{87245662-FB37-47C3-B488-0252EDC5B219}" srcOrd="0" destOrd="0" presId="urn:microsoft.com/office/officeart/2005/8/layout/cycle8"/>
    <dgm:cxn modelId="{BFAD290E-AA0A-4508-A294-12F4E85664CD}" type="presParOf" srcId="{4634E5CA-0128-4670-A3D1-B6033920D57A}" destId="{042A55BF-DA3B-4DBA-8AFE-42E5E1370B97}" srcOrd="1" destOrd="0" presId="urn:microsoft.com/office/officeart/2005/8/layout/cycle8"/>
    <dgm:cxn modelId="{CCD575AB-603A-4FF9-AF48-6A217ABC08C4}" type="presParOf" srcId="{4634E5CA-0128-4670-A3D1-B6033920D57A}" destId="{7CA16744-548E-4ECB-8D93-7F18ADDF5580}" srcOrd="2" destOrd="0" presId="urn:microsoft.com/office/officeart/2005/8/layout/cycle8"/>
    <dgm:cxn modelId="{A6F0ECE4-3BC8-492F-9F9F-6A8A7DEBA91C}" type="presParOf" srcId="{4634E5CA-0128-4670-A3D1-B6033920D57A}" destId="{E73B67A7-E0D1-4241-A0B9-4CF17BF38F1E}" srcOrd="3" destOrd="0" presId="urn:microsoft.com/office/officeart/2005/8/layout/cycle8"/>
    <dgm:cxn modelId="{04663AA4-4B84-42BA-9216-D4E6FEAFA66E}" type="presParOf" srcId="{4634E5CA-0128-4670-A3D1-B6033920D57A}" destId="{43CC87CF-076D-48A5-A933-F62CBA2ECC1F}" srcOrd="4" destOrd="0" presId="urn:microsoft.com/office/officeart/2005/8/layout/cycle8"/>
    <dgm:cxn modelId="{1530BC18-C86B-4C31-9E48-92B6F5C1210F}" type="presParOf" srcId="{4634E5CA-0128-4670-A3D1-B6033920D57A}" destId="{2DB63FD7-06BF-4255-83CA-A00943923E51}" srcOrd="5" destOrd="0" presId="urn:microsoft.com/office/officeart/2005/8/layout/cycle8"/>
    <dgm:cxn modelId="{ECD1865F-6EE8-4833-BCA5-91A3647C00FB}" type="presParOf" srcId="{4634E5CA-0128-4670-A3D1-B6033920D57A}" destId="{884817D1-48EA-4C9F-B070-F243BC2218CB}" srcOrd="6" destOrd="0" presId="urn:microsoft.com/office/officeart/2005/8/layout/cycle8"/>
    <dgm:cxn modelId="{3682547E-A7C3-4E6B-869E-F260CA723323}" type="presParOf" srcId="{4634E5CA-0128-4670-A3D1-B6033920D57A}" destId="{456DEFBE-DB68-45B7-8724-D34676ACE7CF}" srcOrd="7" destOrd="0" presId="urn:microsoft.com/office/officeart/2005/8/layout/cycle8"/>
    <dgm:cxn modelId="{372B1BBD-ABBB-4FDE-B8A5-B4C80C24AA31}" type="presParOf" srcId="{4634E5CA-0128-4670-A3D1-B6033920D57A}" destId="{EFED47DD-A761-47A4-ABB6-B4779963286A}" srcOrd="8" destOrd="0" presId="urn:microsoft.com/office/officeart/2005/8/layout/cycle8"/>
    <dgm:cxn modelId="{ED520221-A4CF-4DC8-9C45-5119B89169CD}" type="presParOf" srcId="{4634E5CA-0128-4670-A3D1-B6033920D57A}" destId="{69A4E82C-DA42-49FC-9690-BC209D7DCAE9}"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9AF7EB-005A-4EBF-B638-EA94EF3FA616}"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A28FD8EC-3A80-49F8-A071-BAC4C20CF051}">
      <dgm:prSet/>
      <dgm:spPr/>
      <dgm:t>
        <a:bodyPr/>
        <a:lstStyle/>
        <a:p>
          <a:r>
            <a:rPr lang="en-US"/>
            <a:t>The district shall make significant changes to the instructional and noninstructional programming of the school based on the needs identified through a comprehensive review of data.</a:t>
          </a:r>
        </a:p>
      </dgm:t>
    </dgm:pt>
    <dgm:pt modelId="{22904955-AABC-4B9D-A72F-F27D54BFF83A}" type="parTrans" cxnId="{A37C807B-4F98-4E3A-BB7D-CCE9F42C60FE}">
      <dgm:prSet/>
      <dgm:spPr/>
      <dgm:t>
        <a:bodyPr/>
        <a:lstStyle/>
        <a:p>
          <a:endParaRPr lang="en-US"/>
        </a:p>
      </dgm:t>
    </dgm:pt>
    <dgm:pt modelId="{E1C7FE05-94DD-493B-B252-85BE92B6EA31}" type="sibTrans" cxnId="{A37C807B-4F98-4E3A-BB7D-CCE9F42C60FE}">
      <dgm:prSet/>
      <dgm:spPr/>
      <dgm:t>
        <a:bodyPr/>
        <a:lstStyle/>
        <a:p>
          <a:endParaRPr lang="en-US"/>
        </a:p>
      </dgm:t>
    </dgm:pt>
    <dgm:pt modelId="{774410AA-CE21-4C67-B4EA-2097ACB46EB3}">
      <dgm:prSet/>
      <dgm:spPr/>
      <dgm:t>
        <a:bodyPr/>
        <a:lstStyle/>
        <a:p>
          <a:r>
            <a:rPr lang="en-US"/>
            <a:t>The district shall review whether the current principal of the school should remain as principal or be replaced.  </a:t>
          </a:r>
        </a:p>
      </dgm:t>
    </dgm:pt>
    <dgm:pt modelId="{71F7424C-9514-475C-BE6D-7BEB093EF186}" type="parTrans" cxnId="{C28D80E0-191A-41CD-A414-62C514717C06}">
      <dgm:prSet/>
      <dgm:spPr/>
      <dgm:t>
        <a:bodyPr/>
        <a:lstStyle/>
        <a:p>
          <a:endParaRPr lang="en-US"/>
        </a:p>
      </dgm:t>
    </dgm:pt>
    <dgm:pt modelId="{841B2C54-BC0D-45DF-8707-4078A46EBCD3}" type="sibTrans" cxnId="{C28D80E0-191A-41CD-A414-62C514717C06}">
      <dgm:prSet/>
      <dgm:spPr/>
      <dgm:t>
        <a:bodyPr/>
        <a:lstStyle/>
        <a:p>
          <a:endParaRPr lang="en-US"/>
        </a:p>
      </dgm:t>
    </dgm:pt>
    <dgm:pt modelId="{4B5FCD3E-3F14-4D89-906D-CFC6451552C8}">
      <dgm:prSet/>
      <dgm:spPr/>
      <dgm:t>
        <a:bodyPr/>
        <a:lstStyle/>
        <a:p>
          <a:r>
            <a:rPr lang="en-US"/>
            <a:t>The reconstitution plan for the school must require the adoption of goals similar to the goals included in the partnership agreement, with a limit of 3 years to achieve the goals.</a:t>
          </a:r>
        </a:p>
      </dgm:t>
    </dgm:pt>
    <dgm:pt modelId="{F52A6913-CF9B-4B70-90D4-DE1441CF3D4B}" type="parTrans" cxnId="{DF0C659B-D0B5-4AA4-B1FD-D4B4E84C80E5}">
      <dgm:prSet/>
      <dgm:spPr/>
      <dgm:t>
        <a:bodyPr/>
        <a:lstStyle/>
        <a:p>
          <a:endParaRPr lang="en-US"/>
        </a:p>
      </dgm:t>
    </dgm:pt>
    <dgm:pt modelId="{F287AD6F-DA65-4AEA-8788-A5E6D2B6C084}" type="sibTrans" cxnId="{DF0C659B-D0B5-4AA4-B1FD-D4B4E84C80E5}">
      <dgm:prSet/>
      <dgm:spPr/>
      <dgm:t>
        <a:bodyPr/>
        <a:lstStyle/>
        <a:p>
          <a:endParaRPr lang="en-US"/>
        </a:p>
      </dgm:t>
    </dgm:pt>
    <dgm:pt modelId="{C72C7002-B293-4162-8D09-2822AAFF8CB8}" type="pres">
      <dgm:prSet presAssocID="{149AF7EB-005A-4EBF-B638-EA94EF3FA616}" presName="linear" presStyleCnt="0">
        <dgm:presLayoutVars>
          <dgm:animLvl val="lvl"/>
          <dgm:resizeHandles val="exact"/>
        </dgm:presLayoutVars>
      </dgm:prSet>
      <dgm:spPr/>
    </dgm:pt>
    <dgm:pt modelId="{21D68DFB-413E-4D5C-9B1C-70212AC3DCB2}" type="pres">
      <dgm:prSet presAssocID="{A28FD8EC-3A80-49F8-A071-BAC4C20CF051}" presName="parentText" presStyleLbl="node1" presStyleIdx="0" presStyleCnt="3">
        <dgm:presLayoutVars>
          <dgm:chMax val="0"/>
          <dgm:bulletEnabled val="1"/>
        </dgm:presLayoutVars>
      </dgm:prSet>
      <dgm:spPr/>
    </dgm:pt>
    <dgm:pt modelId="{9DA1C3C8-B821-4B4D-99EA-344ADBFC03FF}" type="pres">
      <dgm:prSet presAssocID="{E1C7FE05-94DD-493B-B252-85BE92B6EA31}" presName="spacer" presStyleCnt="0"/>
      <dgm:spPr/>
    </dgm:pt>
    <dgm:pt modelId="{54E8FF7E-3EC7-4E03-9A51-1730F4879A5E}" type="pres">
      <dgm:prSet presAssocID="{774410AA-CE21-4C67-B4EA-2097ACB46EB3}" presName="parentText" presStyleLbl="node1" presStyleIdx="1" presStyleCnt="3">
        <dgm:presLayoutVars>
          <dgm:chMax val="0"/>
          <dgm:bulletEnabled val="1"/>
        </dgm:presLayoutVars>
      </dgm:prSet>
      <dgm:spPr/>
    </dgm:pt>
    <dgm:pt modelId="{6F212998-37DF-45E3-B0B0-950325106158}" type="pres">
      <dgm:prSet presAssocID="{841B2C54-BC0D-45DF-8707-4078A46EBCD3}" presName="spacer" presStyleCnt="0"/>
      <dgm:spPr/>
    </dgm:pt>
    <dgm:pt modelId="{98E2A420-61F9-4B35-A24C-3D1BD7883670}" type="pres">
      <dgm:prSet presAssocID="{4B5FCD3E-3F14-4D89-906D-CFC6451552C8}" presName="parentText" presStyleLbl="node1" presStyleIdx="2" presStyleCnt="3">
        <dgm:presLayoutVars>
          <dgm:chMax val="0"/>
          <dgm:bulletEnabled val="1"/>
        </dgm:presLayoutVars>
      </dgm:prSet>
      <dgm:spPr/>
    </dgm:pt>
  </dgm:ptLst>
  <dgm:cxnLst>
    <dgm:cxn modelId="{B100903A-B30C-4560-91DE-B652502B7B21}" type="presOf" srcId="{149AF7EB-005A-4EBF-B638-EA94EF3FA616}" destId="{C72C7002-B293-4162-8D09-2822AAFF8CB8}" srcOrd="0" destOrd="0" presId="urn:microsoft.com/office/officeart/2005/8/layout/vList2"/>
    <dgm:cxn modelId="{8CE8AD61-47B4-4178-A170-4A13CE32D092}" type="presOf" srcId="{A28FD8EC-3A80-49F8-A071-BAC4C20CF051}" destId="{21D68DFB-413E-4D5C-9B1C-70212AC3DCB2}" srcOrd="0" destOrd="0" presId="urn:microsoft.com/office/officeart/2005/8/layout/vList2"/>
    <dgm:cxn modelId="{A37C807B-4F98-4E3A-BB7D-CCE9F42C60FE}" srcId="{149AF7EB-005A-4EBF-B638-EA94EF3FA616}" destId="{A28FD8EC-3A80-49F8-A071-BAC4C20CF051}" srcOrd="0" destOrd="0" parTransId="{22904955-AABC-4B9D-A72F-F27D54BFF83A}" sibTransId="{E1C7FE05-94DD-493B-B252-85BE92B6EA31}"/>
    <dgm:cxn modelId="{DF0C659B-D0B5-4AA4-B1FD-D4B4E84C80E5}" srcId="{149AF7EB-005A-4EBF-B638-EA94EF3FA616}" destId="{4B5FCD3E-3F14-4D89-906D-CFC6451552C8}" srcOrd="2" destOrd="0" parTransId="{F52A6913-CF9B-4B70-90D4-DE1441CF3D4B}" sibTransId="{F287AD6F-DA65-4AEA-8788-A5E6D2B6C084}"/>
    <dgm:cxn modelId="{7931F2A2-EB1F-450D-B85A-C330CF4CF0F0}" type="presOf" srcId="{774410AA-CE21-4C67-B4EA-2097ACB46EB3}" destId="{54E8FF7E-3EC7-4E03-9A51-1730F4879A5E}" srcOrd="0" destOrd="0" presId="urn:microsoft.com/office/officeart/2005/8/layout/vList2"/>
    <dgm:cxn modelId="{612A8CA8-B2AB-4FB4-98F1-684D428C1289}" type="presOf" srcId="{4B5FCD3E-3F14-4D89-906D-CFC6451552C8}" destId="{98E2A420-61F9-4B35-A24C-3D1BD7883670}" srcOrd="0" destOrd="0" presId="urn:microsoft.com/office/officeart/2005/8/layout/vList2"/>
    <dgm:cxn modelId="{C28D80E0-191A-41CD-A414-62C514717C06}" srcId="{149AF7EB-005A-4EBF-B638-EA94EF3FA616}" destId="{774410AA-CE21-4C67-B4EA-2097ACB46EB3}" srcOrd="1" destOrd="0" parTransId="{71F7424C-9514-475C-BE6D-7BEB093EF186}" sibTransId="{841B2C54-BC0D-45DF-8707-4078A46EBCD3}"/>
    <dgm:cxn modelId="{33A06A43-3E9E-45F1-A61F-1CFCE1AAD5A2}" type="presParOf" srcId="{C72C7002-B293-4162-8D09-2822AAFF8CB8}" destId="{21D68DFB-413E-4D5C-9B1C-70212AC3DCB2}" srcOrd="0" destOrd="0" presId="urn:microsoft.com/office/officeart/2005/8/layout/vList2"/>
    <dgm:cxn modelId="{27647667-1D4E-4C03-AE37-7726BEDB9C90}" type="presParOf" srcId="{C72C7002-B293-4162-8D09-2822AAFF8CB8}" destId="{9DA1C3C8-B821-4B4D-99EA-344ADBFC03FF}" srcOrd="1" destOrd="0" presId="urn:microsoft.com/office/officeart/2005/8/layout/vList2"/>
    <dgm:cxn modelId="{6E0CEAF7-5564-48C5-8D70-B7F25D8E71AF}" type="presParOf" srcId="{C72C7002-B293-4162-8D09-2822AAFF8CB8}" destId="{54E8FF7E-3EC7-4E03-9A51-1730F4879A5E}" srcOrd="2" destOrd="0" presId="urn:microsoft.com/office/officeart/2005/8/layout/vList2"/>
    <dgm:cxn modelId="{989513E1-09A8-4AC0-B9C9-6D4513088D25}" type="presParOf" srcId="{C72C7002-B293-4162-8D09-2822AAFF8CB8}" destId="{6F212998-37DF-45E3-B0B0-950325106158}" srcOrd="3" destOrd="0" presId="urn:microsoft.com/office/officeart/2005/8/layout/vList2"/>
    <dgm:cxn modelId="{4695C3CB-B8DD-42AB-B116-C5DE52E9A3FC}" type="presParOf" srcId="{C72C7002-B293-4162-8D09-2822AAFF8CB8}" destId="{98E2A420-61F9-4B35-A24C-3D1BD78836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96CC-58D0-4ACF-A0A5-593074A31705}">
      <dsp:nvSpPr>
        <dsp:cNvPr id="0" name=""/>
        <dsp:cNvSpPr/>
      </dsp:nvSpPr>
      <dsp:spPr>
        <a:xfrm>
          <a:off x="372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Identification</a:t>
          </a:r>
        </a:p>
      </dsp:txBody>
      <dsp:txXfrm>
        <a:off x="3723" y="232007"/>
        <a:ext cx="2016054" cy="1209632"/>
      </dsp:txXfrm>
    </dsp:sp>
    <dsp:sp modelId="{46837E2E-6C1A-4F77-AC84-5C669BFA89A7}">
      <dsp:nvSpPr>
        <dsp:cNvPr id="0" name=""/>
        <dsp:cNvSpPr/>
      </dsp:nvSpPr>
      <dsp:spPr>
        <a:xfrm>
          <a:off x="222138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Assigned Level of Support</a:t>
          </a:r>
        </a:p>
      </dsp:txBody>
      <dsp:txXfrm>
        <a:off x="2221383" y="232007"/>
        <a:ext cx="2016054" cy="1209632"/>
      </dsp:txXfrm>
    </dsp:sp>
    <dsp:sp modelId="{3891DEE5-76CB-4A58-B893-20544E63B689}">
      <dsp:nvSpPr>
        <dsp:cNvPr id="0" name=""/>
        <dsp:cNvSpPr/>
      </dsp:nvSpPr>
      <dsp:spPr>
        <a:xfrm>
          <a:off x="443904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Role of Partnership Agreement Liaison</a:t>
          </a:r>
        </a:p>
      </dsp:txBody>
      <dsp:txXfrm>
        <a:off x="4439043" y="232007"/>
        <a:ext cx="2016054" cy="1209632"/>
      </dsp:txXfrm>
    </dsp:sp>
    <dsp:sp modelId="{37A67B89-71E3-4589-B9ED-C4075A6F12D2}">
      <dsp:nvSpPr>
        <dsp:cNvPr id="0" name=""/>
        <dsp:cNvSpPr/>
      </dsp:nvSpPr>
      <dsp:spPr>
        <a:xfrm>
          <a:off x="665670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Partnership Agreement Template</a:t>
          </a:r>
        </a:p>
        <a:p>
          <a:pPr marL="0" lvl="0" indent="0" algn="ctr" defTabSz="755650">
            <a:lnSpc>
              <a:spcPct val="90000"/>
            </a:lnSpc>
            <a:spcBef>
              <a:spcPct val="0"/>
            </a:spcBef>
            <a:spcAft>
              <a:spcPct val="35000"/>
            </a:spcAft>
            <a:buNone/>
          </a:pPr>
          <a:r>
            <a:rPr lang="en-US" sz="1700" kern="1200"/>
            <a:t>&amp; Timeline</a:t>
          </a:r>
        </a:p>
      </dsp:txBody>
      <dsp:txXfrm>
        <a:off x="6656703" y="232007"/>
        <a:ext cx="2016054" cy="1209632"/>
      </dsp:txXfrm>
    </dsp:sp>
    <dsp:sp modelId="{506A8C4D-396C-4B05-958D-B0CC0AA9516A}">
      <dsp:nvSpPr>
        <dsp:cNvPr id="0" name=""/>
        <dsp:cNvSpPr/>
      </dsp:nvSpPr>
      <dsp:spPr>
        <a:xfrm>
          <a:off x="887436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MICIP Alignment </a:t>
          </a:r>
        </a:p>
      </dsp:txBody>
      <dsp:txXfrm>
        <a:off x="8874363" y="232007"/>
        <a:ext cx="2016054" cy="1209632"/>
      </dsp:txXfrm>
    </dsp:sp>
    <dsp:sp modelId="{5E48F2A3-FEF2-41C3-9F9B-B4CF2E931EF2}">
      <dsp:nvSpPr>
        <dsp:cNvPr id="0" name=""/>
        <dsp:cNvSpPr/>
      </dsp:nvSpPr>
      <dsp:spPr>
        <a:xfrm>
          <a:off x="372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Areas of Inquiry </a:t>
          </a:r>
        </a:p>
        <a:p>
          <a:pPr marL="0" lvl="0" indent="0" algn="ctr" defTabSz="755650">
            <a:lnSpc>
              <a:spcPct val="90000"/>
            </a:lnSpc>
            <a:spcBef>
              <a:spcPct val="0"/>
            </a:spcBef>
            <a:spcAft>
              <a:spcPct val="35000"/>
            </a:spcAft>
            <a:buNone/>
          </a:pPr>
          <a:r>
            <a:rPr lang="en-US" sz="1700" kern="1200"/>
            <a:t>Goal Areas </a:t>
          </a:r>
        </a:p>
      </dsp:txBody>
      <dsp:txXfrm>
        <a:off x="3723" y="1643245"/>
        <a:ext cx="2016054" cy="1209632"/>
      </dsp:txXfrm>
    </dsp:sp>
    <dsp:sp modelId="{4B01642A-6EC9-4828-B97F-943855895920}">
      <dsp:nvSpPr>
        <dsp:cNvPr id="0" name=""/>
        <dsp:cNvSpPr/>
      </dsp:nvSpPr>
      <dsp:spPr>
        <a:xfrm>
          <a:off x="222138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18-Month Interim Target Benchmarks </a:t>
          </a:r>
        </a:p>
        <a:p>
          <a:pPr marL="0" lvl="0" indent="0" algn="ctr" defTabSz="755650">
            <a:lnSpc>
              <a:spcPct val="90000"/>
            </a:lnSpc>
            <a:spcBef>
              <a:spcPct val="0"/>
            </a:spcBef>
            <a:spcAft>
              <a:spcPct val="35000"/>
            </a:spcAft>
            <a:buNone/>
          </a:pPr>
          <a:r>
            <a:rPr lang="en-US" sz="1700" kern="1200"/>
            <a:t>36-Month End Target  Outcomes</a:t>
          </a:r>
        </a:p>
      </dsp:txBody>
      <dsp:txXfrm>
        <a:off x="2221383" y="1643245"/>
        <a:ext cx="2016054" cy="1209632"/>
      </dsp:txXfrm>
    </dsp:sp>
    <dsp:sp modelId="{A3EA27ED-A52F-4B0F-9B01-BD7334BBB495}">
      <dsp:nvSpPr>
        <dsp:cNvPr id="0" name=""/>
        <dsp:cNvSpPr/>
      </dsp:nvSpPr>
      <dsp:spPr>
        <a:xfrm>
          <a:off x="443904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Benchmark Review</a:t>
          </a:r>
        </a:p>
      </dsp:txBody>
      <dsp:txXfrm>
        <a:off x="4439043" y="1643245"/>
        <a:ext cx="2016054" cy="1209632"/>
      </dsp:txXfrm>
    </dsp:sp>
    <dsp:sp modelId="{F0B2F755-4B61-47F2-A248-2D94A55E1434}">
      <dsp:nvSpPr>
        <dsp:cNvPr id="0" name=""/>
        <dsp:cNvSpPr/>
      </dsp:nvSpPr>
      <dsp:spPr>
        <a:xfrm>
          <a:off x="665670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Completing Partnership Agreement</a:t>
          </a:r>
        </a:p>
      </dsp:txBody>
      <dsp:txXfrm>
        <a:off x="6656703" y="1643245"/>
        <a:ext cx="2016054" cy="1209632"/>
      </dsp:txXfrm>
    </dsp:sp>
    <dsp:sp modelId="{606006F9-E261-4AAB-8550-616DA4D42398}">
      <dsp:nvSpPr>
        <dsp:cNvPr id="0" name=""/>
        <dsp:cNvSpPr/>
      </dsp:nvSpPr>
      <dsp:spPr>
        <a:xfrm>
          <a:off x="887436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Summary Meeting/Report</a:t>
          </a:r>
        </a:p>
        <a:p>
          <a:pPr marL="0" lvl="0" indent="0" algn="ctr" defTabSz="755650">
            <a:lnSpc>
              <a:spcPct val="90000"/>
            </a:lnSpc>
            <a:spcBef>
              <a:spcPct val="0"/>
            </a:spcBef>
            <a:spcAft>
              <a:spcPct val="35000"/>
            </a:spcAft>
            <a:buNone/>
          </a:pPr>
          <a:r>
            <a:rPr lang="en-US" sz="1700" kern="1200"/>
            <a:t>Academic Outcome Evaluation</a:t>
          </a:r>
        </a:p>
      </dsp:txBody>
      <dsp:txXfrm>
        <a:off x="8874363" y="1643245"/>
        <a:ext cx="2016054" cy="1209632"/>
      </dsp:txXfrm>
    </dsp:sp>
    <dsp:sp modelId="{AACD6DB3-78F1-46DB-9340-D7A846FDF17E}">
      <dsp:nvSpPr>
        <dsp:cNvPr id="0" name=""/>
        <dsp:cNvSpPr/>
      </dsp:nvSpPr>
      <dsp:spPr>
        <a:xfrm>
          <a:off x="372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Accountability Measures</a:t>
          </a:r>
        </a:p>
      </dsp:txBody>
      <dsp:txXfrm>
        <a:off x="3723" y="3054483"/>
        <a:ext cx="2016054" cy="1209632"/>
      </dsp:txXfrm>
    </dsp:sp>
    <dsp:sp modelId="{87BD7211-0711-4805-9F3F-CE01EEACE6EA}">
      <dsp:nvSpPr>
        <dsp:cNvPr id="0" name=""/>
        <dsp:cNvSpPr/>
      </dsp:nvSpPr>
      <dsp:spPr>
        <a:xfrm>
          <a:off x="222138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Proficiency Standard</a:t>
          </a:r>
        </a:p>
        <a:p>
          <a:pPr marL="0" lvl="0" indent="0" algn="ctr" defTabSz="755650">
            <a:lnSpc>
              <a:spcPct val="90000"/>
            </a:lnSpc>
            <a:spcBef>
              <a:spcPct val="0"/>
            </a:spcBef>
            <a:spcAft>
              <a:spcPct val="35000"/>
            </a:spcAft>
            <a:buNone/>
          </a:pPr>
          <a:r>
            <a:rPr lang="en-US" sz="1700" kern="1200"/>
            <a:t>Re-Identification</a:t>
          </a:r>
        </a:p>
      </dsp:txBody>
      <dsp:txXfrm>
        <a:off x="2221383" y="3054483"/>
        <a:ext cx="2016054" cy="1209632"/>
      </dsp:txXfrm>
    </dsp:sp>
    <dsp:sp modelId="{E93B1253-7CE8-4FB3-8D70-2573981972F4}">
      <dsp:nvSpPr>
        <dsp:cNvPr id="0" name=""/>
        <dsp:cNvSpPr/>
      </dsp:nvSpPr>
      <dsp:spPr>
        <a:xfrm>
          <a:off x="443904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Section 21(h)</a:t>
          </a:r>
        </a:p>
        <a:p>
          <a:pPr marL="0" lvl="0" indent="0" algn="ctr" defTabSz="755650">
            <a:lnSpc>
              <a:spcPct val="90000"/>
            </a:lnSpc>
            <a:spcBef>
              <a:spcPct val="0"/>
            </a:spcBef>
            <a:spcAft>
              <a:spcPct val="35000"/>
            </a:spcAft>
            <a:buNone/>
          </a:pPr>
          <a:r>
            <a:rPr lang="en-US" sz="1700" kern="1200"/>
            <a:t>Funding</a:t>
          </a:r>
        </a:p>
      </dsp:txBody>
      <dsp:txXfrm>
        <a:off x="4439043" y="3054483"/>
        <a:ext cx="2016054" cy="1209632"/>
      </dsp:txXfrm>
    </dsp:sp>
    <dsp:sp modelId="{1BD8BF37-0DEA-4A6B-BBB6-ED85F5183DB1}">
      <dsp:nvSpPr>
        <dsp:cNvPr id="0" name=""/>
        <dsp:cNvSpPr/>
      </dsp:nvSpPr>
      <dsp:spPr>
        <a:xfrm>
          <a:off x="665670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EPIC Survey</a:t>
          </a:r>
        </a:p>
      </dsp:txBody>
      <dsp:txXfrm>
        <a:off x="6656703" y="3054483"/>
        <a:ext cx="2016054" cy="1209632"/>
      </dsp:txXfrm>
    </dsp:sp>
    <dsp:sp modelId="{0EC32345-57AF-4873-BE84-446092465813}">
      <dsp:nvSpPr>
        <dsp:cNvPr id="0" name=""/>
        <dsp:cNvSpPr/>
      </dsp:nvSpPr>
      <dsp:spPr>
        <a:xfrm>
          <a:off x="887436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Resources</a:t>
          </a:r>
        </a:p>
      </dsp:txBody>
      <dsp:txXfrm>
        <a:off x="8874363" y="3054483"/>
        <a:ext cx="2016054" cy="12096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C7DC-5480-4F71-8C3E-8C25D1BA8B08}">
      <dsp:nvSpPr>
        <dsp:cNvPr id="0" name=""/>
        <dsp:cNvSpPr/>
      </dsp:nvSpPr>
      <dsp:spPr>
        <a:xfrm>
          <a:off x="0" y="0"/>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2DD52-1B14-4B6F-BB35-235502286144}">
      <dsp:nvSpPr>
        <dsp:cNvPr id="0" name=""/>
        <dsp:cNvSpPr/>
      </dsp:nvSpPr>
      <dsp:spPr>
        <a:xfrm>
          <a:off x="549528" y="414865"/>
          <a:ext cx="1000119" cy="999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FF2BA-4931-4696-A87F-522B3012707D}">
      <dsp:nvSpPr>
        <dsp:cNvPr id="0" name=""/>
        <dsp:cNvSpPr/>
      </dsp:nvSpPr>
      <dsp:spPr>
        <a:xfrm>
          <a:off x="2099176" y="6125"/>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b="0" kern="1200"/>
            <a:t>Collection of Evidence</a:t>
          </a:r>
        </a:p>
      </dsp:txBody>
      <dsp:txXfrm>
        <a:off x="2099176" y="6125"/>
        <a:ext cx="4088381" cy="1818398"/>
      </dsp:txXfrm>
    </dsp:sp>
    <dsp:sp modelId="{3C5245B7-BF96-45C2-8769-470B73F56B33}">
      <dsp:nvSpPr>
        <dsp:cNvPr id="0" name=""/>
        <dsp:cNvSpPr/>
      </dsp:nvSpPr>
      <dsp:spPr>
        <a:xfrm>
          <a:off x="0" y="2228612"/>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6A0E2-0133-451F-8108-A2D39731D5C8}">
      <dsp:nvSpPr>
        <dsp:cNvPr id="0" name=""/>
        <dsp:cNvSpPr/>
      </dsp:nvSpPr>
      <dsp:spPr>
        <a:xfrm>
          <a:off x="549528" y="2637352"/>
          <a:ext cx="1000119" cy="999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965C9-2259-4363-BA71-B7FCA89729B2}">
      <dsp:nvSpPr>
        <dsp:cNvPr id="0" name=""/>
        <dsp:cNvSpPr/>
      </dsp:nvSpPr>
      <dsp:spPr>
        <a:xfrm>
          <a:off x="2099176" y="2228612"/>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kern="1200"/>
            <a:t>District Presentation</a:t>
          </a:r>
        </a:p>
        <a:p>
          <a:pPr marL="0" lvl="0" indent="0" algn="l" defTabSz="1422400">
            <a:lnSpc>
              <a:spcPct val="100000"/>
            </a:lnSpc>
            <a:spcBef>
              <a:spcPct val="0"/>
            </a:spcBef>
            <a:spcAft>
              <a:spcPct val="35000"/>
            </a:spcAft>
            <a:buNone/>
          </a:pPr>
          <a:r>
            <a:rPr lang="en-US" sz="3200" kern="1200"/>
            <a:t>Collaborative Conversation</a:t>
          </a:r>
        </a:p>
      </dsp:txBody>
      <dsp:txXfrm>
        <a:off x="2099176" y="2228612"/>
        <a:ext cx="4088381" cy="1818398"/>
      </dsp:txXfrm>
    </dsp:sp>
    <dsp:sp modelId="{61DB5C7F-798C-4C7B-ADB2-5ABCCFC74A0E}">
      <dsp:nvSpPr>
        <dsp:cNvPr id="0" name=""/>
        <dsp:cNvSpPr/>
      </dsp:nvSpPr>
      <dsp:spPr>
        <a:xfrm>
          <a:off x="0" y="4451099"/>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D88FE-AF8E-4BBD-A4C6-E3F3D1DE7CA0}">
      <dsp:nvSpPr>
        <dsp:cNvPr id="0" name=""/>
        <dsp:cNvSpPr/>
      </dsp:nvSpPr>
      <dsp:spPr>
        <a:xfrm>
          <a:off x="549528" y="4859839"/>
          <a:ext cx="1000119" cy="999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19D61-8DBA-41AC-9510-E2D7FD004FA4}">
      <dsp:nvSpPr>
        <dsp:cNvPr id="0" name=""/>
        <dsp:cNvSpPr/>
      </dsp:nvSpPr>
      <dsp:spPr>
        <a:xfrm>
          <a:off x="2099176" y="4451099"/>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b="0" kern="1200"/>
            <a:t>Review Summary – Status Determination</a:t>
          </a:r>
        </a:p>
      </dsp:txBody>
      <dsp:txXfrm>
        <a:off x="2099176" y="4451099"/>
        <a:ext cx="4088381" cy="18183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DF47-331F-4F61-97BB-1A6ADD61ADED}">
      <dsp:nvSpPr>
        <dsp:cNvPr id="0" name=""/>
        <dsp:cNvSpPr/>
      </dsp:nvSpPr>
      <dsp:spPr>
        <a:xfrm>
          <a:off x="2214065" y="22116"/>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1BDDD-32E1-4082-BFC7-F0F8DEA6D40C}">
      <dsp:nvSpPr>
        <dsp:cNvPr id="0" name=""/>
        <dsp:cNvSpPr/>
      </dsp:nvSpPr>
      <dsp:spPr>
        <a:xfrm>
          <a:off x="2674753" y="482804"/>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1F782C-D76A-459A-95D0-0E5C9F9B904C}">
      <dsp:nvSpPr>
        <dsp:cNvPr id="0" name=""/>
        <dsp:cNvSpPr/>
      </dsp:nvSpPr>
      <dsp:spPr>
        <a:xfrm>
          <a:off x="1523034" y="2857117"/>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Partnership Agreement Summary Meeting &amp; Report</a:t>
          </a:r>
        </a:p>
      </dsp:txBody>
      <dsp:txXfrm>
        <a:off x="1523034" y="2857117"/>
        <a:ext cx="3543750" cy="720000"/>
      </dsp:txXfrm>
    </dsp:sp>
    <dsp:sp modelId="{F07FF46A-BDCD-451B-8508-8B58E20010D3}">
      <dsp:nvSpPr>
        <dsp:cNvPr id="0" name=""/>
        <dsp:cNvSpPr/>
      </dsp:nvSpPr>
      <dsp:spPr>
        <a:xfrm>
          <a:off x="6377971" y="22116"/>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232C6-CC12-486C-A8ED-311F489A3C7E}">
      <dsp:nvSpPr>
        <dsp:cNvPr id="0" name=""/>
        <dsp:cNvSpPr/>
      </dsp:nvSpPr>
      <dsp:spPr>
        <a:xfrm>
          <a:off x="6838659" y="482804"/>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217D5E-7083-4A74-A67F-8AB285186278}">
      <dsp:nvSpPr>
        <dsp:cNvPr id="0" name=""/>
        <dsp:cNvSpPr/>
      </dsp:nvSpPr>
      <dsp:spPr>
        <a:xfrm>
          <a:off x="5686940" y="2857117"/>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Academic Outcomes Evaluation</a:t>
          </a:r>
        </a:p>
      </dsp:txBody>
      <dsp:txXfrm>
        <a:off x="5686940" y="2857117"/>
        <a:ext cx="35437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7DA0-6335-4C42-B003-0D64963CFDC2}">
      <dsp:nvSpPr>
        <dsp:cNvPr id="0" name=""/>
        <dsp:cNvSpPr/>
      </dsp:nvSpPr>
      <dsp:spPr>
        <a:xfrm>
          <a:off x="1312"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1516F-6F17-4D80-9D95-ED7C2054F7ED}">
      <dsp:nvSpPr>
        <dsp:cNvPr id="0" name=""/>
        <dsp:cNvSpPr/>
      </dsp:nvSpPr>
      <dsp:spPr>
        <a:xfrm>
          <a:off x="513269"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Takes place at the end of the three-year agreement and will be completed </a:t>
          </a:r>
          <a:r>
            <a:rPr lang="en-US" sz="2500" b="1" u="sng" kern="1200"/>
            <a:t>only</a:t>
          </a:r>
          <a:r>
            <a:rPr lang="en-US" sz="2500" kern="1200"/>
            <a:t> by districts who operate one or more schools NOT re-identified for CSI.</a:t>
          </a:r>
        </a:p>
      </dsp:txBody>
      <dsp:txXfrm>
        <a:off x="598964" y="749049"/>
        <a:ext cx="4436224" cy="2754444"/>
      </dsp:txXfrm>
    </dsp:sp>
    <dsp:sp modelId="{D89F717B-82FB-4AAF-84AA-0B1554EC0A4C}">
      <dsp:nvSpPr>
        <dsp:cNvPr id="0" name=""/>
        <dsp:cNvSpPr/>
      </dsp:nvSpPr>
      <dsp:spPr>
        <a:xfrm>
          <a:off x="5632841"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37B00-6CE8-4ECC-8796-61E4503BA159}">
      <dsp:nvSpPr>
        <dsp:cNvPr id="0" name=""/>
        <dsp:cNvSpPr/>
      </dsp:nvSpPr>
      <dsp:spPr>
        <a:xfrm>
          <a:off x="6144798"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 collaborative meeting between the district, ISD/RESA, and MDE explaining progress of end target outcomes, opportunities for growth, and identifying next steps to sustain progress toward increased student achievement.</a:t>
          </a:r>
        </a:p>
      </dsp:txBody>
      <dsp:txXfrm>
        <a:off x="6230493" y="749049"/>
        <a:ext cx="4436224" cy="27544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7DA0-6335-4C42-B003-0D64963CFDC2}">
      <dsp:nvSpPr>
        <dsp:cNvPr id="0" name=""/>
        <dsp:cNvSpPr/>
      </dsp:nvSpPr>
      <dsp:spPr>
        <a:xfrm>
          <a:off x="1312"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1516F-6F17-4D80-9D95-ED7C2054F7ED}">
      <dsp:nvSpPr>
        <dsp:cNvPr id="0" name=""/>
        <dsp:cNvSpPr/>
      </dsp:nvSpPr>
      <dsp:spPr>
        <a:xfrm>
          <a:off x="513269"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1" u="sng" kern="1200"/>
            <a:t>An AOE is only</a:t>
          </a:r>
          <a:r>
            <a:rPr lang="en-US" sz="2300" kern="1200"/>
            <a:t> completed for districts who operate one or more schools re-identified for CSI supports.</a:t>
          </a:r>
        </a:p>
      </dsp:txBody>
      <dsp:txXfrm>
        <a:off x="598964" y="749049"/>
        <a:ext cx="4436224" cy="2754444"/>
      </dsp:txXfrm>
    </dsp:sp>
    <dsp:sp modelId="{D89F717B-82FB-4AAF-84AA-0B1554EC0A4C}">
      <dsp:nvSpPr>
        <dsp:cNvPr id="0" name=""/>
        <dsp:cNvSpPr/>
      </dsp:nvSpPr>
      <dsp:spPr>
        <a:xfrm>
          <a:off x="5632841"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37B00-6CE8-4ECC-8796-61E4503BA159}">
      <dsp:nvSpPr>
        <dsp:cNvPr id="0" name=""/>
        <dsp:cNvSpPr/>
      </dsp:nvSpPr>
      <dsp:spPr>
        <a:xfrm>
          <a:off x="6144798"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ea typeface="Calibri" panose="020F0502020204030204" pitchFamily="34" charset="0"/>
              <a:cs typeface="Times New Roman" panose="02020603050405020304" pitchFamily="18" charset="0"/>
            </a:rPr>
            <a:t>To exit CSI status a school must:</a:t>
          </a:r>
        </a:p>
        <a:p>
          <a:pPr marL="0" lvl="0" indent="0" algn="ctr" defTabSz="1022350">
            <a:lnSpc>
              <a:spcPct val="90000"/>
            </a:lnSpc>
            <a:spcBef>
              <a:spcPct val="0"/>
            </a:spcBef>
            <a:spcAft>
              <a:spcPct val="35000"/>
            </a:spcAft>
            <a:buFont typeface="Arial" panose="020B0604020202020204" pitchFamily="34" charset="0"/>
            <a:buNone/>
          </a:pPr>
          <a:r>
            <a:rPr lang="en-US" sz="2300" kern="1200" dirty="0">
              <a:ea typeface="Calibri" panose="020F0502020204030204" pitchFamily="34" charset="0"/>
              <a:cs typeface="Times New Roman" panose="02020603050405020304" pitchFamily="18" charset="0"/>
            </a:rPr>
            <a:t>Not be in the bottom 5%</a:t>
          </a:r>
        </a:p>
        <a:p>
          <a:pPr marL="0" lvl="0" indent="0" algn="ctr" defTabSz="1022350">
            <a:lnSpc>
              <a:spcPct val="90000"/>
            </a:lnSpc>
            <a:spcBef>
              <a:spcPct val="0"/>
            </a:spcBef>
            <a:spcAft>
              <a:spcPct val="35000"/>
            </a:spcAft>
            <a:buFont typeface="Arial" panose="020B0604020202020204" pitchFamily="34" charset="0"/>
            <a:buNone/>
          </a:pPr>
          <a:r>
            <a:rPr lang="en-US" sz="2300" kern="1200" dirty="0">
              <a:ea typeface="Calibri" panose="020F0502020204030204" pitchFamily="34" charset="0"/>
              <a:cs typeface="Times New Roman" panose="02020603050405020304" pitchFamily="18" charset="0"/>
            </a:rPr>
            <a:t>Have a graduation higher than 67%</a:t>
          </a:r>
        </a:p>
        <a:p>
          <a:pPr marL="0" lvl="0" indent="0" algn="ctr" defTabSz="1022350">
            <a:lnSpc>
              <a:spcPct val="90000"/>
            </a:lnSpc>
            <a:spcBef>
              <a:spcPct val="0"/>
            </a:spcBef>
            <a:spcAft>
              <a:spcPct val="35000"/>
            </a:spcAft>
            <a:buFont typeface="Arial" panose="020B0604020202020204" pitchFamily="34" charset="0"/>
            <a:buNone/>
          </a:pPr>
          <a:r>
            <a:rPr lang="en-US" sz="2300" kern="1200" dirty="0">
              <a:ea typeface="Calibri" panose="020F0502020204030204" pitchFamily="34" charset="0"/>
              <a:cs typeface="Times New Roman" panose="02020603050405020304" pitchFamily="18" charset="0"/>
            </a:rPr>
            <a:t>Improve proficiency in BOTH math and ELA MSTEP/SAT in the Spring of 2024 and 2025</a:t>
          </a:r>
          <a:endParaRPr lang="en-US" sz="2300" kern="1200" dirty="0"/>
        </a:p>
      </dsp:txBody>
      <dsp:txXfrm>
        <a:off x="6230493" y="749049"/>
        <a:ext cx="4436224" cy="27544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75F71-2350-4EB7-8E66-F2C4AD1242A3}">
      <dsp:nvSpPr>
        <dsp:cNvPr id="0" name=""/>
        <dsp:cNvSpPr/>
      </dsp:nvSpPr>
      <dsp:spPr>
        <a:xfrm>
          <a:off x="0" y="775569"/>
          <a:ext cx="10773157" cy="1431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F1B63-AEAD-4A0A-8780-01013600A6B1}">
      <dsp:nvSpPr>
        <dsp:cNvPr id="0" name=""/>
        <dsp:cNvSpPr/>
      </dsp:nvSpPr>
      <dsp:spPr>
        <a:xfrm>
          <a:off x="433125" y="1097729"/>
          <a:ext cx="787501" cy="787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B3D72-300B-4250-B625-00DE275C90A2}">
      <dsp:nvSpPr>
        <dsp:cNvPr id="0" name=""/>
        <dsp:cNvSpPr/>
      </dsp:nvSpPr>
      <dsp:spPr>
        <a:xfrm>
          <a:off x="1653752" y="775569"/>
          <a:ext cx="9119404" cy="143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34" tIns="151534" rIns="151534" bIns="151534" numCol="1" spcCol="1270" anchor="ctr" anchorCtr="0">
          <a:noAutofit/>
        </a:bodyPr>
        <a:lstStyle/>
        <a:p>
          <a:pPr marL="0" lvl="0" indent="0" algn="l" defTabSz="1066800">
            <a:lnSpc>
              <a:spcPct val="100000"/>
            </a:lnSpc>
            <a:spcBef>
              <a:spcPct val="0"/>
            </a:spcBef>
            <a:spcAft>
              <a:spcPct val="35000"/>
            </a:spcAft>
            <a:buNone/>
          </a:pPr>
          <a:r>
            <a:rPr lang="en-US" sz="2400" kern="1200"/>
            <a:t>An evaluation of </a:t>
          </a:r>
          <a:r>
            <a:rPr lang="en-US" sz="2400" b="1" i="1" u="sng" kern="1200"/>
            <a:t>school</a:t>
          </a:r>
          <a:r>
            <a:rPr lang="en-US" sz="2400" kern="1200"/>
            <a:t> level outcomes.</a:t>
          </a:r>
        </a:p>
      </dsp:txBody>
      <dsp:txXfrm>
        <a:off x="1653752" y="775569"/>
        <a:ext cx="9119404" cy="1431820"/>
      </dsp:txXfrm>
    </dsp:sp>
    <dsp:sp modelId="{E63FB003-F804-4F09-947F-797F19E61269}">
      <dsp:nvSpPr>
        <dsp:cNvPr id="0" name=""/>
        <dsp:cNvSpPr/>
      </dsp:nvSpPr>
      <dsp:spPr>
        <a:xfrm>
          <a:off x="0" y="2565345"/>
          <a:ext cx="10773157" cy="1431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E1818-54E4-45BB-B52F-0C83ED2390D0}">
      <dsp:nvSpPr>
        <dsp:cNvPr id="0" name=""/>
        <dsp:cNvSpPr/>
      </dsp:nvSpPr>
      <dsp:spPr>
        <a:xfrm>
          <a:off x="433125" y="2887504"/>
          <a:ext cx="787501" cy="787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14A64-C0E8-42DC-8F7A-04DD94D06FF6}">
      <dsp:nvSpPr>
        <dsp:cNvPr id="0" name=""/>
        <dsp:cNvSpPr/>
      </dsp:nvSpPr>
      <dsp:spPr>
        <a:xfrm>
          <a:off x="1653752" y="2565345"/>
          <a:ext cx="9119404" cy="143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34" tIns="151534" rIns="151534" bIns="151534" numCol="1" spcCol="1270" anchor="ctr" anchorCtr="0">
          <a:noAutofit/>
        </a:bodyPr>
        <a:lstStyle/>
        <a:p>
          <a:pPr marL="0" lvl="0" indent="0" algn="l" defTabSz="1066800">
            <a:lnSpc>
              <a:spcPct val="100000"/>
            </a:lnSpc>
            <a:spcBef>
              <a:spcPct val="0"/>
            </a:spcBef>
            <a:spcAft>
              <a:spcPct val="35000"/>
            </a:spcAft>
            <a:buNone/>
          </a:pPr>
          <a:r>
            <a:rPr lang="en-US" sz="2400" kern="1200"/>
            <a:t>A multi-phased process designed to collect, discuss, and evaluate </a:t>
          </a:r>
          <a:r>
            <a:rPr lang="en-US" sz="2400" b="1" kern="1200"/>
            <a:t>academic outcome </a:t>
          </a:r>
          <a:r>
            <a:rPr lang="en-US" sz="2400" kern="1200"/>
            <a:t>evidence for the purpose of determining the need for the application of school level accountability measures</a:t>
          </a:r>
        </a:p>
      </dsp:txBody>
      <dsp:txXfrm>
        <a:off x="1653752" y="2565345"/>
        <a:ext cx="9119404" cy="14318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32EDA-0597-4C3C-952D-AB0565345F0C}">
      <dsp:nvSpPr>
        <dsp:cNvPr id="0" name=""/>
        <dsp:cNvSpPr/>
      </dsp:nvSpPr>
      <dsp:spPr>
        <a:xfrm>
          <a:off x="0" y="14694"/>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The Michigan Legislature has allocated funds for partnership districts.</a:t>
          </a:r>
          <a:endParaRPr lang="en-US" sz="3200" kern="1200"/>
        </a:p>
      </dsp:txBody>
      <dsp:txXfrm>
        <a:off x="85900" y="100594"/>
        <a:ext cx="6082924" cy="1587880"/>
      </dsp:txXfrm>
    </dsp:sp>
    <dsp:sp modelId="{10925909-4237-4BD6-845F-5FBFA54D2B10}">
      <dsp:nvSpPr>
        <dsp:cNvPr id="0" name=""/>
        <dsp:cNvSpPr/>
      </dsp:nvSpPr>
      <dsp:spPr>
        <a:xfrm>
          <a:off x="0" y="1866534"/>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Partnership districts apply for funds on an annual basis. </a:t>
          </a:r>
          <a:endParaRPr lang="en-US" sz="3200" kern="1200"/>
        </a:p>
      </dsp:txBody>
      <dsp:txXfrm>
        <a:off x="85900" y="1952434"/>
        <a:ext cx="6082924" cy="1587880"/>
      </dsp:txXfrm>
    </dsp:sp>
    <dsp:sp modelId="{D21D5541-3862-474B-A7E3-C5DEB4F4E488}">
      <dsp:nvSpPr>
        <dsp:cNvPr id="0" name=""/>
        <dsp:cNvSpPr/>
      </dsp:nvSpPr>
      <dsp:spPr>
        <a:xfrm>
          <a:off x="0" y="3718375"/>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Funding is dedicated to improving instruction and learning in districts and their respective schools.</a:t>
          </a:r>
          <a:endParaRPr lang="en-US" sz="3200" kern="1200"/>
        </a:p>
      </dsp:txBody>
      <dsp:txXfrm>
        <a:off x="85900" y="3804275"/>
        <a:ext cx="6082924" cy="15878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F3B52-9AC6-4C5E-8CD6-CC011F971E7A}">
      <dsp:nvSpPr>
        <dsp:cNvPr id="0" name=""/>
        <dsp:cNvSpPr/>
      </dsp:nvSpPr>
      <dsp:spPr>
        <a:xfrm>
          <a:off x="0" y="346431"/>
          <a:ext cx="7707443" cy="2633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183" tIns="395732" rIns="598183"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a:t>Complete a needs assessment utilizing MICIP</a:t>
          </a:r>
          <a:endParaRPr lang="en-US" sz="1900" kern="1200"/>
        </a:p>
        <a:p>
          <a:pPr marL="171450" lvl="1" indent="-171450" algn="l" defTabSz="844550">
            <a:lnSpc>
              <a:spcPct val="90000"/>
            </a:lnSpc>
            <a:spcBef>
              <a:spcPct val="0"/>
            </a:spcBef>
            <a:spcAft>
              <a:spcPct val="15000"/>
            </a:spcAft>
            <a:buChar char="•"/>
          </a:pPr>
          <a:r>
            <a:rPr lang="en-US" sz="1900" b="1" kern="1200"/>
            <a:t>Develop an intervention plan which is incorporated into the agreement</a:t>
          </a:r>
          <a:endParaRPr lang="en-US" sz="1900" kern="1200"/>
        </a:p>
        <a:p>
          <a:pPr marL="171450" lvl="1" indent="-171450" algn="l" defTabSz="844550">
            <a:lnSpc>
              <a:spcPct val="90000"/>
            </a:lnSpc>
            <a:spcBef>
              <a:spcPct val="0"/>
            </a:spcBef>
            <a:spcAft>
              <a:spcPct val="15000"/>
            </a:spcAft>
            <a:buChar char="•"/>
          </a:pPr>
          <a:r>
            <a:rPr lang="en-US" sz="1900" b="1" kern="1200"/>
            <a:t>Utilize funds to support the attainment of:</a:t>
          </a:r>
          <a:endParaRPr lang="en-US" sz="1900" kern="1200"/>
        </a:p>
        <a:p>
          <a:pPr marL="342900" lvl="2" indent="-171450" algn="l" defTabSz="844550">
            <a:lnSpc>
              <a:spcPct val="90000"/>
            </a:lnSpc>
            <a:spcBef>
              <a:spcPct val="0"/>
            </a:spcBef>
            <a:spcAft>
              <a:spcPct val="15000"/>
            </a:spcAft>
            <a:buChar char="•"/>
          </a:pPr>
          <a:r>
            <a:rPr lang="en-US" sz="1900" b="1" i="1" kern="1200"/>
            <a:t>18-month interim target benchmarks</a:t>
          </a:r>
          <a:endParaRPr lang="en-US" sz="1900" kern="1200"/>
        </a:p>
        <a:p>
          <a:pPr marL="342900" lvl="2" indent="-171450" algn="l" defTabSz="844550">
            <a:lnSpc>
              <a:spcPct val="90000"/>
            </a:lnSpc>
            <a:spcBef>
              <a:spcPct val="0"/>
            </a:spcBef>
            <a:spcAft>
              <a:spcPct val="15000"/>
            </a:spcAft>
            <a:buChar char="•"/>
          </a:pPr>
          <a:r>
            <a:rPr lang="en-US" sz="1900" b="1" i="1" kern="1200"/>
            <a:t>36-month end target outcomes </a:t>
          </a:r>
          <a:endParaRPr lang="en-US" sz="1900" kern="1200"/>
        </a:p>
        <a:p>
          <a:pPr marL="171450" lvl="1" indent="-171450" algn="l" defTabSz="844550">
            <a:lnSpc>
              <a:spcPct val="90000"/>
            </a:lnSpc>
            <a:spcBef>
              <a:spcPct val="0"/>
            </a:spcBef>
            <a:spcAft>
              <a:spcPct val="15000"/>
            </a:spcAft>
            <a:buChar char="•"/>
          </a:pPr>
          <a:r>
            <a:rPr lang="en-US" sz="1900" b="1" kern="1200"/>
            <a:t>Demonstrate effectiveness and meet a minimum utilization rate</a:t>
          </a:r>
          <a:endParaRPr lang="en-US" sz="1900" kern="1200"/>
        </a:p>
      </dsp:txBody>
      <dsp:txXfrm>
        <a:off x="0" y="346431"/>
        <a:ext cx="7707443" cy="2633400"/>
      </dsp:txXfrm>
    </dsp:sp>
    <dsp:sp modelId="{D38BF0B5-01CA-4F0D-85B8-BECB5C8969C6}">
      <dsp:nvSpPr>
        <dsp:cNvPr id="0" name=""/>
        <dsp:cNvSpPr/>
      </dsp:nvSpPr>
      <dsp:spPr>
        <a:xfrm>
          <a:off x="385372" y="65991"/>
          <a:ext cx="5395210"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926" tIns="0" rIns="203926" bIns="0" numCol="1" spcCol="1270" anchor="ctr" anchorCtr="0">
          <a:noAutofit/>
        </a:bodyPr>
        <a:lstStyle/>
        <a:p>
          <a:pPr marL="0" lvl="0" indent="0" algn="l" defTabSz="844550">
            <a:lnSpc>
              <a:spcPct val="90000"/>
            </a:lnSpc>
            <a:spcBef>
              <a:spcPct val="0"/>
            </a:spcBef>
            <a:spcAft>
              <a:spcPct val="35000"/>
            </a:spcAft>
            <a:buNone/>
          </a:pPr>
          <a:r>
            <a:rPr lang="en-US" sz="1900" b="1" kern="1200"/>
            <a:t>Requirements for districts to receive funds: </a:t>
          </a:r>
          <a:endParaRPr lang="en-US" sz="1900" kern="1200"/>
        </a:p>
      </dsp:txBody>
      <dsp:txXfrm>
        <a:off x="412752" y="93371"/>
        <a:ext cx="5340450" cy="506120"/>
      </dsp:txXfrm>
    </dsp:sp>
    <dsp:sp modelId="{C53CA6B9-513B-4BC6-9C55-791341957DEF}">
      <dsp:nvSpPr>
        <dsp:cNvPr id="0" name=""/>
        <dsp:cNvSpPr/>
      </dsp:nvSpPr>
      <dsp:spPr>
        <a:xfrm>
          <a:off x="0" y="3362872"/>
          <a:ext cx="7707443" cy="22743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183" tIns="395732" rIns="598183"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a:t>Professional development for teachers, district, or school leadership,</a:t>
          </a:r>
          <a:endParaRPr lang="en-US" sz="1900" kern="1200"/>
        </a:p>
        <a:p>
          <a:pPr marL="171450" lvl="1" indent="-171450" algn="l" defTabSz="844550">
            <a:lnSpc>
              <a:spcPct val="90000"/>
            </a:lnSpc>
            <a:spcBef>
              <a:spcPct val="0"/>
            </a:spcBef>
            <a:spcAft>
              <a:spcPct val="15000"/>
            </a:spcAft>
            <a:buChar char="•"/>
          </a:pPr>
          <a:r>
            <a:rPr lang="en-US" sz="1900" b="1" kern="1200"/>
            <a:t>Increased instructional time,</a:t>
          </a:r>
          <a:endParaRPr lang="en-US" sz="1900" kern="1200"/>
        </a:p>
        <a:p>
          <a:pPr marL="171450" lvl="1" indent="-171450" algn="l" defTabSz="844550">
            <a:lnSpc>
              <a:spcPct val="90000"/>
            </a:lnSpc>
            <a:spcBef>
              <a:spcPct val="0"/>
            </a:spcBef>
            <a:spcAft>
              <a:spcPct val="15000"/>
            </a:spcAft>
            <a:buChar char="•"/>
          </a:pPr>
          <a:r>
            <a:rPr lang="en-US" sz="1900" b="1" kern="1200"/>
            <a:t>Teacher mentors, or</a:t>
          </a:r>
          <a:endParaRPr lang="en-US" sz="1900" kern="1200"/>
        </a:p>
        <a:p>
          <a:pPr marL="171450" lvl="1" indent="-171450" algn="l" defTabSz="844550">
            <a:lnSpc>
              <a:spcPct val="90000"/>
            </a:lnSpc>
            <a:spcBef>
              <a:spcPct val="0"/>
            </a:spcBef>
            <a:spcAft>
              <a:spcPct val="15000"/>
            </a:spcAft>
            <a:buChar char="•"/>
          </a:pPr>
          <a:r>
            <a:rPr lang="en-US" sz="1900" b="1" kern="1200"/>
            <a:t>Other expenditures that directly impact student achievement and cannot be paid from existing district financial resources</a:t>
          </a:r>
          <a:endParaRPr lang="en-US" sz="1900" kern="1200"/>
        </a:p>
      </dsp:txBody>
      <dsp:txXfrm>
        <a:off x="0" y="3362872"/>
        <a:ext cx="7707443" cy="2274300"/>
      </dsp:txXfrm>
    </dsp:sp>
    <dsp:sp modelId="{F07D815B-D9D9-4DCE-8783-E16F7A646125}">
      <dsp:nvSpPr>
        <dsp:cNvPr id="0" name=""/>
        <dsp:cNvSpPr/>
      </dsp:nvSpPr>
      <dsp:spPr>
        <a:xfrm>
          <a:off x="385372" y="3082432"/>
          <a:ext cx="5395210"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926" tIns="0" rIns="203926" bIns="0" numCol="1" spcCol="1270" anchor="ctr" anchorCtr="0">
          <a:noAutofit/>
        </a:bodyPr>
        <a:lstStyle/>
        <a:p>
          <a:pPr marL="0" lvl="0" indent="0" algn="l" defTabSz="844550">
            <a:lnSpc>
              <a:spcPct val="90000"/>
            </a:lnSpc>
            <a:spcBef>
              <a:spcPct val="0"/>
            </a:spcBef>
            <a:spcAft>
              <a:spcPct val="35000"/>
            </a:spcAft>
            <a:buNone/>
          </a:pPr>
          <a:r>
            <a:rPr lang="en-US" sz="1900" b="1" kern="1200"/>
            <a:t>Funds may be used for:</a:t>
          </a:r>
          <a:endParaRPr lang="en-US" sz="1900" kern="1200"/>
        </a:p>
      </dsp:txBody>
      <dsp:txXfrm>
        <a:off x="412752" y="3109812"/>
        <a:ext cx="5340450" cy="50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32D65-2FDF-4986-A75A-2F5522821EE7}">
      <dsp:nvSpPr>
        <dsp:cNvPr id="0" name=""/>
        <dsp:cNvSpPr/>
      </dsp:nvSpPr>
      <dsp:spPr>
        <a:xfrm>
          <a:off x="0"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E30ED-8E0C-48EE-BB18-7A307DE5D4BC}">
      <dsp:nvSpPr>
        <dsp:cNvPr id="0" name=""/>
        <dsp:cNvSpPr/>
      </dsp:nvSpPr>
      <dsp:spPr>
        <a:xfrm>
          <a:off x="336053"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Provide permission for the appropriate benchmark assessment vendor (i.e., NWEA, Curriculum Associates, Renaissance Learning, or Data Recognition Corporation) to transfer student-level benchmark assessment data from the fall and spring of each year to the Michigan Data Hub for EPIC’s research of the partnership district model. FERPA shall be followed as required by law. </a:t>
          </a:r>
        </a:p>
      </dsp:txBody>
      <dsp:txXfrm>
        <a:off x="392304" y="1055219"/>
        <a:ext cx="2911983" cy="1808046"/>
      </dsp:txXfrm>
    </dsp:sp>
    <dsp:sp modelId="{0C7D76B5-9016-4BBF-A3CD-AC79CBDF6BE6}">
      <dsp:nvSpPr>
        <dsp:cNvPr id="0" name=""/>
        <dsp:cNvSpPr/>
      </dsp:nvSpPr>
      <dsp:spPr>
        <a:xfrm>
          <a:off x="3696592"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1ED5C-247D-446E-B980-6D8C2C6C50AB}">
      <dsp:nvSpPr>
        <dsp:cNvPr id="0" name=""/>
        <dsp:cNvSpPr/>
      </dsp:nvSpPr>
      <dsp:spPr>
        <a:xfrm>
          <a:off x="4032646"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Complete annual EPIC survey:  </a:t>
          </a:r>
        </a:p>
        <a:p>
          <a:pPr marL="0" lvl="0" indent="0" algn="ctr" defTabSz="533400">
            <a:lnSpc>
              <a:spcPct val="90000"/>
            </a:lnSpc>
            <a:spcBef>
              <a:spcPct val="0"/>
            </a:spcBef>
            <a:spcAft>
              <a:spcPct val="35000"/>
            </a:spcAft>
            <a:buNone/>
          </a:pPr>
          <a:r>
            <a:rPr lang="en-US" sz="1200" kern="1200"/>
            <a:t>Partnership teachers and principals with a minimum participation rate of 50%  </a:t>
          </a:r>
        </a:p>
        <a:p>
          <a:pPr marL="0" lvl="0" indent="0" algn="ctr" defTabSz="533400">
            <a:lnSpc>
              <a:spcPct val="90000"/>
            </a:lnSpc>
            <a:spcBef>
              <a:spcPct val="0"/>
            </a:spcBef>
            <a:spcAft>
              <a:spcPct val="35000"/>
            </a:spcAft>
            <a:buNone/>
          </a:pPr>
          <a:r>
            <a:rPr lang="en-US" sz="1200" kern="1200"/>
            <a:t>Non-partnership schoolteachers and principals with a minimum participation rate of 30%</a:t>
          </a:r>
        </a:p>
      </dsp:txBody>
      <dsp:txXfrm>
        <a:off x="4088897" y="1055219"/>
        <a:ext cx="2911983" cy="1808046"/>
      </dsp:txXfrm>
    </dsp:sp>
    <dsp:sp modelId="{6BDB7CF5-1A7E-4091-AB0C-A72A6127E3D5}">
      <dsp:nvSpPr>
        <dsp:cNvPr id="0" name=""/>
        <dsp:cNvSpPr/>
      </dsp:nvSpPr>
      <dsp:spPr>
        <a:xfrm>
          <a:off x="7393185"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4F150-6186-44D2-9FE3-FDA9CB2E12F6}">
      <dsp:nvSpPr>
        <dsp:cNvPr id="0" name=""/>
        <dsp:cNvSpPr/>
      </dsp:nvSpPr>
      <dsp:spPr>
        <a:xfrm>
          <a:off x="7729239"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Participate in EPIC’s qualitative data collection efforts if asked to do so by the EPIC research team.</a:t>
          </a:r>
          <a:endParaRPr lang="en-US" sz="1200" kern="1200"/>
        </a:p>
      </dsp:txBody>
      <dsp:txXfrm>
        <a:off x="7785490" y="1055219"/>
        <a:ext cx="2911983" cy="18080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A3159-6DDF-4F21-8FAF-FE82ABF5B90A}">
      <dsp:nvSpPr>
        <dsp:cNvPr id="0" name=""/>
        <dsp:cNvSpPr/>
      </dsp:nvSpPr>
      <dsp:spPr>
        <a:xfrm>
          <a:off x="3675"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MDE Webpage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
            </a:rPr>
            <a:t>Resources for Schools Identified for CSI, ATS, or TSI (michigan.gov)</a:t>
          </a:r>
          <a:endParaRPr lang="en-US" sz="1200" kern="1200"/>
        </a:p>
      </dsp:txBody>
      <dsp:txXfrm>
        <a:off x="3675" y="38541"/>
        <a:ext cx="1990069" cy="1194041"/>
      </dsp:txXfrm>
    </dsp:sp>
    <dsp:sp modelId="{FA48281B-2E10-49C8-AD49-630B3D5A5C2C}">
      <dsp:nvSpPr>
        <dsp:cNvPr id="0" name=""/>
        <dsp:cNvSpPr/>
      </dsp:nvSpPr>
      <dsp:spPr>
        <a:xfrm>
          <a:off x="2192751"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OPD Webpage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2"/>
            </a:rPr>
            <a:t>Partnership Districts (michigan.gov)</a:t>
          </a:r>
          <a:endParaRPr lang="en-US" sz="1200" kern="1200"/>
        </a:p>
      </dsp:txBody>
      <dsp:txXfrm>
        <a:off x="2192751" y="38541"/>
        <a:ext cx="1990069" cy="1194041"/>
      </dsp:txXfrm>
    </dsp:sp>
    <dsp:sp modelId="{13BC72E0-8CDA-46B6-A432-F2C931963A8A}">
      <dsp:nvSpPr>
        <dsp:cNvPr id="0" name=""/>
        <dsp:cNvSpPr/>
      </dsp:nvSpPr>
      <dsp:spPr>
        <a:xfrm>
          <a:off x="4381827"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Michigan Integrated </a:t>
          </a:r>
          <a:r>
            <a:rPr lang="en-US" sz="1200" kern="1200" err="1"/>
            <a:t>Contiuous</a:t>
          </a:r>
          <a:r>
            <a:rPr lang="en-US" sz="1200" kern="1200"/>
            <a:t> Improvement Process (MICIP)</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3"/>
            </a:rPr>
            <a:t>Michigan Integrated Continuous Improvement Process (MICIP)</a:t>
          </a:r>
          <a:endParaRPr lang="en-US" sz="1200" kern="1200"/>
        </a:p>
      </dsp:txBody>
      <dsp:txXfrm>
        <a:off x="4381827" y="38541"/>
        <a:ext cx="1990069" cy="1194041"/>
      </dsp:txXfrm>
    </dsp:sp>
    <dsp:sp modelId="{E3317C57-3FDC-4FB2-BF33-A60ADDD4E7B4}">
      <dsp:nvSpPr>
        <dsp:cNvPr id="0" name=""/>
        <dsp:cNvSpPr/>
      </dsp:nvSpPr>
      <dsp:spPr>
        <a:xfrm>
          <a:off x="6570904"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MiStratgey Bank (MSB) </a:t>
          </a:r>
          <a:r>
            <a:rPr lang="en-US" sz="1200" kern="1200">
              <a:hlinkClick xmlns:r="http://schemas.openxmlformats.org/officeDocument/2006/relationships" r:id="rId4"/>
            </a:rPr>
            <a:t>MiStrategyBank (MSB) - Projects - MAISA (gomaisa.org)</a:t>
          </a:r>
          <a:endParaRPr lang="en-US" sz="1200" kern="1200"/>
        </a:p>
      </dsp:txBody>
      <dsp:txXfrm>
        <a:off x="6570904" y="38541"/>
        <a:ext cx="1990069" cy="1194041"/>
      </dsp:txXfrm>
    </dsp:sp>
    <dsp:sp modelId="{DDC2A39B-1E4F-44F2-B740-810E01B20EB0}">
      <dsp:nvSpPr>
        <dsp:cNvPr id="0" name=""/>
        <dsp:cNvSpPr/>
      </dsp:nvSpPr>
      <dsp:spPr>
        <a:xfrm>
          <a:off x="8759980"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Regional Assistance Grant</a:t>
          </a:r>
        </a:p>
      </dsp:txBody>
      <dsp:txXfrm>
        <a:off x="8759980" y="38541"/>
        <a:ext cx="1990069" cy="1194041"/>
      </dsp:txXfrm>
    </dsp:sp>
    <dsp:sp modelId="{A41D1675-A801-4639-A805-059D01621F86}">
      <dsp:nvSpPr>
        <dsp:cNvPr id="0" name=""/>
        <dsp:cNvSpPr/>
      </dsp:nvSpPr>
      <dsp:spPr>
        <a:xfrm>
          <a:off x="3675"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Targeted Assistance Grant</a:t>
          </a:r>
        </a:p>
      </dsp:txBody>
      <dsp:txXfrm>
        <a:off x="3675" y="1431589"/>
        <a:ext cx="1990069" cy="1194041"/>
      </dsp:txXfrm>
    </dsp:sp>
    <dsp:sp modelId="{DB4F4C88-42E7-4B59-8023-017AC846E6BA}">
      <dsp:nvSpPr>
        <dsp:cNvPr id="0" name=""/>
        <dsp:cNvSpPr/>
      </dsp:nvSpPr>
      <dsp:spPr>
        <a:xfrm>
          <a:off x="2192751"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Section 21(h) Funding</a:t>
          </a:r>
        </a:p>
      </dsp:txBody>
      <dsp:txXfrm>
        <a:off x="2192751" y="1431589"/>
        <a:ext cx="1990069" cy="1194041"/>
      </dsp:txXfrm>
    </dsp:sp>
    <dsp:sp modelId="{6AD67316-7273-4462-AA1C-94766077B97E}">
      <dsp:nvSpPr>
        <dsp:cNvPr id="0" name=""/>
        <dsp:cNvSpPr/>
      </dsp:nvSpPr>
      <dsp:spPr>
        <a:xfrm>
          <a:off x="4381827"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Mental Health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5"/>
            </a:rPr>
            <a:t>Mental Health (michigan.gov)</a:t>
          </a:r>
          <a:endParaRPr lang="en-US" sz="1200" kern="1200"/>
        </a:p>
      </dsp:txBody>
      <dsp:txXfrm>
        <a:off x="4381827" y="1431589"/>
        <a:ext cx="1990069" cy="1194041"/>
      </dsp:txXfrm>
    </dsp:sp>
    <dsp:sp modelId="{E0F4E660-65DB-45E4-AAEA-491D70EBF6AF}">
      <dsp:nvSpPr>
        <dsp:cNvPr id="0" name=""/>
        <dsp:cNvSpPr/>
      </dsp:nvSpPr>
      <dsp:spPr>
        <a:xfrm>
          <a:off x="6570904"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African American Student Initiative (AASI)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6"/>
            </a:rPr>
            <a:t>African American Student Initiative (AASI) (michigan.gov)</a:t>
          </a:r>
          <a:endParaRPr lang="en-US" sz="1200" kern="1200"/>
        </a:p>
      </dsp:txBody>
      <dsp:txXfrm>
        <a:off x="6570904" y="1431589"/>
        <a:ext cx="1990069" cy="1194041"/>
      </dsp:txXfrm>
    </dsp:sp>
    <dsp:sp modelId="{60BC7C96-9E2A-4FC9-B65A-CB3833A10612}">
      <dsp:nvSpPr>
        <dsp:cNvPr id="0" name=""/>
        <dsp:cNvSpPr/>
      </dsp:nvSpPr>
      <dsp:spPr>
        <a:xfrm>
          <a:off x="8759980"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Curriculum</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7"/>
            </a:rPr>
            <a:t>Academic Standards (michigan.gov)</a:t>
          </a:r>
          <a:endParaRPr lang="en-US" sz="1200" kern="1200"/>
        </a:p>
      </dsp:txBody>
      <dsp:txXfrm>
        <a:off x="8759980" y="1431589"/>
        <a:ext cx="1990069" cy="1194041"/>
      </dsp:txXfrm>
    </dsp:sp>
    <dsp:sp modelId="{E6737099-0383-44BD-921C-6F7412AB3E95}">
      <dsp:nvSpPr>
        <dsp:cNvPr id="0" name=""/>
        <dsp:cNvSpPr/>
      </dsp:nvSpPr>
      <dsp:spPr>
        <a:xfrm>
          <a:off x="3675"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Webpage</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8"/>
            </a:rPr>
            <a:t>Literacy (michigan.gov)</a:t>
          </a:r>
          <a:endParaRPr lang="en-US" sz="1200" kern="1200"/>
        </a:p>
      </dsp:txBody>
      <dsp:txXfrm>
        <a:off x="3675" y="2824637"/>
        <a:ext cx="1990069" cy="1194041"/>
      </dsp:txXfrm>
    </dsp:sp>
    <dsp:sp modelId="{0B8A7E2A-185A-4AD4-9A00-96BAB860BE10}">
      <dsp:nvSpPr>
        <dsp:cNvPr id="0" name=""/>
        <dsp:cNvSpPr/>
      </dsp:nvSpPr>
      <dsp:spPr>
        <a:xfrm>
          <a:off x="2192751"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Grant – LETRS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9"/>
            </a:rPr>
            <a:t>LETRS Training Grant (michigan.gov)</a:t>
          </a:r>
          <a:endParaRPr lang="en-US" sz="1200" kern="1200"/>
        </a:p>
      </dsp:txBody>
      <dsp:txXfrm>
        <a:off x="2192751" y="2824637"/>
        <a:ext cx="1990069" cy="1194041"/>
      </dsp:txXfrm>
    </dsp:sp>
    <dsp:sp modelId="{29943282-BDAB-44B9-9F58-B2A4386E8046}">
      <dsp:nvSpPr>
        <dsp:cNvPr id="0" name=""/>
        <dsp:cNvSpPr/>
      </dsp:nvSpPr>
      <dsp:spPr>
        <a:xfrm>
          <a:off x="4381827"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Essential Practices </a:t>
          </a:r>
          <a:r>
            <a:rPr lang="en-US" sz="1200" kern="1200">
              <a:hlinkClick xmlns:r="http://schemas.openxmlformats.org/officeDocument/2006/relationships" r:id="rId10"/>
            </a:rPr>
            <a:t>Literacy in Michigan and Essential Practices</a:t>
          </a:r>
          <a:endParaRPr lang="en-US" sz="1200" kern="1200"/>
        </a:p>
      </dsp:txBody>
      <dsp:txXfrm>
        <a:off x="4381827" y="2824637"/>
        <a:ext cx="1990069" cy="1194041"/>
      </dsp:txXfrm>
    </dsp:sp>
    <dsp:sp modelId="{403E97E5-BE45-4280-BDDE-6579ED0E4070}">
      <dsp:nvSpPr>
        <dsp:cNvPr id="0" name=""/>
        <dsp:cNvSpPr/>
      </dsp:nvSpPr>
      <dsp:spPr>
        <a:xfrm>
          <a:off x="6570904"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Multi-Tiered Systems of Support (MTSS)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1"/>
            </a:rPr>
            <a:t>Multi-Tiered System of Supports (MTSS) (michigan.gov)</a:t>
          </a:r>
          <a:endParaRPr lang="en-US" sz="1200" kern="1200"/>
        </a:p>
      </dsp:txBody>
      <dsp:txXfrm>
        <a:off x="6570904" y="2824637"/>
        <a:ext cx="1990069" cy="1194041"/>
      </dsp:txXfrm>
    </dsp:sp>
    <dsp:sp modelId="{1B475CCB-5414-49CB-BE15-3EFBF24EEA94}">
      <dsp:nvSpPr>
        <dsp:cNvPr id="0" name=""/>
        <dsp:cNvSpPr/>
      </dsp:nvSpPr>
      <dsp:spPr>
        <a:xfrm>
          <a:off x="8759980"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MiMTSS TA Center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2"/>
            </a:rPr>
            <a:t>Our Center | Michigan's MTSS Technical Assistance Center (mimtsstac.org)</a:t>
          </a:r>
          <a:endParaRPr lang="en-US" sz="1200" kern="1200"/>
        </a:p>
      </dsp:txBody>
      <dsp:txXfrm>
        <a:off x="8759980" y="2824637"/>
        <a:ext cx="1990069" cy="1194041"/>
      </dsp:txXfrm>
    </dsp:sp>
    <dsp:sp modelId="{6CCDCA0C-9033-4788-80C6-BC4AEFF3D73D}">
      <dsp:nvSpPr>
        <dsp:cNvPr id="0" name=""/>
        <dsp:cNvSpPr/>
      </dsp:nvSpPr>
      <dsp:spPr>
        <a:xfrm>
          <a:off x="2192751"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Early Warning Intevention and Monitoring System (EWIMS) </a:t>
          </a:r>
          <a:r>
            <a:rPr lang="en-US" sz="1200" kern="1200">
              <a:hlinkClick xmlns:r="http://schemas.openxmlformats.org/officeDocument/2006/relationships" r:id="rId13"/>
            </a:rPr>
            <a:t>Early Warning Intervention and Monitoring System (EWIMS) (michigan.gov)</a:t>
          </a:r>
          <a:endParaRPr lang="en-US" sz="1200" kern="1200"/>
        </a:p>
      </dsp:txBody>
      <dsp:txXfrm>
        <a:off x="2192751" y="4217686"/>
        <a:ext cx="1990069" cy="1194041"/>
      </dsp:txXfrm>
    </dsp:sp>
    <dsp:sp modelId="{B3154CC5-C0B4-4030-837C-EE41C3D6545D}">
      <dsp:nvSpPr>
        <dsp:cNvPr id="0" name=""/>
        <dsp:cNvSpPr/>
      </dsp:nvSpPr>
      <dsp:spPr>
        <a:xfrm>
          <a:off x="4381827"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 Systems Support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4"/>
            </a:rPr>
            <a:t>MI Systems Support (misystemsupport.com)</a:t>
          </a:r>
          <a:endParaRPr lang="en-US" sz="1200" kern="1200"/>
        </a:p>
      </dsp:txBody>
      <dsp:txXfrm>
        <a:off x="4381827" y="4217686"/>
        <a:ext cx="1990069" cy="1194041"/>
      </dsp:txXfrm>
    </dsp:sp>
    <dsp:sp modelId="{F1E53322-C0BF-4065-A315-FC186E984D51}">
      <dsp:nvSpPr>
        <dsp:cNvPr id="0" name=""/>
        <dsp:cNvSpPr/>
      </dsp:nvSpPr>
      <dsp:spPr>
        <a:xfrm>
          <a:off x="6570904"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Michigan </a:t>
          </a:r>
          <a:r>
            <a:rPr lang="en-US" sz="1200" kern="1200" err="1"/>
            <a:t>DataHub</a:t>
          </a:r>
          <a:endParaRPr lang="en-US" sz="1200" kern="1200"/>
        </a:p>
        <a:p>
          <a:pPr marL="0" lvl="0" indent="0" algn="ctr" defTabSz="533400">
            <a:lnSpc>
              <a:spcPct val="90000"/>
            </a:lnSpc>
            <a:spcBef>
              <a:spcPct val="0"/>
            </a:spcBef>
            <a:spcAft>
              <a:spcPct val="35000"/>
            </a:spcAft>
            <a:buNone/>
          </a:pPr>
          <a:r>
            <a:rPr lang="en-US" sz="1200" kern="1200">
              <a:hlinkClick xmlns:r="http://schemas.openxmlformats.org/officeDocument/2006/relationships" r:id="rId15"/>
            </a:rPr>
            <a:t>Home (midatahub.org)</a:t>
          </a:r>
          <a:endParaRPr lang="en-US" sz="1200" kern="1200"/>
        </a:p>
      </dsp:txBody>
      <dsp:txXfrm>
        <a:off x="6570904" y="4217686"/>
        <a:ext cx="1990069" cy="11940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EA510-2FEB-40D4-B113-D70D260779FC}">
      <dsp:nvSpPr>
        <dsp:cNvPr id="0" name=""/>
        <dsp:cNvSpPr/>
      </dsp:nvSpPr>
      <dsp:spPr>
        <a:xfrm>
          <a:off x="0" y="29207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Partnership District Notification Letter – November 29, 2022</a:t>
          </a:r>
        </a:p>
      </dsp:txBody>
      <dsp:txXfrm>
        <a:off x="57058" y="349133"/>
        <a:ext cx="6140608" cy="1054714"/>
      </dsp:txXfrm>
    </dsp:sp>
    <dsp:sp modelId="{DD4248CE-9E70-4B99-ABE6-B741CC027CFA}">
      <dsp:nvSpPr>
        <dsp:cNvPr id="0" name=""/>
        <dsp:cNvSpPr/>
      </dsp:nvSpPr>
      <dsp:spPr>
        <a:xfrm>
          <a:off x="0" y="153866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PAL Assignment Notification – December 5, 2022</a:t>
          </a:r>
        </a:p>
      </dsp:txBody>
      <dsp:txXfrm>
        <a:off x="57058" y="1595723"/>
        <a:ext cx="6140608" cy="1054714"/>
      </dsp:txXfrm>
    </dsp:sp>
    <dsp:sp modelId="{7AFF482E-D8B6-4F9F-97E1-C7B8B03AC248}">
      <dsp:nvSpPr>
        <dsp:cNvPr id="0" name=""/>
        <dsp:cNvSpPr/>
      </dsp:nvSpPr>
      <dsp:spPr>
        <a:xfrm>
          <a:off x="0" y="278525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Partnership Agreement Template – December 7, 2022</a:t>
          </a:r>
        </a:p>
      </dsp:txBody>
      <dsp:txXfrm>
        <a:off x="57058" y="2842313"/>
        <a:ext cx="6140608" cy="1054714"/>
      </dsp:txXfrm>
    </dsp:sp>
    <dsp:sp modelId="{FA55434B-E9AA-4C48-9654-5BB3F1E5E52A}">
      <dsp:nvSpPr>
        <dsp:cNvPr id="0" name=""/>
        <dsp:cNvSpPr/>
      </dsp:nvSpPr>
      <dsp:spPr>
        <a:xfrm>
          <a:off x="0" y="403184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Next Up:  OPD Comprehensive Guide for Partnership Districts – December 15, 2022</a:t>
          </a:r>
        </a:p>
      </dsp:txBody>
      <dsp:txXfrm>
        <a:off x="57058" y="4088903"/>
        <a:ext cx="6140608" cy="1054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08E62-5458-40BC-8520-CB0DD7EE7504}">
      <dsp:nvSpPr>
        <dsp:cNvPr id="0" name=""/>
        <dsp:cNvSpPr/>
      </dsp:nvSpPr>
      <dsp:spPr>
        <a:xfrm>
          <a:off x="0" y="2081"/>
          <a:ext cx="7118430" cy="8870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7206B-8CB4-4921-B1A9-282DB79A559A}">
      <dsp:nvSpPr>
        <dsp:cNvPr id="0" name=""/>
        <dsp:cNvSpPr/>
      </dsp:nvSpPr>
      <dsp:spPr>
        <a:xfrm>
          <a:off x="268342" y="201675"/>
          <a:ext cx="487896" cy="487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836C09-A906-4047-A604-9BFC3AE237B0}">
      <dsp:nvSpPr>
        <dsp:cNvPr id="0" name=""/>
        <dsp:cNvSpPr/>
      </dsp:nvSpPr>
      <dsp:spPr>
        <a:xfrm>
          <a:off x="1024582" y="2081"/>
          <a:ext cx="6093847" cy="887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83" tIns="93883" rIns="93883" bIns="93883" numCol="1" spcCol="1270" anchor="ctr" anchorCtr="0">
          <a:noAutofit/>
        </a:bodyPr>
        <a:lstStyle/>
        <a:p>
          <a:pPr marL="0" lvl="0" indent="0" algn="l" defTabSz="666750">
            <a:lnSpc>
              <a:spcPct val="100000"/>
            </a:lnSpc>
            <a:spcBef>
              <a:spcPct val="0"/>
            </a:spcBef>
            <a:spcAft>
              <a:spcPct val="35000"/>
            </a:spcAft>
            <a:buNone/>
          </a:pPr>
          <a:r>
            <a:rPr lang="en-US" sz="1500" b="1" kern="1200"/>
            <a:t>Every other month meeting with PAL to review partnership agreement progress.</a:t>
          </a:r>
          <a:endParaRPr lang="en-US" sz="1500" kern="1200"/>
        </a:p>
      </dsp:txBody>
      <dsp:txXfrm>
        <a:off x="1024582" y="2081"/>
        <a:ext cx="6093847" cy="887084"/>
      </dsp:txXfrm>
    </dsp:sp>
    <dsp:sp modelId="{5700A77A-0EA6-44DD-BFE8-189F9B68C54B}">
      <dsp:nvSpPr>
        <dsp:cNvPr id="0" name=""/>
        <dsp:cNvSpPr/>
      </dsp:nvSpPr>
      <dsp:spPr>
        <a:xfrm>
          <a:off x="0" y="1110937"/>
          <a:ext cx="7118430" cy="8870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65418-D614-4354-BAFC-1B98F14CA5BC}">
      <dsp:nvSpPr>
        <dsp:cNvPr id="0" name=""/>
        <dsp:cNvSpPr/>
      </dsp:nvSpPr>
      <dsp:spPr>
        <a:xfrm>
          <a:off x="268342" y="1310530"/>
          <a:ext cx="487896" cy="487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76FAD1-EC3B-4C46-8E83-24154323D522}">
      <dsp:nvSpPr>
        <dsp:cNvPr id="0" name=""/>
        <dsp:cNvSpPr/>
      </dsp:nvSpPr>
      <dsp:spPr>
        <a:xfrm>
          <a:off x="1024582" y="1110937"/>
          <a:ext cx="6093847" cy="887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83" tIns="93883" rIns="93883" bIns="93883" numCol="1" spcCol="1270" anchor="ctr" anchorCtr="0">
          <a:noAutofit/>
        </a:bodyPr>
        <a:lstStyle/>
        <a:p>
          <a:pPr marL="0" lvl="0" indent="0" algn="l" defTabSz="666750">
            <a:lnSpc>
              <a:spcPct val="100000"/>
            </a:lnSpc>
            <a:spcBef>
              <a:spcPct val="0"/>
            </a:spcBef>
            <a:spcAft>
              <a:spcPct val="35000"/>
            </a:spcAft>
            <a:buNone/>
          </a:pPr>
          <a:r>
            <a:rPr lang="en-US" sz="1500" b="1" kern="1200"/>
            <a:t>Quarterly meetings with district leadership, and ISD/RESA representative to review partnership agreement progress.</a:t>
          </a:r>
          <a:endParaRPr lang="en-US" sz="1500" kern="1200"/>
        </a:p>
      </dsp:txBody>
      <dsp:txXfrm>
        <a:off x="1024582" y="1110937"/>
        <a:ext cx="6093847" cy="887084"/>
      </dsp:txXfrm>
    </dsp:sp>
    <dsp:sp modelId="{9F4FDD66-0B46-42C6-893C-885DFA4F3A06}">
      <dsp:nvSpPr>
        <dsp:cNvPr id="0" name=""/>
        <dsp:cNvSpPr/>
      </dsp:nvSpPr>
      <dsp:spPr>
        <a:xfrm>
          <a:off x="0" y="2219792"/>
          <a:ext cx="7118430" cy="8870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89122-5AF2-410E-966D-A5A7E7ABEBC3}">
      <dsp:nvSpPr>
        <dsp:cNvPr id="0" name=""/>
        <dsp:cNvSpPr/>
      </dsp:nvSpPr>
      <dsp:spPr>
        <a:xfrm>
          <a:off x="268342" y="2419386"/>
          <a:ext cx="487896" cy="487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989E92-9BD4-44D3-92AE-93A398F988F9}">
      <dsp:nvSpPr>
        <dsp:cNvPr id="0" name=""/>
        <dsp:cNvSpPr/>
      </dsp:nvSpPr>
      <dsp:spPr>
        <a:xfrm>
          <a:off x="1024582" y="2219792"/>
          <a:ext cx="6093847" cy="887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83" tIns="93883" rIns="93883" bIns="93883" numCol="1" spcCol="1270" anchor="ctr" anchorCtr="0">
          <a:noAutofit/>
        </a:bodyPr>
        <a:lstStyle/>
        <a:p>
          <a:pPr marL="0" lvl="0" indent="0" algn="l" defTabSz="666750">
            <a:lnSpc>
              <a:spcPct val="100000"/>
            </a:lnSpc>
            <a:spcBef>
              <a:spcPct val="0"/>
            </a:spcBef>
            <a:spcAft>
              <a:spcPct val="35000"/>
            </a:spcAft>
            <a:buNone/>
          </a:pPr>
          <a:r>
            <a:rPr lang="en-US" sz="1500" b="1" kern="1200"/>
            <a:t>OPD director or assistant director school visits twice a year.</a:t>
          </a:r>
          <a:endParaRPr lang="en-US" sz="1500" kern="1200"/>
        </a:p>
      </dsp:txBody>
      <dsp:txXfrm>
        <a:off x="1024582" y="2219792"/>
        <a:ext cx="6093847" cy="887084"/>
      </dsp:txXfrm>
    </dsp:sp>
    <dsp:sp modelId="{79A943F6-4B7E-4755-B4F0-2A0CD8C8D0FC}">
      <dsp:nvSpPr>
        <dsp:cNvPr id="0" name=""/>
        <dsp:cNvSpPr/>
      </dsp:nvSpPr>
      <dsp:spPr>
        <a:xfrm>
          <a:off x="0" y="3328647"/>
          <a:ext cx="7118430" cy="8870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5E91B-2CC6-4F42-94AF-1D0F53544BE0}">
      <dsp:nvSpPr>
        <dsp:cNvPr id="0" name=""/>
        <dsp:cNvSpPr/>
      </dsp:nvSpPr>
      <dsp:spPr>
        <a:xfrm>
          <a:off x="268342" y="3528241"/>
          <a:ext cx="487896" cy="4878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184C3D-0559-400D-B1F8-CE4D1309C88A}">
      <dsp:nvSpPr>
        <dsp:cNvPr id="0" name=""/>
        <dsp:cNvSpPr/>
      </dsp:nvSpPr>
      <dsp:spPr>
        <a:xfrm>
          <a:off x="1024582" y="3328647"/>
          <a:ext cx="6093847" cy="887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83" tIns="93883" rIns="93883" bIns="93883" numCol="1" spcCol="1270" anchor="ctr" anchorCtr="0">
          <a:noAutofit/>
        </a:bodyPr>
        <a:lstStyle/>
        <a:p>
          <a:pPr marL="0" lvl="0" indent="0" algn="l" defTabSz="666750">
            <a:lnSpc>
              <a:spcPct val="100000"/>
            </a:lnSpc>
            <a:spcBef>
              <a:spcPct val="0"/>
            </a:spcBef>
            <a:spcAft>
              <a:spcPct val="35000"/>
            </a:spcAft>
            <a:buNone/>
          </a:pPr>
          <a:r>
            <a:rPr lang="en-US" sz="1500" b="1" kern="1200"/>
            <a:t>With ISD/RESA and District, PAL co-facilitates the completion of a needs assessment utilizing MICIP and assists district in developing the partnership agreement.</a:t>
          </a:r>
          <a:endParaRPr lang="en-US" sz="1500" kern="1200" dirty="0"/>
        </a:p>
      </dsp:txBody>
      <dsp:txXfrm>
        <a:off x="1024582" y="3328647"/>
        <a:ext cx="6093847" cy="887084"/>
      </dsp:txXfrm>
    </dsp:sp>
    <dsp:sp modelId="{2208DE58-5BC5-4C20-93FF-CEB26B05020B}">
      <dsp:nvSpPr>
        <dsp:cNvPr id="0" name=""/>
        <dsp:cNvSpPr/>
      </dsp:nvSpPr>
      <dsp:spPr>
        <a:xfrm>
          <a:off x="0" y="4437502"/>
          <a:ext cx="7118430" cy="8870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3FD36-FD0D-48F3-BE30-E0176278E5F8}">
      <dsp:nvSpPr>
        <dsp:cNvPr id="0" name=""/>
        <dsp:cNvSpPr/>
      </dsp:nvSpPr>
      <dsp:spPr>
        <a:xfrm>
          <a:off x="268342" y="4637096"/>
          <a:ext cx="487896" cy="4878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E1614F-2004-4CE6-B31A-71BDF03A1688}">
      <dsp:nvSpPr>
        <dsp:cNvPr id="0" name=""/>
        <dsp:cNvSpPr/>
      </dsp:nvSpPr>
      <dsp:spPr>
        <a:xfrm>
          <a:off x="1024582" y="4437502"/>
          <a:ext cx="6093847" cy="887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83" tIns="93883" rIns="93883" bIns="93883" numCol="1" spcCol="1270" anchor="ctr" anchorCtr="0">
          <a:noAutofit/>
        </a:bodyPr>
        <a:lstStyle/>
        <a:p>
          <a:pPr marL="0" lvl="0" indent="0" algn="l" defTabSz="666750">
            <a:lnSpc>
              <a:spcPct val="100000"/>
            </a:lnSpc>
            <a:spcBef>
              <a:spcPct val="0"/>
            </a:spcBef>
            <a:spcAft>
              <a:spcPct val="35000"/>
            </a:spcAft>
            <a:buNone/>
          </a:pPr>
          <a:r>
            <a:rPr lang="en-US" sz="1500" b="1" kern="1200"/>
            <a:t>PAL assists with Benchmark Review (BR) and AOE preparation.</a:t>
          </a:r>
          <a:endParaRPr lang="en-US" sz="1500" kern="1200"/>
        </a:p>
      </dsp:txBody>
      <dsp:txXfrm>
        <a:off x="1024582" y="4437502"/>
        <a:ext cx="6093847" cy="887084"/>
      </dsp:txXfrm>
    </dsp:sp>
    <dsp:sp modelId="{BE935CB7-3755-40B3-B80D-A3220F808F76}">
      <dsp:nvSpPr>
        <dsp:cNvPr id="0" name=""/>
        <dsp:cNvSpPr/>
      </dsp:nvSpPr>
      <dsp:spPr>
        <a:xfrm>
          <a:off x="0" y="5546358"/>
          <a:ext cx="7118430" cy="8870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F8C8F-07BF-4551-9521-2C68579287C2}">
      <dsp:nvSpPr>
        <dsp:cNvPr id="0" name=""/>
        <dsp:cNvSpPr/>
      </dsp:nvSpPr>
      <dsp:spPr>
        <a:xfrm>
          <a:off x="268342" y="5745951"/>
          <a:ext cx="487896" cy="4878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D8CB48-2DB0-4451-8019-4920A9CADC3E}">
      <dsp:nvSpPr>
        <dsp:cNvPr id="0" name=""/>
        <dsp:cNvSpPr/>
      </dsp:nvSpPr>
      <dsp:spPr>
        <a:xfrm>
          <a:off x="1024582" y="5546358"/>
          <a:ext cx="6093847" cy="887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83" tIns="93883" rIns="93883" bIns="93883" numCol="1" spcCol="1270" anchor="ctr" anchorCtr="0">
          <a:noAutofit/>
        </a:bodyPr>
        <a:lstStyle/>
        <a:p>
          <a:pPr marL="0" lvl="0" indent="0" algn="l" defTabSz="666750">
            <a:lnSpc>
              <a:spcPct val="100000"/>
            </a:lnSpc>
            <a:spcBef>
              <a:spcPct val="0"/>
            </a:spcBef>
            <a:spcAft>
              <a:spcPct val="35000"/>
            </a:spcAft>
            <a:buNone/>
          </a:pPr>
          <a:r>
            <a:rPr lang="en-US" sz="1500" b="1" kern="1200"/>
            <a:t>PAL supports district with Section 21(h) requests to ensure alignment with partnership agreement.</a:t>
          </a:r>
          <a:endParaRPr lang="en-US" sz="1500" kern="1200"/>
        </a:p>
      </dsp:txBody>
      <dsp:txXfrm>
        <a:off x="1024582" y="5546358"/>
        <a:ext cx="6093847" cy="8870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1AAA7-E629-4BD0-9940-8912C7F989CD}">
      <dsp:nvSpPr>
        <dsp:cNvPr id="0" name=""/>
        <dsp:cNvSpPr/>
      </dsp:nvSpPr>
      <dsp:spPr>
        <a:xfrm>
          <a:off x="575061" y="1879"/>
          <a:ext cx="2744495" cy="1646697"/>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Introductions </a:t>
          </a:r>
        </a:p>
      </dsp:txBody>
      <dsp:txXfrm>
        <a:off x="575061" y="1879"/>
        <a:ext cx="2744495" cy="1646697"/>
      </dsp:txXfrm>
    </dsp:sp>
    <dsp:sp modelId="{B271C39A-A2CC-4501-854B-C35CBD53A66F}">
      <dsp:nvSpPr>
        <dsp:cNvPr id="0" name=""/>
        <dsp:cNvSpPr/>
      </dsp:nvSpPr>
      <dsp:spPr>
        <a:xfrm>
          <a:off x="3594005" y="1879"/>
          <a:ext cx="2744495" cy="164669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Answer Questions </a:t>
          </a:r>
        </a:p>
        <a:p>
          <a:pPr marL="0" lvl="0" indent="0" algn="ctr" defTabSz="800100">
            <a:lnSpc>
              <a:spcPct val="90000"/>
            </a:lnSpc>
            <a:spcBef>
              <a:spcPct val="0"/>
            </a:spcBef>
            <a:spcAft>
              <a:spcPct val="35000"/>
            </a:spcAft>
            <a:buNone/>
          </a:pPr>
          <a:r>
            <a:rPr lang="en-US" sz="1800" b="0" i="0" kern="1200"/>
            <a:t>Explain Necessary Actions to Complete PA Template by April 17, 2023 </a:t>
          </a:r>
        </a:p>
      </dsp:txBody>
      <dsp:txXfrm>
        <a:off x="3594005" y="1879"/>
        <a:ext cx="2744495" cy="1646697"/>
      </dsp:txXfrm>
    </dsp:sp>
    <dsp:sp modelId="{953C2BC4-2FC8-4A08-9A22-73E0675C6CBE}">
      <dsp:nvSpPr>
        <dsp:cNvPr id="0" name=""/>
        <dsp:cNvSpPr/>
      </dsp:nvSpPr>
      <dsp:spPr>
        <a:xfrm>
          <a:off x="575061" y="1923026"/>
          <a:ext cx="2744495" cy="1646697"/>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Identify Signatory </a:t>
          </a:r>
          <a:r>
            <a:rPr lang="en-US" sz="1800" b="0" i="1" kern="1200"/>
            <a:t>and other (union rep, family, community…) P</a:t>
          </a:r>
          <a:r>
            <a:rPr lang="en-US" sz="1800" b="0" i="0" kern="1200"/>
            <a:t>artners</a:t>
          </a:r>
          <a:endParaRPr lang="en-US" sz="1800" kern="1200"/>
        </a:p>
      </dsp:txBody>
      <dsp:txXfrm>
        <a:off x="575061" y="1923026"/>
        <a:ext cx="2744495" cy="1646697"/>
      </dsp:txXfrm>
    </dsp:sp>
    <dsp:sp modelId="{F29D996F-822A-4867-B7E8-FE5D409429FB}">
      <dsp:nvSpPr>
        <dsp:cNvPr id="0" name=""/>
        <dsp:cNvSpPr/>
      </dsp:nvSpPr>
      <dsp:spPr>
        <a:xfrm>
          <a:off x="3594005" y="1923026"/>
          <a:ext cx="2744495" cy="1646697"/>
        </a:xfrm>
        <a:prstGeom prst="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Identify District/School Leadership Designee </a:t>
          </a:r>
        </a:p>
        <a:p>
          <a:pPr marL="0" lvl="0" indent="0" algn="ctr" defTabSz="800100">
            <a:lnSpc>
              <a:spcPct val="90000"/>
            </a:lnSpc>
            <a:spcBef>
              <a:spcPct val="0"/>
            </a:spcBef>
            <a:spcAft>
              <a:spcPct val="35000"/>
            </a:spcAft>
            <a:buNone/>
          </a:pPr>
          <a:r>
            <a:rPr lang="en-US" sz="1800" b="0" i="0" kern="1200"/>
            <a:t>Attend Meetings</a:t>
          </a:r>
        </a:p>
        <a:p>
          <a:pPr marL="0" lvl="0" indent="0" algn="ctr" defTabSz="800100">
            <a:lnSpc>
              <a:spcPct val="90000"/>
            </a:lnSpc>
            <a:spcBef>
              <a:spcPct val="0"/>
            </a:spcBef>
            <a:spcAft>
              <a:spcPct val="35000"/>
            </a:spcAft>
            <a:buNone/>
          </a:pPr>
          <a:r>
            <a:rPr lang="en-US" sz="1800" b="0" i="0" kern="1200"/>
            <a:t>Develop and Implement PA, Work with PAL and Partners, </a:t>
          </a:r>
          <a:endParaRPr lang="en-US" sz="1800" kern="1200"/>
        </a:p>
      </dsp:txBody>
      <dsp:txXfrm>
        <a:off x="3594005" y="1923026"/>
        <a:ext cx="2744495" cy="1646697"/>
      </dsp:txXfrm>
    </dsp:sp>
    <dsp:sp modelId="{4337E7D4-EF6A-4CCF-8593-77C7D9B88C97}">
      <dsp:nvSpPr>
        <dsp:cNvPr id="0" name=""/>
        <dsp:cNvSpPr/>
      </dsp:nvSpPr>
      <dsp:spPr>
        <a:xfrm>
          <a:off x="2084533" y="3844173"/>
          <a:ext cx="2744495" cy="1646697"/>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Set Initial PA Development Meeting Date to Begin the Work: Conduct MICIP Needs Assessment and Complete PA Template </a:t>
          </a:r>
          <a:endParaRPr lang="en-US" sz="1800" kern="1200"/>
        </a:p>
      </dsp:txBody>
      <dsp:txXfrm>
        <a:off x="2084533" y="3844173"/>
        <a:ext cx="2744495" cy="16466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96CC-58D0-4ACF-A0A5-593074A31705}">
      <dsp:nvSpPr>
        <dsp:cNvPr id="0" name=""/>
        <dsp:cNvSpPr/>
      </dsp:nvSpPr>
      <dsp:spPr>
        <a:xfrm>
          <a:off x="372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Identification</a:t>
          </a:r>
        </a:p>
      </dsp:txBody>
      <dsp:txXfrm>
        <a:off x="3723" y="232007"/>
        <a:ext cx="2016054" cy="1209632"/>
      </dsp:txXfrm>
    </dsp:sp>
    <dsp:sp modelId="{46837E2E-6C1A-4F77-AC84-5C669BFA89A7}">
      <dsp:nvSpPr>
        <dsp:cNvPr id="0" name=""/>
        <dsp:cNvSpPr/>
      </dsp:nvSpPr>
      <dsp:spPr>
        <a:xfrm>
          <a:off x="222138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Understand Assigned Level of Support</a:t>
          </a:r>
        </a:p>
      </dsp:txBody>
      <dsp:txXfrm>
        <a:off x="2221383" y="232007"/>
        <a:ext cx="2016054" cy="1209632"/>
      </dsp:txXfrm>
    </dsp:sp>
    <dsp:sp modelId="{3891DEE5-76CB-4A58-B893-20544E63B689}">
      <dsp:nvSpPr>
        <dsp:cNvPr id="0" name=""/>
        <dsp:cNvSpPr/>
      </dsp:nvSpPr>
      <dsp:spPr>
        <a:xfrm>
          <a:off x="443904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Role of Partnership Agreement Liaison</a:t>
          </a:r>
        </a:p>
      </dsp:txBody>
      <dsp:txXfrm>
        <a:off x="4439043" y="232007"/>
        <a:ext cx="2016054" cy="1209632"/>
      </dsp:txXfrm>
    </dsp:sp>
    <dsp:sp modelId="{37A67B89-71E3-4589-B9ED-C4075A6F12D2}">
      <dsp:nvSpPr>
        <dsp:cNvPr id="0" name=""/>
        <dsp:cNvSpPr/>
      </dsp:nvSpPr>
      <dsp:spPr>
        <a:xfrm>
          <a:off x="665670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Partnership Agreement Template</a:t>
          </a:r>
        </a:p>
        <a:p>
          <a:pPr marL="0" lvl="0" indent="0" algn="ctr" defTabSz="755650">
            <a:lnSpc>
              <a:spcPct val="90000"/>
            </a:lnSpc>
            <a:spcBef>
              <a:spcPct val="0"/>
            </a:spcBef>
            <a:spcAft>
              <a:spcPct val="35000"/>
            </a:spcAft>
            <a:buNone/>
          </a:pPr>
          <a:r>
            <a:rPr lang="en-US" sz="1700" kern="1200"/>
            <a:t>&amp; Timeline</a:t>
          </a:r>
        </a:p>
      </dsp:txBody>
      <dsp:txXfrm>
        <a:off x="6656703" y="232007"/>
        <a:ext cx="2016054" cy="1209632"/>
      </dsp:txXfrm>
    </dsp:sp>
    <dsp:sp modelId="{506A8C4D-396C-4B05-958D-B0CC0AA9516A}">
      <dsp:nvSpPr>
        <dsp:cNvPr id="0" name=""/>
        <dsp:cNvSpPr/>
      </dsp:nvSpPr>
      <dsp:spPr>
        <a:xfrm>
          <a:off x="887436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MICIP Alignment </a:t>
          </a:r>
        </a:p>
      </dsp:txBody>
      <dsp:txXfrm>
        <a:off x="8874363" y="232007"/>
        <a:ext cx="2016054" cy="1209632"/>
      </dsp:txXfrm>
    </dsp:sp>
    <dsp:sp modelId="{5E48F2A3-FEF2-41C3-9F9B-B4CF2E931EF2}">
      <dsp:nvSpPr>
        <dsp:cNvPr id="0" name=""/>
        <dsp:cNvSpPr/>
      </dsp:nvSpPr>
      <dsp:spPr>
        <a:xfrm>
          <a:off x="372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Areas of Inquiry </a:t>
          </a:r>
        </a:p>
        <a:p>
          <a:pPr marL="0" lvl="0" indent="0" algn="ctr" defTabSz="755650">
            <a:lnSpc>
              <a:spcPct val="90000"/>
            </a:lnSpc>
            <a:spcBef>
              <a:spcPct val="0"/>
            </a:spcBef>
            <a:spcAft>
              <a:spcPct val="35000"/>
            </a:spcAft>
            <a:buNone/>
          </a:pPr>
          <a:r>
            <a:rPr lang="en-US" sz="1700" kern="1200"/>
            <a:t>Goal Areas </a:t>
          </a:r>
        </a:p>
      </dsp:txBody>
      <dsp:txXfrm>
        <a:off x="3723" y="1643245"/>
        <a:ext cx="2016054" cy="1209632"/>
      </dsp:txXfrm>
    </dsp:sp>
    <dsp:sp modelId="{4B01642A-6EC9-4828-B97F-943855895920}">
      <dsp:nvSpPr>
        <dsp:cNvPr id="0" name=""/>
        <dsp:cNvSpPr/>
      </dsp:nvSpPr>
      <dsp:spPr>
        <a:xfrm>
          <a:off x="222138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18-Month Interim Target Benchmarks </a:t>
          </a:r>
        </a:p>
        <a:p>
          <a:pPr marL="0" lvl="0" indent="0" algn="ctr" defTabSz="755650">
            <a:lnSpc>
              <a:spcPct val="90000"/>
            </a:lnSpc>
            <a:spcBef>
              <a:spcPct val="0"/>
            </a:spcBef>
            <a:spcAft>
              <a:spcPct val="35000"/>
            </a:spcAft>
            <a:buNone/>
          </a:pPr>
          <a:r>
            <a:rPr lang="en-US" sz="1700" kern="1200"/>
            <a:t>36-Month End Target  Outcomes</a:t>
          </a:r>
        </a:p>
      </dsp:txBody>
      <dsp:txXfrm>
        <a:off x="2221383" y="1643245"/>
        <a:ext cx="2016054" cy="1209632"/>
      </dsp:txXfrm>
    </dsp:sp>
    <dsp:sp modelId="{A3EA27ED-A52F-4B0F-9B01-BD7334BBB495}">
      <dsp:nvSpPr>
        <dsp:cNvPr id="0" name=""/>
        <dsp:cNvSpPr/>
      </dsp:nvSpPr>
      <dsp:spPr>
        <a:xfrm>
          <a:off x="443904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Benchmark Review</a:t>
          </a:r>
        </a:p>
      </dsp:txBody>
      <dsp:txXfrm>
        <a:off x="4439043" y="1643245"/>
        <a:ext cx="2016054" cy="1209632"/>
      </dsp:txXfrm>
    </dsp:sp>
    <dsp:sp modelId="{F0B2F755-4B61-47F2-A248-2D94A55E1434}">
      <dsp:nvSpPr>
        <dsp:cNvPr id="0" name=""/>
        <dsp:cNvSpPr/>
      </dsp:nvSpPr>
      <dsp:spPr>
        <a:xfrm>
          <a:off x="665670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Completing Partnership Agreement</a:t>
          </a:r>
        </a:p>
      </dsp:txBody>
      <dsp:txXfrm>
        <a:off x="6656703" y="1643245"/>
        <a:ext cx="2016054" cy="1209632"/>
      </dsp:txXfrm>
    </dsp:sp>
    <dsp:sp modelId="{606006F9-E261-4AAB-8550-616DA4D42398}">
      <dsp:nvSpPr>
        <dsp:cNvPr id="0" name=""/>
        <dsp:cNvSpPr/>
      </dsp:nvSpPr>
      <dsp:spPr>
        <a:xfrm>
          <a:off x="887436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Summary Meeting/Report</a:t>
          </a:r>
        </a:p>
        <a:p>
          <a:pPr marL="0" lvl="0" indent="0" algn="ctr" defTabSz="755650">
            <a:lnSpc>
              <a:spcPct val="90000"/>
            </a:lnSpc>
            <a:spcBef>
              <a:spcPct val="0"/>
            </a:spcBef>
            <a:spcAft>
              <a:spcPct val="35000"/>
            </a:spcAft>
            <a:buNone/>
          </a:pPr>
          <a:r>
            <a:rPr lang="en-US" sz="1700" kern="1200"/>
            <a:t>Academic Outcome Evaluation</a:t>
          </a:r>
        </a:p>
      </dsp:txBody>
      <dsp:txXfrm>
        <a:off x="8874363" y="1643245"/>
        <a:ext cx="2016054" cy="1209632"/>
      </dsp:txXfrm>
    </dsp:sp>
    <dsp:sp modelId="{AACD6DB3-78F1-46DB-9340-D7A846FDF17E}">
      <dsp:nvSpPr>
        <dsp:cNvPr id="0" name=""/>
        <dsp:cNvSpPr/>
      </dsp:nvSpPr>
      <dsp:spPr>
        <a:xfrm>
          <a:off x="372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Accountability Measures</a:t>
          </a:r>
        </a:p>
      </dsp:txBody>
      <dsp:txXfrm>
        <a:off x="3723" y="3054483"/>
        <a:ext cx="2016054" cy="1209632"/>
      </dsp:txXfrm>
    </dsp:sp>
    <dsp:sp modelId="{87BD7211-0711-4805-9F3F-CE01EEACE6EA}">
      <dsp:nvSpPr>
        <dsp:cNvPr id="0" name=""/>
        <dsp:cNvSpPr/>
      </dsp:nvSpPr>
      <dsp:spPr>
        <a:xfrm>
          <a:off x="222138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Proficiency Standard</a:t>
          </a:r>
        </a:p>
        <a:p>
          <a:pPr marL="0" lvl="0" indent="0" algn="ctr" defTabSz="755650">
            <a:lnSpc>
              <a:spcPct val="90000"/>
            </a:lnSpc>
            <a:spcBef>
              <a:spcPct val="0"/>
            </a:spcBef>
            <a:spcAft>
              <a:spcPct val="35000"/>
            </a:spcAft>
            <a:buNone/>
          </a:pPr>
          <a:r>
            <a:rPr lang="en-US" sz="1700" kern="1200"/>
            <a:t>Re-Identification</a:t>
          </a:r>
        </a:p>
      </dsp:txBody>
      <dsp:txXfrm>
        <a:off x="2221383" y="3054483"/>
        <a:ext cx="2016054" cy="1209632"/>
      </dsp:txXfrm>
    </dsp:sp>
    <dsp:sp modelId="{E93B1253-7CE8-4FB3-8D70-2573981972F4}">
      <dsp:nvSpPr>
        <dsp:cNvPr id="0" name=""/>
        <dsp:cNvSpPr/>
      </dsp:nvSpPr>
      <dsp:spPr>
        <a:xfrm>
          <a:off x="443904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Section 21(h)</a:t>
          </a:r>
        </a:p>
        <a:p>
          <a:pPr marL="0" lvl="0" indent="0" algn="ctr" defTabSz="755650">
            <a:lnSpc>
              <a:spcPct val="90000"/>
            </a:lnSpc>
            <a:spcBef>
              <a:spcPct val="0"/>
            </a:spcBef>
            <a:spcAft>
              <a:spcPct val="35000"/>
            </a:spcAft>
            <a:buNone/>
          </a:pPr>
          <a:r>
            <a:rPr lang="en-US" sz="1700" kern="1200"/>
            <a:t>Funding</a:t>
          </a:r>
        </a:p>
      </dsp:txBody>
      <dsp:txXfrm>
        <a:off x="4439043" y="3054483"/>
        <a:ext cx="2016054" cy="1209632"/>
      </dsp:txXfrm>
    </dsp:sp>
    <dsp:sp modelId="{1BD8BF37-0DEA-4A6B-BBB6-ED85F5183DB1}">
      <dsp:nvSpPr>
        <dsp:cNvPr id="0" name=""/>
        <dsp:cNvSpPr/>
      </dsp:nvSpPr>
      <dsp:spPr>
        <a:xfrm>
          <a:off x="665670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EPIC Survey</a:t>
          </a:r>
        </a:p>
      </dsp:txBody>
      <dsp:txXfrm>
        <a:off x="6656703" y="3054483"/>
        <a:ext cx="2016054" cy="1209632"/>
      </dsp:txXfrm>
    </dsp:sp>
    <dsp:sp modelId="{0EC32345-57AF-4873-BE84-446092465813}">
      <dsp:nvSpPr>
        <dsp:cNvPr id="0" name=""/>
        <dsp:cNvSpPr/>
      </dsp:nvSpPr>
      <dsp:spPr>
        <a:xfrm>
          <a:off x="887436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Resources</a:t>
          </a:r>
        </a:p>
      </dsp:txBody>
      <dsp:txXfrm>
        <a:off x="8874363" y="3054483"/>
        <a:ext cx="2016054" cy="1209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CE313-3BDD-47C4-9948-E7C5A70F1521}">
      <dsp:nvSpPr>
        <dsp:cNvPr id="0" name=""/>
        <dsp:cNvSpPr/>
      </dsp:nvSpPr>
      <dsp:spPr>
        <a:xfrm>
          <a:off x="597862" y="719616"/>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B4BA1-69F1-475C-B7BF-99DF2EF5F020}">
      <dsp:nvSpPr>
        <dsp:cNvPr id="0" name=""/>
        <dsp:cNvSpPr/>
      </dsp:nvSpPr>
      <dsp:spPr>
        <a:xfrm>
          <a:off x="831862" y="95361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C2873D-1B0D-4E0A-BB0C-EDCCC4EE02FB}">
      <dsp:nvSpPr>
        <dsp:cNvPr id="0" name=""/>
        <dsp:cNvSpPr/>
      </dsp:nvSpPr>
      <dsp:spPr>
        <a:xfrm>
          <a:off x="24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Navigator</a:t>
          </a:r>
          <a:endParaRPr lang="en-US" sz="1800" kern="1200"/>
        </a:p>
      </dsp:txBody>
      <dsp:txXfrm>
        <a:off x="246862" y="2159617"/>
        <a:ext cx="1800000" cy="720000"/>
      </dsp:txXfrm>
    </dsp:sp>
    <dsp:sp modelId="{6D911C90-EEE4-4D65-AE74-B51136DF87B9}">
      <dsp:nvSpPr>
        <dsp:cNvPr id="0" name=""/>
        <dsp:cNvSpPr/>
      </dsp:nvSpPr>
      <dsp:spPr>
        <a:xfrm>
          <a:off x="2712862" y="719616"/>
          <a:ext cx="1098000" cy="1098000"/>
        </a:xfrm>
        <a:prstGeom prst="ellipse">
          <a:avLst/>
        </a:prstGeom>
        <a:solidFill>
          <a:schemeClr val="accent2">
            <a:hueOff val="-381199"/>
            <a:satOff val="-166"/>
            <a:lumOff val="-3480"/>
            <a:alphaOff val="0"/>
          </a:schemeClr>
        </a:solidFill>
        <a:ln>
          <a:noFill/>
        </a:ln>
        <a:effectLst/>
      </dsp:spPr>
      <dsp:style>
        <a:lnRef idx="0">
          <a:scrgbClr r="0" g="0" b="0"/>
        </a:lnRef>
        <a:fillRef idx="1">
          <a:scrgbClr r="0" g="0" b="0"/>
        </a:fillRef>
        <a:effectRef idx="0">
          <a:scrgbClr r="0" g="0" b="0"/>
        </a:effectRef>
        <a:fontRef idx="minor"/>
      </dsp:style>
    </dsp:sp>
    <dsp:sp modelId="{E8199AEC-0BE2-4B89-8939-4EB6762331D9}">
      <dsp:nvSpPr>
        <dsp:cNvPr id="0" name=""/>
        <dsp:cNvSpPr/>
      </dsp:nvSpPr>
      <dsp:spPr>
        <a:xfrm>
          <a:off x="2946862" y="95361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8C85F7-134D-40A1-B8AA-B9EB2E94FFBB}">
      <dsp:nvSpPr>
        <dsp:cNvPr id="0" name=""/>
        <dsp:cNvSpPr/>
      </dsp:nvSpPr>
      <dsp:spPr>
        <a:xfrm>
          <a:off x="2361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Communications Broker</a:t>
          </a:r>
          <a:endParaRPr lang="en-US" sz="1800" kern="1200"/>
        </a:p>
      </dsp:txBody>
      <dsp:txXfrm>
        <a:off x="2361862" y="2159617"/>
        <a:ext cx="1800000" cy="720000"/>
      </dsp:txXfrm>
    </dsp:sp>
    <dsp:sp modelId="{18C15455-7E54-43A6-BB56-CCFCFC462796}">
      <dsp:nvSpPr>
        <dsp:cNvPr id="0" name=""/>
        <dsp:cNvSpPr/>
      </dsp:nvSpPr>
      <dsp:spPr>
        <a:xfrm>
          <a:off x="4827862" y="719616"/>
          <a:ext cx="1098000" cy="1098000"/>
        </a:xfrm>
        <a:prstGeom prst="ellipse">
          <a:avLst/>
        </a:prstGeom>
        <a:solidFill>
          <a:schemeClr val="accent2">
            <a:hueOff val="-762398"/>
            <a:satOff val="-331"/>
            <a:lumOff val="-6961"/>
            <a:alphaOff val="0"/>
          </a:schemeClr>
        </a:solidFill>
        <a:ln>
          <a:noFill/>
        </a:ln>
        <a:effectLst/>
      </dsp:spPr>
      <dsp:style>
        <a:lnRef idx="0">
          <a:scrgbClr r="0" g="0" b="0"/>
        </a:lnRef>
        <a:fillRef idx="1">
          <a:scrgbClr r="0" g="0" b="0"/>
        </a:fillRef>
        <a:effectRef idx="0">
          <a:scrgbClr r="0" g="0" b="0"/>
        </a:effectRef>
        <a:fontRef idx="minor"/>
      </dsp:style>
    </dsp:sp>
    <dsp:sp modelId="{55F0C1A1-AC27-4385-B859-ABAB90DAE54C}">
      <dsp:nvSpPr>
        <dsp:cNvPr id="0" name=""/>
        <dsp:cNvSpPr/>
      </dsp:nvSpPr>
      <dsp:spPr>
        <a:xfrm>
          <a:off x="5061862" y="95361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A67848-0247-4FD6-8C7C-1FFC431E3E0A}">
      <dsp:nvSpPr>
        <dsp:cNvPr id="0" name=""/>
        <dsp:cNvSpPr/>
      </dsp:nvSpPr>
      <dsp:spPr>
        <a:xfrm>
          <a:off x="447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Neutral Facilitator</a:t>
          </a:r>
          <a:endParaRPr lang="en-US" sz="1800" kern="1200"/>
        </a:p>
      </dsp:txBody>
      <dsp:txXfrm>
        <a:off x="4476862" y="2159617"/>
        <a:ext cx="1800000" cy="720000"/>
      </dsp:txXfrm>
    </dsp:sp>
    <dsp:sp modelId="{95C9E45A-1C2C-4779-97F5-086970521EB2}">
      <dsp:nvSpPr>
        <dsp:cNvPr id="0" name=""/>
        <dsp:cNvSpPr/>
      </dsp:nvSpPr>
      <dsp:spPr>
        <a:xfrm>
          <a:off x="6942862" y="719616"/>
          <a:ext cx="1098000" cy="1098000"/>
        </a:xfrm>
        <a:prstGeom prst="ellipse">
          <a:avLst/>
        </a:prstGeom>
        <a:solidFill>
          <a:schemeClr val="accent2">
            <a:hueOff val="-1143597"/>
            <a:satOff val="-497"/>
            <a:lumOff val="-10441"/>
            <a:alphaOff val="0"/>
          </a:schemeClr>
        </a:solidFill>
        <a:ln>
          <a:noFill/>
        </a:ln>
        <a:effectLst/>
      </dsp:spPr>
      <dsp:style>
        <a:lnRef idx="0">
          <a:scrgbClr r="0" g="0" b="0"/>
        </a:lnRef>
        <a:fillRef idx="1">
          <a:scrgbClr r="0" g="0" b="0"/>
        </a:fillRef>
        <a:effectRef idx="0">
          <a:scrgbClr r="0" g="0" b="0"/>
        </a:effectRef>
        <a:fontRef idx="minor"/>
      </dsp:style>
    </dsp:sp>
    <dsp:sp modelId="{E59865F2-D37E-4947-A3FD-B85C7596CACC}">
      <dsp:nvSpPr>
        <dsp:cNvPr id="0" name=""/>
        <dsp:cNvSpPr/>
      </dsp:nvSpPr>
      <dsp:spPr>
        <a:xfrm>
          <a:off x="7176862" y="95361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BCB088-5AD7-4065-83E3-402494A005D5}">
      <dsp:nvSpPr>
        <dsp:cNvPr id="0" name=""/>
        <dsp:cNvSpPr/>
      </dsp:nvSpPr>
      <dsp:spPr>
        <a:xfrm>
          <a:off x="6591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Primary Point-of-Contact </a:t>
          </a:r>
          <a:endParaRPr lang="en-US" sz="1800" kern="1200"/>
        </a:p>
      </dsp:txBody>
      <dsp:txXfrm>
        <a:off x="6591862" y="2159617"/>
        <a:ext cx="1800000" cy="720000"/>
      </dsp:txXfrm>
    </dsp:sp>
    <dsp:sp modelId="{075EA49C-131B-4630-B3B4-C277EAC36E84}">
      <dsp:nvSpPr>
        <dsp:cNvPr id="0" name=""/>
        <dsp:cNvSpPr/>
      </dsp:nvSpPr>
      <dsp:spPr>
        <a:xfrm>
          <a:off x="9057862" y="719616"/>
          <a:ext cx="1098000" cy="1098000"/>
        </a:xfrm>
        <a:prstGeom prst="ellipse">
          <a:avLst/>
        </a:prstGeom>
        <a:solidFill>
          <a:schemeClr val="accent2">
            <a:hueOff val="-1524796"/>
            <a:satOff val="-662"/>
            <a:lumOff val="-13921"/>
            <a:alphaOff val="0"/>
          </a:schemeClr>
        </a:solidFill>
        <a:ln>
          <a:noFill/>
        </a:ln>
        <a:effectLst/>
      </dsp:spPr>
      <dsp:style>
        <a:lnRef idx="0">
          <a:scrgbClr r="0" g="0" b="0"/>
        </a:lnRef>
        <a:fillRef idx="1">
          <a:scrgbClr r="0" g="0" b="0"/>
        </a:fillRef>
        <a:effectRef idx="0">
          <a:scrgbClr r="0" g="0" b="0"/>
        </a:effectRef>
        <a:fontRef idx="minor"/>
      </dsp:style>
    </dsp:sp>
    <dsp:sp modelId="{EAFA8F6F-0514-4514-9EC8-EAEAFE3645B6}">
      <dsp:nvSpPr>
        <dsp:cNvPr id="0" name=""/>
        <dsp:cNvSpPr/>
      </dsp:nvSpPr>
      <dsp:spPr>
        <a:xfrm>
          <a:off x="9291862" y="953616"/>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340192-0E89-4E4A-8BEC-86420405B6EB}">
      <dsp:nvSpPr>
        <dsp:cNvPr id="0" name=""/>
        <dsp:cNvSpPr/>
      </dsp:nvSpPr>
      <dsp:spPr>
        <a:xfrm>
          <a:off x="870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Other Responsibilities </a:t>
          </a:r>
          <a:endParaRPr lang="en-US" sz="1800" kern="1200"/>
        </a:p>
      </dsp:txBody>
      <dsp:txXfrm>
        <a:off x="8706862" y="2159617"/>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4DAD-B8F1-4BE8-9B93-07D4F005DE2B}">
      <dsp:nvSpPr>
        <dsp:cNvPr id="0" name=""/>
        <dsp:cNvSpPr/>
      </dsp:nvSpPr>
      <dsp:spPr>
        <a:xfrm>
          <a:off x="0" y="1799617"/>
          <a:ext cx="1075372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74AE7FB-9D6C-4F1E-B0CC-91A5321C41CA}">
      <dsp:nvSpPr>
        <dsp:cNvPr id="0" name=""/>
        <dsp:cNvSpPr/>
      </dsp:nvSpPr>
      <dsp:spPr>
        <a:xfrm rot="8100000">
          <a:off x="56686" y="414741"/>
          <a:ext cx="264684" cy="264684"/>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11FB5-788A-46EA-AAA4-7D22605A71D5}">
      <dsp:nvSpPr>
        <dsp:cNvPr id="0" name=""/>
        <dsp:cNvSpPr/>
      </dsp:nvSpPr>
      <dsp:spPr>
        <a:xfrm>
          <a:off x="86090"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2DB369AC-EF97-4ED1-829D-4A4B5F6E4415}">
      <dsp:nvSpPr>
        <dsp:cNvPr id="0" name=""/>
        <dsp:cNvSpPr/>
      </dsp:nvSpPr>
      <dsp:spPr>
        <a:xfrm>
          <a:off x="376189"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Introduction Meeting w/Assigned PAL, OPD Director or Asst. Director (if applicable), and District Superintendent/PSA School Leader</a:t>
          </a:r>
        </a:p>
      </dsp:txBody>
      <dsp:txXfrm>
        <a:off x="376189" y="734243"/>
        <a:ext cx="2980387" cy="1065373"/>
      </dsp:txXfrm>
    </dsp:sp>
    <dsp:sp modelId="{28661351-314E-4E40-B13A-2B71A2855F87}">
      <dsp:nvSpPr>
        <dsp:cNvPr id="0" name=""/>
        <dsp:cNvSpPr/>
      </dsp:nvSpPr>
      <dsp:spPr>
        <a:xfrm>
          <a:off x="376189"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15 Dec. 2022 – 13 Jan. 2023</a:t>
          </a:r>
        </a:p>
      </dsp:txBody>
      <dsp:txXfrm>
        <a:off x="376189" y="359923"/>
        <a:ext cx="2980387" cy="374320"/>
      </dsp:txXfrm>
    </dsp:sp>
    <dsp:sp modelId="{EB267B24-0DF1-4C88-AB49-8FF9F06FED87}">
      <dsp:nvSpPr>
        <dsp:cNvPr id="0" name=""/>
        <dsp:cNvSpPr/>
      </dsp:nvSpPr>
      <dsp:spPr>
        <a:xfrm>
          <a:off x="189028" y="734243"/>
          <a:ext cx="0" cy="1065373"/>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BEE2688-B251-449B-9D13-777CB6282378}">
      <dsp:nvSpPr>
        <dsp:cNvPr id="0" name=""/>
        <dsp:cNvSpPr/>
      </dsp:nvSpPr>
      <dsp:spPr>
        <a:xfrm>
          <a:off x="155340" y="1765928"/>
          <a:ext cx="67377" cy="67377"/>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3DCDC-3022-4EA2-A6EA-AE40A7DE7ADF}">
      <dsp:nvSpPr>
        <dsp:cNvPr id="0" name=""/>
        <dsp:cNvSpPr/>
      </dsp:nvSpPr>
      <dsp:spPr>
        <a:xfrm rot="18900000">
          <a:off x="1846476" y="2919808"/>
          <a:ext cx="264684" cy="264684"/>
        </a:xfrm>
        <a:prstGeom prst="teardrop">
          <a:avLst>
            <a:gd name="adj" fmla="val 115000"/>
          </a:avLst>
        </a:prstGeom>
        <a:solidFill>
          <a:schemeClr val="accent2">
            <a:hueOff val="-381199"/>
            <a:satOff val="-166"/>
            <a:lumOff val="-3480"/>
            <a:alphaOff val="0"/>
          </a:schemeClr>
        </a:solidFill>
        <a:ln w="12700" cap="flat" cmpd="sng" algn="ctr">
          <a:solidFill>
            <a:schemeClr val="accent2">
              <a:hueOff val="-381199"/>
              <a:satOff val="-166"/>
              <a:lumOff val="-34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DB2B9-C017-46AE-B396-9E1A5112B1E3}">
      <dsp:nvSpPr>
        <dsp:cNvPr id="0" name=""/>
        <dsp:cNvSpPr/>
      </dsp:nvSpPr>
      <dsp:spPr>
        <a:xfrm>
          <a:off x="1875880" y="2949212"/>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9EEC68A-E90D-4A6D-8419-43EC81A6C77D}">
      <dsp:nvSpPr>
        <dsp:cNvPr id="0" name=""/>
        <dsp:cNvSpPr/>
      </dsp:nvSpPr>
      <dsp:spPr>
        <a:xfrm>
          <a:off x="2165978" y="1799617"/>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Initial Partnership Agreement (PA) Development Meeting with Partners</a:t>
          </a:r>
        </a:p>
      </dsp:txBody>
      <dsp:txXfrm>
        <a:off x="2165978" y="1799617"/>
        <a:ext cx="2980387" cy="1065373"/>
      </dsp:txXfrm>
    </dsp:sp>
    <dsp:sp modelId="{577FA493-C8B2-4077-9A65-6DDA06A12CEE}">
      <dsp:nvSpPr>
        <dsp:cNvPr id="0" name=""/>
        <dsp:cNvSpPr/>
      </dsp:nvSpPr>
      <dsp:spPr>
        <a:xfrm>
          <a:off x="2165978" y="2864990"/>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16 Dec. 2022 – 3 Feb. 2023</a:t>
          </a:r>
        </a:p>
      </dsp:txBody>
      <dsp:txXfrm>
        <a:off x="2165978" y="2864990"/>
        <a:ext cx="2980387" cy="374320"/>
      </dsp:txXfrm>
    </dsp:sp>
    <dsp:sp modelId="{411CF9E5-2610-42A8-9266-E8E08D2D18F6}">
      <dsp:nvSpPr>
        <dsp:cNvPr id="0" name=""/>
        <dsp:cNvSpPr/>
      </dsp:nvSpPr>
      <dsp:spPr>
        <a:xfrm>
          <a:off x="1978818" y="1799617"/>
          <a:ext cx="0" cy="1065373"/>
        </a:xfrm>
        <a:prstGeom prst="line">
          <a:avLst/>
        </a:prstGeom>
        <a:noFill/>
        <a:ln w="12700" cap="flat" cmpd="sng" algn="ctr">
          <a:solidFill>
            <a:schemeClr val="accent2">
              <a:hueOff val="-381199"/>
              <a:satOff val="-166"/>
              <a:lumOff val="-3480"/>
              <a:alphaOff val="0"/>
            </a:schemeClr>
          </a:solidFill>
          <a:prstDash val="dash"/>
        </a:ln>
        <a:effectLst/>
      </dsp:spPr>
      <dsp:style>
        <a:lnRef idx="1">
          <a:scrgbClr r="0" g="0" b="0"/>
        </a:lnRef>
        <a:fillRef idx="0">
          <a:scrgbClr r="0" g="0" b="0"/>
        </a:fillRef>
        <a:effectRef idx="0">
          <a:scrgbClr r="0" g="0" b="0"/>
        </a:effectRef>
        <a:fontRef idx="minor"/>
      </dsp:style>
    </dsp:sp>
    <dsp:sp modelId="{4B9BC5E7-DE76-4822-BF9B-2461945F3849}">
      <dsp:nvSpPr>
        <dsp:cNvPr id="0" name=""/>
        <dsp:cNvSpPr/>
      </dsp:nvSpPr>
      <dsp:spPr>
        <a:xfrm>
          <a:off x="1945129" y="1765928"/>
          <a:ext cx="67377" cy="67377"/>
        </a:xfrm>
        <a:prstGeom prst="ellipse">
          <a:avLst/>
        </a:prstGeom>
        <a:solidFill>
          <a:schemeClr val="accent2">
            <a:hueOff val="-381199"/>
            <a:satOff val="-166"/>
            <a:lumOff val="-348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E5A8D-7DDB-49AA-8F3C-10891CDCDFD8}">
      <dsp:nvSpPr>
        <dsp:cNvPr id="0" name=""/>
        <dsp:cNvSpPr/>
      </dsp:nvSpPr>
      <dsp:spPr>
        <a:xfrm rot="8100000">
          <a:off x="3636266" y="414741"/>
          <a:ext cx="264684" cy="264684"/>
        </a:xfrm>
        <a:prstGeom prst="teardrop">
          <a:avLst>
            <a:gd name="adj" fmla="val 115000"/>
          </a:avLst>
        </a:prstGeom>
        <a:solidFill>
          <a:schemeClr val="accent2">
            <a:hueOff val="-762398"/>
            <a:satOff val="-331"/>
            <a:lumOff val="-6961"/>
            <a:alphaOff val="0"/>
          </a:schemeClr>
        </a:solidFill>
        <a:ln w="12700" cap="flat" cmpd="sng" algn="ctr">
          <a:solidFill>
            <a:schemeClr val="accent2">
              <a:hueOff val="-762398"/>
              <a:satOff val="-331"/>
              <a:lumOff val="-6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90DCC-C2FD-4F2D-B806-22B569214566}">
      <dsp:nvSpPr>
        <dsp:cNvPr id="0" name=""/>
        <dsp:cNvSpPr/>
      </dsp:nvSpPr>
      <dsp:spPr>
        <a:xfrm>
          <a:off x="3665670"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4AE9DECE-83E4-4F76-A4F4-17A9457099A6}">
      <dsp:nvSpPr>
        <dsp:cNvPr id="0" name=""/>
        <dsp:cNvSpPr/>
      </dsp:nvSpPr>
      <dsp:spPr>
        <a:xfrm>
          <a:off x="3955768"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Intermediate PA Development Meetings to Complete MICIP Needs Assessment, Develop, and Complete PA</a:t>
          </a:r>
        </a:p>
      </dsp:txBody>
      <dsp:txXfrm>
        <a:off x="3955768" y="734243"/>
        <a:ext cx="2980387" cy="1065373"/>
      </dsp:txXfrm>
    </dsp:sp>
    <dsp:sp modelId="{31EE088C-DB26-4E81-997B-3D5C166A7946}">
      <dsp:nvSpPr>
        <dsp:cNvPr id="0" name=""/>
        <dsp:cNvSpPr/>
      </dsp:nvSpPr>
      <dsp:spPr>
        <a:xfrm>
          <a:off x="3955768"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 Dec. 2022 – 14 Apr. 2023</a:t>
          </a:r>
        </a:p>
      </dsp:txBody>
      <dsp:txXfrm>
        <a:off x="3955768" y="359923"/>
        <a:ext cx="2980387" cy="374320"/>
      </dsp:txXfrm>
    </dsp:sp>
    <dsp:sp modelId="{77B7D594-592C-432F-92C1-18654443EBB5}">
      <dsp:nvSpPr>
        <dsp:cNvPr id="0" name=""/>
        <dsp:cNvSpPr/>
      </dsp:nvSpPr>
      <dsp:spPr>
        <a:xfrm>
          <a:off x="3768608" y="734243"/>
          <a:ext cx="0" cy="1065373"/>
        </a:xfrm>
        <a:prstGeom prst="line">
          <a:avLst/>
        </a:prstGeom>
        <a:noFill/>
        <a:ln w="12700" cap="flat" cmpd="sng" algn="ctr">
          <a:solidFill>
            <a:schemeClr val="accent2">
              <a:hueOff val="-762398"/>
              <a:satOff val="-331"/>
              <a:lumOff val="-6961"/>
              <a:alphaOff val="0"/>
            </a:schemeClr>
          </a:solidFill>
          <a:prstDash val="dash"/>
        </a:ln>
        <a:effectLst/>
      </dsp:spPr>
      <dsp:style>
        <a:lnRef idx="1">
          <a:scrgbClr r="0" g="0" b="0"/>
        </a:lnRef>
        <a:fillRef idx="0">
          <a:scrgbClr r="0" g="0" b="0"/>
        </a:fillRef>
        <a:effectRef idx="0">
          <a:scrgbClr r="0" g="0" b="0"/>
        </a:effectRef>
        <a:fontRef idx="minor"/>
      </dsp:style>
    </dsp:sp>
    <dsp:sp modelId="{EF59CB5E-B6FF-4057-B915-BE1CFF5B425D}">
      <dsp:nvSpPr>
        <dsp:cNvPr id="0" name=""/>
        <dsp:cNvSpPr/>
      </dsp:nvSpPr>
      <dsp:spPr>
        <a:xfrm>
          <a:off x="3734919" y="1765928"/>
          <a:ext cx="67377" cy="67377"/>
        </a:xfrm>
        <a:prstGeom prst="ellipse">
          <a:avLst/>
        </a:prstGeom>
        <a:solidFill>
          <a:schemeClr val="accent2">
            <a:hueOff val="-762398"/>
            <a:satOff val="-331"/>
            <a:lumOff val="-696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6523D-AD04-45E9-97E4-9B8CF321DC5F}">
      <dsp:nvSpPr>
        <dsp:cNvPr id="0" name=""/>
        <dsp:cNvSpPr/>
      </dsp:nvSpPr>
      <dsp:spPr>
        <a:xfrm rot="18900000">
          <a:off x="5426055" y="2919808"/>
          <a:ext cx="264684" cy="264684"/>
        </a:xfrm>
        <a:prstGeom prst="teardrop">
          <a:avLst>
            <a:gd name="adj" fmla="val 115000"/>
          </a:avLst>
        </a:prstGeom>
        <a:solidFill>
          <a:schemeClr val="accent2">
            <a:hueOff val="-1143597"/>
            <a:satOff val="-497"/>
            <a:lumOff val="-10441"/>
            <a:alphaOff val="0"/>
          </a:schemeClr>
        </a:solidFill>
        <a:ln w="12700" cap="flat" cmpd="sng" algn="ctr">
          <a:solidFill>
            <a:schemeClr val="accent2">
              <a:hueOff val="-1143597"/>
              <a:satOff val="-497"/>
              <a:lumOff val="-10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DEC76-D1D6-468D-8262-0E8CA0CC55F9}">
      <dsp:nvSpPr>
        <dsp:cNvPr id="0" name=""/>
        <dsp:cNvSpPr/>
      </dsp:nvSpPr>
      <dsp:spPr>
        <a:xfrm>
          <a:off x="5455459" y="2949212"/>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C5B5798A-6BC4-4CCB-B30E-492BDA84D486}">
      <dsp:nvSpPr>
        <dsp:cNvPr id="0" name=""/>
        <dsp:cNvSpPr/>
      </dsp:nvSpPr>
      <dsp:spPr>
        <a:xfrm>
          <a:off x="5745558" y="1799617"/>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Obtain Signatures for PA and Submit to the OPD</a:t>
          </a:r>
        </a:p>
      </dsp:txBody>
      <dsp:txXfrm>
        <a:off x="5745558" y="1799617"/>
        <a:ext cx="2980387" cy="1065373"/>
      </dsp:txXfrm>
    </dsp:sp>
    <dsp:sp modelId="{3A629F1C-6F32-4A40-8AE3-3B70C32096D9}">
      <dsp:nvSpPr>
        <dsp:cNvPr id="0" name=""/>
        <dsp:cNvSpPr/>
      </dsp:nvSpPr>
      <dsp:spPr>
        <a:xfrm>
          <a:off x="5745558" y="2864990"/>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17 Apr. 2023</a:t>
          </a:r>
        </a:p>
      </dsp:txBody>
      <dsp:txXfrm>
        <a:off x="5745558" y="2864990"/>
        <a:ext cx="2980387" cy="374320"/>
      </dsp:txXfrm>
    </dsp:sp>
    <dsp:sp modelId="{AEDAEE46-B448-484C-A820-6436199A56A5}">
      <dsp:nvSpPr>
        <dsp:cNvPr id="0" name=""/>
        <dsp:cNvSpPr/>
      </dsp:nvSpPr>
      <dsp:spPr>
        <a:xfrm>
          <a:off x="5558398" y="1799617"/>
          <a:ext cx="0" cy="1065373"/>
        </a:xfrm>
        <a:prstGeom prst="line">
          <a:avLst/>
        </a:prstGeom>
        <a:noFill/>
        <a:ln w="12700" cap="flat" cmpd="sng" algn="ctr">
          <a:solidFill>
            <a:schemeClr val="accent2">
              <a:hueOff val="-1143597"/>
              <a:satOff val="-497"/>
              <a:lumOff val="-10441"/>
              <a:alphaOff val="0"/>
            </a:schemeClr>
          </a:solidFill>
          <a:prstDash val="dash"/>
        </a:ln>
        <a:effectLst/>
      </dsp:spPr>
      <dsp:style>
        <a:lnRef idx="1">
          <a:scrgbClr r="0" g="0" b="0"/>
        </a:lnRef>
        <a:fillRef idx="0">
          <a:scrgbClr r="0" g="0" b="0"/>
        </a:fillRef>
        <a:effectRef idx="0">
          <a:scrgbClr r="0" g="0" b="0"/>
        </a:effectRef>
        <a:fontRef idx="minor"/>
      </dsp:style>
    </dsp:sp>
    <dsp:sp modelId="{F866802F-68D3-4FAF-9DBF-4638BE09FBEE}">
      <dsp:nvSpPr>
        <dsp:cNvPr id="0" name=""/>
        <dsp:cNvSpPr/>
      </dsp:nvSpPr>
      <dsp:spPr>
        <a:xfrm>
          <a:off x="5524709" y="1765928"/>
          <a:ext cx="67377" cy="67377"/>
        </a:xfrm>
        <a:prstGeom prst="ellipse">
          <a:avLst/>
        </a:prstGeom>
        <a:solidFill>
          <a:schemeClr val="accent2">
            <a:hueOff val="-1143597"/>
            <a:satOff val="-497"/>
            <a:lumOff val="-1044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4AEE1-2C2C-40A4-AE73-81911DD87D60}">
      <dsp:nvSpPr>
        <dsp:cNvPr id="0" name=""/>
        <dsp:cNvSpPr/>
      </dsp:nvSpPr>
      <dsp:spPr>
        <a:xfrm rot="8100000">
          <a:off x="7215845" y="414741"/>
          <a:ext cx="264684" cy="264684"/>
        </a:xfrm>
        <a:prstGeom prst="teardrop">
          <a:avLst>
            <a:gd name="adj" fmla="val 115000"/>
          </a:avLst>
        </a:prstGeom>
        <a:solidFill>
          <a:schemeClr val="accent2">
            <a:hueOff val="-1524796"/>
            <a:satOff val="-662"/>
            <a:lumOff val="-13921"/>
            <a:alphaOff val="0"/>
          </a:schemeClr>
        </a:solidFill>
        <a:ln w="12700" cap="flat" cmpd="sng" algn="ctr">
          <a:solidFill>
            <a:schemeClr val="accent2">
              <a:hueOff val="-1524796"/>
              <a:satOff val="-662"/>
              <a:lumOff val="-1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A6D99-CAF9-4821-97B0-A49019F1989D}">
      <dsp:nvSpPr>
        <dsp:cNvPr id="0" name=""/>
        <dsp:cNvSpPr/>
      </dsp:nvSpPr>
      <dsp:spPr>
        <a:xfrm>
          <a:off x="7245249"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4114D-7584-453E-A983-52B90A220746}">
      <dsp:nvSpPr>
        <dsp:cNvPr id="0" name=""/>
        <dsp:cNvSpPr/>
      </dsp:nvSpPr>
      <dsp:spPr>
        <a:xfrm>
          <a:off x="7535347"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sp>
    <dsp:sp modelId="{7C217166-8691-4D8D-B957-D43EB39EE12F}">
      <dsp:nvSpPr>
        <dsp:cNvPr id="0" name=""/>
        <dsp:cNvSpPr/>
      </dsp:nvSpPr>
      <dsp:spPr>
        <a:xfrm>
          <a:off x="7535347"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18 Apr. 2023 - PA Implementation</a:t>
          </a:r>
        </a:p>
      </dsp:txBody>
      <dsp:txXfrm>
        <a:off x="7535347" y="359923"/>
        <a:ext cx="2980387" cy="374320"/>
      </dsp:txXfrm>
    </dsp:sp>
    <dsp:sp modelId="{435177E2-08EA-4895-9F48-07EF5FFBF4D6}">
      <dsp:nvSpPr>
        <dsp:cNvPr id="0" name=""/>
        <dsp:cNvSpPr/>
      </dsp:nvSpPr>
      <dsp:spPr>
        <a:xfrm>
          <a:off x="7348187" y="734243"/>
          <a:ext cx="0" cy="1065373"/>
        </a:xfrm>
        <a:prstGeom prst="line">
          <a:avLst/>
        </a:prstGeom>
        <a:noFill/>
        <a:ln w="12700" cap="flat" cmpd="sng" algn="ctr">
          <a:solidFill>
            <a:schemeClr val="accent2">
              <a:hueOff val="-1524796"/>
              <a:satOff val="-662"/>
              <a:lumOff val="-13921"/>
              <a:alphaOff val="0"/>
            </a:schemeClr>
          </a:solidFill>
          <a:prstDash val="dash"/>
        </a:ln>
        <a:effectLst/>
      </dsp:spPr>
      <dsp:style>
        <a:lnRef idx="1">
          <a:scrgbClr r="0" g="0" b="0"/>
        </a:lnRef>
        <a:fillRef idx="0">
          <a:scrgbClr r="0" g="0" b="0"/>
        </a:fillRef>
        <a:effectRef idx="0">
          <a:scrgbClr r="0" g="0" b="0"/>
        </a:effectRef>
        <a:fontRef idx="minor"/>
      </dsp:style>
    </dsp:sp>
    <dsp:sp modelId="{8B8569E9-0561-4CDD-B7B5-5DB9A7D78414}">
      <dsp:nvSpPr>
        <dsp:cNvPr id="0" name=""/>
        <dsp:cNvSpPr/>
      </dsp:nvSpPr>
      <dsp:spPr>
        <a:xfrm>
          <a:off x="7313914" y="1765928"/>
          <a:ext cx="67377" cy="67377"/>
        </a:xfrm>
        <a:prstGeom prst="ellipse">
          <a:avLst/>
        </a:prstGeom>
        <a:solidFill>
          <a:schemeClr val="accent2">
            <a:hueOff val="-1524796"/>
            <a:satOff val="-662"/>
            <a:lumOff val="-1392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8D155-C3A4-4A96-BB2E-DFC49126C04A}">
      <dsp:nvSpPr>
        <dsp:cNvPr id="0" name=""/>
        <dsp:cNvSpPr/>
      </dsp:nvSpPr>
      <dsp:spPr>
        <a:xfrm>
          <a:off x="3452755" y="744554"/>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143" y="787245"/>
        <a:ext cx="30282" cy="6056"/>
      </dsp:txXfrm>
    </dsp:sp>
    <dsp:sp modelId="{F28794A6-621B-488F-B100-CD8460CB5B68}">
      <dsp:nvSpPr>
        <dsp:cNvPr id="0" name=""/>
        <dsp:cNvSpPr/>
      </dsp:nvSpPr>
      <dsp:spPr>
        <a:xfrm>
          <a:off x="821257"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Needs Assessment and Root Cause Analysis for each Area of Inquiry</a:t>
          </a:r>
        </a:p>
      </dsp:txBody>
      <dsp:txXfrm>
        <a:off x="821257" y="284"/>
        <a:ext cx="2633297" cy="1579978"/>
      </dsp:txXfrm>
    </dsp:sp>
    <dsp:sp modelId="{F81D2081-E962-4404-8DC8-E672F320B673}">
      <dsp:nvSpPr>
        <dsp:cNvPr id="0" name=""/>
        <dsp:cNvSpPr/>
      </dsp:nvSpPr>
      <dsp:spPr>
        <a:xfrm>
          <a:off x="6691711" y="744554"/>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4098" y="787245"/>
        <a:ext cx="30282" cy="6056"/>
      </dsp:txXfrm>
    </dsp:sp>
    <dsp:sp modelId="{F8736A01-D9F2-4CF1-9714-E60B22ECB614}">
      <dsp:nvSpPr>
        <dsp:cNvPr id="0" name=""/>
        <dsp:cNvSpPr/>
      </dsp:nvSpPr>
      <dsp:spPr>
        <a:xfrm>
          <a:off x="4060213"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Goal Areas</a:t>
          </a:r>
        </a:p>
      </dsp:txBody>
      <dsp:txXfrm>
        <a:off x="4060213" y="284"/>
        <a:ext cx="2633297" cy="1579978"/>
      </dsp:txXfrm>
    </dsp:sp>
    <dsp:sp modelId="{483863A3-FCE6-450F-B472-7CC00A46F238}">
      <dsp:nvSpPr>
        <dsp:cNvPr id="0" name=""/>
        <dsp:cNvSpPr/>
      </dsp:nvSpPr>
      <dsp:spPr>
        <a:xfrm>
          <a:off x="2137906" y="1578463"/>
          <a:ext cx="6477911" cy="575058"/>
        </a:xfrm>
        <a:custGeom>
          <a:avLst/>
          <a:gdLst/>
          <a:ahLst/>
          <a:cxnLst/>
          <a:rect l="0" t="0" r="0" b="0"/>
          <a:pathLst>
            <a:path>
              <a:moveTo>
                <a:pt x="6477911" y="0"/>
              </a:moveTo>
              <a:lnTo>
                <a:pt x="6477911" y="304629"/>
              </a:lnTo>
              <a:lnTo>
                <a:pt x="0" y="304629"/>
              </a:lnTo>
              <a:lnTo>
                <a:pt x="0" y="575058"/>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4208" y="1862964"/>
        <a:ext cx="325308" cy="6056"/>
      </dsp:txXfrm>
    </dsp:sp>
    <dsp:sp modelId="{3A59D56B-2A05-4E7A-91EA-0727042E6F45}">
      <dsp:nvSpPr>
        <dsp:cNvPr id="0" name=""/>
        <dsp:cNvSpPr/>
      </dsp:nvSpPr>
      <dsp:spPr>
        <a:xfrm>
          <a:off x="7299169"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Strategies</a:t>
          </a:r>
        </a:p>
      </dsp:txBody>
      <dsp:txXfrm>
        <a:off x="7299169" y="284"/>
        <a:ext cx="2633297" cy="1579978"/>
      </dsp:txXfrm>
    </dsp:sp>
    <dsp:sp modelId="{F94A6A72-DBD7-4F7E-8C5B-0C89FBFB7847}">
      <dsp:nvSpPr>
        <dsp:cNvPr id="0" name=""/>
        <dsp:cNvSpPr/>
      </dsp:nvSpPr>
      <dsp:spPr>
        <a:xfrm>
          <a:off x="3452755" y="2930190"/>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143" y="2972882"/>
        <a:ext cx="30282" cy="6056"/>
      </dsp:txXfrm>
    </dsp:sp>
    <dsp:sp modelId="{2A653325-3AD8-43EA-8FAF-8732AB8C7342}">
      <dsp:nvSpPr>
        <dsp:cNvPr id="0" name=""/>
        <dsp:cNvSpPr/>
      </dsp:nvSpPr>
      <dsp:spPr>
        <a:xfrm>
          <a:off x="821257"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Activities</a:t>
          </a:r>
        </a:p>
      </dsp:txBody>
      <dsp:txXfrm>
        <a:off x="821257" y="2185921"/>
        <a:ext cx="2633297" cy="1579978"/>
      </dsp:txXfrm>
    </dsp:sp>
    <dsp:sp modelId="{1E34B55F-7434-42DA-9AB7-B51B0A7FDF81}">
      <dsp:nvSpPr>
        <dsp:cNvPr id="0" name=""/>
        <dsp:cNvSpPr/>
      </dsp:nvSpPr>
      <dsp:spPr>
        <a:xfrm>
          <a:off x="6691711" y="2930190"/>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4098" y="2972882"/>
        <a:ext cx="30282" cy="6056"/>
      </dsp:txXfrm>
    </dsp:sp>
    <dsp:sp modelId="{FBBD334A-957A-49A9-83EC-E9880D6EE561}">
      <dsp:nvSpPr>
        <dsp:cNvPr id="0" name=""/>
        <dsp:cNvSpPr/>
      </dsp:nvSpPr>
      <dsp:spPr>
        <a:xfrm>
          <a:off x="4060213"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18-Month Interim Target Benchmarks</a:t>
          </a:r>
        </a:p>
      </dsp:txBody>
      <dsp:txXfrm>
        <a:off x="4060213" y="2185921"/>
        <a:ext cx="2633297" cy="1579978"/>
      </dsp:txXfrm>
    </dsp:sp>
    <dsp:sp modelId="{588A27C2-1676-40A6-8555-EF1EBA5FB4FB}">
      <dsp:nvSpPr>
        <dsp:cNvPr id="0" name=""/>
        <dsp:cNvSpPr/>
      </dsp:nvSpPr>
      <dsp:spPr>
        <a:xfrm>
          <a:off x="7299169"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36-Month End Target Outcomes</a:t>
          </a:r>
        </a:p>
      </dsp:txBody>
      <dsp:txXfrm>
        <a:off x="7299169" y="2185921"/>
        <a:ext cx="2633297" cy="1579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98254-8B7B-4D3C-A24E-A4DBF7EE661B}">
      <dsp:nvSpPr>
        <dsp:cNvPr id="0" name=""/>
        <dsp:cNvSpPr/>
      </dsp:nvSpPr>
      <dsp:spPr>
        <a:xfrm>
          <a:off x="868609" y="577933"/>
          <a:ext cx="979677" cy="979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F1ADB-B28C-459D-BFAD-050B1D36F0F6}">
      <dsp:nvSpPr>
        <dsp:cNvPr id="0" name=""/>
        <dsp:cNvSpPr/>
      </dsp:nvSpPr>
      <dsp:spPr>
        <a:xfrm>
          <a:off x="269917"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Implementation of MTSS</a:t>
          </a:r>
        </a:p>
      </dsp:txBody>
      <dsp:txXfrm>
        <a:off x="269917" y="1905303"/>
        <a:ext cx="2177062" cy="720000"/>
      </dsp:txXfrm>
    </dsp:sp>
    <dsp:sp modelId="{137887FD-AC47-4DE1-9E40-98B14CE8E88A}">
      <dsp:nvSpPr>
        <dsp:cNvPr id="0" name=""/>
        <dsp:cNvSpPr/>
      </dsp:nvSpPr>
      <dsp:spPr>
        <a:xfrm>
          <a:off x="3426657" y="577933"/>
          <a:ext cx="979677" cy="979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28B6B-5B24-4B40-B165-D8ABE45336E0}">
      <dsp:nvSpPr>
        <dsp:cNvPr id="0" name=""/>
        <dsp:cNvSpPr/>
      </dsp:nvSpPr>
      <dsp:spPr>
        <a:xfrm>
          <a:off x="2827965"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District and School Building Leadership and Educator Capacity</a:t>
          </a:r>
        </a:p>
      </dsp:txBody>
      <dsp:txXfrm>
        <a:off x="2827965" y="1905303"/>
        <a:ext cx="2177062" cy="720000"/>
      </dsp:txXfrm>
    </dsp:sp>
    <dsp:sp modelId="{2C543565-CE49-4EB8-86F8-17F3B8CE23DF}">
      <dsp:nvSpPr>
        <dsp:cNvPr id="0" name=""/>
        <dsp:cNvSpPr/>
      </dsp:nvSpPr>
      <dsp:spPr>
        <a:xfrm>
          <a:off x="5984704" y="577933"/>
          <a:ext cx="979677" cy="979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8403B-D661-4499-AC8D-B87E90E8416F}">
      <dsp:nvSpPr>
        <dsp:cNvPr id="0" name=""/>
        <dsp:cNvSpPr/>
      </dsp:nvSpPr>
      <dsp:spPr>
        <a:xfrm>
          <a:off x="5386012"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Curriculum, Instructional and Operational Practices Alignment to Best Practices</a:t>
          </a:r>
        </a:p>
      </dsp:txBody>
      <dsp:txXfrm>
        <a:off x="5386012" y="1905303"/>
        <a:ext cx="2177062" cy="720000"/>
      </dsp:txXfrm>
    </dsp:sp>
    <dsp:sp modelId="{3C11487F-234D-4F12-8152-A87808522840}">
      <dsp:nvSpPr>
        <dsp:cNvPr id="0" name=""/>
        <dsp:cNvSpPr/>
      </dsp:nvSpPr>
      <dsp:spPr>
        <a:xfrm>
          <a:off x="2147633" y="3169568"/>
          <a:ext cx="979677" cy="979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5FFEB-9175-4861-8B1A-2C8CFFF6C692}">
      <dsp:nvSpPr>
        <dsp:cNvPr id="0" name=""/>
        <dsp:cNvSpPr/>
      </dsp:nvSpPr>
      <dsp:spPr>
        <a:xfrm>
          <a:off x="1548941" y="4496938"/>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MI School Index</a:t>
          </a:r>
        </a:p>
      </dsp:txBody>
      <dsp:txXfrm>
        <a:off x="1548941" y="4496938"/>
        <a:ext cx="2177062" cy="720000"/>
      </dsp:txXfrm>
    </dsp:sp>
    <dsp:sp modelId="{5A7A0FC7-05C8-4ED1-A9FD-CFFE5375E9BE}">
      <dsp:nvSpPr>
        <dsp:cNvPr id="0" name=""/>
        <dsp:cNvSpPr/>
      </dsp:nvSpPr>
      <dsp:spPr>
        <a:xfrm>
          <a:off x="4705680" y="3169568"/>
          <a:ext cx="979677" cy="9796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DD10C-EEE8-4373-BC99-2AE45D8F0E80}">
      <dsp:nvSpPr>
        <dsp:cNvPr id="0" name=""/>
        <dsp:cNvSpPr/>
      </dsp:nvSpPr>
      <dsp:spPr>
        <a:xfrm>
          <a:off x="4106988" y="4496938"/>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Resource Inequities</a:t>
          </a:r>
        </a:p>
      </dsp:txBody>
      <dsp:txXfrm>
        <a:off x="4106988" y="4496938"/>
        <a:ext cx="2177062"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4D160-5BFE-459C-85DA-29F5100AE097}">
      <dsp:nvSpPr>
        <dsp:cNvPr id="0" name=""/>
        <dsp:cNvSpPr/>
      </dsp:nvSpPr>
      <dsp:spPr>
        <a:xfrm>
          <a:off x="7490676" y="46087"/>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Implemented with Fidelity</a:t>
          </a:r>
        </a:p>
      </dsp:txBody>
      <dsp:txXfrm>
        <a:off x="7490676" y="46087"/>
        <a:ext cx="3163893" cy="1898336"/>
      </dsp:txXfrm>
    </dsp:sp>
    <dsp:sp modelId="{DAFC7B24-6CB8-4AA3-812C-F1DEF33A2517}">
      <dsp:nvSpPr>
        <dsp:cNvPr id="0" name=""/>
        <dsp:cNvSpPr/>
      </dsp:nvSpPr>
      <dsp:spPr>
        <a:xfrm>
          <a:off x="3984766" y="318"/>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Address Literacy, Mathematics, and Whole Child Needs </a:t>
          </a:r>
        </a:p>
      </dsp:txBody>
      <dsp:txXfrm>
        <a:off x="3984766" y="318"/>
        <a:ext cx="3163893" cy="1898336"/>
      </dsp:txXfrm>
    </dsp:sp>
    <dsp:sp modelId="{7430CA17-219D-42A2-9334-035FCA911B49}">
      <dsp:nvSpPr>
        <dsp:cNvPr id="0" name=""/>
        <dsp:cNvSpPr/>
      </dsp:nvSpPr>
      <dsp:spPr>
        <a:xfrm>
          <a:off x="2203051" y="2215361"/>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Help District Reach Its Goals </a:t>
          </a:r>
        </a:p>
      </dsp:txBody>
      <dsp:txXfrm>
        <a:off x="2203051" y="2215361"/>
        <a:ext cx="3163893" cy="1898336"/>
      </dsp:txXfrm>
    </dsp:sp>
    <dsp:sp modelId="{C1062A54-5A44-4D37-B4DB-D416A3D6EA16}">
      <dsp:nvSpPr>
        <dsp:cNvPr id="0" name=""/>
        <dsp:cNvSpPr/>
      </dsp:nvSpPr>
      <dsp:spPr>
        <a:xfrm>
          <a:off x="5792045" y="2215361"/>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Result in Success </a:t>
          </a:r>
        </a:p>
      </dsp:txBody>
      <dsp:txXfrm>
        <a:off x="5792045" y="2215361"/>
        <a:ext cx="3163893" cy="1898336"/>
      </dsp:txXfrm>
    </dsp:sp>
    <dsp:sp modelId="{1EA3AD0E-5ADE-4D52-ADF6-712B8FAFB5EA}">
      <dsp:nvSpPr>
        <dsp:cNvPr id="0" name=""/>
        <dsp:cNvSpPr/>
      </dsp:nvSpPr>
      <dsp:spPr>
        <a:xfrm>
          <a:off x="388210" y="43043"/>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Aligned 18-Month Interim Target Benchmarks &amp; </a:t>
          </a:r>
        </a:p>
        <a:p>
          <a:pPr marL="0" lvl="0" indent="0" algn="ctr" defTabSz="977900">
            <a:lnSpc>
              <a:spcPct val="90000"/>
            </a:lnSpc>
            <a:spcBef>
              <a:spcPct val="0"/>
            </a:spcBef>
            <a:spcAft>
              <a:spcPct val="35000"/>
            </a:spcAft>
            <a:buNone/>
          </a:pPr>
          <a:r>
            <a:rPr lang="en-US" sz="2200" kern="1200"/>
            <a:t>36-Month End Target Outcomes</a:t>
          </a:r>
        </a:p>
      </dsp:txBody>
      <dsp:txXfrm>
        <a:off x="388210" y="43043"/>
        <a:ext cx="3163893" cy="18983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45662-FB37-47C3-B488-0252EDC5B219}">
      <dsp:nvSpPr>
        <dsp:cNvPr id="0" name=""/>
        <dsp:cNvSpPr/>
      </dsp:nvSpPr>
      <dsp:spPr>
        <a:xfrm>
          <a:off x="999597" y="500545"/>
          <a:ext cx="5444730" cy="5444730"/>
        </a:xfrm>
        <a:prstGeom prst="pie">
          <a:avLst>
            <a:gd name="adj1" fmla="val 16200000"/>
            <a:gd name="adj2" fmla="val 54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Traditional </a:t>
          </a:r>
          <a:r>
            <a:rPr lang="en-US" sz="3300" u="sng" kern="1200"/>
            <a:t>Districts </a:t>
          </a:r>
          <a:r>
            <a:rPr lang="en-US" sz="3300" kern="1200"/>
            <a:t>MUST</a:t>
          </a:r>
        </a:p>
      </dsp:txBody>
      <dsp:txXfrm>
        <a:off x="3974753" y="1926546"/>
        <a:ext cx="1944546" cy="2592728"/>
      </dsp:txXfrm>
    </dsp:sp>
    <dsp:sp modelId="{43CC87CF-076D-48A5-A933-F62CBA2ECC1F}">
      <dsp:nvSpPr>
        <dsp:cNvPr id="0" name=""/>
        <dsp:cNvSpPr/>
      </dsp:nvSpPr>
      <dsp:spPr>
        <a:xfrm>
          <a:off x="740324" y="500545"/>
          <a:ext cx="5444730" cy="5444730"/>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Public School </a:t>
          </a:r>
          <a:r>
            <a:rPr lang="en-US" sz="3300" u="sng" kern="1200"/>
            <a:t>Academies</a:t>
          </a:r>
          <a:r>
            <a:rPr lang="en-US" sz="3300" kern="1200"/>
            <a:t> MAY</a:t>
          </a:r>
        </a:p>
      </dsp:txBody>
      <dsp:txXfrm>
        <a:off x="1265352" y="1926546"/>
        <a:ext cx="1944546" cy="2592728"/>
      </dsp:txXfrm>
    </dsp:sp>
    <dsp:sp modelId="{EFED47DD-A761-47A4-ABB6-B4779963286A}">
      <dsp:nvSpPr>
        <dsp:cNvPr id="0" name=""/>
        <dsp:cNvSpPr/>
      </dsp:nvSpPr>
      <dsp:spPr>
        <a:xfrm>
          <a:off x="662542" y="163491"/>
          <a:ext cx="6118839" cy="6118839"/>
        </a:xfrm>
        <a:prstGeom prst="circularArrow">
          <a:avLst>
            <a:gd name="adj1" fmla="val 5085"/>
            <a:gd name="adj2" fmla="val 327528"/>
            <a:gd name="adj3" fmla="val 50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A4E82C-DA42-49FC-9690-BC209D7DCAE9}">
      <dsp:nvSpPr>
        <dsp:cNvPr id="0" name=""/>
        <dsp:cNvSpPr/>
      </dsp:nvSpPr>
      <dsp:spPr>
        <a:xfrm>
          <a:off x="403270" y="163491"/>
          <a:ext cx="6118839" cy="6118839"/>
        </a:xfrm>
        <a:prstGeom prst="circularArrow">
          <a:avLst>
            <a:gd name="adj1" fmla="val 5085"/>
            <a:gd name="adj2" fmla="val 327528"/>
            <a:gd name="adj3" fmla="val 158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68DFB-413E-4D5C-9B1C-70212AC3DCB2}">
      <dsp:nvSpPr>
        <dsp:cNvPr id="0" name=""/>
        <dsp:cNvSpPr/>
      </dsp:nvSpPr>
      <dsp:spPr>
        <a:xfrm>
          <a:off x="0" y="41172"/>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district shall make significant changes to the instructional and noninstructional programming of the school based on the needs identified through a comprehensive review of data.</a:t>
          </a:r>
        </a:p>
      </dsp:txBody>
      <dsp:txXfrm>
        <a:off x="94068" y="135240"/>
        <a:ext cx="7107722" cy="1738854"/>
      </dsp:txXfrm>
    </dsp:sp>
    <dsp:sp modelId="{54E8FF7E-3EC7-4E03-9A51-1730F4879A5E}">
      <dsp:nvSpPr>
        <dsp:cNvPr id="0" name=""/>
        <dsp:cNvSpPr/>
      </dsp:nvSpPr>
      <dsp:spPr>
        <a:xfrm>
          <a:off x="0" y="2045923"/>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district shall review whether the current principal of the school should remain as principal or be replaced.  </a:t>
          </a:r>
        </a:p>
      </dsp:txBody>
      <dsp:txXfrm>
        <a:off x="94068" y="2139991"/>
        <a:ext cx="7107722" cy="1738854"/>
      </dsp:txXfrm>
    </dsp:sp>
    <dsp:sp modelId="{98E2A420-61F9-4B35-A24C-3D1BD7883670}">
      <dsp:nvSpPr>
        <dsp:cNvPr id="0" name=""/>
        <dsp:cNvSpPr/>
      </dsp:nvSpPr>
      <dsp:spPr>
        <a:xfrm>
          <a:off x="0" y="4050673"/>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reconstitution plan for the school must require the adoption of goals similar to the goals included in the partnership agreement, with a limit of 3 years to achieve the goals.</a:t>
          </a:r>
        </a:p>
      </dsp:txBody>
      <dsp:txXfrm>
        <a:off x="94068" y="4144741"/>
        <a:ext cx="7107722" cy="17388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BB8EC-CB99-410E-82F5-50547AAF5BB1}"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FD6D0-7E3C-4CD2-B070-7071840FD0AA}" type="slidenum">
              <a:rPr lang="en-US" smtClean="0"/>
              <a:t>‹#›</a:t>
            </a:fld>
            <a:endParaRPr lang="en-US"/>
          </a:p>
        </p:txBody>
      </p:sp>
    </p:spTree>
    <p:extLst>
      <p:ext uri="{BB962C8B-B14F-4D97-AF65-F5344CB8AC3E}">
        <p14:creationId xmlns:p14="http://schemas.microsoft.com/office/powerpoint/2010/main" val="63994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michigan.gov/mde/-/media/Project/Websites/mde/OPD/Resources/Levels-of-Supports-and-District-Requirements.pdf?rev=b7c59cf4b046441691089d5a1e236488&amp;hash=3C93D2D2DD3CA0853CA04F56400D1D29"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michigan.gov/mde/services/school-performance-supports/resources-for-identified-schools" TargetMode="External"/><Relationship Id="rId4" Type="http://schemas.openxmlformats.org/officeDocument/2006/relationships/hyperlink" Target="https://www.michigan.gov/mde/-/media/Project/Websites/mde/OPD/Resources/Role-of-the-Partnership-Agreement-Liaison.pdf?rev=8b2bff7cc639474ea386cd5f804f9403&amp;hash=915D870C6E4BEB4AB77E8BC9F24C8C91"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Bill - Welcome:  Good morning everyone.  The Office of Partnership Districts is looking forward to working with each partnership district.  OPD will have three levels of support.  Each level will correspond to the reason the district has been identified for support.  Today’s webinar focuses on districts that have a school(s) re-identified for CSI support, which is our </a:t>
            </a:r>
            <a:r>
              <a:rPr lang="en-US" b="1"/>
              <a:t>fundamental level</a:t>
            </a:r>
            <a:r>
              <a:rPr lang="en-US"/>
              <a:t>.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a:t>
            </a:fld>
            <a:endParaRPr lang="en-US"/>
          </a:p>
        </p:txBody>
      </p:sp>
    </p:spTree>
    <p:extLst>
      <p:ext uri="{BB962C8B-B14F-4D97-AF65-F5344CB8AC3E}">
        <p14:creationId xmlns:p14="http://schemas.microsoft.com/office/powerpoint/2010/main" val="174766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Bill - </a:t>
            </a:r>
          </a:p>
          <a:p>
            <a:pPr>
              <a:defRPr/>
            </a:pPr>
            <a:r>
              <a:rPr lang="en-US" b="0" u="sng"/>
              <a:t>Read slide</a:t>
            </a:r>
            <a:endParaRPr lang="en-US" b="0"/>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10</a:t>
            </a:fld>
            <a:endParaRPr lang="en-US"/>
          </a:p>
        </p:txBody>
      </p:sp>
    </p:spTree>
    <p:extLst>
      <p:ext uri="{BB962C8B-B14F-4D97-AF65-F5344CB8AC3E}">
        <p14:creationId xmlns:p14="http://schemas.microsoft.com/office/powerpoint/2010/main" val="262372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Verdana" panose="020B0604030504040204" pitchFamily="34" charset="0"/>
                <a:ea typeface="Calibri" panose="020F0502020204030204" pitchFamily="34" charset="0"/>
                <a:cs typeface="Times New Roman" panose="02020603050405020304" pitchFamily="18" charset="0"/>
              </a:rPr>
              <a:t>Gloria</a:t>
            </a:r>
          </a:p>
          <a:p>
            <a:r>
              <a:rPr lang="en-US" sz="1800">
                <a:effectLst/>
                <a:latin typeface="Verdana" panose="020B0604030504040204" pitchFamily="34" charset="0"/>
                <a:ea typeface="Calibri" panose="020F0502020204030204" pitchFamily="34" charset="0"/>
                <a:cs typeface="Times New Roman" panose="02020603050405020304" pitchFamily="18" charset="0"/>
              </a:rPr>
              <a:t>The OPD is committed to providing meaningful and ongoing support to districts and schools via an assigned liaison from the PAL Unit.  </a:t>
            </a:r>
          </a:p>
          <a:p>
            <a:endParaRPr lang="en-US" sz="1800">
              <a:effectLst/>
              <a:latin typeface="Verdana" panose="020B0604030504040204" pitchFamily="34" charset="0"/>
              <a:ea typeface="Calibri" panose="020F0502020204030204" pitchFamily="34" charset="0"/>
              <a:cs typeface="Times New Roman" panose="02020603050405020304" pitchFamily="18" charset="0"/>
            </a:endParaRPr>
          </a:p>
          <a:p>
            <a:r>
              <a:rPr lang="en-US" sz="1800">
                <a:effectLst/>
                <a:latin typeface="Verdana" panose="020B0604030504040204" pitchFamily="34" charset="0"/>
                <a:ea typeface="Calibri" panose="020F0502020204030204" pitchFamily="34" charset="0"/>
                <a:cs typeface="Times New Roman" panose="02020603050405020304" pitchFamily="18" charset="0"/>
              </a:rPr>
              <a:t>The PAL is responsible for supporting assigned districts in:</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being the primary point-of-contact at MDE</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the development and implementation of its partnership agreement; </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helping resolve problems and break down barriers; </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facilitating discussions and meetings; and </a:t>
            </a:r>
          </a:p>
          <a:p>
            <a:pPr marL="285750" indent="-285750">
              <a:buFont typeface="Arial" panose="020B0604020202020204" pitchFamily="34" charset="0"/>
              <a:buChar char="•"/>
            </a:pPr>
            <a:r>
              <a:rPr lang="en-US" sz="1800">
                <a:effectLst/>
                <a:latin typeface="Verdana" panose="020B0604030504040204" pitchFamily="34" charset="0"/>
                <a:ea typeface="Calibri" panose="020F0502020204030204" pitchFamily="34" charset="0"/>
                <a:cs typeface="Times New Roman" panose="02020603050405020304" pitchFamily="18" charset="0"/>
              </a:rPr>
              <a:t>ensuring that the partnership district receives maximum support for success from the MDE, identified partners, and other state agencies</a:t>
            </a:r>
          </a:p>
          <a:p>
            <a:endParaRPr lang="en-US" sz="1800">
              <a:effectLst/>
              <a:latin typeface="Verdana" panose="020B0604030504040204" pitchFamily="34" charset="0"/>
              <a:ea typeface="Calibri" panose="020F0502020204030204" pitchFamily="34" charset="0"/>
              <a:cs typeface="Times New Roman" panose="02020603050405020304" pitchFamily="18" charset="0"/>
            </a:endParaRPr>
          </a:p>
          <a:p>
            <a:r>
              <a:rPr lang="en-US" sz="1800">
                <a:effectLst/>
                <a:latin typeface="Verdana" panose="020B0604030504040204" pitchFamily="34" charset="0"/>
                <a:ea typeface="Calibri" panose="020F0502020204030204" pitchFamily="34" charset="0"/>
                <a:cs typeface="Times New Roman" panose="02020603050405020304" pitchFamily="18" charset="0"/>
              </a:rPr>
              <a:t>The PAL also provides support to schools identified for Additional Targeted Support (ATS) and Targeted Support and Improvement (TSI) within the assigned partnership district. </a:t>
            </a:r>
          </a:p>
          <a:p>
            <a:endParaRPr lang="en-US" sz="1800">
              <a:effectLst/>
              <a:latin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11</a:t>
            </a:fld>
            <a:endParaRPr lang="en-US"/>
          </a:p>
        </p:txBody>
      </p:sp>
    </p:spTree>
    <p:extLst>
      <p:ext uri="{BB962C8B-B14F-4D97-AF65-F5344CB8AC3E}">
        <p14:creationId xmlns:p14="http://schemas.microsoft.com/office/powerpoint/2010/main" val="114935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Now we will touch on the partnership agreement timeline, components, and alignment with Michigan Integrated Continuous Improvement Process (MICIP).</a:t>
            </a:r>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12</a:t>
            </a:fld>
            <a:endParaRPr lang="en-US"/>
          </a:p>
        </p:txBody>
      </p:sp>
    </p:spTree>
    <p:extLst>
      <p:ext uri="{BB962C8B-B14F-4D97-AF65-F5344CB8AC3E}">
        <p14:creationId xmlns:p14="http://schemas.microsoft.com/office/powerpoint/2010/main" val="86952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endParaRPr lang="en-US" b="1"/>
          </a:p>
          <a:p>
            <a:r>
              <a:rPr lang="en-US" b="0"/>
              <a:t>This timeline walks us through the stages from the initial meeting to develop the partnership agreement, through finalizing and obtaining all signatures on the agreement.  The partnership agreement in implemented no later than April 17, 2023.</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13</a:t>
            </a:fld>
            <a:endParaRPr lang="en-US"/>
          </a:p>
        </p:txBody>
      </p:sp>
    </p:spTree>
    <p:extLst>
      <p:ext uri="{BB962C8B-B14F-4D97-AF65-F5344CB8AC3E}">
        <p14:creationId xmlns:p14="http://schemas.microsoft.com/office/powerpoint/2010/main" val="383791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Dan - </a:t>
            </a:r>
          </a:p>
          <a:p>
            <a:endParaRPr lang="en-US"/>
          </a:p>
          <a:p>
            <a:r>
              <a:rPr lang="en-US" b="1"/>
              <a:t>Collaboratively, your district, your assigned partnership agreement liaison, and ISD/RESA will conduct a needs assessment and root cause analysis on the five state and federal required areas of inquiry.</a:t>
            </a:r>
          </a:p>
          <a:p>
            <a:endParaRPr lang="en-US"/>
          </a:p>
          <a:p>
            <a:r>
              <a:rPr lang="en-US"/>
              <a:t>This part of the process will lead you to identify goal areas, strategies and activities to improve student achievement and address whole child needs.  </a:t>
            </a:r>
          </a:p>
          <a:p>
            <a:pPr marL="171450" indent="-171450">
              <a:buFont typeface="Arial" panose="020B0604020202020204" pitchFamily="34" charset="0"/>
              <a:buChar char="•"/>
            </a:pPr>
            <a:r>
              <a:rPr lang="en-US"/>
              <a:t>PA Template Section II B (3-9 goal areas)</a:t>
            </a:r>
          </a:p>
          <a:p>
            <a:endParaRPr lang="en-US"/>
          </a:p>
          <a:p>
            <a:r>
              <a:rPr lang="en-US"/>
              <a:t>Through the monitoring and evaluation features in MICIP, you will also identify 18-month interim target benchmarks and aligned 36-month end target outcomes as measures of progress toward goal achievement.  </a:t>
            </a:r>
          </a:p>
          <a:p>
            <a:endParaRPr lang="en-US"/>
          </a:p>
          <a:p>
            <a:r>
              <a:rPr lang="en-US" sz="1800">
                <a:effectLst/>
                <a:latin typeface="Times New Roman" panose="02020603050405020304" pitchFamily="18" charset="0"/>
              </a:rPr>
              <a:t>The MICIP platform will be utilized during partnership agreement meetings to document progress on goals, strategies, activities, benchmarks and outcomes.</a:t>
            </a: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14</a:t>
            </a:fld>
            <a:endParaRPr lang="en-US"/>
          </a:p>
        </p:txBody>
      </p:sp>
    </p:spTree>
    <p:extLst>
      <p:ext uri="{BB962C8B-B14F-4D97-AF65-F5344CB8AC3E}">
        <p14:creationId xmlns:p14="http://schemas.microsoft.com/office/powerpoint/2010/main" val="295045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Dan –  Completing a needs assessment is not new to districts, but what may be new for you is conducting a needs assessment around these required areas of inquiry.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five required areas of inquiry are:</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 review of the district’s implementation and utilization of a multi-tiered system of supports to ensure that it is used to appropriately inform instruction [MCL Section 388.1621h]</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 review of the district and school building leadership and educator capacity to substantially improve student outcomes [MCL Section 388.1621h]</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 review of classroom curriculum, instructional and operational practices to ensure alignment with research-based instructional practices and state curriculum standards [MCL Section 388.1621h]</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An assessment of school-level needs that includes student performance components of the MI School Index system [Every Student Succeeds Act Sec. 1111.c.4.D]</a:t>
            </a:r>
          </a:p>
          <a:p>
            <a:pPr marL="457200" marR="0" lvl="0" indent="-457200" defTabSz="914400">
              <a:lnSpc>
                <a:spcPct val="85000"/>
              </a:lnSpc>
              <a:spcBef>
                <a:spcPts val="0"/>
              </a:spcBef>
              <a:spcAft>
                <a:spcPts val="600"/>
              </a:spcAft>
              <a:buFont typeface="+mj-lt"/>
              <a:buAutoNum type="arabicPeriod"/>
            </a:pPr>
            <a:r>
              <a:rPr lang="en-US" sz="1200">
                <a:solidFill>
                  <a:schemeClr val="tx1">
                    <a:lumMod val="85000"/>
                    <a:lumOff val="15000"/>
                  </a:schemeClr>
                </a:solidFill>
                <a:effectLst/>
              </a:rPr>
              <a:t>A review of resource inequities, which may include a review of district and school level budgeting [Every Student Succeeds Act Sec. 1111.c.4.D]</a:t>
            </a:r>
          </a:p>
          <a:p>
            <a:endParaRPr lang="en-US"/>
          </a:p>
          <a:p>
            <a:r>
              <a:rPr lang="en-US"/>
              <a:t>Above words are exact legislative language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As you do this, we think you will find they are aligned, integrated and coordinated.  The five areas of inquiry are not required goal areas, but likely goals will be the product of the needs assessment you engage in.</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15</a:t>
            </a:fld>
            <a:endParaRPr lang="en-US"/>
          </a:p>
        </p:txBody>
      </p:sp>
    </p:spTree>
    <p:extLst>
      <p:ext uri="{BB962C8B-B14F-4D97-AF65-F5344CB8AC3E}">
        <p14:creationId xmlns:p14="http://schemas.microsoft.com/office/powerpoint/2010/main" val="423974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Lisa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needs assessment around the five areas of inquiry will lead districts to prioritize a minimum of three goal areas that include strategies, and activities, measured by aligned 18-month interim target benchmarks and 36-month end target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goals, strategies and activities must </a:t>
            </a:r>
            <a:r>
              <a:rPr lang="en-US" b="1"/>
              <a:t>address literacy, mathematics, and whole child needs and implementation with fidelity will help ensure success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two slides provide an example of a mathematics goal area with strategies and activities designated for two different buildings within one district’s partnership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16</a:t>
            </a:fld>
            <a:endParaRPr lang="en-US"/>
          </a:p>
        </p:txBody>
      </p:sp>
    </p:spTree>
    <p:extLst>
      <p:ext uri="{BB962C8B-B14F-4D97-AF65-F5344CB8AC3E}">
        <p14:creationId xmlns:p14="http://schemas.microsoft.com/office/powerpoint/2010/main" val="114925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The identified goal area is student math achievement.</a:t>
            </a:r>
          </a:p>
          <a:p>
            <a:endParaRPr lang="en-US"/>
          </a:p>
          <a:p>
            <a:r>
              <a:rPr lang="en-US"/>
              <a:t>The strategy being implemented at the elementary building within the partnership agreement is to implement MTSS.</a:t>
            </a:r>
          </a:p>
          <a:p>
            <a:endParaRPr lang="en-US"/>
          </a:p>
          <a:p>
            <a:r>
              <a:rPr lang="en-US"/>
              <a:t>The activities necessary to accomplish this strategy,  are shown.</a:t>
            </a:r>
          </a:p>
          <a:p>
            <a:endParaRPr lang="en-US"/>
          </a:p>
          <a:p>
            <a:r>
              <a:rPr lang="en-US"/>
              <a:t>The student benchmark and outcome from this strategy and activities are also shown.</a:t>
            </a:r>
          </a:p>
          <a:p>
            <a:endParaRPr lang="en-US"/>
          </a:p>
          <a:p>
            <a:r>
              <a:rPr lang="en-US"/>
              <a:t>Implementation with fidelity will be key to meeting the 18-month and 36-month targets.  Identifying the evidence to monitor that implementation is key.  For example, with activity #2, a comprehensive assessment calendar document is one piece, but also the actual data reports from each assessment period, meeting notes and actions from each data-based decision-making cycle throughout the school year are included.   </a:t>
            </a:r>
          </a:p>
          <a:p>
            <a:endParaRPr lang="en-US"/>
          </a:p>
          <a:p>
            <a:r>
              <a:rPr lang="en-US"/>
              <a:t>It is important to note, for the partnership agreement the 18-month and 36-month targets will not change for the duration of the agreement.  However, as the district regularly monitors and evaluates this goal through this continuous improvement process, it may be necessary to adjust the strategies and activities in order to attain the targets.</a:t>
            </a:r>
          </a:p>
        </p:txBody>
      </p:sp>
      <p:sp>
        <p:nvSpPr>
          <p:cNvPr id="4" name="Slide Number Placeholder 3"/>
          <p:cNvSpPr>
            <a:spLocks noGrp="1"/>
          </p:cNvSpPr>
          <p:nvPr>
            <p:ph type="sldNum" sz="quarter" idx="5"/>
          </p:nvPr>
        </p:nvSpPr>
        <p:spPr/>
        <p:txBody>
          <a:bodyPr/>
          <a:lstStyle/>
          <a:p>
            <a:fld id="{C5AFD6D0-7E3C-4CD2-B070-7071840FD0AA}" type="slidenum">
              <a:rPr lang="en-US" smtClean="0"/>
              <a:t>17</a:t>
            </a:fld>
            <a:endParaRPr lang="en-US"/>
          </a:p>
        </p:txBody>
      </p:sp>
    </p:spTree>
    <p:extLst>
      <p:ext uri="{BB962C8B-B14F-4D97-AF65-F5344CB8AC3E}">
        <p14:creationId xmlns:p14="http://schemas.microsoft.com/office/powerpoint/2010/main" val="8012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Likewise at the secondary building, the identified goal area is student math achievement.</a:t>
            </a:r>
          </a:p>
          <a:p>
            <a:endParaRPr lang="en-US"/>
          </a:p>
          <a:p>
            <a:r>
              <a:rPr lang="en-US"/>
              <a:t>The strategy being implemented at this building within the partnership agreement is to implement EWIMS.</a:t>
            </a:r>
          </a:p>
          <a:p>
            <a:endParaRPr lang="en-US"/>
          </a:p>
          <a:p>
            <a:r>
              <a:rPr lang="en-US"/>
              <a:t>The activities necessary to accomplish this strategy are shown; and the student benchmark and outcome from this strategy and activities are also shown.</a:t>
            </a:r>
          </a:p>
          <a:p>
            <a:endParaRPr lang="en-US"/>
          </a:p>
          <a:p>
            <a:r>
              <a:rPr lang="en-US"/>
              <a:t>Again, implementation with fidelity will be key to meeting the 18-month and 36-month targets.  Identifying the evidence to monitor that implementation is key.  For example, with activity #3, assigning a math coach to each math teacher is one piece evidence, but also include the logs indicating regular coaching sessions and instructional adjustments based upon this support.</a:t>
            </a:r>
          </a:p>
        </p:txBody>
      </p:sp>
      <p:sp>
        <p:nvSpPr>
          <p:cNvPr id="4" name="Slide Number Placeholder 3"/>
          <p:cNvSpPr>
            <a:spLocks noGrp="1"/>
          </p:cNvSpPr>
          <p:nvPr>
            <p:ph type="sldNum" sz="quarter" idx="5"/>
          </p:nvPr>
        </p:nvSpPr>
        <p:spPr/>
        <p:txBody>
          <a:bodyPr/>
          <a:lstStyle/>
          <a:p>
            <a:fld id="{C5AFD6D0-7E3C-4CD2-B070-7071840FD0AA}" type="slidenum">
              <a:rPr lang="en-US" smtClean="0"/>
              <a:t>18</a:t>
            </a:fld>
            <a:endParaRPr lang="en-US"/>
          </a:p>
        </p:txBody>
      </p:sp>
    </p:spTree>
    <p:extLst>
      <p:ext uri="{BB962C8B-B14F-4D97-AF65-F5344CB8AC3E}">
        <p14:creationId xmlns:p14="http://schemas.microsoft.com/office/powerpoint/2010/main" val="109068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b="1">
              <a:cs typeface="Calibri"/>
            </a:endParaRPr>
          </a:p>
          <a:p>
            <a:r>
              <a:rPr lang="en-US">
                <a:cs typeface="Calibri"/>
              </a:rPr>
              <a:t>Interim benchmark targets and end outcome targets have requirements associated with them.  First, at least one pair of interim and end targets must include state assessment results.  This could be using growth or proficiency as the aggregation method.  At least one pair of interim and end targets must utilize local data such as behavior, attendance, educator, or non-state assessment data.   And last, </a:t>
            </a:r>
            <a:r>
              <a:rPr lang="en-US"/>
              <a:t>at least one pair of interim and end targets must utilize process data such as staff implementation, educator  performance, or other 'adult centric' results. </a:t>
            </a:r>
            <a:endParaRPr lang="en-US">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19</a:t>
            </a:fld>
            <a:endParaRPr lang="en-US"/>
          </a:p>
        </p:txBody>
      </p:sp>
    </p:spTree>
    <p:extLst>
      <p:ext uri="{BB962C8B-B14F-4D97-AF65-F5344CB8AC3E}">
        <p14:creationId xmlns:p14="http://schemas.microsoft.com/office/powerpoint/2010/main" val="65602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cs typeface="Calibri"/>
              </a:rPr>
              <a:t>Before we begin it is important for to us to know who is attending and which districts and support organizations are represented.</a:t>
            </a:r>
          </a:p>
          <a:p>
            <a:r>
              <a:rPr lang="en-US">
                <a:cs typeface="Calibri"/>
              </a:rPr>
              <a:t>Read the slide.</a:t>
            </a:r>
          </a:p>
          <a:p>
            <a:endParaRPr lang="en-US">
              <a:cs typeface="Calibri"/>
            </a:endParaRPr>
          </a:p>
          <a:p>
            <a:r>
              <a:rPr lang="en-US">
                <a:cs typeface="Calibri"/>
              </a:rPr>
              <a:t>This webinar is being recorded and will be posted on the OPD webpage under resources.  Please check to see that you are muted to prevent unintended background noise.  Thank you.</a:t>
            </a:r>
          </a:p>
          <a:p>
            <a:endParaRPr lang="en-US">
              <a:cs typeface="Calibri"/>
            </a:endParaRPr>
          </a:p>
          <a:p>
            <a:r>
              <a:rPr lang="en-US">
                <a:cs typeface="Calibri"/>
              </a:rPr>
              <a:t>Please place questions in the chat.  Our office analyst, Sheri Riggle, will be capturing these and we will address them at the end of this presentation.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2</a:t>
            </a:fld>
            <a:endParaRPr lang="en-US"/>
          </a:p>
        </p:txBody>
      </p:sp>
    </p:spTree>
    <p:extLst>
      <p:ext uri="{BB962C8B-B14F-4D97-AF65-F5344CB8AC3E}">
        <p14:creationId xmlns:p14="http://schemas.microsoft.com/office/powerpoint/2010/main" val="361185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Dan</a:t>
            </a:r>
          </a:p>
          <a:p>
            <a:pPr>
              <a:defRPr/>
            </a:pPr>
            <a:r>
              <a:rPr lang="en-US">
                <a:cs typeface="Calibri"/>
              </a:rPr>
              <a:t>The OPD has a established a minimum percent proficient increase for state assessments across the 3-year agreement of three percent.  Districts certainly may select to include a greater increase based upon a analysis of data, but the minimum is based upon the CSI school exit criteria that requires an increase in proficiency. </a:t>
            </a:r>
            <a:endParaRPr lang="en-US"/>
          </a:p>
          <a:p>
            <a:pPr>
              <a:defRPr/>
            </a:pPr>
            <a:endParaRPr lang="en-US"/>
          </a:p>
          <a:p>
            <a:pPr>
              <a:defRPr/>
            </a:pPr>
            <a:r>
              <a:rPr lang="en-US"/>
              <a:t> </a:t>
            </a:r>
            <a:r>
              <a:rPr lang="en-US" sz="1200" b="0" i="0">
                <a:solidFill>
                  <a:srgbClr val="000000"/>
                </a:solidFill>
                <a:effectLst/>
                <a:latin typeface="Times New Roman"/>
                <a:cs typeface="Times New Roman"/>
              </a:rPr>
              <a:t>The identified strategies for the goals should address whole child.</a:t>
            </a:r>
          </a:p>
          <a:p>
            <a:pPr>
              <a:defRPr/>
            </a:pPr>
            <a:endParaRPr lang="en-US" sz="1200" b="0" i="0">
              <a:solidFill>
                <a:srgbClr val="000000"/>
              </a:solidFill>
              <a:effectLst/>
              <a:latin typeface="Times New Roman"/>
              <a:cs typeface="Times New Roman"/>
            </a:endParaRPr>
          </a:p>
          <a:p>
            <a:pPr>
              <a:defRPr/>
            </a:pPr>
            <a:r>
              <a:rPr lang="en-US" sz="1200" b="0" i="0">
                <a:solidFill>
                  <a:srgbClr val="000000"/>
                </a:solidFill>
                <a:effectLst/>
                <a:latin typeface="Times New Roman"/>
                <a:cs typeface="Times New Roman"/>
              </a:rPr>
              <a:t>Note, (paraphrase bullets two and three)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Times New Roman" panose="02020603050405020304" pitchFamily="18" charset="0"/>
            </a:endParaRPr>
          </a:p>
          <a:p>
            <a:r>
              <a:rPr lang="en-US" sz="1800">
                <a:effectLst/>
                <a:latin typeface="Times New Roman"/>
                <a:ea typeface="Calibri" panose="020F0502020204030204" pitchFamily="34" charset="0"/>
                <a:cs typeface="Times New Roman"/>
              </a:rPr>
              <a:t>While goals, 18-month interim target benchmarks, and 36-month end target outcomes do not change, a partnership district will monitor and may need to adjust strategies, activities, funding, and communication to attain the final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20</a:t>
            </a:fld>
            <a:endParaRPr lang="en-US"/>
          </a:p>
        </p:txBody>
      </p:sp>
    </p:spTree>
    <p:extLst>
      <p:ext uri="{BB962C8B-B14F-4D97-AF65-F5344CB8AC3E}">
        <p14:creationId xmlns:p14="http://schemas.microsoft.com/office/powerpoint/2010/main" val="303355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b="1">
              <a:cs typeface="Calibri"/>
            </a:endParaRPr>
          </a:p>
          <a:p>
            <a:r>
              <a:rPr lang="en-US">
                <a:cs typeface="Calibri"/>
              </a:rPr>
              <a:t>This table provides example end and interim targets.  PAUSE</a:t>
            </a:r>
          </a:p>
          <a:p>
            <a:endParaRPr lang="en-US">
              <a:cs typeface="Calibri"/>
            </a:endParaRPr>
          </a:p>
          <a:p>
            <a:r>
              <a:rPr lang="en-US">
                <a:cs typeface="Calibri"/>
              </a:rPr>
              <a:t>It is meant to illustrate some of the terminology that has been introduced – such as the type – as in state, local, or process.  All end and interim targets are expected to be written in a such a manner that they can be accurately evaluated at the end of the designated timeframe</a:t>
            </a: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21</a:t>
            </a:fld>
            <a:endParaRPr lang="en-US"/>
          </a:p>
        </p:txBody>
      </p:sp>
    </p:spTree>
    <p:extLst>
      <p:ext uri="{BB962C8B-B14F-4D97-AF65-F5344CB8AC3E}">
        <p14:creationId xmlns:p14="http://schemas.microsoft.com/office/powerpoint/2010/main" val="3207362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sz="1200">
              <a:effectLst/>
              <a:latin typeface="Times New Roman" panose="02020603050405020304" pitchFamily="18" charset="0"/>
            </a:endParaRPr>
          </a:p>
          <a:p>
            <a:r>
              <a:rPr lang="en-US" sz="1200">
                <a:effectLst/>
                <a:latin typeface="Times New Roman" panose="02020603050405020304" pitchFamily="18" charset="0"/>
              </a:rPr>
              <a:t>At this point in the partnership agreement development process districts, districts will generate a Partnership Agreement Report using the MICIP platform.</a:t>
            </a:r>
          </a:p>
          <a:p>
            <a:endParaRPr lang="en-US" sz="1200">
              <a:effectLst/>
              <a:latin typeface="Times New Roman" panose="02020603050405020304" pitchFamily="18" charset="0"/>
            </a:endParaRPr>
          </a:p>
          <a:p>
            <a:r>
              <a:rPr lang="en-US" sz="1200">
                <a:effectLst/>
                <a:latin typeface="Times New Roman" panose="02020603050405020304" pitchFamily="18" charset="0"/>
              </a:rPr>
              <a:t>This report becomes part of the partnership agreement and is also uploaded into the GEMS/MARS platform for approval by the OPD Accountability, Research and Evaluation Unit – meeting ESSA requirements.</a:t>
            </a:r>
          </a:p>
          <a:p>
            <a:endParaRPr lang="en-US" sz="1200">
              <a:effectLst/>
              <a:latin typeface="Times New Roman" panose="02020603050405020304" pitchFamily="18" charset="0"/>
            </a:endParaRPr>
          </a:p>
          <a:p>
            <a:r>
              <a:rPr lang="en-US" sz="1200">
                <a:effectLst/>
                <a:latin typeface="Times New Roman" panose="02020603050405020304" pitchFamily="18" charset="0"/>
              </a:rPr>
              <a:t>This slide shows a screenshot from the MICIP platform where reports are generated.  The slide highlights the MICIP report keys needed to create the report.</a:t>
            </a:r>
          </a:p>
          <a:p>
            <a:endParaRPr lang="en-US" sz="1200">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22</a:t>
            </a:fld>
            <a:endParaRPr lang="en-US"/>
          </a:p>
        </p:txBody>
      </p:sp>
    </p:spTree>
    <p:extLst>
      <p:ext uri="{BB962C8B-B14F-4D97-AF65-F5344CB8AC3E}">
        <p14:creationId xmlns:p14="http://schemas.microsoft.com/office/powerpoint/2010/main" val="3831389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Partnership districts operating schools in the partnership agreement re-identified for CSI in the 2025 identification cycle and who do not achieve more than one-third (33.33%) of the 36-month academic end target outcomes must impose accountability measures.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23</a:t>
            </a:fld>
            <a:endParaRPr lang="en-US"/>
          </a:p>
        </p:txBody>
      </p:sp>
    </p:spTree>
    <p:extLst>
      <p:ext uri="{BB962C8B-B14F-4D97-AF65-F5344CB8AC3E}">
        <p14:creationId xmlns:p14="http://schemas.microsoft.com/office/powerpoint/2010/main" val="2395791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For a traditional district assigned as a partnership district, accountability measures must include the reconstitution of the school [MCL Section 388.1622p]   </a:t>
            </a:r>
          </a:p>
          <a:p>
            <a:pPr marL="0" marR="265430" lvl="0" indent="0">
              <a:lnSpc>
                <a:spcPct val="100000"/>
              </a:lnSpc>
              <a:spcBef>
                <a:spcPts val="0"/>
              </a:spcBef>
              <a:buNone/>
            </a:pPr>
            <a:endParaRPr lang="en-US">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For a PSA assigned as a partnership district, accountability measures may include the reconstitution of the school [MCL Section 388.1622p]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24</a:t>
            </a:fld>
            <a:endParaRPr lang="en-US"/>
          </a:p>
        </p:txBody>
      </p:sp>
    </p:spTree>
    <p:extLst>
      <p:ext uri="{BB962C8B-B14F-4D97-AF65-F5344CB8AC3E}">
        <p14:creationId xmlns:p14="http://schemas.microsoft.com/office/powerpoint/2010/main" val="428341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endParaRPr lang="en-US"/>
          </a:p>
          <a:p>
            <a:pPr marL="0" marR="265430" indent="0">
              <a:lnSpc>
                <a:spcPct val="100000"/>
              </a:lnSpc>
              <a:spcBef>
                <a:spcPts val="0"/>
              </a:spcBef>
              <a:buNone/>
            </a:pPr>
            <a:r>
              <a:rPr lang="en-US" sz="2000">
                <a:solidFill>
                  <a:schemeClr val="tx1"/>
                </a:solidFill>
                <a:latin typeface="Verdana"/>
                <a:ea typeface="Verdana"/>
                <a:cs typeface="Verdana" panose="020B0604030504040204" pitchFamily="34" charset="0"/>
              </a:rPr>
              <a:t>For traditional districts reconstitution</a:t>
            </a:r>
            <a:r>
              <a:rPr lang="en-US" sz="2000">
                <a:solidFill>
                  <a:schemeClr val="tx1"/>
                </a:solidFill>
                <a:effectLst/>
                <a:latin typeface="Verdana"/>
                <a:ea typeface="Verdana"/>
                <a:cs typeface="Verdana" panose="020B0604030504040204" pitchFamily="34" charset="0"/>
              </a:rPr>
              <a:t> of the school is defined by MCL Section 388.1622p:</a:t>
            </a:r>
          </a:p>
          <a:p>
            <a:pPr marL="0" marR="265430" indent="0">
              <a:lnSpc>
                <a:spcPct val="100000"/>
              </a:lnSpc>
              <a:spcBef>
                <a:spcPts val="0"/>
              </a:spcBef>
              <a:buNone/>
            </a:pPr>
            <a:endPar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742950" marR="265430" lvl="1" indent="-285750">
              <a:lnSpc>
                <a:spcPct val="100000"/>
              </a:lnSpc>
              <a:spcBef>
                <a:spcPts val="0"/>
              </a:spcBef>
              <a:buFont typeface="Courier New" panose="02070309020205020404" pitchFamily="49" charset="0"/>
              <a:buChar char="o"/>
            </a:pPr>
            <a:r>
              <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rPr>
              <a:t>The district shall make significant changes to the instructional and noninstructional programming of the school based on the needs identified through a comprehensive review of data.</a:t>
            </a:r>
          </a:p>
          <a:p>
            <a:pPr marL="742950" marR="265430" lvl="1" indent="-285750">
              <a:lnSpc>
                <a:spcPct val="100000"/>
              </a:lnSpc>
              <a:spcBef>
                <a:spcPts val="0"/>
              </a:spcBef>
              <a:buFont typeface="Courier New" panose="02070309020205020404" pitchFamily="49" charset="0"/>
              <a:buChar char="o"/>
            </a:pPr>
            <a:r>
              <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rPr>
              <a:t>The district shall review whether the current principal of the school should remain as principal or be replaced.  </a:t>
            </a:r>
          </a:p>
          <a:p>
            <a:pPr marL="742950" marR="265430" lvl="1" indent="-285750">
              <a:lnSpc>
                <a:spcPct val="100000"/>
              </a:lnSpc>
              <a:spcBef>
                <a:spcPts val="0"/>
              </a:spcBef>
              <a:buFont typeface="Courier New" panose="02070309020205020404" pitchFamily="49" charset="0"/>
              <a:buChar char="o"/>
            </a:pPr>
            <a:r>
              <a:rPr lang="en-US" sz="2000">
                <a:solidFill>
                  <a:schemeClr val="tx1"/>
                </a:solidFill>
                <a:effectLst/>
                <a:latin typeface="Verdana"/>
                <a:ea typeface="Verdana"/>
                <a:cs typeface="Verdana" panose="020B0604030504040204" pitchFamily="34" charset="0"/>
              </a:rPr>
              <a:t>The reconstitution plan for the school must require the adoption of goals similar to the goals included in the partnership agreement, with a limit of 3 years to achieve the goals.</a:t>
            </a:r>
            <a:endParaRPr lang="en-US" sz="2000">
              <a:solidFill>
                <a:schemeClr val="tx1"/>
              </a:solidFill>
              <a:latin typeface="Verdana"/>
              <a:ea typeface="Verdana"/>
              <a:cs typeface="Verdana" panose="020B0604030504040204" pitchFamily="34" charset="0"/>
            </a:endParaRPr>
          </a:p>
          <a:p>
            <a:pPr marL="457200" marR="265430" lvl="1" indent="0">
              <a:lnSpc>
                <a:spcPct val="100000"/>
              </a:lnSpc>
              <a:spcBef>
                <a:spcPts val="0"/>
              </a:spcBef>
              <a:buNone/>
            </a:pPr>
            <a:endParaRPr lang="en-US" sz="2000">
              <a:solidFill>
                <a:schemeClr val="tx1"/>
              </a:solidFill>
              <a:latin typeface="Verdana"/>
              <a:ea typeface="Verdana"/>
              <a:cs typeface="Verdana" panose="020B0604030504040204" pitchFamily="34" charset="0"/>
            </a:endParaRPr>
          </a:p>
          <a:p>
            <a:pPr marL="201295" marR="265430" indent="0">
              <a:lnSpc>
                <a:spcPct val="100000"/>
              </a:lnSpc>
              <a:spcBef>
                <a:spcPts val="0"/>
              </a:spcBef>
              <a:buNone/>
            </a:pPr>
            <a:r>
              <a:rPr lang="en-US" sz="2000">
                <a:solidFill>
                  <a:schemeClr val="tx1"/>
                </a:solidFill>
                <a:latin typeface="Verdana"/>
                <a:ea typeface="Verdana"/>
                <a:cs typeface="Verdana" panose="020B0604030504040204" pitchFamily="34" charset="0"/>
              </a:rPr>
              <a:t>For a public school academy reconstitution is defined in MCL 380.507, 380.528, and 380.561.</a:t>
            </a:r>
            <a:endParaRPr lang="en-US">
              <a:solidFill>
                <a:schemeClr val="tx1"/>
              </a:solidFill>
              <a:cs typeface="Calibri Light" panose="020F0302020204030204"/>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25</a:t>
            </a:fld>
            <a:endParaRPr lang="en-US"/>
          </a:p>
        </p:txBody>
      </p:sp>
    </p:spTree>
    <p:extLst>
      <p:ext uri="{BB962C8B-B14F-4D97-AF65-F5344CB8AC3E}">
        <p14:creationId xmlns:p14="http://schemas.microsoft.com/office/powerpoint/2010/main" val="2926010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p:txBody>
      </p:sp>
      <p:sp>
        <p:nvSpPr>
          <p:cNvPr id="4" name="Slide Number Placeholder 3"/>
          <p:cNvSpPr>
            <a:spLocks noGrp="1"/>
          </p:cNvSpPr>
          <p:nvPr>
            <p:ph type="sldNum" sz="quarter" idx="5"/>
          </p:nvPr>
        </p:nvSpPr>
        <p:spPr/>
        <p:txBody>
          <a:bodyPr/>
          <a:lstStyle/>
          <a:p>
            <a:fld id="{C5AFD6D0-7E3C-4CD2-B070-7071840FD0AA}" type="slidenum">
              <a:rPr lang="en-US" smtClean="0"/>
              <a:t>26</a:t>
            </a:fld>
            <a:endParaRPr lang="en-US"/>
          </a:p>
        </p:txBody>
      </p:sp>
    </p:spTree>
    <p:extLst>
      <p:ext uri="{BB962C8B-B14F-4D97-AF65-F5344CB8AC3E}">
        <p14:creationId xmlns:p14="http://schemas.microsoft.com/office/powerpoint/2010/main" val="347775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27</a:t>
            </a:fld>
            <a:endParaRPr lang="en-US"/>
          </a:p>
        </p:txBody>
      </p:sp>
    </p:spTree>
    <p:extLst>
      <p:ext uri="{BB962C8B-B14F-4D97-AF65-F5344CB8AC3E}">
        <p14:creationId xmlns:p14="http://schemas.microsoft.com/office/powerpoint/2010/main" val="3610596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a:p>
            <a:r>
              <a:rPr lang="en-US"/>
              <a:t>This is the Partnership Agreement Round Four timeline and will take 3 or 4 minutes to talk through.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and comment on each identified date. </a:t>
            </a:r>
          </a:p>
          <a:p>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28</a:t>
            </a:fld>
            <a:endParaRPr lang="en-US"/>
          </a:p>
        </p:txBody>
      </p:sp>
    </p:spTree>
    <p:extLst>
      <p:ext uri="{BB962C8B-B14F-4D97-AF65-F5344CB8AC3E}">
        <p14:creationId xmlns:p14="http://schemas.microsoft.com/office/powerpoint/2010/main" val="2208496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p:txBody>
      </p:sp>
      <p:sp>
        <p:nvSpPr>
          <p:cNvPr id="4" name="Slide Number Placeholder 3"/>
          <p:cNvSpPr>
            <a:spLocks noGrp="1"/>
          </p:cNvSpPr>
          <p:nvPr>
            <p:ph type="sldNum" sz="quarter" idx="5"/>
          </p:nvPr>
        </p:nvSpPr>
        <p:spPr/>
        <p:txBody>
          <a:bodyPr/>
          <a:lstStyle/>
          <a:p>
            <a:fld id="{C5AFD6D0-7E3C-4CD2-B070-7071840FD0AA}" type="slidenum">
              <a:rPr lang="en-US" smtClean="0"/>
              <a:t>29</a:t>
            </a:fld>
            <a:endParaRPr lang="en-US"/>
          </a:p>
        </p:txBody>
      </p:sp>
    </p:spTree>
    <p:extLst>
      <p:ext uri="{BB962C8B-B14F-4D97-AF65-F5344CB8AC3E}">
        <p14:creationId xmlns:p14="http://schemas.microsoft.com/office/powerpoint/2010/main" val="84684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endParaRPr lang="en-US" b="1"/>
          </a:p>
          <a:p>
            <a:r>
              <a:rPr lang="en-US"/>
              <a:t>This slide shares the Office of Partnership Districts staff working together to support you and your districts.</a:t>
            </a:r>
          </a:p>
          <a:p>
            <a:endParaRPr lang="en-US" b="1" u="sng"/>
          </a:p>
          <a:p>
            <a:r>
              <a:rPr lang="en-US" b="1" u="none"/>
              <a:t>For intensive level – Bill will introduce the three new PALs</a:t>
            </a:r>
          </a:p>
          <a:p>
            <a:endParaRPr lang="en-US" b="1" u="sng"/>
          </a:p>
        </p:txBody>
      </p:sp>
      <p:sp>
        <p:nvSpPr>
          <p:cNvPr id="4" name="Slide Number Placeholder 3"/>
          <p:cNvSpPr>
            <a:spLocks noGrp="1"/>
          </p:cNvSpPr>
          <p:nvPr>
            <p:ph type="sldNum" sz="quarter" idx="5"/>
          </p:nvPr>
        </p:nvSpPr>
        <p:spPr/>
        <p:txBody>
          <a:bodyPr/>
          <a:lstStyle/>
          <a:p>
            <a:fld id="{C5AFD6D0-7E3C-4CD2-B070-7071840FD0AA}" type="slidenum">
              <a:rPr lang="en-US" smtClean="0"/>
              <a:t>3</a:t>
            </a:fld>
            <a:endParaRPr lang="en-US"/>
          </a:p>
        </p:txBody>
      </p:sp>
    </p:spTree>
    <p:extLst>
      <p:ext uri="{BB962C8B-B14F-4D97-AF65-F5344CB8AC3E}">
        <p14:creationId xmlns:p14="http://schemas.microsoft.com/office/powerpoint/2010/main" val="2345833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Verdana" panose="020B0604030504040204" pitchFamily="34" charset="0"/>
                <a:ea typeface="Verdana" panose="020B0604030504040204" pitchFamily="34" charset="0"/>
                <a:cs typeface="Verdana" panose="020B0604030504040204" pitchFamily="34" charset="0"/>
              </a:rPr>
              <a:t>Specifically, the BR is a process designed to collect, review, and discuss evidence for the purpose of determining the status of the agreement.  The PAL provides technical assistance to support the partnership district in preparing for the BR.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On-Track:  </a:t>
            </a:r>
            <a:r>
              <a:rPr lang="en-US"/>
              <a:t>A district that is On-Track is meeting all or most of its interim target benchmarks and is making </a:t>
            </a:r>
            <a:r>
              <a:rPr lang="en-US" i="1"/>
              <a:t>adequate</a:t>
            </a:r>
            <a:r>
              <a:rPr lang="en-US"/>
              <a:t> progress in meeting its identified partnership agreement 18-month interim target benchmarks to improve student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Off-Track with Progress:  </a:t>
            </a:r>
            <a:r>
              <a:rPr lang="en-US"/>
              <a:t>A district that is Off-Track with Progress is meeting some of its interim target benchmarks and is making </a:t>
            </a:r>
            <a:r>
              <a:rPr lang="en-US" i="1"/>
              <a:t>some</a:t>
            </a:r>
            <a:r>
              <a:rPr lang="en-US"/>
              <a:t> progress in meeting their identified partnership agreement 18-month interim target benchmarks to improve student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b="1"/>
              <a:t>Off-Track:  </a:t>
            </a:r>
            <a:r>
              <a:rPr lang="en-US"/>
              <a:t>A district that is Off-Track is meeting few to none of its interim target benchmarks and is making </a:t>
            </a:r>
            <a:r>
              <a:rPr lang="en-US" i="1"/>
              <a:t>insufficient</a:t>
            </a:r>
            <a:r>
              <a:rPr lang="en-US"/>
              <a:t> progress in meeting their identified partnership agreement 18-month interim target benchmarks to improve student achievement.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30</a:t>
            </a:fld>
            <a:endParaRPr lang="en-US"/>
          </a:p>
        </p:txBody>
      </p:sp>
    </p:spTree>
    <p:extLst>
      <p:ext uri="{BB962C8B-B14F-4D97-AF65-F5344CB8AC3E}">
        <p14:creationId xmlns:p14="http://schemas.microsoft.com/office/powerpoint/2010/main" val="3900984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Verdana" panose="020B0604030504040204" pitchFamily="34" charset="0"/>
                <a:ea typeface="Calibri" panose="020F0502020204030204" pitchFamily="34" charset="0"/>
                <a:cs typeface="Arial" panose="020B0604020202020204" pitchFamily="34" charset="0"/>
              </a:rPr>
              <a:t>The completion of partnership agreements is dependent upon whether the partnership district continues to operate school(s) identified for CSI in the next identification cycle – Fall 2025. </a:t>
            </a:r>
          </a:p>
          <a:p>
            <a:endParaRPr lang="en-US" sz="180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Verdana" panose="020B0604030504040204" pitchFamily="34" charset="0"/>
                <a:ea typeface="Calibri" panose="020F0502020204030204" pitchFamily="34" charset="0"/>
                <a:cs typeface="Arial" panose="020B0604020202020204" pitchFamily="34" charset="0"/>
              </a:rPr>
              <a:t>The 36-Month </a:t>
            </a:r>
            <a:r>
              <a:rPr lang="en-US" sz="1800" b="1">
                <a:effectLst/>
                <a:latin typeface="Verdana" panose="020B0604030504040204" pitchFamily="34" charset="0"/>
                <a:ea typeface="Calibri" panose="020F0502020204030204" pitchFamily="34" charset="0"/>
                <a:cs typeface="Arial" panose="020B0604020202020204" pitchFamily="34" charset="0"/>
              </a:rPr>
              <a:t>Partnership Agreement Summary Meeting </a:t>
            </a:r>
            <a:r>
              <a:rPr lang="en-US" sz="1800">
                <a:effectLst/>
                <a:latin typeface="Verdana" panose="020B0604030504040204" pitchFamily="34" charset="0"/>
                <a:ea typeface="Calibri" panose="020F0502020204030204" pitchFamily="34" charset="0"/>
                <a:cs typeface="Arial" panose="020B0604020202020204" pitchFamily="34" charset="0"/>
              </a:rPr>
              <a:t>takes place at the end of the three-year agreement and will be completed </a:t>
            </a:r>
            <a:r>
              <a:rPr lang="en-US" sz="1800" b="1" u="sng">
                <a:effectLst/>
                <a:latin typeface="Verdana" panose="020B0604030504040204" pitchFamily="34" charset="0"/>
                <a:ea typeface="Calibri" panose="020F0502020204030204" pitchFamily="34" charset="0"/>
                <a:cs typeface="Arial" panose="020B0604020202020204" pitchFamily="34" charset="0"/>
              </a:rPr>
              <a:t>only</a:t>
            </a:r>
            <a:r>
              <a:rPr lang="en-US" sz="1800">
                <a:effectLst/>
                <a:latin typeface="Verdana" panose="020B0604030504040204" pitchFamily="34" charset="0"/>
                <a:ea typeface="Calibri" panose="020F0502020204030204" pitchFamily="34" charset="0"/>
                <a:cs typeface="Arial" panose="020B0604020202020204" pitchFamily="34" charset="0"/>
              </a:rPr>
              <a:t> by districts who operate one or more schools </a:t>
            </a:r>
            <a:r>
              <a:rPr lang="en-US" sz="1800" b="1">
                <a:effectLst/>
                <a:latin typeface="Verdana" panose="020B0604030504040204" pitchFamily="34" charset="0"/>
                <a:ea typeface="Calibri" panose="020F0502020204030204" pitchFamily="34" charset="0"/>
                <a:cs typeface="Arial" panose="020B0604020202020204" pitchFamily="34" charset="0"/>
              </a:rPr>
              <a:t>NOT re-identified for CSI.</a:t>
            </a:r>
            <a:endParaRPr lang="en-US" sz="1800" b="1">
              <a:effectLst/>
              <a:latin typeface="Calibri" panose="020F0502020204030204" pitchFamily="34" charset="0"/>
              <a:ea typeface="Calibri" panose="020F0502020204030204" pitchFamily="34" charset="0"/>
              <a:cs typeface="Arial" panose="020B0604020202020204" pitchFamily="34" charset="0"/>
            </a:endParaRPr>
          </a:p>
          <a:p>
            <a:endParaRPr lang="en-US" sz="1800">
              <a:effectLst/>
              <a:latin typeface="Verdana" panose="020B0604030504040204" pitchFamily="34" charset="0"/>
              <a:cs typeface="Arial" panose="020B0604020202020204" pitchFamily="34" charset="0"/>
            </a:endParaRPr>
          </a:p>
          <a:p>
            <a:r>
              <a:rPr lang="en-US" sz="1800">
                <a:effectLst/>
                <a:latin typeface="Verdana" panose="020B0604030504040204" pitchFamily="34" charset="0"/>
                <a:ea typeface="Calibri" panose="020F0502020204030204" pitchFamily="34" charset="0"/>
                <a:cs typeface="Arial" panose="020B0604020202020204" pitchFamily="34" charset="0"/>
              </a:rPr>
              <a:t>The </a:t>
            </a:r>
            <a:r>
              <a:rPr lang="en-US" sz="1800" b="1">
                <a:effectLst/>
                <a:latin typeface="Verdana" panose="020B0604030504040204" pitchFamily="34" charset="0"/>
                <a:ea typeface="Calibri" panose="020F0502020204030204" pitchFamily="34" charset="0"/>
                <a:cs typeface="Arial" panose="020B0604020202020204" pitchFamily="34" charset="0"/>
              </a:rPr>
              <a:t>Academic Outcomes Evaluation </a:t>
            </a:r>
            <a:r>
              <a:rPr lang="en-US" sz="1800">
                <a:effectLst/>
                <a:latin typeface="Verdana" panose="020B0604030504040204" pitchFamily="34" charset="0"/>
                <a:ea typeface="Calibri" panose="020F0502020204030204" pitchFamily="34" charset="0"/>
                <a:cs typeface="Arial" panose="020B0604020202020204" pitchFamily="34" charset="0"/>
              </a:rPr>
              <a:t>process is </a:t>
            </a:r>
            <a:r>
              <a:rPr lang="en-US" sz="1800" b="1" i="1" u="sng">
                <a:effectLst/>
                <a:latin typeface="Verdana" panose="020B0604030504040204" pitchFamily="34" charset="0"/>
                <a:ea typeface="Calibri" panose="020F0502020204030204" pitchFamily="34" charset="0"/>
                <a:cs typeface="Arial" panose="020B0604020202020204" pitchFamily="34" charset="0"/>
              </a:rPr>
              <a:t>only</a:t>
            </a:r>
            <a:r>
              <a:rPr lang="en-US" sz="1800">
                <a:effectLst/>
                <a:latin typeface="Verdana" panose="020B0604030504040204" pitchFamily="34" charset="0"/>
                <a:ea typeface="Calibri" panose="020F0502020204030204" pitchFamily="34" charset="0"/>
                <a:cs typeface="Arial" panose="020B0604020202020204" pitchFamily="34" charset="0"/>
              </a:rPr>
              <a:t> completed for districts who operate </a:t>
            </a:r>
            <a:r>
              <a:rPr lang="en-US" sz="1800" b="1">
                <a:effectLst/>
                <a:latin typeface="Verdana" panose="020B0604030504040204" pitchFamily="34" charset="0"/>
                <a:ea typeface="Calibri" panose="020F0502020204030204" pitchFamily="34" charset="0"/>
                <a:cs typeface="Arial" panose="020B0604020202020204" pitchFamily="34" charset="0"/>
              </a:rPr>
              <a:t>one or more schools re-identified for CSI supports </a:t>
            </a:r>
          </a:p>
          <a:p>
            <a:endParaRPr lang="en-US" sz="1800" b="1">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31</a:t>
            </a:fld>
            <a:endParaRPr lang="en-US"/>
          </a:p>
        </p:txBody>
      </p:sp>
    </p:spTree>
    <p:extLst>
      <p:ext uri="{BB962C8B-B14F-4D97-AF65-F5344CB8AC3E}">
        <p14:creationId xmlns:p14="http://schemas.microsoft.com/office/powerpoint/2010/main" val="1486068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Lisa – </a:t>
            </a:r>
          </a:p>
          <a:p>
            <a:endParaRPr lang="en-US" sz="1200">
              <a:latin typeface="+mn-lt"/>
            </a:endParaRPr>
          </a:p>
          <a:p>
            <a:r>
              <a:rPr lang="en-US" sz="1200">
                <a:effectLst/>
                <a:latin typeface="+mn-lt"/>
                <a:ea typeface="Calibri" panose="020F0502020204030204" pitchFamily="34" charset="0"/>
                <a:cs typeface="Arial" panose="020B0604020202020204" pitchFamily="34" charset="0"/>
              </a:rPr>
              <a:t>The Partnership Agreement Summary Meeting is </a:t>
            </a:r>
            <a:r>
              <a:rPr lang="en-US" sz="1200">
                <a:effectLst/>
                <a:latin typeface="+mn-lt"/>
                <a:ea typeface="Times New Roman" panose="02020603050405020304" pitchFamily="18" charset="0"/>
                <a:cs typeface="Arial" panose="020B0604020202020204" pitchFamily="34" charset="0"/>
              </a:rPr>
              <a:t>a collaborative meeting, of approximately two hours, between the district, ISD/RESA, and MDE </a:t>
            </a:r>
            <a:r>
              <a:rPr lang="en-US" sz="1200">
                <a:effectLst/>
                <a:latin typeface="+mn-lt"/>
                <a:ea typeface="Calibri" panose="020F0502020204030204" pitchFamily="34" charset="0"/>
                <a:cs typeface="Arial" panose="020B0604020202020204" pitchFamily="34" charset="0"/>
              </a:rPr>
              <a:t>explaining:</a:t>
            </a:r>
          </a:p>
          <a:p>
            <a:pPr marL="285750" indent="-285750">
              <a:buFont typeface="Arial" panose="020B0604020202020204" pitchFamily="34" charset="0"/>
              <a:buChar char="•"/>
            </a:pPr>
            <a:r>
              <a:rPr lang="en-US" sz="1200">
                <a:effectLst/>
                <a:latin typeface="+mn-lt"/>
                <a:ea typeface="Calibri" panose="020F0502020204030204" pitchFamily="34" charset="0"/>
                <a:cs typeface="Arial" panose="020B0604020202020204" pitchFamily="34" charset="0"/>
              </a:rPr>
              <a:t>Progress of end target outcomes, </a:t>
            </a:r>
          </a:p>
          <a:p>
            <a:pPr marL="285750" indent="-285750">
              <a:buFont typeface="Arial" panose="020B0604020202020204" pitchFamily="34" charset="0"/>
              <a:buChar char="•"/>
            </a:pPr>
            <a:r>
              <a:rPr lang="en-US" sz="1200">
                <a:effectLst/>
                <a:latin typeface="+mn-lt"/>
                <a:ea typeface="Times New Roman" panose="02020603050405020304" pitchFamily="18" charset="0"/>
                <a:cs typeface="Arial" panose="020B0604020202020204" pitchFamily="34" charset="0"/>
              </a:rPr>
              <a:t>Opportunities for growth, and</a:t>
            </a:r>
          </a:p>
          <a:p>
            <a:pPr marL="285750" indent="-285750">
              <a:buFont typeface="Arial" panose="020B0604020202020204" pitchFamily="34" charset="0"/>
              <a:buChar char="•"/>
            </a:pPr>
            <a:r>
              <a:rPr lang="en-US" sz="1200">
                <a:effectLst/>
                <a:latin typeface="+mn-lt"/>
                <a:ea typeface="Calibri" panose="020F0502020204030204" pitchFamily="34" charset="0"/>
                <a:cs typeface="Arial" panose="020B0604020202020204" pitchFamily="34" charset="0"/>
              </a:rPr>
              <a:t>Next steps to sustain progress toward increased student achievement.  </a:t>
            </a:r>
          </a:p>
          <a:p>
            <a:endParaRPr lang="en-US" sz="1200">
              <a:effectLst/>
              <a:latin typeface="+mn-lt"/>
              <a:ea typeface="Calibri" panose="020F0502020204030204" pitchFamily="34" charset="0"/>
              <a:cs typeface="Arial" panose="020B0604020202020204" pitchFamily="34" charset="0"/>
            </a:endParaRPr>
          </a:p>
          <a:p>
            <a:r>
              <a:rPr lang="en-US" sz="1200">
                <a:effectLst/>
                <a:latin typeface="+mn-lt"/>
                <a:ea typeface="Calibri" panose="020F0502020204030204" pitchFamily="34" charset="0"/>
                <a:cs typeface="Arial" panose="020B0604020202020204" pitchFamily="34" charset="0"/>
              </a:rPr>
              <a:t>A summary of this meeting will be incorporated into a final partnership agreement summary report written by the PAL and shared with </a:t>
            </a:r>
            <a:r>
              <a:rPr lang="en-US" sz="1200">
                <a:effectLst/>
                <a:latin typeface="+mn-lt"/>
                <a:ea typeface="Times New Roman" panose="02020603050405020304" pitchFamily="18" charset="0"/>
                <a:cs typeface="Arial" panose="020B0604020202020204" pitchFamily="34" charset="0"/>
              </a:rPr>
              <a:t>the district, ISD/RESA and MDE Office of Educational Supports (OES) who will coordinate supports moving forward if applicable.</a:t>
            </a:r>
          </a:p>
          <a:p>
            <a:endParaRPr lang="en-US" sz="1200">
              <a:effectLst/>
              <a:latin typeface="+mn-lt"/>
              <a:cs typeface="Arial" panose="020B0604020202020204" pitchFamily="34" charset="0"/>
            </a:endParaRPr>
          </a:p>
          <a:p>
            <a:r>
              <a:rPr lang="en-US" sz="1200">
                <a:effectLst/>
                <a:latin typeface="+mn-lt"/>
                <a:cs typeface="Arial" panose="020B0604020202020204" pitchFamily="34" charset="0"/>
              </a:rPr>
              <a:t>The OPD Comprehensive Guide for Partnership Districts includes guidance and the report template.</a:t>
            </a:r>
            <a:endParaRPr lang="en-US" sz="1200">
              <a:latin typeface="+mn-lt"/>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32</a:t>
            </a:fld>
            <a:endParaRPr lang="en-US"/>
          </a:p>
        </p:txBody>
      </p:sp>
    </p:spTree>
    <p:extLst>
      <p:ext uri="{BB962C8B-B14F-4D97-AF65-F5344CB8AC3E}">
        <p14:creationId xmlns:p14="http://schemas.microsoft.com/office/powerpoint/2010/main" val="962670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r>
              <a:rPr lang="en-US" sz="1200">
                <a:solidFill>
                  <a:srgbClr val="FFFFFF"/>
                </a:solidFill>
              </a:rPr>
              <a:t>EMPHASIZE Proficiency Standard</a:t>
            </a:r>
          </a:p>
          <a:p>
            <a:endParaRPr lang="en-US" sz="120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ea typeface="Calibri" panose="020F0502020204030204" pitchFamily="34" charset="0"/>
                <a:cs typeface="Times New Roman" panose="02020603050405020304" pitchFamily="18" charset="0"/>
              </a:rPr>
              <a:t>The completion of partnership agreements </a:t>
            </a:r>
            <a:r>
              <a:rPr lang="en-US" sz="1200">
                <a:ea typeface="Calibri" panose="020F0502020204030204" pitchFamily="34" charset="0"/>
                <a:cs typeface="Times New Roman" panose="02020603050405020304" pitchFamily="18" charset="0"/>
              </a:rPr>
              <a:t>commencing November 2022/expiring November 2025</a:t>
            </a:r>
            <a:r>
              <a:rPr lang="en-US" sz="1200">
                <a:effectLst/>
                <a:ea typeface="Calibri" panose="020F0502020204030204" pitchFamily="34" charset="0"/>
                <a:cs typeface="Times New Roman" panose="02020603050405020304" pitchFamily="18" charset="0"/>
              </a:rPr>
              <a:t> is dependent upon whether the partnership district continues to operate school(s) identified for CSI in the next identification cycle.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33</a:t>
            </a:fld>
            <a:endParaRPr lang="en-US"/>
          </a:p>
        </p:txBody>
      </p:sp>
    </p:spTree>
    <p:extLst>
      <p:ext uri="{BB962C8B-B14F-4D97-AF65-F5344CB8AC3E}">
        <p14:creationId xmlns:p14="http://schemas.microsoft.com/office/powerpoint/2010/main" val="3247109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Verdana" panose="020B0604030504040204" pitchFamily="34" charset="0"/>
                <a:ea typeface="Calibri" panose="020F0502020204030204" pitchFamily="34" charset="0"/>
                <a:cs typeface="Arial" panose="020B0604020202020204" pitchFamily="34" charset="0"/>
              </a:rPr>
              <a:t>The 36-month Academic Outcome Evaluation (AOE) is an evaluation of </a:t>
            </a:r>
            <a:r>
              <a:rPr lang="en-US" sz="1800" b="1" i="1" u="sng">
                <a:effectLst/>
                <a:latin typeface="Verdana" panose="020B0604030504040204" pitchFamily="34" charset="0"/>
                <a:ea typeface="Calibri" panose="020F0502020204030204" pitchFamily="34" charset="0"/>
                <a:cs typeface="Arial" panose="020B0604020202020204" pitchFamily="34" charset="0"/>
              </a:rPr>
              <a:t>school</a:t>
            </a:r>
            <a:r>
              <a:rPr lang="en-US" sz="1800">
                <a:effectLst/>
                <a:latin typeface="Verdana" panose="020B0604030504040204" pitchFamily="34" charset="0"/>
                <a:ea typeface="Calibri" panose="020F0502020204030204" pitchFamily="34" charset="0"/>
                <a:cs typeface="Arial" panose="020B0604020202020204" pitchFamily="34" charset="0"/>
              </a:rPr>
              <a:t> level outcomes. Similar to the Benchmark Review, the AOE is a multi-phased process designed to collect, discuss, and evaluate evidence for the purpose of determining the need for the application of school level accountability measures defined in the Section XV of the partnership agreement.</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34</a:t>
            </a:fld>
            <a:endParaRPr lang="en-US"/>
          </a:p>
        </p:txBody>
      </p:sp>
    </p:spTree>
    <p:extLst>
      <p:ext uri="{BB962C8B-B14F-4D97-AF65-F5344CB8AC3E}">
        <p14:creationId xmlns:p14="http://schemas.microsoft.com/office/powerpoint/2010/main" val="2199550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a:t>
            </a:r>
          </a:p>
        </p:txBody>
      </p:sp>
      <p:sp>
        <p:nvSpPr>
          <p:cNvPr id="4" name="Slide Number Placeholder 3"/>
          <p:cNvSpPr>
            <a:spLocks noGrp="1"/>
          </p:cNvSpPr>
          <p:nvPr>
            <p:ph type="sldNum" sz="quarter" idx="5"/>
          </p:nvPr>
        </p:nvSpPr>
        <p:spPr/>
        <p:txBody>
          <a:bodyPr/>
          <a:lstStyle/>
          <a:p>
            <a:fld id="{C5AFD6D0-7E3C-4CD2-B070-7071840FD0AA}" type="slidenum">
              <a:rPr lang="en-US" smtClean="0"/>
              <a:t>35</a:t>
            </a:fld>
            <a:endParaRPr lang="en-US"/>
          </a:p>
        </p:txBody>
      </p:sp>
    </p:spTree>
    <p:extLst>
      <p:ext uri="{BB962C8B-B14F-4D97-AF65-F5344CB8AC3E}">
        <p14:creationId xmlns:p14="http://schemas.microsoft.com/office/powerpoint/2010/main" val="3158545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 </a:t>
            </a:r>
            <a:endParaRPr lang="en-US" b="1">
              <a:cs typeface="Calibri"/>
            </a:endParaRPr>
          </a:p>
          <a:p>
            <a:r>
              <a:rPr lang="en-US" b="0">
                <a:cs typeface="Calibri"/>
              </a:rPr>
              <a:t>Since the 2017-18 school year, the OPD has approved $31,273,800  of funding that  has been dedicated to improving instruction and learning in Partnership Districts and schools for the students that they serve.  </a:t>
            </a:r>
          </a:p>
          <a:p>
            <a:endParaRPr lang="en-US" b="0">
              <a:cs typeface="Calibri"/>
            </a:endParaRPr>
          </a:p>
          <a:p>
            <a:r>
              <a:rPr lang="en-US" b="0">
                <a:cs typeface="Calibri"/>
              </a:rPr>
              <a:t>This fiscal year,  the Michigan Legislature has allocated</a:t>
            </a:r>
            <a:r>
              <a:rPr lang="en-US" b="0"/>
              <a:t> $6,137,400 </a:t>
            </a:r>
            <a:r>
              <a:rPr lang="en-US" b="0">
                <a:cs typeface="Calibri"/>
              </a:rPr>
              <a:t> for partnership districts.</a:t>
            </a:r>
          </a:p>
          <a:p>
            <a:endParaRPr lang="en-US" b="0">
              <a:cs typeface="Calibri"/>
            </a:endParaRPr>
          </a:p>
          <a:p>
            <a:r>
              <a:rPr lang="en-US" b="0">
                <a:cs typeface="Calibri"/>
              </a:rPr>
              <a:t>$137,400 of this allocation is specifically for the purchase of data analytic tools.  It is divided equally among the number of partnership districts. So, for this fiscal year, each of the 54 partnership districts will receive $2,544 towards the purchase of an analytical tool.</a:t>
            </a:r>
          </a:p>
          <a:p>
            <a:endParaRPr lang="en-US" b="0">
              <a:cs typeface="Calibri"/>
            </a:endParaRPr>
          </a:p>
          <a:p>
            <a:r>
              <a:rPr lang="en-US" b="0">
                <a:cs typeface="Calibri"/>
              </a:rPr>
              <a:t>Section 21(h) applications are </a:t>
            </a:r>
            <a:r>
              <a:rPr lang="en-US" b="0"/>
              <a:t>developed  in collaboration with the PAL assigned to the district and submitted and reviewed within </a:t>
            </a:r>
            <a:r>
              <a:rPr lang="en-US" b="0" err="1"/>
              <a:t>NexSys</a:t>
            </a:r>
            <a:r>
              <a:rPr lang="en-US" b="0"/>
              <a:t>. </a:t>
            </a:r>
          </a:p>
          <a:p>
            <a:endParaRPr lang="en-US" b="0">
              <a:cs typeface="Calibri"/>
            </a:endParaRPr>
          </a:p>
          <a:p>
            <a:r>
              <a:rPr lang="en-US" b="0">
                <a:cs typeface="Calibri"/>
              </a:rPr>
              <a:t>In the coming months, as you complete your resource allocation review during the assess needs process and develop your partnership agreement  consider how Section 21(h) funding  can support the needs of your students.  </a:t>
            </a:r>
          </a:p>
          <a:p>
            <a:endParaRPr lang="en-US" b="0">
              <a:cs typeface="Calibri"/>
            </a:endParaRPr>
          </a:p>
          <a:p>
            <a:r>
              <a:rPr lang="en-US" b="0">
                <a:cs typeface="Calibri"/>
              </a:rPr>
              <a:t>Round four partnership districts will be able to apply for Fiscal Year 2023 Section 21(h) funds following completion of their partnership agreement.  The application for Fiscal Year 2024 will be available if and after legislature approves Section 21(h) funds.</a:t>
            </a:r>
            <a:endParaRPr lang="en-US" b="0"/>
          </a:p>
        </p:txBody>
      </p:sp>
      <p:sp>
        <p:nvSpPr>
          <p:cNvPr id="4" name="Slide Number Placeholder 3"/>
          <p:cNvSpPr>
            <a:spLocks noGrp="1"/>
          </p:cNvSpPr>
          <p:nvPr>
            <p:ph type="sldNum" sz="quarter" idx="5"/>
          </p:nvPr>
        </p:nvSpPr>
        <p:spPr/>
        <p:txBody>
          <a:bodyPr/>
          <a:lstStyle/>
          <a:p>
            <a:fld id="{C5AFD6D0-7E3C-4CD2-B070-7071840FD0AA}" type="slidenum">
              <a:rPr lang="en-US" smtClean="0"/>
              <a:t>36</a:t>
            </a:fld>
            <a:endParaRPr lang="en-US"/>
          </a:p>
        </p:txBody>
      </p:sp>
    </p:spTree>
    <p:extLst>
      <p:ext uri="{BB962C8B-B14F-4D97-AF65-F5344CB8AC3E}">
        <p14:creationId xmlns:p14="http://schemas.microsoft.com/office/powerpoint/2010/main" val="814463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   </a:t>
            </a:r>
          </a:p>
          <a:p>
            <a:r>
              <a:rPr lang="en-US" b="0"/>
              <a:t>Part of demonstrating effectiveness is the completion of an Implementation and Effectiveness Worksheet also known as the I &amp; E Worksheet.  </a:t>
            </a:r>
          </a:p>
          <a:p>
            <a:endParaRPr lang="en-US" b="0"/>
          </a:p>
          <a:p>
            <a:r>
              <a:rPr lang="en-US" b="0"/>
              <a:t>The I &amp; E Worksheet is a tool that is used by the district  to record progress on implementation of each line item.  This record includes district identified levels of implementation, impact, timeline, barriers to implementation, modifications to line items and utilization of funds. It is submitted to OPD on a triannual basis. </a:t>
            </a:r>
          </a:p>
          <a:p>
            <a:endParaRPr lang="en-US" b="0"/>
          </a:p>
          <a:p>
            <a:r>
              <a:rPr lang="en-US" b="0"/>
              <a:t>In addition, a Budget-to-Actual report is submitted annually.  Once funds are expended, these two documents comprise the Final Expenditure Report.</a:t>
            </a:r>
          </a:p>
          <a:p>
            <a:endParaRPr lang="en-US" b="0"/>
          </a:p>
          <a:p>
            <a:r>
              <a:rPr lang="en-US" b="0"/>
              <a:t>And I highlight Section 21(h) funds may be used for - read the slide.</a:t>
            </a:r>
            <a:endParaRPr lang="en-US" b="0">
              <a:cs typeface="Calibri"/>
            </a:endParaRPr>
          </a:p>
          <a:p>
            <a:endParaRPr lang="en-US" b="0">
              <a:cs typeface="Calibri"/>
            </a:endParaRPr>
          </a:p>
          <a:p>
            <a:r>
              <a:rPr lang="en-US" b="0">
                <a:cs typeface="Calibri"/>
              </a:rPr>
              <a:t>Examples of "Other” expenditures that have been funded are:</a:t>
            </a:r>
          </a:p>
          <a:p>
            <a:pPr marL="171450" indent="-171450">
              <a:buFont typeface="Arial" panose="020B0604020202020204" pitchFamily="34" charset="0"/>
              <a:buChar char="•"/>
            </a:pPr>
            <a:r>
              <a:rPr lang="en-US" b="0">
                <a:cs typeface="Calibri"/>
              </a:rPr>
              <a:t>Behavior and Achievement Interventionists</a:t>
            </a:r>
          </a:p>
          <a:p>
            <a:pPr marL="171450" indent="-171450">
              <a:buFont typeface="Arial" panose="020B0604020202020204" pitchFamily="34" charset="0"/>
              <a:buChar char="•"/>
            </a:pPr>
            <a:r>
              <a:rPr lang="en-US" b="0">
                <a:cs typeface="Calibri"/>
              </a:rPr>
              <a:t>Attendance &amp; MTSS Support</a:t>
            </a:r>
          </a:p>
          <a:p>
            <a:pPr marL="171450" indent="-171450">
              <a:buFont typeface="Arial" panose="020B0604020202020204" pitchFamily="34" charset="0"/>
              <a:buChar char="•"/>
            </a:pPr>
            <a:r>
              <a:rPr lang="en-US" b="0">
                <a:cs typeface="Calibri"/>
              </a:rPr>
              <a:t>Diverse Literacy Classroom Libraries</a:t>
            </a:r>
          </a:p>
          <a:p>
            <a:endParaRPr lang="en-US" b="1">
              <a:cs typeface="Calibri"/>
            </a:endParaRPr>
          </a:p>
          <a:p>
            <a:endParaRPr lang="en-US" b="1">
              <a:cs typeface="Calibri"/>
            </a:endParaRPr>
          </a:p>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37</a:t>
            </a:fld>
            <a:endParaRPr lang="en-US"/>
          </a:p>
        </p:txBody>
      </p:sp>
    </p:spTree>
    <p:extLst>
      <p:ext uri="{BB962C8B-B14F-4D97-AF65-F5344CB8AC3E}">
        <p14:creationId xmlns:p14="http://schemas.microsoft.com/office/powerpoint/2010/main" val="3396281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38</a:t>
            </a:fld>
            <a:endParaRPr lang="en-US"/>
          </a:p>
        </p:txBody>
      </p:sp>
    </p:spTree>
    <p:extLst>
      <p:ext uri="{BB962C8B-B14F-4D97-AF65-F5344CB8AC3E}">
        <p14:creationId xmlns:p14="http://schemas.microsoft.com/office/powerpoint/2010/main" val="2145530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Bill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The MDE contracts with the Education Policy Innovation Collaborative (EPIC) to conduct annual research on the partnership district model through school leader interviews and teacher surveys (qualitative data) to determine the overall effectiveness of the partnership district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FOCUS on DATA HUB.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Speak to the need to evaluate the partnership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State and/or (pandemic) national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Partnership districts, according to EPIC research, out-performed schools with similar social economic status prior to the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With the districts’ authorization, the </a:t>
            </a:r>
            <a:r>
              <a:rPr lang="en-US" sz="1800" dirty="0" err="1">
                <a:effectLst/>
                <a:latin typeface="Calibri" panose="020F0502020204030204" pitchFamily="34" charset="0"/>
                <a:ea typeface="Calibri" panose="020F0502020204030204" pitchFamily="34" charset="0"/>
                <a:cs typeface="Arial" panose="020B0604020202020204" pitchFamily="34" charset="0"/>
              </a:rPr>
              <a:t>MIDataHub</a:t>
            </a:r>
            <a:r>
              <a:rPr lang="en-US" sz="1800" dirty="0">
                <a:effectLst/>
                <a:latin typeface="Calibri" panose="020F0502020204030204" pitchFamily="34" charset="0"/>
                <a:ea typeface="Calibri" panose="020F0502020204030204" pitchFamily="34" charset="0"/>
                <a:cs typeface="Arial" panose="020B0604020202020204" pitchFamily="34" charset="0"/>
              </a:rPr>
              <a:t> will format and securely transfer K-8 benchmark data to EPIC.  EPIC researchers will use the benchmark assessment data to summarize student proficiency and growth for partnership schools and compare outcomes for students in partnership schools with those in non-partnership schools.  The data will NOT be used for accountability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Even if a district has already given EPIC permission use their data, EPIC will only ever use the data for the specific purposes to which the district agreed.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data will be kept secure and private and will not be subject to FOIA or other requests for </a:t>
            </a:r>
            <a:r>
              <a:rPr lang="en-US" sz="1800" dirty="0" err="1">
                <a:effectLst/>
                <a:latin typeface="Calibri" panose="020F0502020204030204" pitchFamily="34" charset="0"/>
                <a:ea typeface="Calibri" panose="020F0502020204030204" pitchFamily="34" charset="0"/>
                <a:cs typeface="Arial" panose="020B0604020202020204" pitchFamily="34" charset="0"/>
              </a:rPr>
              <a:t>shairing</a:t>
            </a:r>
            <a:r>
              <a:rPr lang="en-US" sz="1800" dirty="0">
                <a:effectLst/>
                <a:latin typeface="Calibri" panose="020F0502020204030204" pitchFamily="34" charset="0"/>
                <a:ea typeface="Calibri" panose="020F0502020204030204" pitchFamily="34" charset="0"/>
                <a:cs typeface="Arial" panose="020B0604020202020204" pitchFamily="34" charset="0"/>
              </a:rPr>
              <a:t>.  Neither MDE nor any other state agencies or offices will have access to data that are shared with EPIC.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EPIC only receives DEIDENTIFIED student data from </a:t>
            </a:r>
            <a:r>
              <a:rPr lang="en-US" sz="1800" dirty="0" err="1">
                <a:effectLst/>
                <a:latin typeface="Calibri" panose="020F0502020204030204" pitchFamily="34" charset="0"/>
                <a:ea typeface="Calibri" panose="020F0502020204030204" pitchFamily="34" charset="0"/>
                <a:cs typeface="Arial" panose="020B0604020202020204" pitchFamily="34" charset="0"/>
              </a:rPr>
              <a:t>MIDataHub</a:t>
            </a:r>
            <a:r>
              <a:rPr lang="en-US" sz="1800" dirty="0">
                <a:effectLst/>
                <a:latin typeface="Calibri" panose="020F0502020204030204" pitchFamily="34" charset="0"/>
                <a:ea typeface="Calibri" panose="020F0502020204030204" pitchFamily="34" charset="0"/>
                <a:cs typeface="Arial" panose="020B0604020202020204" pitchFamily="34" charset="0"/>
              </a:rPr>
              <a:t>.  The data cannot be tied back to students’ names or other identifiable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When partnership districts submit their data to </a:t>
            </a:r>
            <a:r>
              <a:rPr lang="en-US" sz="1800" dirty="0" err="1">
                <a:effectLst/>
                <a:latin typeface="Calibri" panose="020F0502020204030204" pitchFamily="34" charset="0"/>
                <a:ea typeface="Calibri" panose="020F0502020204030204" pitchFamily="34" charset="0"/>
                <a:cs typeface="Arial" panose="020B0604020202020204" pitchFamily="34" charset="0"/>
              </a:rPr>
              <a:t>MiDataHub</a:t>
            </a:r>
            <a:r>
              <a:rPr lang="en-US" sz="1800" dirty="0">
                <a:effectLst/>
                <a:latin typeface="Calibri" panose="020F0502020204030204" pitchFamily="34" charset="0"/>
                <a:ea typeface="Calibri" panose="020F0502020204030204" pitchFamily="34" charset="0"/>
                <a:cs typeface="Arial" panose="020B0604020202020204" pitchFamily="34" charset="0"/>
              </a:rPr>
              <a:t>, they must give EPIC permission to access student-level benchmark assessment data.  To do this, districts must add the API Integration for Partnership District Data </a:t>
            </a:r>
            <a:r>
              <a:rPr lang="en-US" sz="1800" dirty="0" err="1">
                <a:effectLst/>
                <a:latin typeface="Calibri" panose="020F0502020204030204" pitchFamily="34" charset="0"/>
                <a:ea typeface="Calibri" panose="020F0502020204030204" pitchFamily="34" charset="0"/>
                <a:cs typeface="Arial" panose="020B0604020202020204" pitchFamily="34" charset="0"/>
              </a:rPr>
              <a:t>Analyusis</a:t>
            </a:r>
            <a:r>
              <a:rPr lang="en-US" sz="1800" dirty="0">
                <a:effectLst/>
                <a:latin typeface="Calibri" panose="020F0502020204030204" pitchFamily="34" charset="0"/>
                <a:ea typeface="Calibri" panose="020F0502020204030204" pitchFamily="34" charset="0"/>
                <a:cs typeface="Arial" panose="020B0604020202020204" pitchFamily="34" charset="0"/>
              </a:rPr>
              <a:t> on their </a:t>
            </a:r>
            <a:r>
              <a:rPr lang="en-US" sz="1800" dirty="0" err="1">
                <a:effectLst/>
                <a:latin typeface="Calibri" panose="020F0502020204030204" pitchFamily="34" charset="0"/>
                <a:ea typeface="Calibri" panose="020F0502020204030204" pitchFamily="34" charset="0"/>
                <a:cs typeface="Arial" panose="020B0604020202020204" pitchFamily="34" charset="0"/>
              </a:rPr>
              <a:t>MiDataHub</a:t>
            </a:r>
            <a:r>
              <a:rPr lang="en-US" sz="1800">
                <a:effectLst/>
                <a:latin typeface="Calibri" panose="020F0502020204030204" pitchFamily="34" charset="0"/>
                <a:ea typeface="Calibri" panose="020F0502020204030204" pitchFamily="34" charset="0"/>
                <a:cs typeface="Arial" panose="020B0604020202020204" pitchFamily="34" charset="0"/>
              </a:rPr>
              <a:t> cockpit.</a:t>
            </a:r>
          </a:p>
          <a:p>
            <a:r>
              <a:rPr lang="en-US" dirty="0"/>
              <a:t> </a:t>
            </a:r>
          </a:p>
        </p:txBody>
      </p:sp>
      <p:sp>
        <p:nvSpPr>
          <p:cNvPr id="4" name="Slide Number Placeholder 3"/>
          <p:cNvSpPr>
            <a:spLocks noGrp="1"/>
          </p:cNvSpPr>
          <p:nvPr>
            <p:ph type="sldNum" sz="quarter" idx="5"/>
          </p:nvPr>
        </p:nvSpPr>
        <p:spPr/>
        <p:txBody>
          <a:bodyPr/>
          <a:lstStyle/>
          <a:p>
            <a:fld id="{C5AFD6D0-7E3C-4CD2-B070-7071840FD0AA}" type="slidenum">
              <a:rPr lang="en-US" smtClean="0"/>
              <a:t>39</a:t>
            </a:fld>
            <a:endParaRPr lang="en-US"/>
          </a:p>
        </p:txBody>
      </p:sp>
    </p:spTree>
    <p:extLst>
      <p:ext uri="{BB962C8B-B14F-4D97-AF65-F5344CB8AC3E}">
        <p14:creationId xmlns:p14="http://schemas.microsoft.com/office/powerpoint/2010/main" val="277145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r>
              <a:rPr lang="en-US"/>
              <a:t>Cue up “partnership district model” prior to playing video</a:t>
            </a:r>
          </a:p>
          <a:p>
            <a:endParaRPr lang="en-US"/>
          </a:p>
          <a:p>
            <a:r>
              <a:rPr lang="en-US"/>
              <a:t>The following video explains the meaning of the Partnership District Model, and the speakers have been involved in a partnership agreement. </a:t>
            </a:r>
          </a:p>
        </p:txBody>
      </p:sp>
      <p:sp>
        <p:nvSpPr>
          <p:cNvPr id="4" name="Slide Number Placeholder 3"/>
          <p:cNvSpPr>
            <a:spLocks noGrp="1"/>
          </p:cNvSpPr>
          <p:nvPr>
            <p:ph type="sldNum" sz="quarter" idx="5"/>
          </p:nvPr>
        </p:nvSpPr>
        <p:spPr/>
        <p:txBody>
          <a:bodyPr/>
          <a:lstStyle/>
          <a:p>
            <a:fld id="{C5AFD6D0-7E3C-4CD2-B070-7071840FD0AA}" type="slidenum">
              <a:rPr lang="en-US" smtClean="0"/>
              <a:t>4</a:t>
            </a:fld>
            <a:endParaRPr lang="en-US"/>
          </a:p>
        </p:txBody>
      </p:sp>
    </p:spTree>
    <p:extLst>
      <p:ext uri="{BB962C8B-B14F-4D97-AF65-F5344CB8AC3E}">
        <p14:creationId xmlns:p14="http://schemas.microsoft.com/office/powerpoint/2010/main" val="4019081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40</a:t>
            </a:fld>
            <a:endParaRPr lang="en-US"/>
          </a:p>
        </p:txBody>
      </p:sp>
    </p:spTree>
    <p:extLst>
      <p:ext uri="{BB962C8B-B14F-4D97-AF65-F5344CB8AC3E}">
        <p14:creationId xmlns:p14="http://schemas.microsoft.com/office/powerpoint/2010/main" val="1880135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a:t>
            </a:r>
          </a:p>
          <a:p>
            <a:r>
              <a:rPr lang="en-US"/>
              <a:t>The OPD page on the MDE website is a key resource we want you to access.  On this page you will find:</a:t>
            </a:r>
          </a:p>
          <a:p>
            <a:pPr marL="171450" indent="-171450">
              <a:buFont typeface="Arial" panose="020B0604020202020204" pitchFamily="34" charset="0"/>
              <a:buChar char="•"/>
            </a:pPr>
            <a:r>
              <a:rPr lang="en-US"/>
              <a:t>A listing of partnership districts; their agreements will be linked once they are completed and signed</a:t>
            </a:r>
          </a:p>
          <a:p>
            <a:pPr marL="171450" indent="-171450">
              <a:buFont typeface="Arial" panose="020B0604020202020204" pitchFamily="34" charset="0"/>
              <a:buChar char="•"/>
            </a:pPr>
            <a:r>
              <a:rPr lang="en-US"/>
              <a:t>Resources which include links to:</a:t>
            </a:r>
          </a:p>
          <a:p>
            <a:pPr marL="628650" lvl="1" indent="-171450">
              <a:buFont typeface="Arial" panose="020B0604020202020204" pitchFamily="34" charset="0"/>
              <a:buChar char="•"/>
            </a:pPr>
            <a:r>
              <a:rPr lang="en-US" b="0" i="0">
                <a:solidFill>
                  <a:srgbClr val="353535"/>
                </a:solidFill>
                <a:effectLst/>
                <a:latin typeface="Montserrat" panose="00000500000000000000" pitchFamily="2" charset="0"/>
              </a:rPr>
              <a:t>OPD Comprehensive Guide for Partnership Districts (December 15)</a:t>
            </a:r>
          </a:p>
          <a:p>
            <a:pPr marL="628650" lvl="1" indent="-171450">
              <a:buFont typeface="Arial" panose="020B0604020202020204" pitchFamily="34" charset="0"/>
              <a:buChar char="•"/>
            </a:pPr>
            <a:r>
              <a:rPr lang="en-US" b="0" i="0">
                <a:solidFill>
                  <a:srgbClr val="353535"/>
                </a:solidFill>
                <a:effectLst/>
                <a:latin typeface="Montserrat" panose="00000500000000000000" pitchFamily="2" charset="0"/>
              </a:rPr>
              <a:t>Partnership Agreement Template </a:t>
            </a:r>
          </a:p>
          <a:p>
            <a:pPr marL="628650" lvl="1" indent="-171450">
              <a:buFont typeface="Arial" panose="020B0604020202020204" pitchFamily="34" charset="0"/>
              <a:buChar char="•"/>
            </a:pPr>
            <a:r>
              <a:rPr lang="en-US" b="0" i="0">
                <a:solidFill>
                  <a:srgbClr val="353535"/>
                </a:solidFill>
                <a:effectLst/>
                <a:latin typeface="Montserrat" panose="00000500000000000000" pitchFamily="2" charset="0"/>
              </a:rPr>
              <a:t>Partnership Assignment Timeline</a:t>
            </a:r>
          </a:p>
          <a:p>
            <a:pPr marL="628650" lvl="1" indent="-171450">
              <a:buFont typeface="Arial" panose="020B0604020202020204" pitchFamily="34" charset="0"/>
              <a:buChar char="•"/>
            </a:pPr>
            <a:r>
              <a:rPr lang="en-US" b="0" i="0" u="sng">
                <a:solidFill>
                  <a:srgbClr val="277C78"/>
                </a:solidFill>
                <a:effectLst/>
                <a:latin typeface="inherit"/>
                <a:hlinkClick r:id="rId3"/>
              </a:rPr>
              <a:t>Level of Support and District Requirements</a:t>
            </a:r>
            <a:endParaRPr lang="en-US" b="0" i="0" u="sng">
              <a:solidFill>
                <a:srgbClr val="277C78"/>
              </a:solidFill>
              <a:effectLst/>
              <a:latin typeface="inherit"/>
            </a:endParaRPr>
          </a:p>
          <a:p>
            <a:pPr marL="628650" lvl="1" indent="-171450">
              <a:buFont typeface="Arial" panose="020B0604020202020204" pitchFamily="34" charset="0"/>
              <a:buChar char="•"/>
            </a:pPr>
            <a:r>
              <a:rPr lang="en-US" b="0" i="0" u="sng">
                <a:solidFill>
                  <a:srgbClr val="277C78"/>
                </a:solidFill>
                <a:effectLst/>
                <a:latin typeface="inherit"/>
                <a:hlinkClick r:id="rId4"/>
              </a:rPr>
              <a:t>Role of Partnership Agreement Liaison</a:t>
            </a:r>
            <a:endParaRPr lang="en-US" b="0" i="0" u="sng">
              <a:solidFill>
                <a:srgbClr val="277C78"/>
              </a:solidFill>
              <a:effectLst/>
              <a:latin typeface="inherit"/>
            </a:endParaRPr>
          </a:p>
          <a:p>
            <a:pPr marL="628650" lvl="1" indent="-171450">
              <a:buFont typeface="Arial" panose="020B0604020202020204" pitchFamily="34" charset="0"/>
              <a:buChar char="•"/>
            </a:pPr>
            <a:r>
              <a:rPr lang="en-US" b="0" i="0" u="sng">
                <a:solidFill>
                  <a:srgbClr val="277C78"/>
                </a:solidFill>
                <a:effectLst/>
                <a:latin typeface="inherit"/>
              </a:rPr>
              <a:t>A link back to the MDE webpage, “</a:t>
            </a:r>
            <a:r>
              <a:rPr lang="en-US" b="0" i="0" u="sng">
                <a:solidFill>
                  <a:srgbClr val="277C78"/>
                </a:solidFill>
                <a:effectLst/>
                <a:latin typeface="inherit"/>
                <a:hlinkClick r:id="rId5"/>
              </a:rPr>
              <a:t>Resources for Schools Identified for Supports</a:t>
            </a:r>
            <a:r>
              <a:rPr lang="en-US" b="0" i="0" u="sng">
                <a:solidFill>
                  <a:srgbClr val="277C78"/>
                </a:solidFill>
                <a:effectLst/>
                <a:latin typeface="inherit"/>
              </a:rPr>
              <a:t>”</a:t>
            </a:r>
            <a:endParaRPr lang="en-US" b="0" i="0">
              <a:solidFill>
                <a:srgbClr val="353535"/>
              </a:solidFill>
              <a:effectLst/>
              <a:latin typeface="Montserrat" panose="00000500000000000000" pitchFamily="2" charset="0"/>
            </a:endParaRPr>
          </a:p>
          <a:p>
            <a:pPr marL="171450" indent="-171450" algn="l" fontAlgn="base">
              <a:buFont typeface="Arial" panose="020B0604020202020204" pitchFamily="34" charset="0"/>
              <a:buChar char="•"/>
            </a:pPr>
            <a:r>
              <a:rPr lang="en-US" b="0" i="0">
                <a:solidFill>
                  <a:srgbClr val="353535"/>
                </a:solidFill>
                <a:effectLst/>
                <a:latin typeface="Montserrat" panose="00000500000000000000" pitchFamily="2" charset="0"/>
              </a:rPr>
              <a:t>Networking Event Materials (Spring 2023)</a:t>
            </a:r>
          </a:p>
          <a:p>
            <a:pPr marL="171450" indent="-171450" algn="l" fontAlgn="base">
              <a:buFont typeface="Arial" panose="020B0604020202020204" pitchFamily="34" charset="0"/>
              <a:buChar char="•"/>
            </a:pPr>
            <a:r>
              <a:rPr lang="en-US" b="0" i="0">
                <a:solidFill>
                  <a:srgbClr val="353535"/>
                </a:solidFill>
                <a:effectLst/>
                <a:latin typeface="Montserrat" panose="00000500000000000000" pitchFamily="2" charset="0"/>
              </a:rPr>
              <a:t>EPIC requirements and annual reports</a:t>
            </a:r>
          </a:p>
          <a:p>
            <a:pPr marL="171450" indent="-171450" algn="l" fontAlgn="base">
              <a:buFont typeface="Arial" panose="020B0604020202020204" pitchFamily="34" charset="0"/>
              <a:buChar char="•"/>
            </a:pPr>
            <a:r>
              <a:rPr lang="en-US" b="0" i="0">
                <a:solidFill>
                  <a:srgbClr val="353535"/>
                </a:solidFill>
                <a:effectLst/>
                <a:latin typeface="Montserrat" panose="00000500000000000000" pitchFamily="2" charset="0"/>
              </a:rPr>
              <a:t>Key OPD communications</a:t>
            </a:r>
          </a:p>
          <a:p>
            <a:pPr marL="171450" indent="-171450" algn="l" fontAlgn="base">
              <a:buFont typeface="Arial" panose="020B0604020202020204" pitchFamily="34" charset="0"/>
              <a:buChar char="•"/>
            </a:pPr>
            <a:r>
              <a:rPr lang="en-US" b="0" i="0">
                <a:solidFill>
                  <a:srgbClr val="353535"/>
                </a:solidFill>
                <a:effectLst/>
                <a:latin typeface="Montserrat" panose="00000500000000000000" pitchFamily="2" charset="0"/>
              </a:rPr>
              <a:t>Our office contact information</a:t>
            </a:r>
          </a:p>
          <a:p>
            <a:pPr marL="0" indent="0" algn="l" fontAlgn="base">
              <a:buFont typeface="Arial" panose="020B0604020202020204" pitchFamily="34" charset="0"/>
              <a:buNone/>
            </a:pPr>
            <a:endParaRPr lang="en-US" b="0" i="0">
              <a:solidFill>
                <a:srgbClr val="353535"/>
              </a:solidFill>
              <a:effectLst/>
              <a:latin typeface="Montserrat" panose="00000500000000000000" pitchFamily="2" charset="0"/>
            </a:endParaRPr>
          </a:p>
          <a:p>
            <a:pPr marL="0" indent="0" algn="l" fontAlgn="base">
              <a:buFont typeface="Arial" panose="020B0604020202020204" pitchFamily="34" charset="0"/>
              <a:buNone/>
            </a:pPr>
            <a:r>
              <a:rPr lang="en-US" b="0" i="0">
                <a:solidFill>
                  <a:srgbClr val="353535"/>
                </a:solidFill>
                <a:effectLst/>
                <a:latin typeface="Montserrat" panose="00000500000000000000" pitchFamily="2" charset="0"/>
              </a:rPr>
              <a:t>As you communicate with your board and community, direct them to the OPD webpage for the most updated information.</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41</a:t>
            </a:fld>
            <a:endParaRPr lang="en-US"/>
          </a:p>
        </p:txBody>
      </p:sp>
    </p:spTree>
    <p:extLst>
      <p:ext uri="{BB962C8B-B14F-4D97-AF65-F5344CB8AC3E}">
        <p14:creationId xmlns:p14="http://schemas.microsoft.com/office/powerpoint/2010/main" val="606604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t>Here are additional resources w/links if applicable readily available to you.  This is not an exhaustive list.  As we begin our work together, additional resources specific to your district’s goals will be sought and discovered.  </a:t>
            </a:r>
          </a:p>
        </p:txBody>
      </p:sp>
      <p:sp>
        <p:nvSpPr>
          <p:cNvPr id="4" name="Slide Number Placeholder 3"/>
          <p:cNvSpPr>
            <a:spLocks noGrp="1"/>
          </p:cNvSpPr>
          <p:nvPr>
            <p:ph type="sldNum" sz="quarter" idx="5"/>
          </p:nvPr>
        </p:nvSpPr>
        <p:spPr/>
        <p:txBody>
          <a:bodyPr/>
          <a:lstStyle/>
          <a:p>
            <a:fld id="{C5AFD6D0-7E3C-4CD2-B070-7071840FD0AA}" type="slidenum">
              <a:rPr lang="en-US" smtClean="0"/>
              <a:t>42</a:t>
            </a:fld>
            <a:endParaRPr lang="en-US"/>
          </a:p>
        </p:txBody>
      </p:sp>
    </p:spTree>
    <p:extLst>
      <p:ext uri="{BB962C8B-B14F-4D97-AF65-F5344CB8AC3E}">
        <p14:creationId xmlns:p14="http://schemas.microsoft.com/office/powerpoint/2010/main" val="2151401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b="1"/>
          </a:p>
          <a:p>
            <a:pPr marL="0" marR="0">
              <a:lnSpc>
                <a:spcPct val="107000"/>
              </a:lnSpc>
              <a:spcBef>
                <a:spcPts val="0"/>
              </a:spcBef>
              <a:spcAft>
                <a:spcPts val="0"/>
              </a:spcAft>
            </a:pPr>
            <a:r>
              <a:rPr lang="en-US" sz="1200">
                <a:effectLst/>
                <a:latin typeface="Verdana" panose="020B0604030504040204" pitchFamily="34" charset="0"/>
                <a:ea typeface="Calibri" panose="020F0502020204030204" pitchFamily="34" charset="0"/>
                <a:cs typeface="Arial" panose="020B0604020202020204" pitchFamily="34" charset="0"/>
              </a:rPr>
              <a:t>The OPD hosts networking style event(s) each school year to inform partnership districts of updates, provide technical assistance, and offer districts an opportunity to exchange practices impacting student achievement.</a:t>
            </a:r>
          </a:p>
          <a:p>
            <a:pPr marL="0" marR="0">
              <a:lnSpc>
                <a:spcPct val="107000"/>
              </a:lnSpc>
              <a:spcBef>
                <a:spcPts val="0"/>
              </a:spcBef>
              <a:spcAft>
                <a:spcPts val="0"/>
              </a:spcAft>
            </a:pPr>
            <a:endParaRPr lang="en-US" sz="1200">
              <a:effectLst/>
              <a:latin typeface="Verdana" panose="020B060403050404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Verdana" panose="020B0604030504040204" pitchFamily="34" charset="0"/>
                <a:ea typeface="Calibri" panose="020F0502020204030204" pitchFamily="34" charset="0"/>
                <a:cs typeface="Arial" panose="020B0604020202020204" pitchFamily="34" charset="0"/>
              </a:rPr>
              <a:t>This spring we encourage to hold May 17, 2023, on your calendars for our first networking event for round four partnership districts.</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43</a:t>
            </a:fld>
            <a:endParaRPr lang="en-US"/>
          </a:p>
        </p:txBody>
      </p:sp>
    </p:spTree>
    <p:extLst>
      <p:ext uri="{BB962C8B-B14F-4D97-AF65-F5344CB8AC3E}">
        <p14:creationId xmlns:p14="http://schemas.microsoft.com/office/powerpoint/2010/main" val="83000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t>Before we head into the final slides of this presentation, we recap the OPD communications you have received thus far.</a:t>
            </a:r>
          </a:p>
        </p:txBody>
      </p:sp>
      <p:sp>
        <p:nvSpPr>
          <p:cNvPr id="4" name="Slide Number Placeholder 3"/>
          <p:cNvSpPr>
            <a:spLocks noGrp="1"/>
          </p:cNvSpPr>
          <p:nvPr>
            <p:ph type="sldNum" sz="quarter" idx="5"/>
          </p:nvPr>
        </p:nvSpPr>
        <p:spPr/>
        <p:txBody>
          <a:bodyPr/>
          <a:lstStyle/>
          <a:p>
            <a:fld id="{C5AFD6D0-7E3C-4CD2-B070-7071840FD0AA}" type="slidenum">
              <a:rPr lang="en-US" smtClean="0"/>
              <a:t>44</a:t>
            </a:fld>
            <a:endParaRPr lang="en-US"/>
          </a:p>
        </p:txBody>
      </p:sp>
    </p:spTree>
    <p:extLst>
      <p:ext uri="{BB962C8B-B14F-4D97-AF65-F5344CB8AC3E}">
        <p14:creationId xmlns:p14="http://schemas.microsoft.com/office/powerpoint/2010/main" val="250629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a:t>
            </a:r>
          </a:p>
          <a:p>
            <a:endParaRPr lang="en-US" b="1"/>
          </a:p>
          <a:p>
            <a:r>
              <a:rPr lang="en-US" b="0"/>
              <a:t>Let’s look </a:t>
            </a:r>
            <a:r>
              <a:rPr lang="en-US"/>
              <a:t>at next steps</a:t>
            </a:r>
            <a:r>
              <a:rPr lang="en-US" b="0"/>
              <a:t> for the initial </a:t>
            </a:r>
            <a:r>
              <a:rPr lang="en-US"/>
              <a:t>planning meeting to write the partnership agreement</a:t>
            </a:r>
            <a:r>
              <a:rPr lang="en-US" b="0"/>
              <a:t>.</a:t>
            </a:r>
            <a:endParaRPr lang="en-US" b="0">
              <a:cs typeface="Calibri"/>
            </a:endParaRPr>
          </a:p>
          <a:p>
            <a:endParaRPr lang="en-US" b="1"/>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45</a:t>
            </a:fld>
            <a:endParaRPr lang="en-US"/>
          </a:p>
        </p:txBody>
      </p:sp>
    </p:spTree>
    <p:extLst>
      <p:ext uri="{BB962C8B-B14F-4D97-AF65-F5344CB8AC3E}">
        <p14:creationId xmlns:p14="http://schemas.microsoft.com/office/powerpoint/2010/main" val="1481815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a:t>
            </a:r>
          </a:p>
          <a:p>
            <a:endParaRPr lang="en-US"/>
          </a:p>
          <a:p>
            <a:r>
              <a:rPr lang="en-US"/>
              <a:t>You are in the process of setting up a virtual </a:t>
            </a:r>
            <a:r>
              <a:rPr lang="en-US" b="1"/>
              <a:t>INTRODUCTION MEETING </a:t>
            </a:r>
            <a:r>
              <a:rPr lang="en-US"/>
              <a:t>with your assigned PAL.  Our ISD partners are also included in this meeting.  This meeting should take no more than an hour of your time.  If you are a returning district, this time may be even shorter.</a:t>
            </a:r>
          </a:p>
          <a:p>
            <a:endParaRPr lang="en-US"/>
          </a:p>
          <a:p>
            <a:r>
              <a:rPr lang="en-US"/>
              <a:t>At this meeting we will:</a:t>
            </a:r>
          </a:p>
          <a:p>
            <a:pPr marL="342900" marR="0" lvl="0" indent="-342900">
              <a:lnSpc>
                <a:spcPct val="105000"/>
              </a:lnSpc>
              <a:spcBef>
                <a:spcPts val="0"/>
              </a:spcBef>
              <a:spcAft>
                <a:spcPts val="0"/>
              </a:spcAft>
              <a:buFont typeface="Symbol" panose="05050102010706020507" pitchFamily="18" charset="2"/>
              <a:buChar char=""/>
            </a:pPr>
            <a:r>
              <a:rPr lang="en-US" sz="1800">
                <a:effectLst/>
                <a:latin typeface="Cavolini" panose="03000502040302020204" pitchFamily="66" charset="0"/>
                <a:ea typeface="Times New Roman" panose="02020603050405020304" pitchFamily="18" charset="0"/>
              </a:rPr>
              <a:t>cover any questions you have following this webinar </a:t>
            </a:r>
          </a:p>
          <a:p>
            <a:pPr marL="342900" marR="0" lvl="0" indent="-342900">
              <a:lnSpc>
                <a:spcPct val="105000"/>
              </a:lnSpc>
              <a:spcBef>
                <a:spcPts val="0"/>
              </a:spcBef>
              <a:spcAft>
                <a:spcPts val="0"/>
              </a:spcAft>
              <a:buFont typeface="Symbol" panose="05050102010706020507" pitchFamily="18" charset="2"/>
              <a:buChar char=""/>
            </a:pPr>
            <a:r>
              <a:rPr lang="en-US" sz="1800">
                <a:effectLst/>
                <a:latin typeface="Cavolini" panose="03000502040302020204" pitchFamily="66" charset="0"/>
                <a:ea typeface="Times New Roman" panose="02020603050405020304" pitchFamily="18" charset="0"/>
              </a:rPr>
              <a:t>talk about and identify partners the district will want on the team that will complete the needs assessment and develop the partnership agreement</a:t>
            </a:r>
            <a:endParaRPr lang="en-US" sz="180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800">
                <a:effectLst/>
                <a:latin typeface="Cavolini" panose="03000502040302020204" pitchFamily="66" charset="0"/>
                <a:ea typeface="Times New Roman" panose="02020603050405020304" pitchFamily="18" charset="0"/>
              </a:rPr>
              <a:t>and set the date for that first partnership agreement development meeting</a:t>
            </a:r>
            <a:endParaRPr lang="en-US" sz="1800">
              <a:effectLst/>
              <a:latin typeface="Calibri" panose="020F0502020204030204" pitchFamily="34" charset="0"/>
              <a:ea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46</a:t>
            </a:fld>
            <a:endParaRPr lang="en-US"/>
          </a:p>
        </p:txBody>
      </p:sp>
    </p:spTree>
    <p:extLst>
      <p:ext uri="{BB962C8B-B14F-4D97-AF65-F5344CB8AC3E}">
        <p14:creationId xmlns:p14="http://schemas.microsoft.com/office/powerpoint/2010/main" val="3460213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and Sheri –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47</a:t>
            </a:fld>
            <a:endParaRPr lang="en-US"/>
          </a:p>
        </p:txBody>
      </p:sp>
    </p:spTree>
    <p:extLst>
      <p:ext uri="{BB962C8B-B14F-4D97-AF65-F5344CB8AC3E}">
        <p14:creationId xmlns:p14="http://schemas.microsoft.com/office/powerpoint/2010/main" val="2780905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We thank you for committing time and hope we came close to meeting our intended objectives.  </a:t>
            </a:r>
          </a:p>
          <a:p>
            <a:endParaRPr lang="en-US"/>
          </a:p>
          <a:p>
            <a:r>
              <a:rPr lang="en-US"/>
              <a:t>We understand this is a vast amount of information to take in, and hope you are leaving with a greater understanding of the expectations and supports available to you as a partnership district. </a:t>
            </a:r>
          </a:p>
          <a:p>
            <a:endParaRPr lang="en-US"/>
          </a:p>
          <a:p>
            <a:r>
              <a:rPr lang="en-US"/>
              <a:t>Your PALs will be able to answer any additional questions you have during your introduction meeting.</a:t>
            </a:r>
          </a:p>
        </p:txBody>
      </p:sp>
      <p:sp>
        <p:nvSpPr>
          <p:cNvPr id="4" name="Slide Number Placeholder 3"/>
          <p:cNvSpPr>
            <a:spLocks noGrp="1"/>
          </p:cNvSpPr>
          <p:nvPr>
            <p:ph type="sldNum" sz="quarter" idx="5"/>
          </p:nvPr>
        </p:nvSpPr>
        <p:spPr/>
        <p:txBody>
          <a:bodyPr/>
          <a:lstStyle/>
          <a:p>
            <a:fld id="{C5AFD6D0-7E3C-4CD2-B070-7071840FD0AA}" type="slidenum">
              <a:rPr lang="en-US" smtClean="0"/>
              <a:t>48</a:t>
            </a:fld>
            <a:endParaRPr lang="en-US"/>
          </a:p>
        </p:txBody>
      </p:sp>
    </p:spTree>
    <p:extLst>
      <p:ext uri="{BB962C8B-B14F-4D97-AF65-F5344CB8AC3E}">
        <p14:creationId xmlns:p14="http://schemas.microsoft.com/office/powerpoint/2010/main" val="176392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r>
              <a:rPr lang="en-US"/>
              <a:t>What we will cover today:  This slide displays the topics we will cover in today’s webinar. </a:t>
            </a:r>
          </a:p>
          <a:p>
            <a:endParaRPr lang="en-US"/>
          </a:p>
          <a:p>
            <a:r>
              <a:rPr lang="en-US"/>
              <a:t>If not reading each box, pause briefly to allow attendees to read the boxes.</a:t>
            </a:r>
          </a:p>
        </p:txBody>
      </p:sp>
      <p:sp>
        <p:nvSpPr>
          <p:cNvPr id="4" name="Slide Number Placeholder 3"/>
          <p:cNvSpPr>
            <a:spLocks noGrp="1"/>
          </p:cNvSpPr>
          <p:nvPr>
            <p:ph type="sldNum" sz="quarter" idx="5"/>
          </p:nvPr>
        </p:nvSpPr>
        <p:spPr/>
        <p:txBody>
          <a:bodyPr/>
          <a:lstStyle/>
          <a:p>
            <a:fld id="{C5AFD6D0-7E3C-4CD2-B070-7071840FD0AA}" type="slidenum">
              <a:rPr lang="en-US" smtClean="0"/>
              <a:t>5</a:t>
            </a:fld>
            <a:endParaRPr lang="en-US"/>
          </a:p>
        </p:txBody>
      </p:sp>
    </p:spTree>
    <p:extLst>
      <p:ext uri="{BB962C8B-B14F-4D97-AF65-F5344CB8AC3E}">
        <p14:creationId xmlns:p14="http://schemas.microsoft.com/office/powerpoint/2010/main" val="367129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Round four districts have been assigned to a partnership agreement if they have schools identified for CSI because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Being in the bottom 5% of schools in the MI/ Michigan’s School Index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high school four-year graduation rate of 67% or less – </a:t>
            </a:r>
            <a:r>
              <a:rPr lang="en-US" b="1"/>
              <a:t>EMPHASIZE, being assigned to partnership for low graduation rate is a change from previous identification cycles.</a:t>
            </a:r>
          </a:p>
          <a:p>
            <a:endParaRPr lang="en-US"/>
          </a:p>
          <a:p>
            <a:r>
              <a:rPr lang="en-US"/>
              <a:t>This flowchart explains the pathway to partnership agreement assignment for districts.  </a:t>
            </a:r>
          </a:p>
          <a:p>
            <a:endParaRPr lang="en-US"/>
          </a:p>
          <a:p>
            <a:r>
              <a:rPr lang="en-US"/>
              <a:t>We start with the question, does the district have any schools identified for CSI?  </a:t>
            </a:r>
          </a:p>
          <a:p>
            <a:endParaRPr lang="en-US"/>
          </a:p>
          <a:p>
            <a:r>
              <a:rPr lang="en-US"/>
              <a:t>If yes, we continue to the gray box and subtract schools that meet the following conditions: </a:t>
            </a:r>
          </a:p>
          <a:p>
            <a:pPr marL="685800" lvl="1" indent="-228600">
              <a:buFont typeface="+mj-lt"/>
              <a:buAutoNum type="arabicPeriod"/>
            </a:pPr>
            <a:r>
              <a:rPr lang="en-US"/>
              <a:t>Alternative education high schools identified as CSI, </a:t>
            </a:r>
          </a:p>
          <a:p>
            <a:pPr marL="2057400" lvl="4" indent="-228600">
              <a:buFont typeface="+mj-lt"/>
              <a:buAutoNum type="arabicPeriod"/>
            </a:pPr>
            <a:r>
              <a:rPr lang="en-US" b="1"/>
              <a:t>Emphasize - AND FOR THIS IDENTIFICATION CYCLE ONLY, DUE TO PANDEMIC: </a:t>
            </a:r>
            <a:r>
              <a:rPr lang="en-US" b="0"/>
              <a:t>Schools </a:t>
            </a:r>
            <a:r>
              <a:rPr lang="en-US"/>
              <a:t>identified for CSI due to unimproved proficiency and schools identified for CSI due to not exiting ATS status.  </a:t>
            </a:r>
          </a:p>
          <a:p>
            <a:endParaRPr lang="en-US"/>
          </a:p>
          <a:p>
            <a:r>
              <a:rPr lang="en-US"/>
              <a:t>All districts with an adjusted count of one or more schools identified for CSI are assigned to a partnership agreement.</a:t>
            </a:r>
          </a:p>
        </p:txBody>
      </p:sp>
      <p:sp>
        <p:nvSpPr>
          <p:cNvPr id="4" name="Slide Number Placeholder 3"/>
          <p:cNvSpPr>
            <a:spLocks noGrp="1"/>
          </p:cNvSpPr>
          <p:nvPr>
            <p:ph type="sldNum" sz="quarter" idx="5"/>
          </p:nvPr>
        </p:nvSpPr>
        <p:spPr/>
        <p:txBody>
          <a:bodyPr/>
          <a:lstStyle/>
          <a:p>
            <a:fld id="{C5AFD6D0-7E3C-4CD2-B070-7071840FD0AA}" type="slidenum">
              <a:rPr lang="en-US" smtClean="0"/>
              <a:t>6</a:t>
            </a:fld>
            <a:endParaRPr lang="en-US"/>
          </a:p>
        </p:txBody>
      </p:sp>
    </p:spTree>
    <p:extLst>
      <p:ext uri="{BB962C8B-B14F-4D97-AF65-F5344CB8AC3E}">
        <p14:creationId xmlns:p14="http://schemas.microsoft.com/office/powerpoint/2010/main" val="306219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7</a:t>
            </a:fld>
            <a:endParaRPr lang="en-US"/>
          </a:p>
        </p:txBody>
      </p:sp>
    </p:spTree>
    <p:extLst>
      <p:ext uri="{BB962C8B-B14F-4D97-AF65-F5344CB8AC3E}">
        <p14:creationId xmlns:p14="http://schemas.microsoft.com/office/powerpoint/2010/main" val="366977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Bill - </a:t>
            </a:r>
            <a:r>
              <a:rPr lang="en-US"/>
              <a:t>Go through the flowchart slowly</a:t>
            </a:r>
          </a:p>
          <a:p>
            <a:pPr>
              <a:defRPr/>
            </a:pPr>
            <a:endParaRPr lang="en-US"/>
          </a:p>
          <a:p>
            <a:pPr>
              <a:defRPr/>
            </a:pPr>
            <a:r>
              <a:rPr lang="en-US" b="1"/>
              <a:t>Emphasize –OPD has </a:t>
            </a:r>
            <a:r>
              <a:rPr lang="en-US"/>
              <a:t>evolved our support to three customized levels based upon the reason the school was identified for CSI; ESSA requires us to provide more rigorous support to districts re-identified for partnership.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8</a:t>
            </a:fld>
            <a:endParaRPr lang="en-US"/>
          </a:p>
        </p:txBody>
      </p:sp>
    </p:spTree>
    <p:extLst>
      <p:ext uri="{BB962C8B-B14F-4D97-AF65-F5344CB8AC3E}">
        <p14:creationId xmlns:p14="http://schemas.microsoft.com/office/powerpoint/2010/main" val="279655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Bill -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9</a:t>
            </a:fld>
            <a:endParaRPr lang="en-US"/>
          </a:p>
        </p:txBody>
      </p:sp>
    </p:spTree>
    <p:extLst>
      <p:ext uri="{BB962C8B-B14F-4D97-AF65-F5344CB8AC3E}">
        <p14:creationId xmlns:p14="http://schemas.microsoft.com/office/powerpoint/2010/main" val="395461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2024818-CDFB-4752-A5A5-C76D7077C9F0}" type="datetimeFigureOut">
              <a:rPr lang="en-US" smtClean="0"/>
              <a:t>3/26/2024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83544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65850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24282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41302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24818-CDFB-4752-A5A5-C76D7077C9F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59731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024818-CDFB-4752-A5A5-C76D7077C9F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167047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024818-CDFB-4752-A5A5-C76D7077C9F0}"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243690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024818-CDFB-4752-A5A5-C76D7077C9F0}"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16492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24818-CDFB-4752-A5A5-C76D7077C9F0}"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6902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2024818-CDFB-4752-A5A5-C76D7077C9F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41766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2024818-CDFB-4752-A5A5-C76D7077C9F0}" type="datetimeFigureOut">
              <a:rPr lang="en-US" smtClean="0"/>
              <a:t>3/26/2024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2178239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2024818-CDFB-4752-A5A5-C76D7077C9F0}" type="datetimeFigureOut">
              <a:rPr lang="en-US" smtClean="0"/>
              <a:t>3/26/2024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473370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sv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769907058/377742dc9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hyperlink" Target="https://www.michigan.gov/mde/Services/school-performance-supports/partnership-distric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5.svg"/></Relationships>
</file>

<file path=ppt/slides/_rels/slide4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png"/><Relationship Id="rId7" Type="http://schemas.openxmlformats.org/officeDocument/2006/relationships/diagramColors" Target="../diagrams/colors21.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F4BD144-08AF-41A3-ADB3-8AADCACA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439838" y="335666"/>
            <a:ext cx="6772629" cy="6088283"/>
          </a:xfrm>
        </p:spPr>
        <p:txBody>
          <a:bodyPr vert="horz" lIns="91440" tIns="45720" rIns="91440" bIns="45720" rtlCol="0" anchor="b">
            <a:noAutofit/>
          </a:bodyPr>
          <a:lstStyle/>
          <a:p>
            <a:pPr>
              <a:lnSpc>
                <a:spcPct val="80000"/>
              </a:lnSpc>
            </a:pPr>
            <a:r>
              <a:rPr lang="en-US" sz="4800" b="1">
                <a:solidFill>
                  <a:srgbClr val="FFFFFF"/>
                </a:solidFill>
              </a:rPr>
              <a:t>The </a:t>
            </a:r>
            <a:r>
              <a:rPr lang="en-US" altLang="en-US" sz="4800" b="1">
                <a:solidFill>
                  <a:srgbClr val="FFFFFF"/>
                </a:solidFill>
              </a:rPr>
              <a:t>Office of Partnership Districts </a:t>
            </a:r>
            <a:br>
              <a:rPr lang="en-US" altLang="en-US" sz="4800" b="1">
                <a:solidFill>
                  <a:srgbClr val="FFFFFF"/>
                </a:solidFill>
              </a:rPr>
            </a:br>
            <a:br>
              <a:rPr lang="en-US" altLang="en-US" sz="4800" b="1">
                <a:solidFill>
                  <a:srgbClr val="FFFFFF"/>
                </a:solidFill>
              </a:rPr>
            </a:br>
            <a:r>
              <a:rPr lang="en-US" sz="4800" b="1">
                <a:solidFill>
                  <a:srgbClr val="FFFFFF"/>
                </a:solidFill>
              </a:rPr>
              <a:t>Introduction to the Partnership Agreement</a:t>
            </a:r>
            <a:br>
              <a:rPr lang="en-US" sz="4800" b="1">
                <a:solidFill>
                  <a:srgbClr val="FFFFFF"/>
                </a:solidFill>
              </a:rPr>
            </a:br>
            <a:br>
              <a:rPr lang="en-US" sz="4800" b="1">
                <a:solidFill>
                  <a:srgbClr val="FFFFFF"/>
                </a:solidFill>
              </a:rPr>
            </a:br>
            <a:r>
              <a:rPr lang="en-US" sz="4800" b="1">
                <a:solidFill>
                  <a:srgbClr val="FFFFFF"/>
                </a:solidFill>
              </a:rPr>
              <a:t>Fundamental Level of Support Webinar</a:t>
            </a:r>
            <a:br>
              <a:rPr lang="en-US" sz="4800" b="1">
                <a:solidFill>
                  <a:srgbClr val="FFFFFF"/>
                </a:solidFill>
              </a:rPr>
            </a:br>
            <a:br>
              <a:rPr lang="en-US" sz="4800" b="1">
                <a:solidFill>
                  <a:srgbClr val="FFFFFF"/>
                </a:solidFill>
              </a:rPr>
            </a:br>
            <a:r>
              <a:rPr lang="en-US" sz="2800" b="1">
                <a:solidFill>
                  <a:srgbClr val="FFFFFF"/>
                </a:solidFill>
              </a:rPr>
              <a:t>December 14, 2022</a:t>
            </a:r>
            <a:endParaRPr lang="en-US" sz="2800">
              <a:solidFill>
                <a:srgbClr val="FFFFFF"/>
              </a:solidFill>
            </a:endParaRPr>
          </a:p>
        </p:txBody>
      </p:sp>
      <p:sp>
        <p:nvSpPr>
          <p:cNvPr id="18" name="Rectangle 17">
            <a:extLst>
              <a:ext uri="{FF2B5EF4-FFF2-40B4-BE49-F238E27FC236}">
                <a16:creationId xmlns:a16="http://schemas.microsoft.com/office/drawing/2014/main" id="{CA3F59CE-D0DB-4EB7-91C0-63DB11030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8196408" y="2549947"/>
            <a:ext cx="3352128" cy="1399513"/>
          </a:xfrm>
          <a:prstGeom prst="rect">
            <a:avLst/>
          </a:prstGeom>
        </p:spPr>
      </p:pic>
    </p:spTree>
    <p:extLst>
      <p:ext uri="{BB962C8B-B14F-4D97-AF65-F5344CB8AC3E}">
        <p14:creationId xmlns:p14="http://schemas.microsoft.com/office/powerpoint/2010/main" val="3238706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7DC94-A9A4-6802-EDBC-315CD5BF89B9}"/>
              </a:ext>
            </a:extLst>
          </p:cNvPr>
          <p:cNvSpPr>
            <a:spLocks noGrp="1"/>
          </p:cNvSpPr>
          <p:nvPr>
            <p:ph type="title"/>
          </p:nvPr>
        </p:nvSpPr>
        <p:spPr>
          <a:xfrm>
            <a:off x="8199458" y="643467"/>
            <a:ext cx="3349075" cy="5584296"/>
          </a:xfrm>
        </p:spPr>
        <p:txBody>
          <a:bodyPr anchor="ctr">
            <a:normAutofit/>
          </a:bodyPr>
          <a:lstStyle/>
          <a:p>
            <a:r>
              <a:rPr lang="en-US" sz="4000" b="1" dirty="0">
                <a:solidFill>
                  <a:srgbClr val="FFFFFF"/>
                </a:solidFill>
              </a:rPr>
              <a:t>Fundamental Levels of Support and Expectations</a:t>
            </a:r>
            <a:endParaRPr lang="en-US" sz="4000" dirty="0">
              <a:solidFill>
                <a:srgbClr val="FFFFFF"/>
              </a:solidFill>
            </a:endParaRPr>
          </a:p>
        </p:txBody>
      </p:sp>
      <p:graphicFrame>
        <p:nvGraphicFramePr>
          <p:cNvPr id="5" name="Content Placeholder 2" descr="Rows explaining expectations for districts.">
            <a:extLst>
              <a:ext uri="{FF2B5EF4-FFF2-40B4-BE49-F238E27FC236}">
                <a16:creationId xmlns:a16="http://schemas.microsoft.com/office/drawing/2014/main" id="{A16B048C-5CDA-9C43-9F90-8045FBD009CD}"/>
              </a:ext>
            </a:extLst>
          </p:cNvPr>
          <p:cNvGraphicFramePr>
            <a:graphicFrameLocks noGrp="1"/>
          </p:cNvGraphicFramePr>
          <p:nvPr>
            <p:ph idx="1"/>
            <p:extLst>
              <p:ext uri="{D42A27DB-BD31-4B8C-83A1-F6EECF244321}">
                <p14:modId xmlns:p14="http://schemas.microsoft.com/office/powerpoint/2010/main" val="1955050001"/>
              </p:ext>
            </p:extLst>
          </p:nvPr>
        </p:nvGraphicFramePr>
        <p:xfrm>
          <a:off x="219919" y="243068"/>
          <a:ext cx="7118430" cy="6435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499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9745-7D45-C796-282B-970A0CCBCCE5}"/>
              </a:ext>
            </a:extLst>
          </p:cNvPr>
          <p:cNvSpPr>
            <a:spLocks noGrp="1"/>
          </p:cNvSpPr>
          <p:nvPr>
            <p:ph type="title"/>
          </p:nvPr>
        </p:nvSpPr>
        <p:spPr>
          <a:xfrm>
            <a:off x="657224" y="499533"/>
            <a:ext cx="10772775" cy="1658198"/>
          </a:xfrm>
        </p:spPr>
        <p:txBody>
          <a:bodyPr>
            <a:normAutofit/>
          </a:bodyPr>
          <a:lstStyle/>
          <a:p>
            <a:r>
              <a:rPr lang="en-US" b="1"/>
              <a:t>Role of Partnership Agreement Liaison</a:t>
            </a:r>
            <a:endParaRPr lang="en-US"/>
          </a:p>
        </p:txBody>
      </p:sp>
      <p:graphicFrame>
        <p:nvGraphicFramePr>
          <p:cNvPr id="5" name="Content Placeholder 2" descr="Five icons explaining role of Partnership Agreement Liaison">
            <a:extLst>
              <a:ext uri="{FF2B5EF4-FFF2-40B4-BE49-F238E27FC236}">
                <a16:creationId xmlns:a16="http://schemas.microsoft.com/office/drawing/2014/main" id="{7C14C58E-9A94-4C80-9DD9-E54FACB33F87}"/>
              </a:ext>
            </a:extLst>
          </p:cNvPr>
          <p:cNvGraphicFramePr>
            <a:graphicFrameLocks noGrp="1"/>
          </p:cNvGraphicFramePr>
          <p:nvPr>
            <p:ph idx="1"/>
            <p:extLst>
              <p:ext uri="{D42A27DB-BD31-4B8C-83A1-F6EECF244321}">
                <p14:modId xmlns:p14="http://schemas.microsoft.com/office/powerpoint/2010/main" val="3623943852"/>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140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1043" y="770467"/>
            <a:ext cx="6608963" cy="4704358"/>
          </a:xfrm>
        </p:spPr>
        <p:txBody>
          <a:bodyPr vert="horz" lIns="91440" tIns="45720" rIns="91440" bIns="45720" rtlCol="0" anchor="b">
            <a:normAutofit fontScale="90000"/>
          </a:bodyPr>
          <a:lstStyle/>
          <a:p>
            <a:pPr lvl="0" fontAlgn="base">
              <a:lnSpc>
                <a:spcPct val="80000"/>
              </a:lnSpc>
            </a:pPr>
            <a:r>
              <a:rPr lang="en-US" sz="4800" b="1" u="sng">
                <a:solidFill>
                  <a:srgbClr val="FFFFFF"/>
                </a:solidFill>
              </a:rPr>
              <a:t>Partnership Agreement </a:t>
            </a:r>
            <a:br>
              <a:rPr lang="en-US" sz="4800" b="1" u="sng">
                <a:solidFill>
                  <a:srgbClr val="FFFFFF"/>
                </a:solidFill>
              </a:rPr>
            </a:br>
            <a:br>
              <a:rPr lang="en-US" sz="4800" b="1" u="sng">
                <a:solidFill>
                  <a:srgbClr val="FFFFFF"/>
                </a:solidFill>
              </a:rPr>
            </a:br>
            <a:r>
              <a:rPr lang="en-US" sz="4800" b="1">
                <a:solidFill>
                  <a:srgbClr val="FFFFFF"/>
                </a:solidFill>
              </a:rPr>
              <a:t>Development Timeline</a:t>
            </a:r>
            <a:br>
              <a:rPr lang="en-US" sz="4800" b="1">
                <a:solidFill>
                  <a:srgbClr val="FFFFFF"/>
                </a:solidFill>
              </a:rPr>
            </a:br>
            <a:br>
              <a:rPr lang="en-US" sz="4800" b="1">
                <a:solidFill>
                  <a:srgbClr val="FFFFFF"/>
                </a:solidFill>
              </a:rPr>
            </a:br>
            <a:r>
              <a:rPr lang="en-US" sz="4800" b="1">
                <a:solidFill>
                  <a:srgbClr val="FFFFFF"/>
                </a:solidFill>
              </a:rPr>
              <a:t>Components</a:t>
            </a:r>
            <a:br>
              <a:rPr lang="en-US" sz="4800" b="1">
                <a:solidFill>
                  <a:srgbClr val="FFFFFF"/>
                </a:solidFill>
              </a:rPr>
            </a:br>
            <a:br>
              <a:rPr lang="en-US" sz="4800" b="1">
                <a:solidFill>
                  <a:srgbClr val="FFFFFF"/>
                </a:solidFill>
              </a:rPr>
            </a:br>
            <a:r>
              <a:rPr lang="en-US" sz="4800" b="1">
                <a:solidFill>
                  <a:srgbClr val="FFFFFF"/>
                </a:solidFill>
              </a:rPr>
              <a:t>MICIP Alignment</a:t>
            </a:r>
            <a:br>
              <a:rPr lang="en-US" sz="4800">
                <a:solidFill>
                  <a:srgbClr val="FFFFFF"/>
                </a:solidFill>
              </a:rPr>
            </a:br>
            <a:endParaRPr lang="en-US" sz="4800">
              <a:solidFill>
                <a:srgbClr val="FFFFFF"/>
              </a:solidFill>
            </a:endParaRPr>
          </a:p>
        </p:txBody>
      </p:sp>
      <p:sp>
        <p:nvSpPr>
          <p:cNvPr id="41" name="Rectangle 40">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5" name="Graphic 24" descr="Bullseye">
            <a:extLst>
              <a:ext uri="{FF2B5EF4-FFF2-40B4-BE49-F238E27FC236}">
                <a16:creationId xmlns:a16="http://schemas.microsoft.com/office/drawing/2014/main" id="{7B91B0F9-7086-0210-E4AE-EEC16D1E9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7573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42A-8696-3130-1C3E-17ED6EB8A329}"/>
              </a:ext>
            </a:extLst>
          </p:cNvPr>
          <p:cNvSpPr>
            <a:spLocks noGrp="1"/>
          </p:cNvSpPr>
          <p:nvPr>
            <p:ph type="title"/>
          </p:nvPr>
        </p:nvSpPr>
        <p:spPr>
          <a:xfrm>
            <a:off x="657224" y="499533"/>
            <a:ext cx="10772775" cy="1658198"/>
          </a:xfrm>
        </p:spPr>
        <p:txBody>
          <a:bodyPr>
            <a:normAutofit/>
          </a:bodyPr>
          <a:lstStyle/>
          <a:p>
            <a:r>
              <a:rPr lang="en-US"/>
              <a:t>Partnership Agreement Development Timeline</a:t>
            </a:r>
          </a:p>
        </p:txBody>
      </p:sp>
      <p:graphicFrame>
        <p:nvGraphicFramePr>
          <p:cNvPr id="6" name="Content Placeholder 2" descr="Graphic showing Partnership Agreement Development Timeline">
            <a:extLst>
              <a:ext uri="{FF2B5EF4-FFF2-40B4-BE49-F238E27FC236}">
                <a16:creationId xmlns:a16="http://schemas.microsoft.com/office/drawing/2014/main" id="{95B44584-A881-65FB-5E05-F0114179414F}"/>
              </a:ext>
            </a:extLst>
          </p:cNvPr>
          <p:cNvGraphicFramePr>
            <a:graphicFrameLocks noGrp="1"/>
          </p:cNvGraphicFramePr>
          <p:nvPr>
            <p:ph idx="1"/>
            <p:extLst>
              <p:ext uri="{D42A27DB-BD31-4B8C-83A1-F6EECF244321}">
                <p14:modId xmlns:p14="http://schemas.microsoft.com/office/powerpoint/2010/main" val="2308184584"/>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08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F57B-2D1E-B6AD-FFAB-1B3EA3145DCD}"/>
              </a:ext>
            </a:extLst>
          </p:cNvPr>
          <p:cNvSpPr txBox="1">
            <a:spLocks noGrp="1"/>
          </p:cNvSpPr>
          <p:nvPr>
            <p:ph type="title" idx="4294967295"/>
          </p:nvPr>
        </p:nvSpPr>
        <p:spPr>
          <a:xfrm>
            <a:off x="150471" y="499533"/>
            <a:ext cx="11794601" cy="165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5400" b="0" i="0" u="none" strike="noStrike" kern="1200" cap="none" spc="-120" normalizeH="0" baseline="0" noProof="0">
                <a:ln>
                  <a:noFill/>
                </a:ln>
                <a:solidFill>
                  <a:schemeClr val="accent1"/>
                </a:solidFill>
                <a:effectLst/>
                <a:uLnTx/>
                <a:uFillTx/>
                <a:latin typeface="+mj-lt"/>
                <a:ea typeface="+mj-ea"/>
                <a:cs typeface="+mj-cs"/>
              </a:rPr>
              <a:t>Partnership Agreement </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5400" b="0" i="0" u="none" strike="noStrike" kern="1200" cap="none" spc="-120" normalizeH="0" baseline="0" noProof="0">
                <a:ln>
                  <a:noFill/>
                </a:ln>
                <a:solidFill>
                  <a:schemeClr val="accent1"/>
                </a:solidFill>
                <a:effectLst/>
                <a:uLnTx/>
                <a:uFillTx/>
                <a:latin typeface="+mj-lt"/>
                <a:ea typeface="+mj-ea"/>
                <a:cs typeface="+mj-cs"/>
              </a:rPr>
              <a:t>Alignment with MICIP</a:t>
            </a:r>
          </a:p>
        </p:txBody>
      </p:sp>
      <p:graphicFrame>
        <p:nvGraphicFramePr>
          <p:cNvPr id="5" name="Content Placeholder 2" descr="Boxes with words explaining partnership agreement alignment with MICIP">
            <a:extLst>
              <a:ext uri="{FF2B5EF4-FFF2-40B4-BE49-F238E27FC236}">
                <a16:creationId xmlns:a16="http://schemas.microsoft.com/office/drawing/2014/main" id="{1246751D-561D-0283-5F0F-790909A7AA4E}"/>
              </a:ext>
            </a:extLst>
          </p:cNvPr>
          <p:cNvGraphicFramePr>
            <a:graphicFrameLocks noGrp="1"/>
          </p:cNvGraphicFramePr>
          <p:nvPr>
            <p:ph idx="1"/>
            <p:extLst>
              <p:ext uri="{D42A27DB-BD31-4B8C-83A1-F6EECF244321}">
                <p14:modId xmlns:p14="http://schemas.microsoft.com/office/powerpoint/2010/main" val="2230855525"/>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03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406" y="334280"/>
            <a:ext cx="11217982" cy="613171"/>
          </a:xfrm>
        </p:spPr>
        <p:txBody>
          <a:bodyPr vert="horz" lIns="91440" tIns="45720" rIns="91440" bIns="45720" rtlCol="0" anchor="ctr">
            <a:normAutofit/>
          </a:bodyPr>
          <a:lstStyle/>
          <a:p>
            <a:pPr lvl="0" fontAlgn="base"/>
            <a:r>
              <a:rPr lang="en-US" sz="3800" b="1"/>
              <a:t>Needs Assessment &gt; Areas of Inquiry</a:t>
            </a:r>
            <a:endParaRPr lang="en-US" sz="3800"/>
          </a:p>
        </p:txBody>
      </p:sp>
      <p:graphicFrame>
        <p:nvGraphicFramePr>
          <p:cNvPr id="27" name="TextBox 6" descr="Five icons depicting the five areas of inquiry.">
            <a:extLst>
              <a:ext uri="{FF2B5EF4-FFF2-40B4-BE49-F238E27FC236}">
                <a16:creationId xmlns:a16="http://schemas.microsoft.com/office/drawing/2014/main" id="{1098CB01-2288-9E47-327E-692B333DE782}"/>
              </a:ext>
            </a:extLst>
          </p:cNvPr>
          <p:cNvGraphicFramePr/>
          <p:nvPr>
            <p:extLst>
              <p:ext uri="{D42A27DB-BD31-4B8C-83A1-F6EECF244321}">
                <p14:modId xmlns:p14="http://schemas.microsoft.com/office/powerpoint/2010/main" val="1693457159"/>
              </p:ext>
            </p:extLst>
          </p:nvPr>
        </p:nvGraphicFramePr>
        <p:xfrm>
          <a:off x="396608" y="947452"/>
          <a:ext cx="7832992" cy="5794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Content Placeholder 24" descr="Bullseye">
            <a:extLst>
              <a:ext uri="{FF2B5EF4-FFF2-40B4-BE49-F238E27FC236}">
                <a16:creationId xmlns:a16="http://schemas.microsoft.com/office/drawing/2014/main" id="{01DDCD69-55CD-034D-7DFA-23A2BA008A23}"/>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77342" y="2152920"/>
            <a:ext cx="3383936" cy="3383936"/>
          </a:xfrm>
          <a:prstGeom prst="rect">
            <a:avLst/>
          </a:prstGeom>
        </p:spPr>
      </p:pic>
    </p:spTree>
    <p:extLst>
      <p:ext uri="{BB962C8B-B14F-4D97-AF65-F5344CB8AC3E}">
        <p14:creationId xmlns:p14="http://schemas.microsoft.com/office/powerpoint/2010/main" val="150794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a:bodyPr>
          <a:lstStyle/>
          <a:p>
            <a:pPr lvl="0" fontAlgn="base"/>
            <a:r>
              <a:rPr lang="en-US" b="1"/>
              <a:t>Goals &gt; Strategies &gt; Activities</a:t>
            </a:r>
            <a:endParaRPr lang="en-US"/>
          </a:p>
        </p:txBody>
      </p:sp>
      <p:pic>
        <p:nvPicPr>
          <p:cNvPr id="25" name="Content Placeholder 24" descr="Bullseye">
            <a:extLst>
              <a:ext uri="{FF2B5EF4-FFF2-40B4-BE49-F238E27FC236}">
                <a16:creationId xmlns:a16="http://schemas.microsoft.com/office/drawing/2014/main" id="{01DDCD69-55CD-034D-7DFA-23A2BA008A2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0118" y="174391"/>
            <a:ext cx="2189974" cy="2189974"/>
          </a:xfrm>
          <a:prstGeom prst="rect">
            <a:avLst/>
          </a:prstGeom>
        </p:spPr>
      </p:pic>
      <p:graphicFrame>
        <p:nvGraphicFramePr>
          <p:cNvPr id="27" name="TextBox 6" descr="Five boxes with words explaining goals, strategies, and activties">
            <a:extLst>
              <a:ext uri="{FF2B5EF4-FFF2-40B4-BE49-F238E27FC236}">
                <a16:creationId xmlns:a16="http://schemas.microsoft.com/office/drawing/2014/main" id="{B8420604-728B-323D-A175-27895A40078D}"/>
              </a:ext>
            </a:extLst>
          </p:cNvPr>
          <p:cNvGraphicFramePr/>
          <p:nvPr>
            <p:extLst>
              <p:ext uri="{D42A27DB-BD31-4B8C-83A1-F6EECF244321}">
                <p14:modId xmlns:p14="http://schemas.microsoft.com/office/powerpoint/2010/main" val="80901419"/>
              </p:ext>
            </p:extLst>
          </p:nvPr>
        </p:nvGraphicFramePr>
        <p:xfrm>
          <a:off x="577504" y="2436787"/>
          <a:ext cx="11133426" cy="41136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4829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75775-CB45-0A25-8818-1588AC86CAD0}"/>
              </a:ext>
            </a:extLst>
          </p:cNvPr>
          <p:cNvSpPr>
            <a:spLocks noGrp="1"/>
          </p:cNvSpPr>
          <p:nvPr>
            <p:ph type="title"/>
          </p:nvPr>
        </p:nvSpPr>
        <p:spPr>
          <a:xfrm>
            <a:off x="657224" y="936711"/>
            <a:ext cx="2988265" cy="4984578"/>
          </a:xfrm>
        </p:spPr>
        <p:txBody>
          <a:bodyPr>
            <a:normAutofit/>
          </a:bodyPr>
          <a:lstStyle/>
          <a:p>
            <a:r>
              <a:rPr lang="en-US" sz="4400" dirty="0">
                <a:solidFill>
                  <a:srgbClr val="FFFFFF"/>
                </a:solidFill>
              </a:rPr>
              <a:t>Example District Goal Area </a:t>
            </a:r>
            <a:br>
              <a:rPr lang="en-US" sz="4400" dirty="0">
                <a:solidFill>
                  <a:srgbClr val="FFFFFF"/>
                </a:solidFill>
              </a:rPr>
            </a:br>
            <a:r>
              <a:rPr lang="en-US" sz="4400" dirty="0">
                <a:solidFill>
                  <a:srgbClr val="FFFFFF"/>
                </a:solidFill>
              </a:rPr>
              <a:t>Student Math Achievement (Elementary Building)</a:t>
            </a:r>
          </a:p>
        </p:txBody>
      </p:sp>
      <p:sp>
        <p:nvSpPr>
          <p:cNvPr id="3" name="Content Placeholder 2">
            <a:extLst>
              <a:ext uri="{FF2B5EF4-FFF2-40B4-BE49-F238E27FC236}">
                <a16:creationId xmlns:a16="http://schemas.microsoft.com/office/drawing/2014/main" id="{6F9D1B1D-2AD5-CAF8-40CA-132BE560BCA5}"/>
              </a:ext>
            </a:extLst>
          </p:cNvPr>
          <p:cNvSpPr>
            <a:spLocks noGrp="1"/>
          </p:cNvSpPr>
          <p:nvPr>
            <p:ph idx="1"/>
          </p:nvPr>
        </p:nvSpPr>
        <p:spPr>
          <a:xfrm>
            <a:off x="4424082" y="255494"/>
            <a:ext cx="7624483" cy="6293224"/>
          </a:xfrm>
        </p:spPr>
        <p:txBody>
          <a:bodyPr anchor="ctr">
            <a:normAutofit lnSpcReduction="10000"/>
          </a:bodyPr>
          <a:lstStyle/>
          <a:p>
            <a:pPr marL="0" indent="0">
              <a:lnSpc>
                <a:spcPct val="100000"/>
              </a:lnSpc>
              <a:spcBef>
                <a:spcPts val="0"/>
              </a:spcBef>
              <a:buNone/>
            </a:pPr>
            <a:r>
              <a:rPr lang="en-US" sz="2000" b="1"/>
              <a:t>Strategy</a:t>
            </a:r>
            <a:r>
              <a:rPr lang="en-US" sz="2000"/>
              <a:t> – Elementary Building</a:t>
            </a:r>
          </a:p>
          <a:p>
            <a:pPr marL="0" indent="0">
              <a:lnSpc>
                <a:spcPct val="100000"/>
              </a:lnSpc>
              <a:spcBef>
                <a:spcPts val="0"/>
              </a:spcBef>
              <a:buNone/>
            </a:pPr>
            <a:r>
              <a:rPr lang="en-US" sz="2000">
                <a:effectLst/>
                <a:ea typeface="MS PGothic" panose="020B0600070205080204" pitchFamily="34" charset="-128"/>
                <a:cs typeface="MS PGothic" panose="020B0600070205080204" pitchFamily="34" charset="-128"/>
              </a:rPr>
              <a:t>Using the MDE MTSS Practice Profile, implement MTSS with fidelity building-wide in the area of reading and mathematics, and to address attendance.</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Activities – </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building level team with team-based decision-making authority</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comprehensive assessment calendar that includes data analysis.</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Select, provide, and adjust intervention /instruction at Tier 1, 2 and 3.</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Conduct monitor and evaluation meetings on a regular basis to inform and adjust tiered intervention/instruction.</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18-Month Interim Target Benchmark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MSTEP will increase at least 2 percentage points from 2022 to 2024   </a:t>
            </a:r>
            <a:endParaRPr lang="en-US" sz="2000">
              <a:ea typeface="MS PGothic" panose="020B0600070205080204" pitchFamily="34" charset="-128"/>
            </a:endParaRP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36-Month End Target Outcome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MSTEP will increase at least 3 percentage points from 2022 to 2025</a:t>
            </a:r>
            <a:endParaRPr lang="en-US" sz="2000"/>
          </a:p>
        </p:txBody>
      </p:sp>
    </p:spTree>
    <p:extLst>
      <p:ext uri="{BB962C8B-B14F-4D97-AF65-F5344CB8AC3E}">
        <p14:creationId xmlns:p14="http://schemas.microsoft.com/office/powerpoint/2010/main" val="416571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75775-CB45-0A25-8818-1588AC86CAD0}"/>
              </a:ext>
            </a:extLst>
          </p:cNvPr>
          <p:cNvSpPr>
            <a:spLocks noGrp="1"/>
          </p:cNvSpPr>
          <p:nvPr>
            <p:ph type="title"/>
          </p:nvPr>
        </p:nvSpPr>
        <p:spPr>
          <a:xfrm>
            <a:off x="657224" y="936711"/>
            <a:ext cx="2988265" cy="4984578"/>
          </a:xfrm>
        </p:spPr>
        <p:txBody>
          <a:bodyPr>
            <a:normAutofit/>
          </a:bodyPr>
          <a:lstStyle/>
          <a:p>
            <a:r>
              <a:rPr lang="en-US" sz="4400" dirty="0">
                <a:solidFill>
                  <a:srgbClr val="FFFFFF"/>
                </a:solidFill>
              </a:rPr>
              <a:t>Example District Goal Area </a:t>
            </a:r>
            <a:br>
              <a:rPr lang="en-US" sz="4400" dirty="0">
                <a:solidFill>
                  <a:srgbClr val="FFFFFF"/>
                </a:solidFill>
              </a:rPr>
            </a:br>
            <a:r>
              <a:rPr lang="en-US" sz="4400" dirty="0">
                <a:solidFill>
                  <a:srgbClr val="FFFFFF"/>
                </a:solidFill>
              </a:rPr>
              <a:t>Student Math Achievement (Secondary Building)</a:t>
            </a:r>
          </a:p>
        </p:txBody>
      </p:sp>
      <p:sp>
        <p:nvSpPr>
          <p:cNvPr id="3" name="Content Placeholder 2">
            <a:extLst>
              <a:ext uri="{FF2B5EF4-FFF2-40B4-BE49-F238E27FC236}">
                <a16:creationId xmlns:a16="http://schemas.microsoft.com/office/drawing/2014/main" id="{6F9D1B1D-2AD5-CAF8-40CA-132BE560BCA5}"/>
              </a:ext>
            </a:extLst>
          </p:cNvPr>
          <p:cNvSpPr>
            <a:spLocks noGrp="1"/>
          </p:cNvSpPr>
          <p:nvPr>
            <p:ph idx="1"/>
          </p:nvPr>
        </p:nvSpPr>
        <p:spPr>
          <a:xfrm>
            <a:off x="4302713" y="255494"/>
            <a:ext cx="7624828" cy="6400800"/>
          </a:xfrm>
        </p:spPr>
        <p:txBody>
          <a:bodyPr anchor="ctr">
            <a:normAutofit lnSpcReduction="10000"/>
          </a:bodyPr>
          <a:lstStyle/>
          <a:p>
            <a:pPr marL="0" indent="0">
              <a:lnSpc>
                <a:spcPct val="100000"/>
              </a:lnSpc>
              <a:spcBef>
                <a:spcPts val="0"/>
              </a:spcBef>
              <a:buNone/>
            </a:pPr>
            <a:r>
              <a:rPr lang="en-US" sz="2000" b="1"/>
              <a:t>Strategy</a:t>
            </a:r>
            <a:r>
              <a:rPr lang="en-US" sz="2000"/>
              <a:t> – Secondary Building</a:t>
            </a:r>
          </a:p>
          <a:p>
            <a:pPr marL="0" indent="0">
              <a:lnSpc>
                <a:spcPct val="100000"/>
              </a:lnSpc>
              <a:spcBef>
                <a:spcPts val="0"/>
              </a:spcBef>
              <a:buNone/>
            </a:pPr>
            <a:r>
              <a:rPr lang="en-US" sz="2000">
                <a:effectLst/>
                <a:ea typeface="MS PGothic" panose="020B0600070205080204" pitchFamily="34" charset="-128"/>
                <a:cs typeface="MS PGothic" panose="020B0600070205080204" pitchFamily="34" charset="-128"/>
              </a:rPr>
              <a:t>Implement the seven-step Michigan Early Warning Intervention Monitoring System (EWIMS) with fidelity building-wide to address reading, mathematics, and attendance.</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Activities – </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building level team with team-based decision-making authority</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comprehensive calendar whereby attendance, behavior, and course performance data is analyzed as described in EWIMS.</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Select, provide, and adjust intervention /instruction at Tier 1, 2 and 3.</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Conduct monitor and evaluation meetings on a regular basis to inform and adjust tiered intervention/instruction.</a:t>
            </a:r>
            <a:endParaRPr lang="en-US" sz="2000">
              <a:ea typeface="MS PGothic" panose="020B0600070205080204" pitchFamily="34" charset="-128"/>
            </a:endParaRPr>
          </a:p>
          <a:p>
            <a:pPr marL="0" marR="0" lvl="0" indent="0" fontAlgn="base">
              <a:lnSpc>
                <a:spcPct val="100000"/>
              </a:lnSpc>
              <a:spcBef>
                <a:spcPts val="0"/>
              </a:spcBef>
              <a:buNone/>
            </a:pPr>
            <a:endParaRPr lang="en-US" sz="2000" b="1">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18-Month Interim Target Benchmark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SAT will increase at least 2 percentage points from 2022 to 2024.</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36-Month End Target Outcome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SAT will increase at least 3 percentage points from 2022 to 2025.</a:t>
            </a:r>
            <a:endParaRPr lang="en-US" sz="2000"/>
          </a:p>
        </p:txBody>
      </p:sp>
    </p:spTree>
    <p:extLst>
      <p:ext uri="{BB962C8B-B14F-4D97-AF65-F5344CB8AC3E}">
        <p14:creationId xmlns:p14="http://schemas.microsoft.com/office/powerpoint/2010/main" val="382488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a:bodyPr>
          <a:lstStyle/>
          <a:p>
            <a:pPr lvl="0" fontAlgn="base"/>
            <a:r>
              <a:rPr lang="en-US" sz="4600" b="1"/>
              <a:t>18-Month Interim Benchmark Targets</a:t>
            </a:r>
            <a:br>
              <a:rPr lang="en-US" sz="4600" b="1"/>
            </a:br>
            <a:r>
              <a:rPr lang="en-US" sz="4600" b="1"/>
              <a:t>&amp;  36-Month End Outcome Targets Must Include</a:t>
            </a:r>
            <a:endParaRPr lang="en-US" sz="4600"/>
          </a:p>
        </p:txBody>
      </p:sp>
      <p:sp>
        <p:nvSpPr>
          <p:cNvPr id="3" name="Content Placeholder 2">
            <a:extLst>
              <a:ext uri="{FF2B5EF4-FFF2-40B4-BE49-F238E27FC236}">
                <a16:creationId xmlns:a16="http://schemas.microsoft.com/office/drawing/2014/main" id="{D89D35BB-3A44-F1A1-A644-7F2393AA1C27}"/>
              </a:ext>
            </a:extLst>
          </p:cNvPr>
          <p:cNvSpPr>
            <a:spLocks noGrp="1"/>
          </p:cNvSpPr>
          <p:nvPr>
            <p:ph idx="1"/>
          </p:nvPr>
        </p:nvSpPr>
        <p:spPr>
          <a:xfrm>
            <a:off x="676656" y="2011680"/>
            <a:ext cx="6875611" cy="3766185"/>
          </a:xfrm>
        </p:spPr>
        <p:txBody>
          <a:bodyPr>
            <a:noAutofit/>
          </a:bodyPr>
          <a:lstStyle/>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State assessments for at least one 18-month interim target benchmark and aligned 36-month end target outcome measuring proficiency or growth [MCL 388.1622p]</a:t>
            </a:r>
          </a:p>
          <a:p>
            <a:pPr>
              <a:spcBef>
                <a:spcPts val="0"/>
              </a:spcBef>
              <a:spcAft>
                <a:spcPts val="600"/>
              </a:spcAft>
              <a:buFont typeface="Arial" panose="020B0604020202020204" pitchFamily="34" charset="0"/>
              <a:buChar char="•"/>
            </a:pPr>
            <a:endParaRPr lang="en-US" sz="2800">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Local student data for at least one 18-month interim target benchmark and aligned 36-month end target outcome</a:t>
            </a:r>
          </a:p>
          <a:p>
            <a:pPr>
              <a:spcBef>
                <a:spcPts val="0"/>
              </a:spcBef>
              <a:spcAft>
                <a:spcPts val="600"/>
              </a:spcAft>
              <a:buFont typeface="Arial" panose="020B0604020202020204" pitchFamily="34" charset="0"/>
              <a:buChar char="•"/>
            </a:pPr>
            <a:endParaRPr lang="en-US" sz="2800">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Process data for at least one 18-month interim target benchmark and aligned 36-month end target outcome</a:t>
            </a:r>
          </a:p>
        </p:txBody>
      </p:sp>
      <p:pic>
        <p:nvPicPr>
          <p:cNvPr id="7" name="Graphic 6" descr="Upward trend">
            <a:extLst>
              <a:ext uri="{FF2B5EF4-FFF2-40B4-BE49-F238E27FC236}">
                <a16:creationId xmlns:a16="http://schemas.microsoft.com/office/drawing/2014/main" id="{1365B4F3-AD7E-DFF0-FBA8-2526961D4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6499" y="2235038"/>
            <a:ext cx="3383936" cy="3383936"/>
          </a:xfrm>
          <a:prstGeom prst="rect">
            <a:avLst/>
          </a:prstGeom>
        </p:spPr>
      </p:pic>
    </p:spTree>
    <p:extLst>
      <p:ext uri="{BB962C8B-B14F-4D97-AF65-F5344CB8AC3E}">
        <p14:creationId xmlns:p14="http://schemas.microsoft.com/office/powerpoint/2010/main" val="192580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19E79-7AE5-4FFC-8C10-A56AF883C53C}"/>
              </a:ext>
            </a:extLst>
          </p:cNvPr>
          <p:cNvSpPr>
            <a:spLocks noGrp="1"/>
          </p:cNvSpPr>
          <p:nvPr>
            <p:ph type="title"/>
          </p:nvPr>
        </p:nvSpPr>
        <p:spPr>
          <a:xfrm>
            <a:off x="1071846" y="1059736"/>
            <a:ext cx="10040233" cy="1228130"/>
          </a:xfrm>
        </p:spPr>
        <p:txBody>
          <a:bodyPr>
            <a:normAutofit/>
          </a:bodyPr>
          <a:lstStyle/>
          <a:p>
            <a:r>
              <a:rPr lang="en-US">
                <a:solidFill>
                  <a:srgbClr val="FFFFFF"/>
                </a:solidFill>
              </a:rPr>
              <a:t>Welcome</a:t>
            </a:r>
          </a:p>
        </p:txBody>
      </p:sp>
      <p:sp>
        <p:nvSpPr>
          <p:cNvPr id="3" name="Content Placeholder 2">
            <a:extLst>
              <a:ext uri="{FF2B5EF4-FFF2-40B4-BE49-F238E27FC236}">
                <a16:creationId xmlns:a16="http://schemas.microsoft.com/office/drawing/2014/main" id="{FB2AA9E6-42D7-036B-CED8-0B4DED70EECA}"/>
              </a:ext>
            </a:extLst>
          </p:cNvPr>
          <p:cNvSpPr>
            <a:spLocks noGrp="1"/>
          </p:cNvSpPr>
          <p:nvPr>
            <p:ph idx="1"/>
          </p:nvPr>
        </p:nvSpPr>
        <p:spPr>
          <a:xfrm>
            <a:off x="1071846" y="2973313"/>
            <a:ext cx="10040233" cy="2903099"/>
          </a:xfrm>
        </p:spPr>
        <p:txBody>
          <a:bodyPr>
            <a:normAutofit fontScale="77500" lnSpcReduction="20000"/>
          </a:bodyPr>
          <a:lstStyle/>
          <a:p>
            <a:pPr marL="0" indent="0">
              <a:buNone/>
            </a:pPr>
            <a:r>
              <a:rPr lang="en-US" sz="4000">
                <a:solidFill>
                  <a:schemeClr val="accent1">
                    <a:lumMod val="75000"/>
                  </a:schemeClr>
                </a:solidFill>
              </a:rPr>
              <a:t>Please rename your Zoom name as follows:</a:t>
            </a:r>
          </a:p>
          <a:p>
            <a:pPr>
              <a:buFont typeface="Arial" panose="020B0604020202020204" pitchFamily="34" charset="0"/>
              <a:buChar char="•"/>
            </a:pPr>
            <a:r>
              <a:rPr lang="en-US" sz="4000">
                <a:solidFill>
                  <a:schemeClr val="accent1">
                    <a:lumMod val="75000"/>
                  </a:schemeClr>
                </a:solidFill>
              </a:rPr>
              <a:t>District/PSA/Organization Name, First Name, Last Name</a:t>
            </a:r>
          </a:p>
          <a:p>
            <a:pPr>
              <a:buFont typeface="Arial" panose="020B0604020202020204" pitchFamily="34" charset="0"/>
              <a:buChar char="•"/>
            </a:pPr>
            <a:r>
              <a:rPr lang="en-US" sz="4000">
                <a:solidFill>
                  <a:schemeClr val="accent1">
                    <a:lumMod val="75000"/>
                  </a:schemeClr>
                </a:solidFill>
              </a:rPr>
              <a:t>Example – </a:t>
            </a:r>
          </a:p>
          <a:p>
            <a:pPr marL="274320">
              <a:buFont typeface="Arial" panose="020B0604020202020204" pitchFamily="34" charset="0"/>
              <a:buChar char="•"/>
            </a:pPr>
            <a:r>
              <a:rPr lang="en-US" sz="4000">
                <a:solidFill>
                  <a:schemeClr val="tx1"/>
                </a:solidFill>
              </a:rPr>
              <a:t>Apple Public </a:t>
            </a:r>
            <a:r>
              <a:rPr lang="en-US" sz="4000"/>
              <a:t>Schools, Pat Jones</a:t>
            </a:r>
          </a:p>
          <a:p>
            <a:pPr marL="274320">
              <a:buFont typeface="Arial" panose="020B0604020202020204" pitchFamily="34" charset="0"/>
              <a:buChar char="•"/>
            </a:pPr>
            <a:r>
              <a:rPr lang="en-US" sz="4000"/>
              <a:t>Orange ISD, Tyler Smith</a:t>
            </a:r>
          </a:p>
          <a:p>
            <a:pPr marL="274320">
              <a:buFont typeface="Arial" panose="020B0604020202020204" pitchFamily="34" charset="0"/>
              <a:buChar char="•"/>
            </a:pPr>
            <a:r>
              <a:rPr lang="en-US" sz="4000"/>
              <a:t>SWFT, Morgan Williams</a:t>
            </a:r>
          </a:p>
        </p:txBody>
      </p:sp>
    </p:spTree>
    <p:extLst>
      <p:ext uri="{BB962C8B-B14F-4D97-AF65-F5344CB8AC3E}">
        <p14:creationId xmlns:p14="http://schemas.microsoft.com/office/powerpoint/2010/main" val="1172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fontScale="90000"/>
          </a:bodyPr>
          <a:lstStyle/>
          <a:p>
            <a:pPr lvl="0" fontAlgn="base"/>
            <a:r>
              <a:rPr lang="en-US" sz="4600" b="1" dirty="0"/>
              <a:t>18-Month Interim Benchmark Targets</a:t>
            </a:r>
            <a:br>
              <a:rPr lang="en-US" sz="4600" b="1" dirty="0"/>
            </a:br>
            <a:r>
              <a:rPr lang="en-US" sz="4600" b="1" dirty="0"/>
              <a:t>&amp;  36-Month End Outcome Targets Also Must Include</a:t>
            </a:r>
            <a:endParaRPr lang="en-US" sz="4600" dirty="0"/>
          </a:p>
        </p:txBody>
      </p:sp>
      <p:sp>
        <p:nvSpPr>
          <p:cNvPr id="3" name="Content Placeholder 2">
            <a:extLst>
              <a:ext uri="{FF2B5EF4-FFF2-40B4-BE49-F238E27FC236}">
                <a16:creationId xmlns:a16="http://schemas.microsoft.com/office/drawing/2014/main" id="{D89D35BB-3A44-F1A1-A644-7F2393AA1C27}"/>
              </a:ext>
            </a:extLst>
          </p:cNvPr>
          <p:cNvSpPr>
            <a:spLocks noGrp="1"/>
          </p:cNvSpPr>
          <p:nvPr>
            <p:ph idx="1"/>
          </p:nvPr>
        </p:nvSpPr>
        <p:spPr>
          <a:xfrm>
            <a:off x="676656" y="2011680"/>
            <a:ext cx="7703256" cy="4589536"/>
          </a:xfrm>
        </p:spPr>
        <p:txBody>
          <a:bodyPr>
            <a:normAutofit/>
          </a:bodyPr>
          <a:lstStyle/>
          <a:p>
            <a:pPr>
              <a:spcBef>
                <a:spcPts val="0"/>
              </a:spcBef>
              <a:spcAft>
                <a:spcPts val="600"/>
              </a:spcAft>
              <a:buFont typeface="Arial" panose="020B0604020202020204" pitchFamily="34" charset="0"/>
              <a:buChar char="•"/>
            </a:pPr>
            <a:r>
              <a:rPr lang="en-US">
                <a:ea typeface="Calibri" panose="020F0502020204030204" pitchFamily="34" charset="0"/>
                <a:cs typeface="Times New Roman" panose="02020603050405020304" pitchFamily="18" charset="0"/>
              </a:rPr>
              <a:t>T</a:t>
            </a:r>
            <a:r>
              <a:rPr lang="en-US">
                <a:effectLst/>
                <a:ea typeface="Calibri" panose="020F0502020204030204" pitchFamily="34" charset="0"/>
                <a:cs typeface="Times New Roman" panose="02020603050405020304" pitchFamily="18" charset="0"/>
              </a:rPr>
              <a:t>he minimum percentage point increase for proficiency on state assessments is three (3), but the desired increase shall be based upon the current proficiency rate and an increase that would likely result in the school’s index score at the end of the partnership agreement to be above the bottom 5%</a:t>
            </a:r>
          </a:p>
          <a:p>
            <a:pPr>
              <a:spcBef>
                <a:spcPts val="0"/>
              </a:spcBef>
              <a:spcAft>
                <a:spcPts val="600"/>
              </a:spcAft>
              <a:buFont typeface="Arial" panose="020B0604020202020204" pitchFamily="34" charset="0"/>
              <a:buChar char="•"/>
            </a:pPr>
            <a:endParaRPr lang="en-US">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a:ea typeface="Times New Roman" panose="02020603050405020304" pitchFamily="18" charset="0"/>
                <a:cs typeface="Times New Roman" panose="02020603050405020304" pitchFamily="18" charset="0"/>
              </a:rPr>
              <a:t>A</a:t>
            </a:r>
            <a:r>
              <a:rPr lang="en-US">
                <a:effectLst/>
                <a:ea typeface="Times New Roman" panose="02020603050405020304" pitchFamily="18" charset="0"/>
                <a:cs typeface="Times New Roman" panose="02020603050405020304" pitchFamily="18" charset="0"/>
              </a:rPr>
              <a:t>t least one</a:t>
            </a:r>
            <a:r>
              <a:rPr lang="en-US">
                <a:effectLst/>
                <a:ea typeface="Calibri" panose="020F0502020204030204" pitchFamily="34" charset="0"/>
                <a:cs typeface="Times New Roman" panose="02020603050405020304" pitchFamily="18" charset="0"/>
              </a:rPr>
              <a:t> </a:t>
            </a:r>
            <a:r>
              <a:rPr lang="en-US">
                <a:effectLst/>
                <a:ea typeface="Times New Roman" panose="02020603050405020304" pitchFamily="18" charset="0"/>
                <a:cs typeface="Times New Roman" panose="02020603050405020304" pitchFamily="18" charset="0"/>
              </a:rPr>
              <a:t>18-month interim target benchmark and aligned 36-month end target outcome goal that addresses literacy</a:t>
            </a:r>
          </a:p>
          <a:p>
            <a:pPr marL="0" indent="0">
              <a:spcBef>
                <a:spcPts val="0"/>
              </a:spcBef>
              <a:spcAft>
                <a:spcPts val="600"/>
              </a:spcAft>
              <a:buNone/>
            </a:pPr>
            <a:endParaRPr lang="en-US">
              <a:effectLst/>
              <a:ea typeface="Times New Roman" panose="02020603050405020304" pitchFamily="18" charset="0"/>
              <a:cs typeface="Times New Roman" panose="02020603050405020304" pitchFamily="18" charset="0"/>
            </a:endParaRPr>
          </a:p>
          <a:p>
            <a:pPr>
              <a:spcBef>
                <a:spcPts val="0"/>
              </a:spcBef>
              <a:spcAft>
                <a:spcPts val="600"/>
              </a:spcAft>
              <a:buFont typeface="Arial" panose="020B0604020202020204" pitchFamily="34" charset="0"/>
              <a:buChar char="•"/>
            </a:pPr>
            <a:r>
              <a:rPr lang="en-US">
                <a:ea typeface="Times New Roman" panose="02020603050405020304" pitchFamily="18" charset="0"/>
                <a:cs typeface="Times New Roman" panose="02020603050405020304" pitchFamily="18" charset="0"/>
              </a:rPr>
              <a:t>A</a:t>
            </a:r>
            <a:r>
              <a:rPr lang="en-US">
                <a:effectLst/>
                <a:ea typeface="Times New Roman" panose="02020603050405020304" pitchFamily="18" charset="0"/>
                <a:cs typeface="Times New Roman" panose="02020603050405020304" pitchFamily="18" charset="0"/>
              </a:rPr>
              <a:t>t least one</a:t>
            </a:r>
            <a:r>
              <a:rPr lang="en-US">
                <a:effectLst/>
                <a:ea typeface="Calibri" panose="020F0502020204030204" pitchFamily="34" charset="0"/>
                <a:cs typeface="Times New Roman" panose="02020603050405020304" pitchFamily="18" charset="0"/>
              </a:rPr>
              <a:t> </a:t>
            </a:r>
            <a:r>
              <a:rPr lang="en-US">
                <a:effectLst/>
                <a:ea typeface="Times New Roman" panose="02020603050405020304" pitchFamily="18" charset="0"/>
                <a:cs typeface="Times New Roman" panose="02020603050405020304" pitchFamily="18" charset="0"/>
              </a:rPr>
              <a:t>18-month interim target benchmark and aligned 36-month end target outcome goal that addresses mathematics</a:t>
            </a:r>
          </a:p>
          <a:p>
            <a:pPr>
              <a:spcBef>
                <a:spcPts val="0"/>
              </a:spcBef>
              <a:spcAft>
                <a:spcPts val="600"/>
              </a:spcAft>
              <a:buFont typeface="Arial" panose="020B0604020202020204" pitchFamily="34" charset="0"/>
              <a:buChar char="•"/>
            </a:pPr>
            <a:endParaRPr lang="en-US" sz="2000">
              <a:effectLst/>
              <a:highlight>
                <a:srgbClr val="FFFF00"/>
              </a:highlight>
              <a:ea typeface="Times New Roman" panose="02020603050405020304" pitchFamily="18" charset="0"/>
              <a:cs typeface="Times New Roman" panose="02020603050405020304" pitchFamily="18" charset="0"/>
            </a:endParaRPr>
          </a:p>
        </p:txBody>
      </p:sp>
      <p:pic>
        <p:nvPicPr>
          <p:cNvPr id="7" name="Graphic 6" descr="Upward trend">
            <a:extLst>
              <a:ext uri="{FF2B5EF4-FFF2-40B4-BE49-F238E27FC236}">
                <a16:creationId xmlns:a16="http://schemas.microsoft.com/office/drawing/2014/main" id="{1365B4F3-AD7E-DFF0-FBA8-2526961D4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6499" y="2235038"/>
            <a:ext cx="3383936" cy="3383936"/>
          </a:xfrm>
          <a:prstGeom prst="rect">
            <a:avLst/>
          </a:prstGeom>
        </p:spPr>
      </p:pic>
    </p:spTree>
    <p:extLst>
      <p:ext uri="{BB962C8B-B14F-4D97-AF65-F5344CB8AC3E}">
        <p14:creationId xmlns:p14="http://schemas.microsoft.com/office/powerpoint/2010/main" val="457127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9143E-A024-D0F7-9E21-7055340D54D2}"/>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Sample Outcomes and Benchmark Table</a:t>
            </a:r>
          </a:p>
        </p:txBody>
      </p:sp>
      <p:graphicFrame>
        <p:nvGraphicFramePr>
          <p:cNvPr id="2" name="Table 1">
            <a:extLst>
              <a:ext uri="{FF2B5EF4-FFF2-40B4-BE49-F238E27FC236}">
                <a16:creationId xmlns:a16="http://schemas.microsoft.com/office/drawing/2014/main" id="{087B61E7-FC52-D4F1-DA2D-565AB4441EC0}"/>
              </a:ext>
            </a:extLst>
          </p:cNvPr>
          <p:cNvGraphicFramePr>
            <a:graphicFrameLocks noGrp="1"/>
          </p:cNvGraphicFramePr>
          <p:nvPr>
            <p:extLst>
              <p:ext uri="{D42A27DB-BD31-4B8C-83A1-F6EECF244321}">
                <p14:modId xmlns:p14="http://schemas.microsoft.com/office/powerpoint/2010/main" val="3113020614"/>
              </p:ext>
            </p:extLst>
          </p:nvPr>
        </p:nvGraphicFramePr>
        <p:xfrm>
          <a:off x="341524" y="363557"/>
          <a:ext cx="11622794" cy="5931474"/>
        </p:xfrm>
        <a:graphic>
          <a:graphicData uri="http://schemas.openxmlformats.org/drawingml/2006/table">
            <a:tbl>
              <a:tblPr firstRow="1" firstCol="1" bandRow="1">
                <a:tableStyleId>{E269D01E-BC32-4049-B463-5C60D7B0CCD2}</a:tableStyleId>
              </a:tblPr>
              <a:tblGrid>
                <a:gridCol w="256030">
                  <a:extLst>
                    <a:ext uri="{9D8B030D-6E8A-4147-A177-3AD203B41FA5}">
                      <a16:colId xmlns:a16="http://schemas.microsoft.com/office/drawing/2014/main" val="2058750814"/>
                    </a:ext>
                  </a:extLst>
                </a:gridCol>
                <a:gridCol w="1372408">
                  <a:extLst>
                    <a:ext uri="{9D8B030D-6E8A-4147-A177-3AD203B41FA5}">
                      <a16:colId xmlns:a16="http://schemas.microsoft.com/office/drawing/2014/main" val="1562865510"/>
                    </a:ext>
                  </a:extLst>
                </a:gridCol>
                <a:gridCol w="1079473">
                  <a:extLst>
                    <a:ext uri="{9D8B030D-6E8A-4147-A177-3AD203B41FA5}">
                      <a16:colId xmlns:a16="http://schemas.microsoft.com/office/drawing/2014/main" val="1250567026"/>
                    </a:ext>
                  </a:extLst>
                </a:gridCol>
                <a:gridCol w="860348">
                  <a:extLst>
                    <a:ext uri="{9D8B030D-6E8A-4147-A177-3AD203B41FA5}">
                      <a16:colId xmlns:a16="http://schemas.microsoft.com/office/drawing/2014/main" val="93901525"/>
                    </a:ext>
                  </a:extLst>
                </a:gridCol>
                <a:gridCol w="821139">
                  <a:extLst>
                    <a:ext uri="{9D8B030D-6E8A-4147-A177-3AD203B41FA5}">
                      <a16:colId xmlns:a16="http://schemas.microsoft.com/office/drawing/2014/main" val="1477445352"/>
                    </a:ext>
                  </a:extLst>
                </a:gridCol>
                <a:gridCol w="1129066">
                  <a:extLst>
                    <a:ext uri="{9D8B030D-6E8A-4147-A177-3AD203B41FA5}">
                      <a16:colId xmlns:a16="http://schemas.microsoft.com/office/drawing/2014/main" val="3317102037"/>
                    </a:ext>
                  </a:extLst>
                </a:gridCol>
                <a:gridCol w="3101179">
                  <a:extLst>
                    <a:ext uri="{9D8B030D-6E8A-4147-A177-3AD203B41FA5}">
                      <a16:colId xmlns:a16="http://schemas.microsoft.com/office/drawing/2014/main" val="1220263724"/>
                    </a:ext>
                  </a:extLst>
                </a:gridCol>
                <a:gridCol w="3003151">
                  <a:extLst>
                    <a:ext uri="{9D8B030D-6E8A-4147-A177-3AD203B41FA5}">
                      <a16:colId xmlns:a16="http://schemas.microsoft.com/office/drawing/2014/main" val="2138502705"/>
                    </a:ext>
                  </a:extLst>
                </a:gridCol>
              </a:tblGrid>
              <a:tr h="471319">
                <a:tc>
                  <a:txBody>
                    <a:bodyPr/>
                    <a:lstStyle/>
                    <a:p>
                      <a:pPr marL="0" marR="0" algn="ctr" fontAlgn="base">
                        <a:lnSpc>
                          <a:spcPct val="107000"/>
                        </a:lnSpc>
                        <a:spcBef>
                          <a:spcPts val="0"/>
                        </a:spcBef>
                        <a:spcAft>
                          <a:spcPts val="0"/>
                        </a:spcAft>
                      </a:pPr>
                      <a:r>
                        <a:rPr lang="en-US" sz="1600">
                          <a:effectLst/>
                        </a:rPr>
                        <a:t> </a:t>
                      </a:r>
                    </a:p>
                    <a:p>
                      <a:pPr marL="0" marR="0" algn="ctr" fontAlgn="base">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Goal Area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Building Name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Building Code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Type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Data Source &amp; Evidence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36-month End Target Outcomes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18-month Interim Target Outcomes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23387588"/>
                  </a:ext>
                </a:extLst>
              </a:tr>
              <a:tr h="784613">
                <a:tc>
                  <a:txBody>
                    <a:bodyPr/>
                    <a:lstStyle/>
                    <a:p>
                      <a:pPr marL="0" marR="0" algn="ctr" fontAlgn="base">
                        <a:lnSpc>
                          <a:spcPct val="107000"/>
                        </a:lnSpc>
                        <a:spcBef>
                          <a:spcPts val="0"/>
                        </a:spcBef>
                        <a:spcAft>
                          <a:spcPts val="0"/>
                        </a:spcAft>
                      </a:pPr>
                      <a:r>
                        <a:rPr lang="en-US" sz="1600">
                          <a:effectLst/>
                        </a:rPr>
                        <a:t>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Reading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Local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NWEA 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During the 2024-25 school year at least 67% of full academic year students will meet their growth target on NWEA Reading MAP growth.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During the 2023-24 school year at least 50% of full academic year students will meet their growth target on NWEA Reading MAP growth.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28741778"/>
                  </a:ext>
                </a:extLst>
              </a:tr>
              <a:tr h="618305">
                <a:tc>
                  <a:txBody>
                    <a:bodyPr/>
                    <a:lstStyle/>
                    <a:p>
                      <a:pPr marL="0" marR="0" algn="ctr" fontAlgn="base">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MSTEP 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MSTEP will increase at least 3 percentage points from 2022 to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MSTEP will increase at least 2 percentage points from 2022 to 2024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0279475"/>
                  </a:ext>
                </a:extLst>
              </a:tr>
              <a:tr h="627276">
                <a:tc>
                  <a:txBody>
                    <a:bodyPr/>
                    <a:lstStyle/>
                    <a:p>
                      <a:pPr marL="0" marR="0" algn="ctr" fontAlgn="base">
                        <a:lnSpc>
                          <a:spcPct val="107000"/>
                        </a:lnSpc>
                        <a:spcBef>
                          <a:spcPts val="0"/>
                        </a:spcBef>
                        <a:spcAft>
                          <a:spcPts val="0"/>
                        </a:spcAft>
                      </a:pPr>
                      <a:r>
                        <a:rPr lang="en-US" sz="1600">
                          <a:effectLst/>
                        </a:rPr>
                        <a:t>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Sweetness High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04321 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MSTEP</a:t>
                      </a:r>
                    </a:p>
                    <a:p>
                      <a:pPr marL="0" marR="0" algn="ctr" fontAlgn="base">
                        <a:lnSpc>
                          <a:spcPct val="107000"/>
                        </a:lnSpc>
                        <a:spcBef>
                          <a:spcPts val="0"/>
                        </a:spcBef>
                        <a:spcAft>
                          <a:spcPts val="0"/>
                        </a:spcAft>
                      </a:pPr>
                      <a:r>
                        <a:rPr lang="en-US" sz="1600">
                          <a:effectLst/>
                        </a:rPr>
                        <a:t>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SAT will increase at least 3 percentage points from 2022 to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SAT  will increase at least 2 percentage points from 2022 to 2024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4138126"/>
                  </a:ext>
                </a:extLst>
              </a:tr>
              <a:tr h="627276">
                <a:tc>
                  <a:txBody>
                    <a:bodyPr/>
                    <a:lstStyle/>
                    <a:p>
                      <a:pPr marL="0" marR="0" algn="ctr" fontAlgn="base">
                        <a:lnSpc>
                          <a:spcPct val="107000"/>
                        </a:lnSpc>
                        <a:spcBef>
                          <a:spcPts val="0"/>
                        </a:spcBef>
                        <a:spcAft>
                          <a:spcPts val="0"/>
                        </a:spcAft>
                      </a:pPr>
                      <a:r>
                        <a:rPr lang="en-US" sz="1600">
                          <a:effectLst/>
                        </a:rPr>
                        <a:t>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Talent Management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Process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600">
                          <a:effectLst/>
                        </a:rPr>
                        <a:t>Staff Roster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85% of certified teachers will be retained from the 2023-24 school year to the 2024-25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80% of certified teachers will be retained from the 2022-23 school year to the 2023-24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09883446"/>
                  </a:ext>
                </a:extLst>
              </a:tr>
              <a:tr h="627276">
                <a:tc>
                  <a:txBody>
                    <a:bodyPr/>
                    <a:lstStyle/>
                    <a:p>
                      <a:pPr marL="0" marR="0" fontAlgn="base">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Talent Management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Sweetness High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04321 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Process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Staff Roster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85% of certified teachers will be retained from the 2023-24 school year to the 2024-25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80% of certified teachers will be retained from the 2022-23 school year to the 2023-24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127124"/>
                  </a:ext>
                </a:extLst>
              </a:tr>
            </a:tbl>
          </a:graphicData>
        </a:graphic>
      </p:graphicFrame>
    </p:spTree>
    <p:extLst>
      <p:ext uri="{BB962C8B-B14F-4D97-AF65-F5344CB8AC3E}">
        <p14:creationId xmlns:p14="http://schemas.microsoft.com/office/powerpoint/2010/main" val="154304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BA881-7A69-900E-8403-32B43F740A20}"/>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4100">
                <a:solidFill>
                  <a:srgbClr val="FFFFFF"/>
                </a:solidFill>
              </a:rPr>
              <a:t>Partnership Agreement Report (MICIP Generated Report) Possibility</a:t>
            </a:r>
          </a:p>
        </p:txBody>
      </p:sp>
      <p:sp>
        <p:nvSpPr>
          <p:cNvPr id="19" name="Rectangle 18">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 showing components from MICIP platform included in the partnership agreement report">
            <a:extLst>
              <a:ext uri="{FF2B5EF4-FFF2-40B4-BE49-F238E27FC236}">
                <a16:creationId xmlns:a16="http://schemas.microsoft.com/office/drawing/2014/main" id="{30C5886C-A955-7165-1788-F94ABAFE2C35}"/>
              </a:ext>
            </a:extLst>
          </p:cNvPr>
          <p:cNvPicPr>
            <a:picLocks noGrp="1" noChangeAspect="1"/>
          </p:cNvPicPr>
          <p:nvPr>
            <p:ph idx="1"/>
          </p:nvPr>
        </p:nvPicPr>
        <p:blipFill rotWithShape="1">
          <a:blip r:embed="rId3"/>
          <a:srcRect t="29506" r="-1" b="11822"/>
          <a:stretch/>
        </p:blipFill>
        <p:spPr>
          <a:xfrm>
            <a:off x="654712" y="643467"/>
            <a:ext cx="10878527" cy="3590205"/>
          </a:xfrm>
          <a:prstGeom prst="rect">
            <a:avLst/>
          </a:prstGeom>
        </p:spPr>
      </p:pic>
    </p:spTree>
    <p:extLst>
      <p:ext uri="{BB962C8B-B14F-4D97-AF65-F5344CB8AC3E}">
        <p14:creationId xmlns:p14="http://schemas.microsoft.com/office/powerpoint/2010/main" val="2817689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E1C9D2-B305-460A-9B23-4DAF9C8D8400}"/>
              </a:ext>
            </a:extLst>
          </p:cNvPr>
          <p:cNvSpPr>
            <a:spLocks noGrp="1"/>
          </p:cNvSpPr>
          <p:nvPr>
            <p:ph idx="1"/>
          </p:nvPr>
        </p:nvSpPr>
        <p:spPr>
          <a:xfrm>
            <a:off x="4702546" y="208345"/>
            <a:ext cx="7184653" cy="6481822"/>
          </a:xfrm>
        </p:spPr>
        <p:txBody>
          <a:bodyPr vert="horz" lIns="91440" tIns="45720" rIns="91440" bIns="45720" rtlCol="0" anchor="ctr">
            <a:normAutofit/>
          </a:bodyPr>
          <a:lstStyle/>
          <a:p>
            <a:pPr marL="0" indent="0">
              <a:lnSpc>
                <a:spcPct val="100000"/>
              </a:lnSpc>
              <a:spcBef>
                <a:spcPts val="0"/>
              </a:spcBef>
              <a:buNone/>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Partnership districts operating schools in the partnership agreement re-identified for CSI in the 2025 identification cycle </a:t>
            </a:r>
            <a:r>
              <a:rPr lang="en-US" b="1" u="sng">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 who do not achieve more than one-third (33.33%) of the 36-month academic end target outcomes must impose accountability measures</a:t>
            </a:r>
            <a:r>
              <a:rPr lang="en-US">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134343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 – </a:t>
            </a:r>
            <a:br>
              <a:rPr lang="en-US" sz="4100">
                <a:solidFill>
                  <a:srgbClr val="FFFFFF"/>
                </a:solidFill>
              </a:rPr>
            </a:br>
            <a:r>
              <a:rPr lang="en-US" sz="4100">
                <a:solidFill>
                  <a:srgbClr val="FFFFFF"/>
                </a:solidFill>
              </a:rPr>
              <a:t>Reconstitution</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descr="A graphic showing what a traditional district must do; what a PSA may do">
            <a:extLst>
              <a:ext uri="{FF2B5EF4-FFF2-40B4-BE49-F238E27FC236}">
                <a16:creationId xmlns:a16="http://schemas.microsoft.com/office/drawing/2014/main" id="{67C86FDD-E43C-C94D-42DE-0057E5A93E27}"/>
              </a:ext>
            </a:extLst>
          </p:cNvPr>
          <p:cNvGraphicFramePr>
            <a:graphicFrameLocks noGrp="1"/>
          </p:cNvGraphicFramePr>
          <p:nvPr>
            <p:ph idx="1"/>
            <p:extLst>
              <p:ext uri="{D42A27DB-BD31-4B8C-83A1-F6EECF244321}">
                <p14:modId xmlns:p14="http://schemas.microsoft.com/office/powerpoint/2010/main" val="344061006"/>
              </p:ext>
            </p:extLst>
          </p:nvPr>
        </p:nvGraphicFramePr>
        <p:xfrm>
          <a:off x="4702546" y="208345"/>
          <a:ext cx="7184653" cy="6481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26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 – </a:t>
            </a:r>
            <a:br>
              <a:rPr lang="en-US" sz="4100">
                <a:solidFill>
                  <a:srgbClr val="FFFFFF"/>
                </a:solidFill>
              </a:rPr>
            </a:br>
            <a:r>
              <a:rPr lang="en-US" sz="4100">
                <a:solidFill>
                  <a:srgbClr val="FFFFFF"/>
                </a:solidFill>
              </a:rPr>
              <a:t>Reconstitution Defined</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descr="Three boxes with text explaining what reconstitution means.">
            <a:extLst>
              <a:ext uri="{FF2B5EF4-FFF2-40B4-BE49-F238E27FC236}">
                <a16:creationId xmlns:a16="http://schemas.microsoft.com/office/drawing/2014/main" id="{6D25C371-1E67-73D7-2E74-7BC0EBDF966F}"/>
              </a:ext>
            </a:extLst>
          </p:cNvPr>
          <p:cNvGraphicFramePr>
            <a:graphicFrameLocks noGrp="1"/>
          </p:cNvGraphicFramePr>
          <p:nvPr>
            <p:ph idx="1"/>
            <p:extLst>
              <p:ext uri="{D42A27DB-BD31-4B8C-83A1-F6EECF244321}">
                <p14:modId xmlns:p14="http://schemas.microsoft.com/office/powerpoint/2010/main" val="78842617"/>
              </p:ext>
            </p:extLst>
          </p:nvPr>
        </p:nvGraphicFramePr>
        <p:xfrm>
          <a:off x="4394572" y="324091"/>
          <a:ext cx="7295858" cy="601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40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dirty="0">
                <a:solidFill>
                  <a:srgbClr val="FFFFFF"/>
                </a:solidFill>
              </a:rPr>
              <a:t>Accountability Measures Example</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E1C9D2-B305-460A-9B23-4DAF9C8D8400}"/>
              </a:ext>
            </a:extLst>
          </p:cNvPr>
          <p:cNvSpPr>
            <a:spLocks noGrp="1"/>
          </p:cNvSpPr>
          <p:nvPr>
            <p:ph idx="1"/>
          </p:nvPr>
        </p:nvSpPr>
        <p:spPr>
          <a:xfrm>
            <a:off x="4394572" y="435429"/>
            <a:ext cx="7507141" cy="6081485"/>
          </a:xfrm>
        </p:spPr>
        <p:txBody>
          <a:bodyPr vert="horz" lIns="91440" tIns="45720" rIns="91440" bIns="45720" rtlCol="0" anchor="ctr">
            <a:normAutofit/>
          </a:bodyPr>
          <a:lstStyle/>
          <a:p>
            <a:pPr marL="0" marR="265430" indent="0">
              <a:lnSpc>
                <a:spcPct val="100000"/>
              </a:lnSpc>
              <a:spcBef>
                <a:spcPts val="0"/>
              </a:spcBef>
              <a:buNone/>
            </a:pPr>
            <a:r>
              <a:rPr lang="en-US">
                <a:solidFill>
                  <a:schemeClr val="tx1"/>
                </a:solidFill>
                <a:effectLst/>
                <a:latin typeface="Verdana"/>
                <a:ea typeface="Verdana"/>
                <a:cs typeface="Verdana" panose="020B0604030504040204" pitchFamily="34" charset="0"/>
              </a:rPr>
              <a:t>Example Accountability Measures</a:t>
            </a: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a:ea typeface="Verdana"/>
                <a:cs typeface="Verdana" panose="020B0604030504040204" pitchFamily="34" charset="0"/>
              </a:rPr>
              <a:t>Restart the school</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Replace building principal</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Adopt new instructional and curricular programming</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Enroll students only at the lowest grade offered</a:t>
            </a:r>
          </a:p>
          <a:p>
            <a:pPr marL="342900" marR="265430" indent="-342900">
              <a:lnSpc>
                <a:spcPct val="100000"/>
              </a:lnSpc>
              <a:spcBef>
                <a:spcPts val="0"/>
              </a:spcBef>
              <a:buFont typeface="Symbol" panose="05050102010706020507" pitchFamily="18" charset="2"/>
              <a:buChar char=""/>
            </a:pPr>
            <a:r>
              <a:rPr lang="en-US">
                <a:solidFill>
                  <a:schemeClr val="tx1"/>
                </a:solidFill>
                <a:effectLst/>
                <a:latin typeface="Verdana"/>
                <a:ea typeface="Verdana"/>
                <a:cs typeface="Verdana" panose="020B0604030504040204" pitchFamily="34" charset="0"/>
              </a:rPr>
              <a:t>Institute operational flexibility for the school distinct from </a:t>
            </a:r>
            <a:r>
              <a:rPr lang="en-US">
                <a:solidFill>
                  <a:schemeClr val="tx1"/>
                </a:solidFill>
                <a:latin typeface="Verdana"/>
                <a:ea typeface="Verdana"/>
                <a:cs typeface="Verdana" panose="020B0604030504040204" pitchFamily="34" charset="0"/>
              </a:rPr>
              <a:t>the district's</a:t>
            </a:r>
            <a:r>
              <a:rPr lang="en-US">
                <a:solidFill>
                  <a:schemeClr val="tx1"/>
                </a:solidFill>
                <a:effectLst/>
                <a:latin typeface="Verdana"/>
                <a:ea typeface="Verdana"/>
                <a:cs typeface="Verdana" panose="020B0604030504040204" pitchFamily="34" charset="0"/>
              </a:rPr>
              <a:t> current </a:t>
            </a:r>
            <a:r>
              <a:rPr lang="en-US">
                <a:solidFill>
                  <a:schemeClr val="tx1"/>
                </a:solidFill>
                <a:latin typeface="Verdana"/>
                <a:ea typeface="Verdana"/>
                <a:cs typeface="Verdana" panose="020B0604030504040204" pitchFamily="34" charset="0"/>
              </a:rPr>
              <a:t>systems</a:t>
            </a:r>
            <a:endParaRPr lang="en-US">
              <a:solidFill>
                <a:schemeClr val="tx1"/>
              </a:solidFill>
              <a:effectLst/>
              <a:latin typeface="Verdana"/>
              <a:ea typeface="Verdana"/>
              <a:cs typeface="Verdana" panose="020B0604030504040204" pitchFamily="34" charset="0"/>
            </a:endParaRP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Talent management system where the building principal has sole authority to select building staff</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Budgeting and use for all funds</a:t>
            </a:r>
          </a:p>
          <a:p>
            <a:pPr marL="742950" marR="265430" lvl="1" indent="-285750">
              <a:lnSpc>
                <a:spcPct val="100000"/>
              </a:lnSpc>
              <a:spcBef>
                <a:spcPts val="0"/>
              </a:spcBef>
              <a:buFont typeface="Courier New" panose="02070309020205020404" pitchFamily="49" charset="0"/>
              <a:buChar char="o"/>
            </a:pPr>
            <a:endPar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01295" marR="265430" indent="0">
              <a:lnSpc>
                <a:spcPct val="100000"/>
              </a:lnSpc>
              <a:spcBef>
                <a:spcPts val="0"/>
              </a:spcBef>
              <a:buNone/>
            </a:pPr>
            <a:endParaRPr lang="en-US" sz="20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265430" indent="0">
              <a:spcBef>
                <a:spcPts val="0"/>
              </a:spcBef>
              <a:spcAft>
                <a:spcPts val="600"/>
              </a:spcAft>
              <a:buNone/>
            </a:pPr>
            <a:endParaRPr lang="en-US" sz="17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858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1104" y="1243316"/>
            <a:ext cx="3467051" cy="3352800"/>
          </a:xfrm>
        </p:spPr>
        <p:txBody>
          <a:bodyPr vert="horz" lIns="91440" tIns="45720" rIns="91440" bIns="45720" rtlCol="0" anchor="b">
            <a:normAutofit/>
          </a:bodyPr>
          <a:lstStyle/>
          <a:p>
            <a:r>
              <a:rPr lang="en-US" sz="4800" b="1">
                <a:solidFill>
                  <a:srgbClr val="FFFFFF"/>
                </a:solidFill>
              </a:rPr>
              <a:t>Partnership Assignment Timeline</a:t>
            </a:r>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84204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610F-0686-E2FE-E718-98E06EC39F38}"/>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Partnership Assignment Round Four Timeline</a:t>
            </a:r>
          </a:p>
        </p:txBody>
      </p:sp>
      <p:pic>
        <p:nvPicPr>
          <p:cNvPr id="6" name="Picture 5" descr="Round 4 Timeline">
            <a:extLst>
              <a:ext uri="{FF2B5EF4-FFF2-40B4-BE49-F238E27FC236}">
                <a16:creationId xmlns:a16="http://schemas.microsoft.com/office/drawing/2014/main" id="{B00BDF96-D0E1-1CE6-BB99-9403C5A63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 y="384810"/>
            <a:ext cx="10805160" cy="6088380"/>
          </a:xfrm>
          <a:prstGeom prst="rect">
            <a:avLst/>
          </a:prstGeom>
        </p:spPr>
      </p:pic>
    </p:spTree>
    <p:extLst>
      <p:ext uri="{BB962C8B-B14F-4D97-AF65-F5344CB8AC3E}">
        <p14:creationId xmlns:p14="http://schemas.microsoft.com/office/powerpoint/2010/main" val="156540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770467"/>
            <a:ext cx="3467051" cy="3352800"/>
          </a:xfrm>
        </p:spPr>
        <p:txBody>
          <a:bodyPr vert="horz" lIns="91440" tIns="45720" rIns="91440" bIns="45720" rtlCol="0" anchor="b">
            <a:normAutofit/>
          </a:bodyPr>
          <a:lstStyle/>
          <a:p>
            <a:r>
              <a:rPr lang="en-US" sz="4800" b="1">
                <a:solidFill>
                  <a:srgbClr val="FFFFFF"/>
                </a:solidFill>
              </a:rPr>
              <a:t>Partnership Agreement Progress and Completion</a:t>
            </a:r>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78326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9E79-7AE5-4FFC-8C10-A56AF883C53C}"/>
              </a:ext>
            </a:extLst>
          </p:cNvPr>
          <p:cNvSpPr>
            <a:spLocks noGrp="1"/>
          </p:cNvSpPr>
          <p:nvPr>
            <p:ph type="title"/>
          </p:nvPr>
        </p:nvSpPr>
        <p:spPr>
          <a:xfrm>
            <a:off x="291830" y="499533"/>
            <a:ext cx="11507821" cy="1572458"/>
          </a:xfrm>
          <a:solidFill>
            <a:schemeClr val="accent1">
              <a:lumMod val="75000"/>
            </a:schemeClr>
          </a:solidFill>
        </p:spPr>
        <p:txBody>
          <a:bodyPr>
            <a:normAutofit fontScale="90000"/>
          </a:bodyPr>
          <a:lstStyle/>
          <a:p>
            <a:r>
              <a:rPr lang="en-US">
                <a:solidFill>
                  <a:schemeClr val="bg1"/>
                </a:solidFill>
              </a:rPr>
              <a:t>Welcome – </a:t>
            </a:r>
            <a:br>
              <a:rPr lang="en-US">
                <a:solidFill>
                  <a:schemeClr val="bg1"/>
                </a:solidFill>
              </a:rPr>
            </a:br>
            <a:r>
              <a:rPr lang="en-US">
                <a:solidFill>
                  <a:schemeClr val="bg1"/>
                </a:solidFill>
              </a:rPr>
              <a:t>The Office of Partnership Districts (OPD) Team</a:t>
            </a:r>
          </a:p>
        </p:txBody>
      </p:sp>
      <p:sp>
        <p:nvSpPr>
          <p:cNvPr id="3" name="Content Placeholder 2">
            <a:extLst>
              <a:ext uri="{FF2B5EF4-FFF2-40B4-BE49-F238E27FC236}">
                <a16:creationId xmlns:a16="http://schemas.microsoft.com/office/drawing/2014/main" id="{FB2AA9E6-42D7-036B-CED8-0B4DED70EECA}"/>
              </a:ext>
            </a:extLst>
          </p:cNvPr>
          <p:cNvSpPr>
            <a:spLocks noGrp="1"/>
          </p:cNvSpPr>
          <p:nvPr>
            <p:ph sz="half" idx="1"/>
          </p:nvPr>
        </p:nvSpPr>
        <p:spPr>
          <a:xfrm>
            <a:off x="291830" y="2286000"/>
            <a:ext cx="5048266" cy="4231532"/>
          </a:xfrm>
        </p:spPr>
        <p:txBody>
          <a:bodyPr>
            <a:normAutofit fontScale="85000" lnSpcReduction="20000"/>
          </a:bodyPr>
          <a:lstStyle/>
          <a:p>
            <a:pPr marL="0" indent="0">
              <a:buNone/>
            </a:pPr>
            <a:endParaRPr lang="en-US" sz="3000">
              <a:solidFill>
                <a:schemeClr val="accent1">
                  <a:lumMod val="75000"/>
                </a:schemeClr>
              </a:solidFill>
            </a:endParaRPr>
          </a:p>
          <a:p>
            <a:pPr marL="0" indent="0">
              <a:buNone/>
            </a:pPr>
            <a:r>
              <a:rPr lang="en-US" sz="3000">
                <a:solidFill>
                  <a:schemeClr val="accent1">
                    <a:lumMod val="75000"/>
                  </a:schemeClr>
                </a:solidFill>
              </a:rPr>
              <a:t>Dr. William Pearson, Director </a:t>
            </a:r>
          </a:p>
          <a:p>
            <a:pPr marL="0" indent="0">
              <a:buNone/>
            </a:pPr>
            <a:r>
              <a:rPr lang="en-US" sz="3000">
                <a:solidFill>
                  <a:schemeClr val="accent1">
                    <a:lumMod val="75000"/>
                  </a:schemeClr>
                </a:solidFill>
              </a:rPr>
              <a:t>Gloria Chapman, Assistant Director</a:t>
            </a:r>
          </a:p>
          <a:p>
            <a:pPr marL="0" indent="0">
              <a:buNone/>
            </a:pPr>
            <a:r>
              <a:rPr lang="en-US" sz="3000">
                <a:solidFill>
                  <a:schemeClr val="accent1">
                    <a:lumMod val="75000"/>
                  </a:schemeClr>
                </a:solidFill>
              </a:rPr>
              <a:t>Shellee Carroll, Executive Secretary</a:t>
            </a:r>
          </a:p>
          <a:p>
            <a:pPr marL="0" indent="0">
              <a:buNone/>
            </a:pPr>
            <a:r>
              <a:rPr lang="en-US" sz="3000">
                <a:solidFill>
                  <a:schemeClr val="accent1">
                    <a:lumMod val="75000"/>
                  </a:schemeClr>
                </a:solidFill>
              </a:rPr>
              <a:t>Jill Baynes, Manager</a:t>
            </a:r>
          </a:p>
          <a:p>
            <a:pPr marL="0" indent="0">
              <a:buNone/>
            </a:pPr>
            <a:r>
              <a:rPr lang="en-US" sz="3000">
                <a:solidFill>
                  <a:schemeClr val="accent1">
                    <a:lumMod val="75000"/>
                  </a:schemeClr>
                </a:solidFill>
              </a:rPr>
              <a:t>Dan LaDue, Supervisor</a:t>
            </a:r>
          </a:p>
          <a:p>
            <a:pPr marL="0" indent="0">
              <a:buNone/>
            </a:pPr>
            <a:r>
              <a:rPr lang="en-US" sz="3000">
                <a:solidFill>
                  <a:schemeClr val="accent1">
                    <a:lumMod val="75000"/>
                  </a:schemeClr>
                </a:solidFill>
              </a:rPr>
              <a:t>Lisa Francisco, PAL Manager/Liaison</a:t>
            </a:r>
          </a:p>
          <a:p>
            <a:pPr marL="0" indent="0">
              <a:buNone/>
            </a:pPr>
            <a:r>
              <a:rPr lang="en-US" sz="3000">
                <a:solidFill>
                  <a:schemeClr val="accent1">
                    <a:lumMod val="75000"/>
                  </a:schemeClr>
                </a:solidFill>
              </a:rPr>
              <a:t>Sheri Riggle, Analyst</a:t>
            </a:r>
          </a:p>
          <a:p>
            <a:pPr marL="0" indent="0">
              <a:buNone/>
            </a:pPr>
            <a:r>
              <a:rPr lang="en-US" sz="3000">
                <a:solidFill>
                  <a:schemeClr val="accent1">
                    <a:lumMod val="75000"/>
                  </a:schemeClr>
                </a:solidFill>
              </a:rPr>
              <a:t>Tara Williamson, Data Technician</a:t>
            </a:r>
          </a:p>
          <a:p>
            <a:pPr>
              <a:buFont typeface="Arial" panose="020B0604020202020204" pitchFamily="34" charset="0"/>
              <a:buChar char="•"/>
            </a:pPr>
            <a:endParaRPr lang="en-US" sz="4000"/>
          </a:p>
        </p:txBody>
      </p:sp>
      <p:sp>
        <p:nvSpPr>
          <p:cNvPr id="7" name="Content Placeholder 6">
            <a:extLst>
              <a:ext uri="{FF2B5EF4-FFF2-40B4-BE49-F238E27FC236}">
                <a16:creationId xmlns:a16="http://schemas.microsoft.com/office/drawing/2014/main" id="{DDA05D83-0B02-8AB7-1391-4C4E6F2AE055}"/>
              </a:ext>
            </a:extLst>
          </p:cNvPr>
          <p:cNvSpPr>
            <a:spLocks noGrp="1"/>
          </p:cNvSpPr>
          <p:nvPr>
            <p:ph sz="half" idx="2"/>
          </p:nvPr>
        </p:nvSpPr>
        <p:spPr>
          <a:xfrm>
            <a:off x="6011330" y="2285999"/>
            <a:ext cx="5662510" cy="4231532"/>
          </a:xfrm>
        </p:spPr>
        <p:txBody>
          <a:bodyPr>
            <a:normAutofit fontScale="85000" lnSpcReduction="20000"/>
          </a:bodyPr>
          <a:lstStyle/>
          <a:p>
            <a:pPr marL="0" indent="0">
              <a:buNone/>
            </a:pPr>
            <a:r>
              <a:rPr lang="en-US" sz="3000" b="1" u="sng">
                <a:solidFill>
                  <a:schemeClr val="accent1">
                    <a:lumMod val="75000"/>
                  </a:schemeClr>
                </a:solidFill>
              </a:rPr>
              <a:t>Partnership Agreement Liaisons</a:t>
            </a:r>
          </a:p>
          <a:p>
            <a:pPr>
              <a:buFont typeface="Arial" panose="020B0604020202020204" pitchFamily="34" charset="0"/>
              <a:buChar char="•"/>
            </a:pPr>
            <a:r>
              <a:rPr lang="en-US" sz="3000">
                <a:solidFill>
                  <a:schemeClr val="accent1">
                    <a:lumMod val="75000"/>
                  </a:schemeClr>
                </a:solidFill>
              </a:rPr>
              <a:t>Kimberly Davis</a:t>
            </a:r>
          </a:p>
          <a:p>
            <a:pPr>
              <a:buFont typeface="Arial" panose="020B0604020202020204" pitchFamily="34" charset="0"/>
              <a:buChar char="•"/>
            </a:pPr>
            <a:r>
              <a:rPr lang="en-US" sz="3000">
                <a:solidFill>
                  <a:schemeClr val="accent1">
                    <a:lumMod val="75000"/>
                  </a:schemeClr>
                </a:solidFill>
              </a:rPr>
              <a:t>Lisa Francisco</a:t>
            </a:r>
          </a:p>
          <a:p>
            <a:pPr>
              <a:buFont typeface="Arial" panose="020B0604020202020204" pitchFamily="34" charset="0"/>
              <a:buChar char="•"/>
            </a:pPr>
            <a:r>
              <a:rPr lang="en-US" sz="3000">
                <a:solidFill>
                  <a:schemeClr val="accent1">
                    <a:lumMod val="75000"/>
                  </a:schemeClr>
                </a:solidFill>
              </a:rPr>
              <a:t>Dr. Liesel Carlson</a:t>
            </a:r>
          </a:p>
          <a:p>
            <a:pPr>
              <a:buFont typeface="Arial" panose="020B0604020202020204" pitchFamily="34" charset="0"/>
              <a:buChar char="•"/>
            </a:pPr>
            <a:r>
              <a:rPr lang="en-US" sz="3000">
                <a:solidFill>
                  <a:schemeClr val="accent1">
                    <a:lumMod val="75000"/>
                  </a:schemeClr>
                </a:solidFill>
              </a:rPr>
              <a:t>Cassandra Guidry-Benion</a:t>
            </a:r>
          </a:p>
          <a:p>
            <a:pPr>
              <a:buFont typeface="Arial" panose="020B0604020202020204" pitchFamily="34" charset="0"/>
              <a:buChar char="•"/>
            </a:pPr>
            <a:r>
              <a:rPr lang="en-US" sz="3000">
                <a:solidFill>
                  <a:schemeClr val="accent1">
                    <a:lumMod val="75000"/>
                  </a:schemeClr>
                </a:solidFill>
              </a:rPr>
              <a:t>Althanie Gardner</a:t>
            </a:r>
          </a:p>
          <a:p>
            <a:pPr>
              <a:buFont typeface="Arial" panose="020B0604020202020204" pitchFamily="34" charset="0"/>
              <a:buChar char="•"/>
            </a:pPr>
            <a:r>
              <a:rPr lang="en-US" sz="3000">
                <a:solidFill>
                  <a:schemeClr val="accent1">
                    <a:lumMod val="75000"/>
                  </a:schemeClr>
                </a:solidFill>
              </a:rPr>
              <a:t>Dr. Eleanor Harris</a:t>
            </a:r>
          </a:p>
          <a:p>
            <a:pPr>
              <a:buFont typeface="Arial" panose="020B0604020202020204" pitchFamily="34" charset="0"/>
              <a:buChar char="•"/>
            </a:pPr>
            <a:r>
              <a:rPr lang="en-US" sz="3000">
                <a:solidFill>
                  <a:schemeClr val="accent1">
                    <a:lumMod val="75000"/>
                  </a:schemeClr>
                </a:solidFill>
              </a:rPr>
              <a:t>Lynn Hogan</a:t>
            </a:r>
          </a:p>
          <a:p>
            <a:pPr>
              <a:buFont typeface="Arial" panose="020B0604020202020204" pitchFamily="34" charset="0"/>
              <a:buChar char="•"/>
            </a:pPr>
            <a:r>
              <a:rPr lang="en-US" sz="3000">
                <a:solidFill>
                  <a:schemeClr val="accent1">
                    <a:lumMod val="75000"/>
                  </a:schemeClr>
                </a:solidFill>
              </a:rPr>
              <a:t>Paul Schummer</a:t>
            </a:r>
          </a:p>
          <a:p>
            <a:pPr>
              <a:buFont typeface="Arial" panose="020B0604020202020204" pitchFamily="34" charset="0"/>
              <a:buChar char="•"/>
            </a:pPr>
            <a:r>
              <a:rPr lang="en-US" sz="3000">
                <a:solidFill>
                  <a:schemeClr val="accent1">
                    <a:lumMod val="75000"/>
                  </a:schemeClr>
                </a:solidFill>
              </a:rPr>
              <a:t>Dr. Traci Teasley</a:t>
            </a:r>
            <a:endParaRPr lang="en-US" sz="2400">
              <a:solidFill>
                <a:schemeClr val="accent1">
                  <a:lumMod val="75000"/>
                </a:schemeClr>
              </a:solidFill>
            </a:endParaRPr>
          </a:p>
          <a:p>
            <a:endParaRPr lang="en-US"/>
          </a:p>
        </p:txBody>
      </p:sp>
    </p:spTree>
    <p:extLst>
      <p:ext uri="{BB962C8B-B14F-4D97-AF65-F5344CB8AC3E}">
        <p14:creationId xmlns:p14="http://schemas.microsoft.com/office/powerpoint/2010/main" val="353821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FDC7F-45E8-275B-4E21-22E67E066E36}"/>
              </a:ext>
            </a:extLst>
          </p:cNvPr>
          <p:cNvSpPr>
            <a:spLocks noGrp="1"/>
          </p:cNvSpPr>
          <p:nvPr>
            <p:ph type="title"/>
          </p:nvPr>
        </p:nvSpPr>
        <p:spPr>
          <a:xfrm>
            <a:off x="309985" y="291188"/>
            <a:ext cx="5030112" cy="593005"/>
          </a:xfrm>
        </p:spPr>
        <p:txBody>
          <a:bodyPr>
            <a:normAutofit fontScale="90000"/>
          </a:bodyPr>
          <a:lstStyle/>
          <a:p>
            <a:r>
              <a:rPr lang="en-US"/>
              <a:t>Benchmark Review</a:t>
            </a:r>
          </a:p>
        </p:txBody>
      </p:sp>
      <p:sp>
        <p:nvSpPr>
          <p:cNvPr id="5" name="Content Placeholder 4">
            <a:extLst>
              <a:ext uri="{FF2B5EF4-FFF2-40B4-BE49-F238E27FC236}">
                <a16:creationId xmlns:a16="http://schemas.microsoft.com/office/drawing/2014/main" id="{9EBD176A-3960-40D1-1D68-2F8C86FB1916}"/>
              </a:ext>
            </a:extLst>
          </p:cNvPr>
          <p:cNvSpPr>
            <a:spLocks noGrp="1"/>
          </p:cNvSpPr>
          <p:nvPr>
            <p:ph sz="half" idx="1"/>
          </p:nvPr>
        </p:nvSpPr>
        <p:spPr>
          <a:xfrm>
            <a:off x="428263" y="1088021"/>
            <a:ext cx="4911833" cy="5057140"/>
          </a:xfrm>
        </p:spPr>
        <p:txBody>
          <a:bodyPr>
            <a:normAutofit/>
          </a:bodyPr>
          <a:lstStyle/>
          <a:p>
            <a:pPr marL="0" marR="146050" indent="0">
              <a:lnSpc>
                <a:spcPct val="110000"/>
              </a:lnSpc>
              <a:spcBef>
                <a:spcPts val="0"/>
              </a:spcBef>
              <a:spcAft>
                <a:spcPts val="0"/>
              </a:spcAft>
              <a:buNone/>
            </a:pPr>
            <a:r>
              <a:rPr lang="en-US" sz="2800">
                <a:effectLst/>
                <a:latin typeface="Verdana" panose="020B0604030504040204" pitchFamily="34" charset="0"/>
                <a:ea typeface="Verdana" panose="020B0604030504040204" pitchFamily="34" charset="0"/>
                <a:cs typeface="Verdana" panose="020B0604030504040204" pitchFamily="34" charset="0"/>
              </a:rPr>
              <a:t>The Benchmark Review (BR) is a collaborative review of the partnership agreement which takes place approximately halfway through the three-year agreement after the first full year of implementation. </a:t>
            </a:r>
            <a:endParaRPr lang="en-US" sz="2800">
              <a:latin typeface="Verdana" panose="020B0604030504040204" pitchFamily="34" charset="0"/>
              <a:ea typeface="Verdana" panose="020B0604030504040204" pitchFamily="34" charset="0"/>
              <a:cs typeface="Verdana" panose="020B0604030504040204" pitchFamily="34" charset="0"/>
            </a:endParaRPr>
          </a:p>
          <a:p>
            <a:endParaRPr lang="en-US" sz="1800">
              <a:effectLst/>
              <a:latin typeface="Verdana" panose="020B0604030504040204" pitchFamily="34" charset="0"/>
              <a:ea typeface="Verdana" panose="020B0604030504040204" pitchFamily="34" charset="0"/>
              <a:cs typeface="Verdana" panose="020B0604030504040204" pitchFamily="34" charset="0"/>
            </a:endParaRPr>
          </a:p>
          <a:p>
            <a:endParaRPr lang="en-US"/>
          </a:p>
        </p:txBody>
      </p:sp>
      <p:graphicFrame>
        <p:nvGraphicFramePr>
          <p:cNvPr id="16" name="Content Placeholder 5" descr="Graphic showing the three main components of a Benchmark Review">
            <a:extLst>
              <a:ext uri="{FF2B5EF4-FFF2-40B4-BE49-F238E27FC236}">
                <a16:creationId xmlns:a16="http://schemas.microsoft.com/office/drawing/2014/main" id="{B48CCA2D-5981-B677-A0D6-1583CB5FF22C}"/>
              </a:ext>
            </a:extLst>
          </p:cNvPr>
          <p:cNvGraphicFramePr>
            <a:graphicFrameLocks noGrp="1"/>
          </p:cNvGraphicFramePr>
          <p:nvPr>
            <p:ph sz="half" idx="2"/>
            <p:extLst>
              <p:ext uri="{D42A27DB-BD31-4B8C-83A1-F6EECF244321}">
                <p14:modId xmlns:p14="http://schemas.microsoft.com/office/powerpoint/2010/main" val="1612970844"/>
              </p:ext>
            </p:extLst>
          </p:nvPr>
        </p:nvGraphicFramePr>
        <p:xfrm>
          <a:off x="5567423" y="291188"/>
          <a:ext cx="6354501" cy="6275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4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4" y="499533"/>
            <a:ext cx="10772775" cy="1658198"/>
          </a:xfrm>
        </p:spPr>
        <p:txBody>
          <a:bodyPr>
            <a:normAutofit/>
          </a:bodyPr>
          <a:lstStyle/>
          <a:p>
            <a:r>
              <a:rPr lang="en-US"/>
              <a:t>Completing the Partnership Agreement</a:t>
            </a:r>
          </a:p>
        </p:txBody>
      </p:sp>
      <p:graphicFrame>
        <p:nvGraphicFramePr>
          <p:cNvPr id="12" name="Content Placeholder 2" descr="A graphic showing the two ways to complete the partnership agreement">
            <a:extLst>
              <a:ext uri="{FF2B5EF4-FFF2-40B4-BE49-F238E27FC236}">
                <a16:creationId xmlns:a16="http://schemas.microsoft.com/office/drawing/2014/main" id="{89CA89D6-71E1-D70A-1C03-534A94BCAD07}"/>
              </a:ext>
            </a:extLst>
          </p:cNvPr>
          <p:cNvGraphicFramePr>
            <a:graphicFrameLocks noGrp="1"/>
          </p:cNvGraphicFramePr>
          <p:nvPr>
            <p:ph idx="1"/>
            <p:extLst>
              <p:ext uri="{D42A27DB-BD31-4B8C-83A1-F6EECF244321}">
                <p14:modId xmlns:p14="http://schemas.microsoft.com/office/powerpoint/2010/main" val="1842533958"/>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57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EF34-EA78-580E-89C0-F9CE84CEC2EB}"/>
              </a:ext>
            </a:extLst>
          </p:cNvPr>
          <p:cNvSpPr>
            <a:spLocks noGrp="1"/>
          </p:cNvSpPr>
          <p:nvPr>
            <p:ph type="title"/>
          </p:nvPr>
        </p:nvSpPr>
        <p:spPr/>
        <p:txBody>
          <a:bodyPr>
            <a:normAutofit fontScale="90000"/>
          </a:bodyPr>
          <a:lstStyle/>
          <a:p>
            <a:r>
              <a:rPr lang="en-US"/>
              <a:t>Partnership Agreement Summary Meeting &amp; Report</a:t>
            </a:r>
            <a:br>
              <a:rPr lang="en-US"/>
            </a:br>
            <a:endParaRPr lang="en-US"/>
          </a:p>
        </p:txBody>
      </p:sp>
      <p:graphicFrame>
        <p:nvGraphicFramePr>
          <p:cNvPr id="5" name="Content Placeholder 2" descr="A graphic explaining what goes into the partnership agreement summary report">
            <a:extLst>
              <a:ext uri="{FF2B5EF4-FFF2-40B4-BE49-F238E27FC236}">
                <a16:creationId xmlns:a16="http://schemas.microsoft.com/office/drawing/2014/main" id="{2EA55B03-BADA-AF1E-1EE0-D7C003D85558}"/>
              </a:ext>
            </a:extLst>
          </p:cNvPr>
          <p:cNvGraphicFramePr>
            <a:graphicFrameLocks noGrp="1"/>
          </p:cNvGraphicFramePr>
          <p:nvPr>
            <p:ph idx="1"/>
            <p:extLst>
              <p:ext uri="{D42A27DB-BD31-4B8C-83A1-F6EECF244321}">
                <p14:modId xmlns:p14="http://schemas.microsoft.com/office/powerpoint/2010/main" val="1719640794"/>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28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EF34-EA78-580E-89C0-F9CE84CEC2EB}"/>
              </a:ext>
            </a:extLst>
          </p:cNvPr>
          <p:cNvSpPr>
            <a:spLocks noGrp="1"/>
          </p:cNvSpPr>
          <p:nvPr>
            <p:ph type="title"/>
          </p:nvPr>
        </p:nvSpPr>
        <p:spPr/>
        <p:txBody>
          <a:bodyPr>
            <a:normAutofit/>
          </a:bodyPr>
          <a:lstStyle/>
          <a:p>
            <a:r>
              <a:rPr lang="en-US"/>
              <a:t>Academic Outcomes Evaluation (AOE)</a:t>
            </a:r>
            <a:br>
              <a:rPr lang="en-US"/>
            </a:br>
            <a:endParaRPr lang="en-US"/>
          </a:p>
        </p:txBody>
      </p:sp>
      <p:graphicFrame>
        <p:nvGraphicFramePr>
          <p:cNvPr id="5" name="Content Placeholder 2" descr="A graphic showing who completes and academic outcomes evaluation">
            <a:extLst>
              <a:ext uri="{FF2B5EF4-FFF2-40B4-BE49-F238E27FC236}">
                <a16:creationId xmlns:a16="http://schemas.microsoft.com/office/drawing/2014/main" id="{2EA55B03-BADA-AF1E-1EE0-D7C003D85558}"/>
              </a:ext>
            </a:extLst>
          </p:cNvPr>
          <p:cNvGraphicFramePr>
            <a:graphicFrameLocks noGrp="1"/>
          </p:cNvGraphicFramePr>
          <p:nvPr>
            <p:ph idx="1"/>
            <p:extLst>
              <p:ext uri="{D42A27DB-BD31-4B8C-83A1-F6EECF244321}">
                <p14:modId xmlns:p14="http://schemas.microsoft.com/office/powerpoint/2010/main" val="900644413"/>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48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7A44-67BB-70DB-0050-98D3B41B250F}"/>
              </a:ext>
            </a:extLst>
          </p:cNvPr>
          <p:cNvSpPr>
            <a:spLocks noGrp="1"/>
          </p:cNvSpPr>
          <p:nvPr>
            <p:ph type="title"/>
          </p:nvPr>
        </p:nvSpPr>
        <p:spPr>
          <a:xfrm>
            <a:off x="657224" y="499533"/>
            <a:ext cx="10772775" cy="1086199"/>
          </a:xfrm>
        </p:spPr>
        <p:txBody>
          <a:bodyPr>
            <a:normAutofit/>
          </a:bodyPr>
          <a:lstStyle/>
          <a:p>
            <a:r>
              <a:rPr lang="en-US" sz="4000" b="1">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Academic Outcomes Evaluation (AOE)</a:t>
            </a:r>
            <a:endParaRPr lang="en-US" sz="4000">
              <a:solidFill>
                <a:schemeClr val="accent1">
                  <a:lumMod val="75000"/>
                </a:schemeClr>
              </a:solidFill>
            </a:endParaRPr>
          </a:p>
        </p:txBody>
      </p:sp>
      <p:graphicFrame>
        <p:nvGraphicFramePr>
          <p:cNvPr id="5" name="Content Placeholder 2" descr="A graphic explaining what takes place in an academic outcomes evaluation">
            <a:extLst>
              <a:ext uri="{FF2B5EF4-FFF2-40B4-BE49-F238E27FC236}">
                <a16:creationId xmlns:a16="http://schemas.microsoft.com/office/drawing/2014/main" id="{3D302A99-B7B5-FF32-F7B6-11D9EC652A53}"/>
              </a:ext>
            </a:extLst>
          </p:cNvPr>
          <p:cNvGraphicFramePr>
            <a:graphicFrameLocks noGrp="1"/>
          </p:cNvGraphicFramePr>
          <p:nvPr>
            <p:ph idx="1"/>
            <p:extLst>
              <p:ext uri="{D42A27DB-BD31-4B8C-83A1-F6EECF244321}">
                <p14:modId xmlns:p14="http://schemas.microsoft.com/office/powerpoint/2010/main" val="3577476333"/>
              </p:ext>
            </p:extLst>
          </p:nvPr>
        </p:nvGraphicFramePr>
        <p:xfrm>
          <a:off x="657224" y="1585731"/>
          <a:ext cx="10773157" cy="4772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074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722278" y="2375676"/>
            <a:ext cx="3348277"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Section 21(h)</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373632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D8E06-8436-4D7A-BE69-B88A204C45C2}"/>
              </a:ext>
            </a:extLst>
          </p:cNvPr>
          <p:cNvSpPr>
            <a:spLocks noGrp="1"/>
          </p:cNvSpPr>
          <p:nvPr>
            <p:ph type="title"/>
          </p:nvPr>
        </p:nvSpPr>
        <p:spPr>
          <a:xfrm>
            <a:off x="706298" y="639763"/>
            <a:ext cx="3997693" cy="5492750"/>
          </a:xfrm>
        </p:spPr>
        <p:txBody>
          <a:bodyPr>
            <a:normAutofit/>
          </a:bodyPr>
          <a:lstStyle/>
          <a:p>
            <a:r>
              <a:rPr lang="en-US" sz="6000" b="1">
                <a:solidFill>
                  <a:srgbClr val="FFFFFF"/>
                </a:solidFill>
                <a:cs typeface="Calibri Light"/>
              </a:rPr>
              <a:t>Section 21(h)</a:t>
            </a:r>
            <a:br>
              <a:rPr lang="en-US" sz="6000" b="1">
                <a:solidFill>
                  <a:srgbClr val="FFFFFF"/>
                </a:solidFill>
                <a:cs typeface="Calibri Light"/>
              </a:rPr>
            </a:br>
            <a:r>
              <a:rPr lang="en-US" sz="180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MCL 388.1621(h) </a:t>
            </a:r>
            <a:endParaRPr lang="en-US" sz="6000">
              <a:solidFill>
                <a:schemeClr val="bg1"/>
              </a:solidFill>
              <a:cs typeface="Calibri Light" panose="020F0302020204030204"/>
            </a:endParaRPr>
          </a:p>
        </p:txBody>
      </p:sp>
      <p:graphicFrame>
        <p:nvGraphicFramePr>
          <p:cNvPr id="10" name="Content Placeholder 2" descr="A graphic explaining Section 21(h) funding">
            <a:extLst>
              <a:ext uri="{FF2B5EF4-FFF2-40B4-BE49-F238E27FC236}">
                <a16:creationId xmlns:a16="http://schemas.microsoft.com/office/drawing/2014/main" id="{1DC417CF-EC8E-BFF6-BB84-CEB95A1FB600}"/>
              </a:ext>
            </a:extLst>
          </p:cNvPr>
          <p:cNvGraphicFramePr>
            <a:graphicFrameLocks noGrp="1"/>
          </p:cNvGraphicFramePr>
          <p:nvPr>
            <p:ph idx="1"/>
            <p:extLst>
              <p:ext uri="{D42A27DB-BD31-4B8C-83A1-F6EECF244321}">
                <p14:modId xmlns:p14="http://schemas.microsoft.com/office/powerpoint/2010/main" val="1628684371"/>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93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D8E06-8436-4D7A-BE69-B88A204C45C2}"/>
              </a:ext>
            </a:extLst>
          </p:cNvPr>
          <p:cNvSpPr>
            <a:spLocks noGrp="1"/>
          </p:cNvSpPr>
          <p:nvPr>
            <p:ph type="title"/>
          </p:nvPr>
        </p:nvSpPr>
        <p:spPr>
          <a:xfrm>
            <a:off x="162288" y="614544"/>
            <a:ext cx="3997693" cy="5492750"/>
          </a:xfrm>
        </p:spPr>
        <p:txBody>
          <a:bodyPr>
            <a:normAutofit/>
          </a:bodyPr>
          <a:lstStyle/>
          <a:p>
            <a:r>
              <a:rPr lang="en-US" sz="6000" b="1">
                <a:solidFill>
                  <a:srgbClr val="FFFFFF"/>
                </a:solidFill>
                <a:cs typeface="Calibri Light"/>
              </a:rPr>
              <a:t>Section 21(h) Funds</a:t>
            </a:r>
            <a:endParaRPr lang="en-US" sz="6000">
              <a:solidFill>
                <a:srgbClr val="FFFFFF"/>
              </a:solidFill>
              <a:cs typeface="Calibri Light" panose="020F0302020204030204"/>
            </a:endParaRPr>
          </a:p>
        </p:txBody>
      </p:sp>
      <p:graphicFrame>
        <p:nvGraphicFramePr>
          <p:cNvPr id="10" name="Content Placeholder 2" descr="A graphic explaining Section 21(h) requirements and purpose">
            <a:extLst>
              <a:ext uri="{FF2B5EF4-FFF2-40B4-BE49-F238E27FC236}">
                <a16:creationId xmlns:a16="http://schemas.microsoft.com/office/drawing/2014/main" id="{A9EB7290-03C9-FDA7-0112-96F5EFE62398}"/>
              </a:ext>
            </a:extLst>
          </p:cNvPr>
          <p:cNvGraphicFramePr>
            <a:graphicFrameLocks noGrp="1"/>
          </p:cNvGraphicFramePr>
          <p:nvPr>
            <p:ph idx="1"/>
            <p:extLst>
              <p:ext uri="{D42A27DB-BD31-4B8C-83A1-F6EECF244321}">
                <p14:modId xmlns:p14="http://schemas.microsoft.com/office/powerpoint/2010/main" val="61089708"/>
              </p:ext>
            </p:extLst>
          </p:nvPr>
        </p:nvGraphicFramePr>
        <p:xfrm>
          <a:off x="4322268" y="639763"/>
          <a:ext cx="7707443" cy="5703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778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Partnership Agreement </a:t>
            </a:r>
            <a:r>
              <a:rPr kumimoji="0" lang="en-US" sz="5400" b="1" i="0" u="sng" strike="noStrike" kern="1200" cap="none" spc="0" normalizeH="0" baseline="0" noProof="0">
                <a:ln>
                  <a:noFill/>
                </a:ln>
                <a:solidFill>
                  <a:srgbClr val="FFFFFF"/>
                </a:solidFill>
                <a:effectLst/>
                <a:uLnTx/>
                <a:uFillTx/>
                <a:latin typeface="+mn-lt"/>
                <a:ea typeface="+mn-ea"/>
                <a:cs typeface="+mn-cs"/>
              </a:rPr>
              <a:t>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srgbClr val="FFFFFF"/>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EPIC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srgbClr val="FFFFFF"/>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MI Data Hub</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466892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C719-6A3D-B65A-4208-102A34E735DD}"/>
              </a:ext>
            </a:extLst>
          </p:cNvPr>
          <p:cNvSpPr>
            <a:spLocks noGrp="1"/>
          </p:cNvSpPr>
          <p:nvPr>
            <p:ph type="title"/>
          </p:nvPr>
        </p:nvSpPr>
        <p:spPr>
          <a:xfrm>
            <a:off x="657224" y="499533"/>
            <a:ext cx="10772775" cy="1658198"/>
          </a:xfrm>
        </p:spPr>
        <p:txBody>
          <a:bodyPr>
            <a:normAutofit/>
          </a:bodyPr>
          <a:lstStyle/>
          <a:p>
            <a:r>
              <a:rPr lang="en-US" sz="3400" b="1">
                <a:effectLst/>
                <a:latin typeface="Verdana" panose="020B0604030504040204" pitchFamily="34" charset="0"/>
                <a:ea typeface="Calibri" panose="020F0502020204030204" pitchFamily="34" charset="0"/>
                <a:cs typeface="Times New Roman" panose="02020603050405020304" pitchFamily="18" charset="0"/>
              </a:rPr>
              <a:t>Education Policy Innovation Collaborative (EPIC), Michigan State University </a:t>
            </a:r>
            <a:br>
              <a:rPr lang="en-US" sz="3400">
                <a:effectLst/>
                <a:latin typeface="Calibri" panose="020F0502020204030204" pitchFamily="34" charset="0"/>
                <a:ea typeface="Calibri" panose="020F0502020204030204" pitchFamily="34" charset="0"/>
                <a:cs typeface="Arial" panose="020B0604020202020204" pitchFamily="34" charset="0"/>
              </a:rPr>
            </a:br>
            <a:endParaRPr lang="en-US" sz="3400"/>
          </a:p>
        </p:txBody>
      </p:sp>
      <p:graphicFrame>
        <p:nvGraphicFramePr>
          <p:cNvPr id="5" name="Content Placeholder 2" descr="A graphic explaining education policy innovation collaborative requirements and expectations">
            <a:extLst>
              <a:ext uri="{FF2B5EF4-FFF2-40B4-BE49-F238E27FC236}">
                <a16:creationId xmlns:a16="http://schemas.microsoft.com/office/drawing/2014/main" id="{00C47A14-F0FD-1EBF-1E13-9A43BEE1AFD7}"/>
              </a:ext>
            </a:extLst>
          </p:cNvPr>
          <p:cNvGraphicFramePr>
            <a:graphicFrameLocks noGrp="1"/>
          </p:cNvGraphicFramePr>
          <p:nvPr>
            <p:ph idx="1"/>
            <p:extLst>
              <p:ext uri="{D42A27DB-BD31-4B8C-83A1-F6EECF244321}">
                <p14:modId xmlns:p14="http://schemas.microsoft.com/office/powerpoint/2010/main" val="4020784127"/>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622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6503" y="1285196"/>
            <a:ext cx="9607160" cy="2779429"/>
          </a:xfrm>
        </p:spPr>
        <p:txBody>
          <a:bodyPr>
            <a:normAutofit/>
          </a:bodyPr>
          <a:lstStyle/>
          <a:p>
            <a:pPr algn="ctr"/>
            <a:br>
              <a:rPr lang="en-US" sz="7200">
                <a:latin typeface="Arial" panose="020B0604020202020204" pitchFamily="34" charset="0"/>
                <a:cs typeface="Arial" panose="020B0604020202020204" pitchFamily="34" charset="0"/>
              </a:rPr>
            </a:br>
            <a:br>
              <a:rPr lang="en-US" sz="7200">
                <a:latin typeface="Arial" panose="020B0604020202020204" pitchFamily="34" charset="0"/>
                <a:cs typeface="Arial" panose="020B0604020202020204" pitchFamily="34" charset="0"/>
              </a:rPr>
            </a:br>
            <a:r>
              <a:rPr lang="en-US" sz="7200" b="1" u="sng">
                <a:hlinkClick r:id="rId3"/>
              </a:rPr>
              <a:t>Partnership District Model</a:t>
            </a:r>
            <a:endParaRPr lang="en-US" sz="7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396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Resources</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5099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1530004-C135-CA21-D006-D52454B90B79}"/>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nSpc>
                <a:spcPct val="80000"/>
              </a:lnSpc>
            </a:pPr>
            <a:r>
              <a:rPr lang="en-US" sz="5600" kern="1200" spc="-120" baseline="0">
                <a:solidFill>
                  <a:srgbClr val="FFFFFF"/>
                </a:solidFill>
                <a:latin typeface="+mj-lt"/>
                <a:ea typeface="+mj-ea"/>
                <a:cs typeface="+mj-cs"/>
                <a:hlinkClick r:id="rId3">
                  <a:extLst>
                    <a:ext uri="{A12FA001-AC4F-418D-AE19-62706E023703}">
                      <ahyp:hlinkClr xmlns:ahyp="http://schemas.microsoft.com/office/drawing/2018/hyperlinkcolor" val="tx"/>
                    </a:ext>
                  </a:extLst>
                </a:hlinkClick>
              </a:rPr>
              <a:t>Office of Partnership Districts (michigan.gov)</a:t>
            </a:r>
            <a:endParaRPr lang="en-US" sz="5600" kern="1200" spc="-120" baseline="0">
              <a:solidFill>
                <a:srgbClr val="FFFFFF"/>
              </a:solidFill>
              <a:latin typeface="+mj-lt"/>
              <a:ea typeface="+mj-ea"/>
              <a:cs typeface="+mj-cs"/>
            </a:endParaRPr>
          </a:p>
        </p:txBody>
      </p:sp>
      <p:sp>
        <p:nvSpPr>
          <p:cNvPr id="13" name="Rectangle 11">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 showing the office partnership district landing page of the MDE website">
            <a:extLst>
              <a:ext uri="{FF2B5EF4-FFF2-40B4-BE49-F238E27FC236}">
                <a16:creationId xmlns:a16="http://schemas.microsoft.com/office/drawing/2014/main" id="{D5E5F54E-CB1C-56CE-678C-976C10A2E24A}"/>
              </a:ext>
            </a:extLst>
          </p:cNvPr>
          <p:cNvPicPr>
            <a:picLocks noChangeAspect="1"/>
          </p:cNvPicPr>
          <p:nvPr/>
        </p:nvPicPr>
        <p:blipFill rotWithShape="1">
          <a:blip r:embed="rId4"/>
          <a:srcRect l="1062" r="7905" b="1"/>
          <a:stretch/>
        </p:blipFill>
        <p:spPr>
          <a:xfrm>
            <a:off x="6031992" y="254361"/>
            <a:ext cx="5452536" cy="5585271"/>
          </a:xfrm>
          <a:prstGeom prst="rect">
            <a:avLst/>
          </a:prstGeom>
        </p:spPr>
      </p:pic>
    </p:spTree>
    <p:extLst>
      <p:ext uri="{BB962C8B-B14F-4D97-AF65-F5344CB8AC3E}">
        <p14:creationId xmlns:p14="http://schemas.microsoft.com/office/powerpoint/2010/main" val="932992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BA72-7266-CA75-DFB8-8A691C144414}"/>
              </a:ext>
            </a:extLst>
          </p:cNvPr>
          <p:cNvSpPr>
            <a:spLocks noGrp="1"/>
          </p:cNvSpPr>
          <p:nvPr>
            <p:ph type="title"/>
          </p:nvPr>
        </p:nvSpPr>
        <p:spPr>
          <a:xfrm>
            <a:off x="657224" y="-1658198"/>
            <a:ext cx="10772775" cy="1658198"/>
          </a:xfrm>
        </p:spPr>
        <p:txBody>
          <a:bodyPr vert="horz" lIns="91440" tIns="45720" rIns="91440" bIns="45720" rtlCol="0" anchor="b">
            <a:normAutofit/>
          </a:bodyPr>
          <a:lstStyle/>
          <a:p>
            <a:r>
              <a:rPr lang="en-US"/>
              <a:t>Resources for Partnership Districts</a:t>
            </a:r>
          </a:p>
        </p:txBody>
      </p:sp>
      <p:graphicFrame>
        <p:nvGraphicFramePr>
          <p:cNvPr id="5" name="Content Placeholder 2" descr="A graphic showing 18 different resources and links for districts to access">
            <a:extLst>
              <a:ext uri="{FF2B5EF4-FFF2-40B4-BE49-F238E27FC236}">
                <a16:creationId xmlns:a16="http://schemas.microsoft.com/office/drawing/2014/main" id="{289F91B9-49A8-9B84-74E0-E27202C628E2}"/>
              </a:ext>
            </a:extLst>
          </p:cNvPr>
          <p:cNvGraphicFramePr>
            <a:graphicFrameLocks noGrp="1"/>
          </p:cNvGraphicFramePr>
          <p:nvPr>
            <p:ph idx="1"/>
            <p:extLst>
              <p:ext uri="{D42A27DB-BD31-4B8C-83A1-F6EECF244321}">
                <p14:modId xmlns:p14="http://schemas.microsoft.com/office/powerpoint/2010/main" val="3287771628"/>
              </p:ext>
            </p:extLst>
          </p:nvPr>
        </p:nvGraphicFramePr>
        <p:xfrm>
          <a:off x="676275" y="522514"/>
          <a:ext cx="10753725" cy="545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7931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9DF34-8860-3D11-54D8-3A58B43072A5}"/>
              </a:ext>
            </a:extLst>
          </p:cNvPr>
          <p:cNvSpPr>
            <a:spLocks noGrp="1"/>
          </p:cNvSpPr>
          <p:nvPr>
            <p:ph type="title"/>
          </p:nvPr>
        </p:nvSpPr>
        <p:spPr>
          <a:xfrm>
            <a:off x="5270089" y="619431"/>
            <a:ext cx="6263149" cy="3869205"/>
          </a:xfrm>
        </p:spPr>
        <p:txBody>
          <a:bodyPr vert="horz" lIns="91440" tIns="45720" rIns="91440" bIns="45720" rtlCol="0" anchor="b">
            <a:normAutofit/>
          </a:bodyPr>
          <a:lstStyle/>
          <a:p>
            <a:pPr>
              <a:lnSpc>
                <a:spcPct val="80000"/>
              </a:lnSpc>
            </a:pPr>
            <a:r>
              <a:rPr lang="en-US" sz="5500">
                <a:solidFill>
                  <a:srgbClr val="FFFFFF"/>
                </a:solidFill>
              </a:rPr>
              <a:t>OPD Networking Event</a:t>
            </a:r>
            <a:br>
              <a:rPr lang="en-US" sz="5500">
                <a:solidFill>
                  <a:srgbClr val="FFFFFF"/>
                </a:solidFill>
              </a:rPr>
            </a:br>
            <a:br>
              <a:rPr lang="en-US" sz="5500">
                <a:solidFill>
                  <a:srgbClr val="FFFFFF"/>
                </a:solidFill>
              </a:rPr>
            </a:br>
            <a:r>
              <a:rPr lang="en-US" sz="5500">
                <a:solidFill>
                  <a:srgbClr val="FFFFFF"/>
                </a:solidFill>
              </a:rPr>
              <a:t>Save the Date:</a:t>
            </a:r>
            <a:br>
              <a:rPr lang="en-US" sz="5500">
                <a:solidFill>
                  <a:srgbClr val="FFFFFF"/>
                </a:solidFill>
              </a:rPr>
            </a:br>
            <a:r>
              <a:rPr lang="en-US" sz="5500">
                <a:solidFill>
                  <a:srgbClr val="FFFFFF"/>
                </a:solidFill>
              </a:rPr>
              <a:t>May 17, 2023</a:t>
            </a:r>
          </a:p>
        </p:txBody>
      </p:sp>
      <p:pic>
        <p:nvPicPr>
          <p:cNvPr id="5" name="Graphic 4" descr="Meeting outline">
            <a:extLst>
              <a:ext uri="{FF2B5EF4-FFF2-40B4-BE49-F238E27FC236}">
                <a16:creationId xmlns:a16="http://schemas.microsoft.com/office/drawing/2014/main" id="{5D9DE30C-893E-4D4F-172F-C416CE33B6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423793"/>
            <a:ext cx="4001315" cy="4001315"/>
          </a:xfrm>
          <a:prstGeom prst="rect">
            <a:avLst/>
          </a:prstGeom>
        </p:spPr>
      </p:pic>
    </p:spTree>
    <p:extLst>
      <p:ext uri="{BB962C8B-B14F-4D97-AF65-F5344CB8AC3E}">
        <p14:creationId xmlns:p14="http://schemas.microsoft.com/office/powerpoint/2010/main" val="3757197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B8BF4-3599-C708-C3FA-B9A44A4734DE}"/>
              </a:ext>
            </a:extLst>
          </p:cNvPr>
          <p:cNvSpPr>
            <a:spLocks noGrp="1"/>
          </p:cNvSpPr>
          <p:nvPr>
            <p:ph type="title"/>
          </p:nvPr>
        </p:nvSpPr>
        <p:spPr>
          <a:xfrm>
            <a:off x="706298" y="639763"/>
            <a:ext cx="3997693" cy="5492750"/>
          </a:xfrm>
        </p:spPr>
        <p:txBody>
          <a:bodyPr>
            <a:normAutofit/>
          </a:bodyPr>
          <a:lstStyle/>
          <a:p>
            <a:r>
              <a:rPr lang="en-US" sz="4700">
                <a:solidFill>
                  <a:srgbClr val="FFFFFF"/>
                </a:solidFill>
              </a:rPr>
              <a:t>Communications Recap</a:t>
            </a:r>
          </a:p>
        </p:txBody>
      </p:sp>
      <p:graphicFrame>
        <p:nvGraphicFramePr>
          <p:cNvPr id="11" name="Content Placeholder 2" descr="A graphic showing the four different communications that have been sent to partnership districts">
            <a:extLst>
              <a:ext uri="{FF2B5EF4-FFF2-40B4-BE49-F238E27FC236}">
                <a16:creationId xmlns:a16="http://schemas.microsoft.com/office/drawing/2014/main" id="{EF9171D2-5AC3-47D6-A8FF-E4082D9480A4}"/>
              </a:ext>
            </a:extLst>
          </p:cNvPr>
          <p:cNvGraphicFramePr>
            <a:graphicFrameLocks noGrp="1"/>
          </p:cNvGraphicFramePr>
          <p:nvPr>
            <p:ph idx="1"/>
            <p:extLst>
              <p:ext uri="{D42A27DB-BD31-4B8C-83A1-F6EECF244321}">
                <p14:modId xmlns:p14="http://schemas.microsoft.com/office/powerpoint/2010/main" val="4118151624"/>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451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Next Steps</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2893709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4979-54A2-C384-6028-B71BCF3B38B6}"/>
              </a:ext>
            </a:extLst>
          </p:cNvPr>
          <p:cNvSpPr>
            <a:spLocks noGrp="1"/>
          </p:cNvSpPr>
          <p:nvPr>
            <p:ph type="title"/>
          </p:nvPr>
        </p:nvSpPr>
        <p:spPr>
          <a:xfrm>
            <a:off x="7299960" y="499533"/>
            <a:ext cx="4243111" cy="5632980"/>
          </a:xfrm>
        </p:spPr>
        <p:txBody>
          <a:bodyPr>
            <a:normAutofit/>
          </a:bodyPr>
          <a:lstStyle/>
          <a:p>
            <a:r>
              <a:rPr lang="en-US" sz="4100" b="1"/>
              <a:t>Introduction </a:t>
            </a:r>
            <a:r>
              <a:rPr lang="en-US" sz="4100" b="1" u="sng"/>
              <a:t>Meeting:</a:t>
            </a:r>
            <a:br>
              <a:rPr lang="en-US" sz="4100"/>
            </a:br>
            <a:r>
              <a:rPr lang="en-US" sz="3600"/>
              <a:t>District Superintendent/PSA School Leader</a:t>
            </a:r>
            <a:br>
              <a:rPr lang="en-US" sz="3600"/>
            </a:br>
            <a:br>
              <a:rPr lang="en-US" sz="3600"/>
            </a:br>
            <a:r>
              <a:rPr lang="en-US" sz="3600"/>
              <a:t>PAL</a:t>
            </a:r>
            <a:br>
              <a:rPr lang="en-US" sz="3600"/>
            </a:br>
            <a:br>
              <a:rPr lang="en-US" sz="3600"/>
            </a:br>
            <a:r>
              <a:rPr lang="en-US" sz="3600"/>
              <a:t>OPD Director/Assistant Director</a:t>
            </a:r>
            <a:endParaRPr lang="en-US" sz="4100"/>
          </a:p>
        </p:txBody>
      </p:sp>
      <p:graphicFrame>
        <p:nvGraphicFramePr>
          <p:cNvPr id="7" name="Content Placeholder 2" descr="A graphic showing the five things cover at the introduction meeting with PALs">
            <a:extLst>
              <a:ext uri="{FF2B5EF4-FFF2-40B4-BE49-F238E27FC236}">
                <a16:creationId xmlns:a16="http://schemas.microsoft.com/office/drawing/2014/main" id="{15924B46-3BA8-0DCA-6CEF-5C1E8B0BFF17}"/>
              </a:ext>
            </a:extLst>
          </p:cNvPr>
          <p:cNvGraphicFramePr>
            <a:graphicFrameLocks noGrp="1"/>
          </p:cNvGraphicFramePr>
          <p:nvPr>
            <p:ph idx="1"/>
            <p:extLst>
              <p:ext uri="{D42A27DB-BD31-4B8C-83A1-F6EECF244321}">
                <p14:modId xmlns:p14="http://schemas.microsoft.com/office/powerpoint/2010/main" val="2766477402"/>
              </p:ext>
            </p:extLst>
          </p:nvPr>
        </p:nvGraphicFramePr>
        <p:xfrm>
          <a:off x="633413" y="639763"/>
          <a:ext cx="6913562"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04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958EC-A085-D101-64D9-C47B94EE052C}"/>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6600">
                <a:solidFill>
                  <a:srgbClr val="FFFFFF"/>
                </a:solidFill>
              </a:rPr>
              <a:t>Questions</a:t>
            </a:r>
          </a:p>
        </p:txBody>
      </p:sp>
      <p:sp>
        <p:nvSpPr>
          <p:cNvPr id="13" name="Rectangle 12">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lp">
            <a:extLst>
              <a:ext uri="{FF2B5EF4-FFF2-40B4-BE49-F238E27FC236}">
                <a16:creationId xmlns:a16="http://schemas.microsoft.com/office/drawing/2014/main" id="{3A631F6F-40AF-30AE-412E-7E7733CE1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3963" y="643467"/>
            <a:ext cx="3590205" cy="3590205"/>
          </a:xfrm>
          <a:prstGeom prst="rect">
            <a:avLst/>
          </a:prstGeom>
        </p:spPr>
      </p:pic>
    </p:spTree>
    <p:extLst>
      <p:ext uri="{BB962C8B-B14F-4D97-AF65-F5344CB8AC3E}">
        <p14:creationId xmlns:p14="http://schemas.microsoft.com/office/powerpoint/2010/main" val="1560277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3320716" y="277667"/>
            <a:ext cx="7844589" cy="1567175"/>
          </a:xfrm>
        </p:spPr>
        <p:txBody>
          <a:bodyPr vert="horz" lIns="91440" tIns="45720" rIns="91440" bIns="45720" rtlCol="0" anchor="ctr">
            <a:normAutofit/>
          </a:bodyPr>
          <a:lstStyle/>
          <a:p>
            <a:pPr algn="r"/>
            <a:r>
              <a:rPr lang="en-US" b="1">
                <a:solidFill>
                  <a:schemeClr val="bg2">
                    <a:lumMod val="50000"/>
                  </a:schemeClr>
                </a:solidFill>
              </a:rPr>
              <a:t>What We Covered</a:t>
            </a:r>
            <a:endParaRPr lang="en-US">
              <a:solidFill>
                <a:schemeClr val="bg2">
                  <a:lumMod val="50000"/>
                </a:schemeClr>
              </a:solidFill>
            </a:endParaRPr>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648929" y="526907"/>
            <a:ext cx="2375155" cy="991627"/>
          </a:xfrm>
          <a:prstGeom prst="rect">
            <a:avLst/>
          </a:prstGeom>
        </p:spPr>
      </p:pic>
      <p:graphicFrame>
        <p:nvGraphicFramePr>
          <p:cNvPr id="11" name="Content Placeholder 4" descr="A graphic showing 15 main items covered in the webinar">
            <a:extLst>
              <a:ext uri="{FF2B5EF4-FFF2-40B4-BE49-F238E27FC236}">
                <a16:creationId xmlns:a16="http://schemas.microsoft.com/office/drawing/2014/main" id="{12FFE663-B304-2FA2-114D-F8AFF98C071B}"/>
              </a:ext>
            </a:extLst>
          </p:cNvPr>
          <p:cNvGraphicFramePr>
            <a:graphicFrameLocks noGrp="1"/>
          </p:cNvGraphicFramePr>
          <p:nvPr>
            <p:ph sz="half" idx="2"/>
            <p:extLst>
              <p:ext uri="{D42A27DB-BD31-4B8C-83A1-F6EECF244321}">
                <p14:modId xmlns:p14="http://schemas.microsoft.com/office/powerpoint/2010/main" val="2176982778"/>
              </p:ext>
            </p:extLst>
          </p:nvPr>
        </p:nvGraphicFramePr>
        <p:xfrm>
          <a:off x="648930" y="2011680"/>
          <a:ext cx="10894142" cy="4496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442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3112852" y="499533"/>
            <a:ext cx="8430220" cy="1019001"/>
          </a:xfrm>
        </p:spPr>
        <p:txBody>
          <a:bodyPr vert="horz" lIns="91440" tIns="45720" rIns="91440" bIns="45720" rtlCol="0" anchor="ctr">
            <a:normAutofit/>
          </a:bodyPr>
          <a:lstStyle/>
          <a:p>
            <a:pPr algn="r"/>
            <a:r>
              <a:rPr lang="en-US" b="1"/>
              <a:t>What we will cover today…</a:t>
            </a:r>
            <a:endParaRPr lang="en-US"/>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648929" y="526907"/>
            <a:ext cx="2375155" cy="991627"/>
          </a:xfrm>
          <a:prstGeom prst="rect">
            <a:avLst/>
          </a:prstGeom>
        </p:spPr>
      </p:pic>
      <p:graphicFrame>
        <p:nvGraphicFramePr>
          <p:cNvPr id="11" name="Content Placeholder 4" descr="Table explaining objectives to be covered in the webinar">
            <a:extLst>
              <a:ext uri="{FF2B5EF4-FFF2-40B4-BE49-F238E27FC236}">
                <a16:creationId xmlns:a16="http://schemas.microsoft.com/office/drawing/2014/main" id="{12FFE663-B304-2FA2-114D-F8AFF98C071B}"/>
              </a:ext>
            </a:extLst>
          </p:cNvPr>
          <p:cNvGraphicFramePr>
            <a:graphicFrameLocks noGrp="1"/>
          </p:cNvGraphicFramePr>
          <p:nvPr>
            <p:ph sz="half" idx="2"/>
            <p:extLst>
              <p:ext uri="{D42A27DB-BD31-4B8C-83A1-F6EECF244321}">
                <p14:modId xmlns:p14="http://schemas.microsoft.com/office/powerpoint/2010/main" val="2948154862"/>
              </p:ext>
            </p:extLst>
          </p:nvPr>
        </p:nvGraphicFramePr>
        <p:xfrm>
          <a:off x="648930" y="2011680"/>
          <a:ext cx="10894142" cy="4496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204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A5B6-038B-EF26-B44C-54DB2D2CADF5}"/>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CSI, Partnership Agreement Via Office of Partnership Districts</a:t>
            </a:r>
          </a:p>
        </p:txBody>
      </p:sp>
      <p:sp>
        <p:nvSpPr>
          <p:cNvPr id="1031" name="Rectangle 1030">
            <a:extLst>
              <a:ext uri="{FF2B5EF4-FFF2-40B4-BE49-F238E27FC236}">
                <a16:creationId xmlns:a16="http://schemas.microsoft.com/office/drawing/2014/main" id="{C7699994-F930-4BD1-804C-3E97736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05E3040-CB0E-4155-9346-CDC038759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8DEA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ClipboardAsImage" descr="Graphic showing CSI, Partnership Agreements Via Office of Partnership Districts">
            <a:extLst>
              <a:ext uri="{FF2B5EF4-FFF2-40B4-BE49-F238E27FC236}">
                <a16:creationId xmlns:a16="http://schemas.microsoft.com/office/drawing/2014/main" id="{74E57DCE-4E37-A123-82B8-45DE7130A5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18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8 Points 2" descr="Picture of flowchart showing how district is assigned to partnership">
            <a:extLst>
              <a:ext uri="{FF2B5EF4-FFF2-40B4-BE49-F238E27FC236}">
                <a16:creationId xmlns:a16="http://schemas.microsoft.com/office/drawing/2014/main" id="{14E6A36F-D4CD-DA11-307A-0AB5EAA5D1A6}"/>
              </a:ext>
            </a:extLst>
          </p:cNvPr>
          <p:cNvSpPr/>
          <p:nvPr/>
        </p:nvSpPr>
        <p:spPr>
          <a:xfrm>
            <a:off x="6671604" y="4197620"/>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09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1043" y="770467"/>
            <a:ext cx="6608963" cy="4704358"/>
          </a:xfrm>
        </p:spPr>
        <p:txBody>
          <a:bodyPr vert="horz" lIns="91440" tIns="45720" rIns="91440" bIns="45720" rtlCol="0" anchor="b">
            <a:normAutofit fontScale="90000"/>
          </a:bodyPr>
          <a:lstStyle/>
          <a:p>
            <a:pPr lvl="0" fontAlgn="base">
              <a:lnSpc>
                <a:spcPct val="80000"/>
              </a:lnSpc>
            </a:pPr>
            <a:r>
              <a:rPr lang="en-US" sz="4800" b="1" u="sng">
                <a:solidFill>
                  <a:srgbClr val="FFFFFF"/>
                </a:solidFill>
              </a:rPr>
              <a:t>Partnership Agreement </a:t>
            </a:r>
            <a:br>
              <a:rPr lang="en-US" sz="4800" b="1" u="sng">
                <a:solidFill>
                  <a:srgbClr val="FFFFFF"/>
                </a:solidFill>
              </a:rPr>
            </a:br>
            <a:br>
              <a:rPr lang="en-US" sz="4800" b="1" u="sng">
                <a:solidFill>
                  <a:srgbClr val="FFFFFF"/>
                </a:solidFill>
              </a:rPr>
            </a:br>
            <a:r>
              <a:rPr lang="en-US" sz="4800" b="1">
                <a:solidFill>
                  <a:srgbClr val="FFFFFF"/>
                </a:solidFill>
              </a:rPr>
              <a:t>Level of Support Assignment</a:t>
            </a:r>
            <a:br>
              <a:rPr lang="en-US" sz="4800" b="1">
                <a:solidFill>
                  <a:srgbClr val="FFFFFF"/>
                </a:solidFill>
              </a:rPr>
            </a:br>
            <a:r>
              <a:rPr lang="en-US" sz="4800" b="1">
                <a:solidFill>
                  <a:srgbClr val="FFFFFF"/>
                </a:solidFill>
              </a:rPr>
              <a:t> </a:t>
            </a:r>
            <a:br>
              <a:rPr lang="en-US" sz="4800" b="1">
                <a:solidFill>
                  <a:srgbClr val="FFFFFF"/>
                </a:solidFill>
              </a:rPr>
            </a:br>
            <a:r>
              <a:rPr lang="en-US" sz="4800" b="1">
                <a:solidFill>
                  <a:srgbClr val="FFFFFF"/>
                </a:solidFill>
              </a:rPr>
              <a:t>Expectations</a:t>
            </a:r>
            <a:br>
              <a:rPr lang="en-US" sz="4800" b="1">
                <a:solidFill>
                  <a:srgbClr val="FFFFFF"/>
                </a:solidFill>
              </a:rPr>
            </a:br>
            <a:br>
              <a:rPr lang="en-US" sz="4800" b="1">
                <a:solidFill>
                  <a:srgbClr val="FFFFFF"/>
                </a:solidFill>
              </a:rPr>
            </a:br>
            <a:r>
              <a:rPr lang="en-US" sz="4800" b="1">
                <a:solidFill>
                  <a:srgbClr val="FFFFFF"/>
                </a:solidFill>
              </a:rPr>
              <a:t>Partnership Agreement Liaison</a:t>
            </a:r>
            <a:endParaRPr lang="en-US" sz="4800">
              <a:solidFill>
                <a:srgbClr val="FFFFFF"/>
              </a:solidFill>
            </a:endParaRPr>
          </a:p>
        </p:txBody>
      </p:sp>
      <p:sp>
        <p:nvSpPr>
          <p:cNvPr id="41" name="Rectangle 40">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5" name="Graphic 24" descr="Bullseye">
            <a:extLst>
              <a:ext uri="{FF2B5EF4-FFF2-40B4-BE49-F238E27FC236}">
                <a16:creationId xmlns:a16="http://schemas.microsoft.com/office/drawing/2014/main" id="{7B91B0F9-7086-0210-E4AE-EEC16D1E9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225823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4EED0-8E24-8116-0E40-17F5C2CFEF16}"/>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Partnership District Assignment Flowchart</a:t>
            </a:r>
          </a:p>
        </p:txBody>
      </p:sp>
      <p:pic>
        <p:nvPicPr>
          <p:cNvPr id="2" name="Content Placeholder 3" descr="Graphic showing Partnership District Assignment Flowchart">
            <a:extLst>
              <a:ext uri="{FF2B5EF4-FFF2-40B4-BE49-F238E27FC236}">
                <a16:creationId xmlns:a16="http://schemas.microsoft.com/office/drawing/2014/main" id="{17EC1A96-7210-B6B4-BEBE-129B03EB31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1681" y="115083"/>
            <a:ext cx="8633724" cy="6627833"/>
          </a:xfrm>
          <a:prstGeom prst="rect">
            <a:avLst/>
          </a:prstGeom>
        </p:spPr>
      </p:pic>
      <p:sp>
        <p:nvSpPr>
          <p:cNvPr id="5" name="Explosion: 8 Points 4" descr="Picture showing flowchart for partnership district assignment">
            <a:extLst>
              <a:ext uri="{FF2B5EF4-FFF2-40B4-BE49-F238E27FC236}">
                <a16:creationId xmlns:a16="http://schemas.microsoft.com/office/drawing/2014/main" id="{7487321A-4913-4F2B-47D0-60BB8E13C5B9}"/>
              </a:ext>
            </a:extLst>
          </p:cNvPr>
          <p:cNvSpPr/>
          <p:nvPr/>
        </p:nvSpPr>
        <p:spPr>
          <a:xfrm>
            <a:off x="6096000" y="3333773"/>
            <a:ext cx="376518" cy="33617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8 Points 5">
            <a:extLst>
              <a:ext uri="{FF2B5EF4-FFF2-40B4-BE49-F238E27FC236}">
                <a16:creationId xmlns:a16="http://schemas.microsoft.com/office/drawing/2014/main" id="{E6954C0E-D50C-B595-7C49-695F2EC92E53}"/>
              </a:ext>
              <a:ext uri="{C183D7F6-B498-43B3-948B-1728B52AA6E4}">
                <adec:decorative xmlns:adec="http://schemas.microsoft.com/office/drawing/2017/decorative" val="1"/>
              </a:ext>
            </a:extLst>
          </p:cNvPr>
          <p:cNvSpPr/>
          <p:nvPr/>
        </p:nvSpPr>
        <p:spPr>
          <a:xfrm>
            <a:off x="3954556" y="4115074"/>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8 Points 6">
            <a:extLst>
              <a:ext uri="{FF2B5EF4-FFF2-40B4-BE49-F238E27FC236}">
                <a16:creationId xmlns:a16="http://schemas.microsoft.com/office/drawing/2014/main" id="{600B55E5-B830-0F68-9F70-68FD2D317016}"/>
              </a:ext>
              <a:ext uri="{C183D7F6-B498-43B3-948B-1728B52AA6E4}">
                <adec:decorative xmlns:adec="http://schemas.microsoft.com/office/drawing/2017/decorative" val="1"/>
              </a:ext>
            </a:extLst>
          </p:cNvPr>
          <p:cNvSpPr/>
          <p:nvPr/>
        </p:nvSpPr>
        <p:spPr>
          <a:xfrm>
            <a:off x="1658336" y="4616703"/>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94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5100" b="1">
                <a:solidFill>
                  <a:srgbClr val="FFFFFF"/>
                </a:solidFill>
              </a:rPr>
              <a:t>Fundamental Level of Support and Expectations</a:t>
            </a:r>
            <a:endParaRPr lang="en-US" sz="5100">
              <a:solidFill>
                <a:srgbClr val="FFFFFF"/>
              </a:solidFill>
            </a:endParaRPr>
          </a:p>
        </p:txBody>
      </p:sp>
      <p:sp>
        <p:nvSpPr>
          <p:cNvPr id="13" name="Rectangle 12">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descr="Checkmark">
            <a:extLst>
              <a:ext uri="{FF2B5EF4-FFF2-40B4-BE49-F238E27FC236}">
                <a16:creationId xmlns:a16="http://schemas.microsoft.com/office/drawing/2014/main" id="{573FC0B5-5D44-6774-FADD-04305B03FE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14079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7fb3d0-6a61-49ac-8201-d01fcd511ae7">
      <Terms xmlns="http://schemas.microsoft.com/office/infopath/2007/PartnerControls"/>
    </lcf76f155ced4ddcb4097134ff3c332f>
    <TaxCatchAll xmlns="e4664c3e-f049-4574-bd7d-7499d2032cca" xsi:nil="true"/>
    <SharedWithUsers xmlns="c5fe46aa-8cbd-4dd3-bf7a-653059db7070">
      <UserInfo>
        <DisplayName>Pearson, William (MDE)</DisplayName>
        <AccountId>2395</AccountId>
        <AccountType/>
      </UserInfo>
      <UserInfo>
        <DisplayName>Carroll, Shellee (MDE)</DisplayName>
        <AccountId>10753</AccountId>
        <AccountType/>
      </UserInfo>
      <UserInfo>
        <DisplayName>Francisco, Lisa (MDE)</DisplayName>
        <AccountId>886</AccountId>
        <AccountType/>
      </UserInfo>
      <UserInfo>
        <DisplayName>LaDue, Daniel (MDE)</DisplayName>
        <AccountId>910</AccountId>
        <AccountType/>
      </UserInfo>
      <UserInfo>
        <DisplayName>Williamson, Tara (MDE)</DisplayName>
        <AccountId>5634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BF8ACB5C5AAF49B8BAC0B8F77223F5" ma:contentTypeVersion="18" ma:contentTypeDescription="Create a new document." ma:contentTypeScope="" ma:versionID="ba4ef677ca5bbe22d1f0a546235c51a3">
  <xsd:schema xmlns:xsd="http://www.w3.org/2001/XMLSchema" xmlns:xs="http://www.w3.org/2001/XMLSchema" xmlns:p="http://schemas.microsoft.com/office/2006/metadata/properties" xmlns:ns2="687fb3d0-6a61-49ac-8201-d01fcd511ae7" xmlns:ns3="c5fe46aa-8cbd-4dd3-bf7a-653059db7070" xmlns:ns4="e4664c3e-f049-4574-bd7d-7499d2032cca" targetNamespace="http://schemas.microsoft.com/office/2006/metadata/properties" ma:root="true" ma:fieldsID="e5c84e1fba0c83e8b850588c4ab1519f" ns2:_="" ns3:_="" ns4:_="">
    <xsd:import namespace="687fb3d0-6a61-49ac-8201-d01fcd511ae7"/>
    <xsd:import namespace="c5fe46aa-8cbd-4dd3-bf7a-653059db7070"/>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fb3d0-6a61-49ac-8201-d01fcd511ae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e46aa-8cbd-4dd3-bf7a-653059db70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6477cd5-50b3-487e-9c2d-3b571252d9cb}" ma:internalName="TaxCatchAll" ma:showField="CatchAllData" ma:web="6adb6e0f-7e94-4c58-aa56-30d3c03a8f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01F56-A035-4AEA-834F-F8FDDB5A4872}">
  <ds:schemaRefs>
    <ds:schemaRef ds:uri="http://purl.org/dc/elements/1.1/"/>
    <ds:schemaRef ds:uri="e4664c3e-f049-4574-bd7d-7499d2032cca"/>
    <ds:schemaRef ds:uri="http://purl.org/dc/terms/"/>
    <ds:schemaRef ds:uri="http://www.w3.org/XML/1998/namespace"/>
    <ds:schemaRef ds:uri="http://schemas.microsoft.com/office/2006/documentManagement/types"/>
    <ds:schemaRef ds:uri="http://schemas.microsoft.com/office/infopath/2007/PartnerControls"/>
    <ds:schemaRef ds:uri="c5fe46aa-8cbd-4dd3-bf7a-653059db7070"/>
    <ds:schemaRef ds:uri="http://schemas.openxmlformats.org/package/2006/metadata/core-properties"/>
    <ds:schemaRef ds:uri="687fb3d0-6a61-49ac-8201-d01fcd511ae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3649745-4517-478F-9843-570FBB8E6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fb3d0-6a61-49ac-8201-d01fcd511ae7"/>
    <ds:schemaRef ds:uri="c5fe46aa-8cbd-4dd3-bf7a-653059db7070"/>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B4AC4E-A021-4C7D-B30A-0C418DF209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4506</TotalTime>
  <Words>6109</Words>
  <Application>Microsoft Office PowerPoint</Application>
  <PresentationFormat>Widescreen</PresentationFormat>
  <Paragraphs>668</Paragraphs>
  <Slides>48</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MS PGothic</vt:lpstr>
      <vt:lpstr>Arial</vt:lpstr>
      <vt:lpstr>Calibri</vt:lpstr>
      <vt:lpstr>Calibri Light</vt:lpstr>
      <vt:lpstr>Cavolini</vt:lpstr>
      <vt:lpstr>Courier New</vt:lpstr>
      <vt:lpstr>inherit</vt:lpstr>
      <vt:lpstr>Montserrat</vt:lpstr>
      <vt:lpstr>Symbol</vt:lpstr>
      <vt:lpstr>Times New Roman</vt:lpstr>
      <vt:lpstr>Verdana</vt:lpstr>
      <vt:lpstr>Metropolitan</vt:lpstr>
      <vt:lpstr>The Office of Partnership Districts   Introduction to the Partnership Agreement  Fundamental Level of Support Webinar  December 14, 2022</vt:lpstr>
      <vt:lpstr>Welcome</vt:lpstr>
      <vt:lpstr>Welcome –  The Office of Partnership Districts (OPD) Team</vt:lpstr>
      <vt:lpstr>  Partnership District Model</vt:lpstr>
      <vt:lpstr>What we will cover today…</vt:lpstr>
      <vt:lpstr>CSI, Partnership Agreement Via Office of Partnership Districts</vt:lpstr>
      <vt:lpstr>Partnership Agreement   Level of Support Assignment   Expectations  Partnership Agreement Liaison</vt:lpstr>
      <vt:lpstr>Partnership District Assignment Flowchart</vt:lpstr>
      <vt:lpstr>Fundamental Level of Support and Expectations</vt:lpstr>
      <vt:lpstr>Fundamental Levels of Support and Expectations</vt:lpstr>
      <vt:lpstr>Role of Partnership Agreement Liaison</vt:lpstr>
      <vt:lpstr>Partnership Agreement   Development Timeline  Components  MICIP Alignment </vt:lpstr>
      <vt:lpstr>Partnership Agreement Development Timeline</vt:lpstr>
      <vt:lpstr>Partnership Agreement  Alignment with MICIP</vt:lpstr>
      <vt:lpstr>Needs Assessment &gt; Areas of Inquiry</vt:lpstr>
      <vt:lpstr>Goals &gt; Strategies &gt; Activities</vt:lpstr>
      <vt:lpstr>Example District Goal Area  Student Math Achievement (Elementary Building)</vt:lpstr>
      <vt:lpstr>Example District Goal Area  Student Math Achievement (Secondary Building)</vt:lpstr>
      <vt:lpstr>18-Month Interim Benchmark Targets &amp;  36-Month End Outcome Targets Must Include</vt:lpstr>
      <vt:lpstr>18-Month Interim Benchmark Targets &amp;  36-Month End Outcome Targets Also Must Include</vt:lpstr>
      <vt:lpstr>Sample Outcomes and Benchmark Table</vt:lpstr>
      <vt:lpstr>Partnership Agreement Report (MICIP Generated Report) Possibility</vt:lpstr>
      <vt:lpstr>Accountability Measures</vt:lpstr>
      <vt:lpstr>Accountability Measures –  Reconstitution</vt:lpstr>
      <vt:lpstr>Accountability Measures –  Reconstitution Defined</vt:lpstr>
      <vt:lpstr>Accountability Measures Example</vt:lpstr>
      <vt:lpstr>Partnership Assignment Timeline</vt:lpstr>
      <vt:lpstr>Partnership Assignment Round Four Timeline</vt:lpstr>
      <vt:lpstr>Partnership Agreement Progress and Completion</vt:lpstr>
      <vt:lpstr>Benchmark Review</vt:lpstr>
      <vt:lpstr>Completing the Partnership Agreement</vt:lpstr>
      <vt:lpstr>Partnership Agreement Summary Meeting &amp; Report </vt:lpstr>
      <vt:lpstr>Academic Outcomes Evaluation (AOE) </vt:lpstr>
      <vt:lpstr>Academic Outcomes Evaluation (AOE)</vt:lpstr>
      <vt:lpstr>Section 21(h)</vt:lpstr>
      <vt:lpstr>Section 21(h) MCL 388.1621(h) </vt:lpstr>
      <vt:lpstr>Section 21(h) Funds</vt:lpstr>
      <vt:lpstr>Partnership Agreement Requirements  EPIC Survey  MI Data Hub</vt:lpstr>
      <vt:lpstr>Education Policy Innovation Collaborative (EPIC), Michigan State University  </vt:lpstr>
      <vt:lpstr>Resources</vt:lpstr>
      <vt:lpstr>Office of Partnership Districts (michigan.gov)</vt:lpstr>
      <vt:lpstr>Resources for Partnership Districts</vt:lpstr>
      <vt:lpstr>OPD Networking Event  Save the Date: May 17, 2023</vt:lpstr>
      <vt:lpstr>Communications Recap</vt:lpstr>
      <vt:lpstr>Next Steps</vt:lpstr>
      <vt:lpstr>Introduction Meeting: District Superintendent/PSA School Leader  PAL  OPD Director/Assistant Director</vt:lpstr>
      <vt:lpstr>Questions</vt:lpstr>
      <vt:lpstr>What We Covered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Partnership Districts</dc:title>
  <dc:creator>Riggle, Sheri (MDE)</dc:creator>
  <cp:lastModifiedBy>Riggle, Sheri (MDE)</cp:lastModifiedBy>
  <cp:revision>5</cp:revision>
  <dcterms:created xsi:type="dcterms:W3CDTF">2020-05-12T14:23:23Z</dcterms:created>
  <dcterms:modified xsi:type="dcterms:W3CDTF">2024-03-26T19:48:16Z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0x010100D5BF8ACB5C5AAF49B8BAC0B8F77223F5</vt:lpwstr>
  </property>
  <property fmtid="{D5CDD505-2E9C-101B-9397-08002B2CF9AE}" pid="3" name="MSIP_Label_3a2fed65-62e7-46ea-af74-187e0c17143a_Enabled">
    <vt:lpwstr>true</vt:lpwstr>
  </property>
  <property fmtid="{D5CDD505-2E9C-101B-9397-08002B2CF9AE}" pid="4" name="MSIP_Label_3a2fed65-62e7-46ea-af74-187e0c17143a_SetDate">
    <vt:lpwstr>2021-05-03T17:52:20Z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d7bd32d3-7f04-49ef-9961-8c55a812003a</vt:lpwstr>
  </property>
  <property fmtid="{D5CDD505-2E9C-101B-9397-08002B2CF9AE}" pid="9" name="MSIP_Label_3a2fed65-62e7-46ea-af74-187e0c17143a_ContentBits">
    <vt:lpwstr>0</vt:lpwstr>
  </property>
  <property fmtid="{D5CDD505-2E9C-101B-9397-08002B2CF9AE}" pid="10" name="MediaServiceImageTags">
    <vt:lpwstr/>
  </property>
</Properties>
</file>