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showSpecialPlsOnTitleSld="0">
  <p:sldMasterIdLst>
    <p:sldMasterId id="2147483648" r:id="rId4"/>
    <p:sldMasterId id="2147483665"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6858000" cx="12192000"/>
  <p:notesSz cx="7102475" cy="9388475"/>
  <p:embeddedFontLst>
    <p:embeddedFont>
      <p:font typeface="Tahoma"/>
      <p:regular r:id="rId31"/>
      <p:bold r:id="rId32"/>
    </p:embeddedFont>
    <p:embeddedFont>
      <p:font typeface="Arial Black"/>
      <p:regular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2D200454-40CA-4A62-9FC3-DE9A4176ACB9}">
      <p15:notesGuideLst>
        <p15:guide id="1" orient="horz" pos="2957">
          <p15:clr>
            <a:srgbClr val="A4A3A4"/>
          </p15:clr>
        </p15:guide>
        <p15:guide id="2" pos="2237">
          <p15:clr>
            <a:srgbClr val="A4A3A4"/>
          </p15:clr>
        </p15:guide>
      </p15:notesGuideLst>
    </p:ext>
    <p:ext uri="http://customooxmlschemas.google.com/">
      <go:slidesCustomData xmlns:go="http://customooxmlschemas.google.com/" r:id="rId34" roundtripDataSignature="AMtx7mgMt4J6G4SspmDTbbxNxVScgworu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3840"/>
      </p:guideLst>
    </p:cSldViewPr>
  </p:slideViewPr>
  <p:notesViewPr>
    <p:cSldViewPr snapToGrid="0">
      <p:cViewPr varScale="1">
        <p:scale>
          <a:sx n="100" d="100"/>
          <a:sy n="100" d="100"/>
        </p:scale>
        <p:origin x="0" y="0"/>
      </p:cViewPr>
      <p:guideLst>
        <p:guide pos="2957" orient="horz"/>
        <p:guide pos="2237"/>
      </p:guideLst>
    </p:cSldViewPr>
  </p:notes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Tahoma-regular.fntdata"/><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ArialBlack-regular.fntdata"/><Relationship Id="rId10" Type="http://schemas.openxmlformats.org/officeDocument/2006/relationships/slide" Target="slides/slide4.xml"/><Relationship Id="rId32" Type="http://schemas.openxmlformats.org/officeDocument/2006/relationships/font" Target="fonts/Tahoma-bold.fntdata"/><Relationship Id="rId13" Type="http://schemas.openxmlformats.org/officeDocument/2006/relationships/slide" Target="slides/slide7.xml"/><Relationship Id="rId12" Type="http://schemas.openxmlformats.org/officeDocument/2006/relationships/slide" Target="slides/slide6.xml"/><Relationship Id="rId34" Type="http://customschemas.google.com/relationships/presentationmetadata" Target="meta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76775" cy="471348"/>
          </a:xfrm>
          <a:prstGeom prst="rect">
            <a:avLst/>
          </a:prstGeom>
          <a:noFill/>
          <a:ln>
            <a:noFill/>
          </a:ln>
        </p:spPr>
        <p:txBody>
          <a:bodyPr anchorCtr="0" anchor="t" bIns="47100" lIns="94200" spcFirstLastPara="1" rIns="94200" wrap="square" tIns="47100">
            <a:noAutofit/>
          </a:bodyPr>
          <a:lstStyle>
            <a:lvl1pPr lvl="0" marR="0" rtl="0" algn="l">
              <a:spcBef>
                <a:spcPts val="0"/>
              </a:spcBef>
              <a:spcAft>
                <a:spcPts val="0"/>
              </a:spcAft>
              <a:buSzPts val="1400"/>
              <a:buNone/>
              <a:defRPr b="0" i="0" sz="1200" u="none" cap="none" strike="noStrike">
                <a:solidFill>
                  <a:schemeClr val="dk1"/>
                </a:solidFill>
                <a:latin typeface="Tahoma"/>
                <a:ea typeface="Tahoma"/>
                <a:cs typeface="Tahoma"/>
                <a:sym typeface="Tahoma"/>
              </a:defRPr>
            </a:lvl1pPr>
            <a:lvl2pPr lvl="1"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9pPr>
          </a:lstStyle>
          <a:p/>
        </p:txBody>
      </p:sp>
      <p:sp>
        <p:nvSpPr>
          <p:cNvPr id="4" name="Google Shape;4;n"/>
          <p:cNvSpPr txBox="1"/>
          <p:nvPr>
            <p:ph idx="10" type="dt"/>
          </p:nvPr>
        </p:nvSpPr>
        <p:spPr>
          <a:xfrm>
            <a:off x="4025702" y="0"/>
            <a:ext cx="3076774" cy="471348"/>
          </a:xfrm>
          <a:prstGeom prst="rect">
            <a:avLst/>
          </a:prstGeom>
          <a:noFill/>
          <a:ln>
            <a:noFill/>
          </a:ln>
        </p:spPr>
        <p:txBody>
          <a:bodyPr anchorCtr="0" anchor="t" bIns="47100" lIns="94200" spcFirstLastPara="1" rIns="94200" wrap="square" tIns="47100">
            <a:noAutofit/>
          </a:bodyPr>
          <a:lstStyle>
            <a:lvl1pPr lvl="0" marR="0" rtl="0" algn="r">
              <a:spcBef>
                <a:spcPts val="0"/>
              </a:spcBef>
              <a:spcAft>
                <a:spcPts val="0"/>
              </a:spcAft>
              <a:buSzPts val="1400"/>
              <a:buNone/>
              <a:defRPr b="0" i="0" sz="1200" u="none" cap="none" strike="noStrike">
                <a:solidFill>
                  <a:schemeClr val="dk1"/>
                </a:solidFill>
                <a:latin typeface="Tahoma"/>
                <a:ea typeface="Tahoma"/>
                <a:cs typeface="Tahoma"/>
                <a:sym typeface="Tahoma"/>
              </a:defRPr>
            </a:lvl1pPr>
            <a:lvl2pPr lvl="1"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9pPr>
          </a:lstStyle>
          <a:p/>
        </p:txBody>
      </p:sp>
      <p:sp>
        <p:nvSpPr>
          <p:cNvPr id="5" name="Google Shape;5;n"/>
          <p:cNvSpPr/>
          <p:nvPr>
            <p:ph idx="3" type="sldImg"/>
          </p:nvPr>
        </p:nvSpPr>
        <p:spPr>
          <a:xfrm>
            <a:off x="425450" y="704850"/>
            <a:ext cx="6253163" cy="351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 name="Google Shape;6;n"/>
          <p:cNvSpPr txBox="1"/>
          <p:nvPr>
            <p:ph idx="1" type="body"/>
          </p:nvPr>
        </p:nvSpPr>
        <p:spPr>
          <a:xfrm>
            <a:off x="945710" y="4460167"/>
            <a:ext cx="5211055" cy="4222890"/>
          </a:xfrm>
          <a:prstGeom prst="rect">
            <a:avLst/>
          </a:prstGeom>
          <a:noFill/>
          <a:ln>
            <a:noFill/>
          </a:ln>
        </p:spPr>
        <p:txBody>
          <a:bodyPr anchorCtr="0" anchor="t" bIns="47100" lIns="94200" spcFirstLastPara="1" rIns="94200" wrap="square" tIns="47100">
            <a:noAutofit/>
          </a:bodyPr>
          <a:lstStyle>
            <a:lvl1pPr indent="-228600" lvl="0" marL="457200" marR="0" rtl="0" algn="l">
              <a:spcBef>
                <a:spcPts val="360"/>
              </a:spcBef>
              <a:spcAft>
                <a:spcPts val="0"/>
              </a:spcAft>
              <a:buSzPts val="1400"/>
              <a:buNone/>
              <a:defRPr b="0" i="0" sz="1200" u="none" cap="none" strike="noStrike">
                <a:solidFill>
                  <a:schemeClr val="dk1"/>
                </a:solidFill>
                <a:latin typeface="Times New Roman"/>
                <a:ea typeface="Times New Roman"/>
                <a:cs typeface="Times New Roman"/>
                <a:sym typeface="Times New Roman"/>
              </a:defRPr>
            </a:lvl1pPr>
            <a:lvl2pPr indent="-228600" lvl="1" marL="914400" marR="0" rtl="0" algn="l">
              <a:spcBef>
                <a:spcPts val="360"/>
              </a:spcBef>
              <a:spcAft>
                <a:spcPts val="0"/>
              </a:spcAft>
              <a:buSzPts val="1400"/>
              <a:buNone/>
              <a:defRPr b="0" i="0" sz="1200" u="none" cap="none" strike="noStrike">
                <a:solidFill>
                  <a:schemeClr val="dk1"/>
                </a:solidFill>
                <a:latin typeface="Times New Roman"/>
                <a:ea typeface="Times New Roman"/>
                <a:cs typeface="Times New Roman"/>
                <a:sym typeface="Times New Roman"/>
              </a:defRPr>
            </a:lvl2pPr>
            <a:lvl3pPr indent="-228600" lvl="2" marL="1371600" marR="0" rtl="0" algn="l">
              <a:spcBef>
                <a:spcPts val="360"/>
              </a:spcBef>
              <a:spcAft>
                <a:spcPts val="0"/>
              </a:spcAft>
              <a:buSzPts val="1400"/>
              <a:buNone/>
              <a:defRPr b="0" i="0" sz="1200" u="none" cap="none" strike="noStrike">
                <a:solidFill>
                  <a:schemeClr val="dk1"/>
                </a:solidFill>
                <a:latin typeface="Times New Roman"/>
                <a:ea typeface="Times New Roman"/>
                <a:cs typeface="Times New Roman"/>
                <a:sym typeface="Times New Roman"/>
              </a:defRPr>
            </a:lvl3pPr>
            <a:lvl4pPr indent="-228600" lvl="3" marL="1828800" marR="0" rtl="0" algn="l">
              <a:spcBef>
                <a:spcPts val="360"/>
              </a:spcBef>
              <a:spcAft>
                <a:spcPts val="0"/>
              </a:spcAft>
              <a:buSzPts val="1400"/>
              <a:buNone/>
              <a:defRPr b="0" i="0" sz="1200" u="none" cap="none" strike="noStrike">
                <a:solidFill>
                  <a:schemeClr val="dk1"/>
                </a:solidFill>
                <a:latin typeface="Times New Roman"/>
                <a:ea typeface="Times New Roman"/>
                <a:cs typeface="Times New Roman"/>
                <a:sym typeface="Times New Roman"/>
              </a:defRPr>
            </a:lvl4pPr>
            <a:lvl5pPr indent="-228600" lvl="4" marL="2286000" marR="0" rtl="0" algn="l">
              <a:spcBef>
                <a:spcPts val="360"/>
              </a:spcBef>
              <a:spcAft>
                <a:spcPts val="0"/>
              </a:spcAft>
              <a:buSzPts val="1400"/>
              <a:buNone/>
              <a:defRPr b="0" i="0" sz="1200" u="none" cap="none" strike="noStrike">
                <a:solidFill>
                  <a:schemeClr val="dk1"/>
                </a:solidFill>
                <a:latin typeface="Times New Roman"/>
                <a:ea typeface="Times New Roman"/>
                <a:cs typeface="Times New Roman"/>
                <a:sym typeface="Times New Roman"/>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917128"/>
            <a:ext cx="3076775" cy="471348"/>
          </a:xfrm>
          <a:prstGeom prst="rect">
            <a:avLst/>
          </a:prstGeom>
          <a:noFill/>
          <a:ln>
            <a:noFill/>
          </a:ln>
        </p:spPr>
        <p:txBody>
          <a:bodyPr anchorCtr="0" anchor="b" bIns="47100" lIns="94200" spcFirstLastPara="1" rIns="94200" wrap="square" tIns="47100">
            <a:noAutofit/>
          </a:bodyPr>
          <a:lstStyle>
            <a:lvl1pPr lvl="0" marR="0" rtl="0" algn="l">
              <a:spcBef>
                <a:spcPts val="0"/>
              </a:spcBef>
              <a:spcAft>
                <a:spcPts val="0"/>
              </a:spcAft>
              <a:buSzPts val="1400"/>
              <a:buNone/>
              <a:defRPr b="0" i="0" sz="1200" u="none" cap="none" strike="noStrike">
                <a:solidFill>
                  <a:schemeClr val="dk1"/>
                </a:solidFill>
                <a:latin typeface="Tahoma"/>
                <a:ea typeface="Tahoma"/>
                <a:cs typeface="Tahoma"/>
                <a:sym typeface="Tahoma"/>
              </a:defRPr>
            </a:lvl1pPr>
            <a:lvl2pPr lvl="1"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9pPr>
          </a:lstStyle>
          <a:p/>
        </p:txBody>
      </p:sp>
      <p:sp>
        <p:nvSpPr>
          <p:cNvPr id="8" name="Google Shape;8;n"/>
          <p:cNvSpPr txBox="1"/>
          <p:nvPr>
            <p:ph idx="12" type="sldNum"/>
          </p:nvPr>
        </p:nvSpPr>
        <p:spPr>
          <a:xfrm>
            <a:off x="4025702" y="8917128"/>
            <a:ext cx="3076774" cy="471348"/>
          </a:xfrm>
          <a:prstGeom prst="rect">
            <a:avLst/>
          </a:prstGeom>
          <a:noFill/>
          <a:ln>
            <a:noFill/>
          </a:ln>
        </p:spPr>
        <p:txBody>
          <a:bodyPr anchorCtr="0" anchor="b" bIns="47100" lIns="94200" spcFirstLastPara="1" rIns="94200" wrap="square" tIns="471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Tahoma"/>
                <a:ea typeface="Tahoma"/>
                <a:cs typeface="Tahoma"/>
                <a:sym typeface="Tahoma"/>
              </a:rPr>
              <a:t>‹#›</a:t>
            </a:fld>
            <a:endParaRPr b="0" i="0" sz="1200" u="none" cap="none" strike="noStrike">
              <a:solidFill>
                <a:schemeClr val="dk1"/>
              </a:solidFill>
              <a:latin typeface="Tahoma"/>
              <a:ea typeface="Tahoma"/>
              <a:cs typeface="Tahoma"/>
              <a:sym typeface="Tahoma"/>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Google Shape;192;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93" name="Google Shape;19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Times New Roman"/>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0" name="Shape 290"/>
        <p:cNvGrpSpPr/>
        <p:nvPr/>
      </p:nvGrpSpPr>
      <p:grpSpPr>
        <a:xfrm>
          <a:off x="0" y="0"/>
          <a:ext cx="0" cy="0"/>
          <a:chOff x="0" y="0"/>
          <a:chExt cx="0" cy="0"/>
        </a:xfrm>
      </p:grpSpPr>
      <p:sp>
        <p:nvSpPr>
          <p:cNvPr id="291" name="Google Shape;291;p10:notes"/>
          <p:cNvSpPr/>
          <p:nvPr>
            <p:ph idx="2" type="sldImg"/>
          </p:nvPr>
        </p:nvSpPr>
        <p:spPr>
          <a:xfrm>
            <a:off x="425450" y="704850"/>
            <a:ext cx="6253163" cy="351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92" name="Google Shape;292;p10:notes"/>
          <p:cNvSpPr txBox="1"/>
          <p:nvPr>
            <p:ph idx="1" type="body"/>
          </p:nvPr>
        </p:nvSpPr>
        <p:spPr>
          <a:xfrm>
            <a:off x="945710" y="4460167"/>
            <a:ext cx="5211055" cy="4222890"/>
          </a:xfrm>
          <a:prstGeom prst="rect">
            <a:avLst/>
          </a:prstGeom>
          <a:noFill/>
          <a:ln>
            <a:noFill/>
          </a:ln>
        </p:spPr>
        <p:txBody>
          <a:bodyPr anchorCtr="0" anchor="t" bIns="47100" lIns="94200" spcFirstLastPara="1" rIns="94200" wrap="square" tIns="47100">
            <a:noAutofit/>
          </a:bodyPr>
          <a:lstStyle/>
          <a:p>
            <a:pPr indent="0" lvl="0" marL="0" rtl="0" algn="l">
              <a:spcBef>
                <a:spcPts val="0"/>
              </a:spcBef>
              <a:spcAft>
                <a:spcPts val="0"/>
              </a:spcAft>
              <a:buNone/>
            </a:pPr>
            <a:r>
              <a:t/>
            </a:r>
            <a:endParaRPr/>
          </a:p>
        </p:txBody>
      </p:sp>
      <p:sp>
        <p:nvSpPr>
          <p:cNvPr id="293" name="Google Shape;293;p10:notes"/>
          <p:cNvSpPr txBox="1"/>
          <p:nvPr>
            <p:ph idx="12" type="sldNum"/>
          </p:nvPr>
        </p:nvSpPr>
        <p:spPr>
          <a:xfrm>
            <a:off x="4025702" y="8917128"/>
            <a:ext cx="3076774" cy="471348"/>
          </a:xfrm>
          <a:prstGeom prst="rect">
            <a:avLst/>
          </a:prstGeom>
          <a:noFill/>
          <a:ln>
            <a:noFill/>
          </a:ln>
        </p:spPr>
        <p:txBody>
          <a:bodyPr anchorCtr="0" anchor="b" bIns="47100" lIns="94200" spcFirstLastPara="1" rIns="94200" wrap="square" tIns="471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1" name="Shape 311"/>
        <p:cNvGrpSpPr/>
        <p:nvPr/>
      </p:nvGrpSpPr>
      <p:grpSpPr>
        <a:xfrm>
          <a:off x="0" y="0"/>
          <a:ext cx="0" cy="0"/>
          <a:chOff x="0" y="0"/>
          <a:chExt cx="0" cy="0"/>
        </a:xfrm>
      </p:grpSpPr>
      <p:sp>
        <p:nvSpPr>
          <p:cNvPr id="312" name="Google Shape;312;p11:notes"/>
          <p:cNvSpPr/>
          <p:nvPr>
            <p:ph idx="2" type="sldImg"/>
          </p:nvPr>
        </p:nvSpPr>
        <p:spPr>
          <a:xfrm>
            <a:off x="425450" y="704850"/>
            <a:ext cx="6253163" cy="351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313" name="Google Shape;313;p11:notes"/>
          <p:cNvSpPr txBox="1"/>
          <p:nvPr>
            <p:ph idx="1" type="body"/>
          </p:nvPr>
        </p:nvSpPr>
        <p:spPr>
          <a:xfrm>
            <a:off x="945710" y="4460167"/>
            <a:ext cx="5211055" cy="4222890"/>
          </a:xfrm>
          <a:prstGeom prst="rect">
            <a:avLst/>
          </a:prstGeom>
          <a:noFill/>
          <a:ln>
            <a:noFill/>
          </a:ln>
        </p:spPr>
        <p:txBody>
          <a:bodyPr anchorCtr="0" anchor="t" bIns="47100" lIns="94200" spcFirstLastPara="1" rIns="94200" wrap="square" tIns="47100">
            <a:normAutofit/>
          </a:bodyPr>
          <a:lstStyle/>
          <a:p>
            <a:pPr indent="0" lvl="0" marL="0" marR="0" rtl="0" algn="l">
              <a:lnSpc>
                <a:spcPct val="90000"/>
              </a:lnSpc>
              <a:spcBef>
                <a:spcPts val="0"/>
              </a:spcBef>
              <a:spcAft>
                <a:spcPts val="0"/>
              </a:spcAft>
              <a:buClr>
                <a:schemeClr val="dk1"/>
              </a:buClr>
              <a:buSzPts val="1200"/>
              <a:buFont typeface="Arial"/>
              <a:buNone/>
            </a:pPr>
            <a:r>
              <a:rPr b="1" lang="en-US">
                <a:latin typeface="Arial"/>
                <a:ea typeface="Arial"/>
                <a:cs typeface="Arial"/>
                <a:sym typeface="Arial"/>
              </a:rPr>
              <a:t>ASK</a:t>
            </a:r>
            <a:endParaRPr/>
          </a:p>
          <a:p>
            <a:pPr indent="0" lvl="0" marL="0" rtl="0" algn="l">
              <a:lnSpc>
                <a:spcPct val="90000"/>
              </a:lnSpc>
              <a:spcBef>
                <a:spcPts val="360"/>
              </a:spcBef>
              <a:spcAft>
                <a:spcPts val="0"/>
              </a:spcAft>
              <a:buNone/>
            </a:pPr>
            <a:r>
              <a:rPr lang="en-US"/>
              <a:t>“What do you think the Cost of Caring means?”</a:t>
            </a:r>
            <a:endParaRPr/>
          </a:p>
          <a:p>
            <a:pPr indent="0" lvl="0" marL="0" rtl="0" algn="l">
              <a:lnSpc>
                <a:spcPct val="90000"/>
              </a:lnSpc>
              <a:spcBef>
                <a:spcPts val="360"/>
              </a:spcBef>
              <a:spcAft>
                <a:spcPts val="0"/>
              </a:spcAft>
              <a:buNone/>
            </a:pPr>
            <a:r>
              <a:t/>
            </a:r>
            <a:endParaRPr/>
          </a:p>
          <a:p>
            <a:pPr indent="0" lvl="0" marL="0" rtl="0" algn="l">
              <a:lnSpc>
                <a:spcPct val="90000"/>
              </a:lnSpc>
              <a:spcBef>
                <a:spcPts val="360"/>
              </a:spcBef>
              <a:spcAft>
                <a:spcPts val="0"/>
              </a:spcAft>
              <a:buNone/>
            </a:pPr>
            <a:r>
              <a:rPr b="1" lang="en-US"/>
              <a:t>Trainer Notes:</a:t>
            </a:r>
            <a:endParaRPr/>
          </a:p>
          <a:p>
            <a:pPr indent="0" lvl="0" marL="0" rtl="0" algn="l">
              <a:lnSpc>
                <a:spcPct val="90000"/>
              </a:lnSpc>
              <a:spcBef>
                <a:spcPts val="360"/>
              </a:spcBef>
              <a:spcAft>
                <a:spcPts val="0"/>
              </a:spcAft>
              <a:buNone/>
            </a:pPr>
            <a:r>
              <a:rPr b="0" lang="en-US"/>
              <a:t>“Cost of Caring” was a term coined by Charles </a:t>
            </a:r>
            <a:r>
              <a:rPr lang="en-US"/>
              <a:t>Figley , Professor and Director of Tulane University Traumatology Center, “father of compassion fatigue”</a:t>
            </a:r>
            <a:endParaRPr/>
          </a:p>
          <a:p>
            <a:pPr indent="0" lvl="0" marL="0" rtl="0" algn="l">
              <a:lnSpc>
                <a:spcPct val="90000"/>
              </a:lnSpc>
              <a:spcBef>
                <a:spcPts val="360"/>
              </a:spcBef>
              <a:spcAft>
                <a:spcPts val="0"/>
              </a:spcAft>
              <a:buNone/>
            </a:pPr>
            <a:r>
              <a:t/>
            </a:r>
            <a:endParaRPr/>
          </a:p>
          <a:p>
            <a:pPr indent="0" lvl="0" marL="0" rtl="0" algn="l">
              <a:lnSpc>
                <a:spcPct val="90000"/>
              </a:lnSpc>
              <a:spcBef>
                <a:spcPts val="360"/>
              </a:spcBef>
              <a:spcAft>
                <a:spcPts val="0"/>
              </a:spcAft>
              <a:buNone/>
            </a:pPr>
            <a:r>
              <a:rPr b="1" lang="en-US"/>
              <a:t>Key Message:</a:t>
            </a:r>
            <a:endParaRPr/>
          </a:p>
          <a:p>
            <a:pPr indent="0" lvl="0" marL="0" rtl="0" algn="l">
              <a:lnSpc>
                <a:spcPct val="90000"/>
              </a:lnSpc>
              <a:spcBef>
                <a:spcPts val="360"/>
              </a:spcBef>
              <a:spcAft>
                <a:spcPts val="0"/>
              </a:spcAft>
              <a:buNone/>
            </a:pPr>
            <a:r>
              <a:rPr lang="en-US"/>
              <a:t>From http://www.compassionfatigue.org/pages/RunningOnEmpty.pdf:</a:t>
            </a:r>
            <a:endParaRPr/>
          </a:p>
          <a:p>
            <a:pPr indent="0" lvl="0" marL="0" rtl="0" algn="l">
              <a:lnSpc>
                <a:spcPct val="90000"/>
              </a:lnSpc>
              <a:spcBef>
                <a:spcPts val="360"/>
              </a:spcBef>
              <a:spcAft>
                <a:spcPts val="0"/>
              </a:spcAft>
              <a:buNone/>
            </a:pPr>
            <a:r>
              <a:rPr lang="en-US"/>
              <a:t>-   </a:t>
            </a:r>
            <a:r>
              <a:rPr b="0" lang="en-US" u="sng"/>
              <a:t>Occupational hazard</a:t>
            </a:r>
            <a:r>
              <a:rPr lang="en-US"/>
              <a:t>: Meaning, </a:t>
            </a:r>
            <a:r>
              <a:rPr b="0" lang="en-US"/>
              <a:t>“Almost everyone who cares about their clients/patients will develop a certain amount of it, to varying degrees of severity”</a:t>
            </a:r>
            <a:endParaRPr/>
          </a:p>
          <a:p>
            <a:pPr indent="-171450" lvl="0" marL="171450" rtl="0" algn="l">
              <a:lnSpc>
                <a:spcPct val="90000"/>
              </a:lnSpc>
              <a:spcBef>
                <a:spcPts val="360"/>
              </a:spcBef>
              <a:spcAft>
                <a:spcPts val="0"/>
              </a:spcAft>
              <a:buClr>
                <a:schemeClr val="dk1"/>
              </a:buClr>
              <a:buSzPts val="1200"/>
              <a:buFont typeface="Times New Roman"/>
              <a:buChar char="-"/>
            </a:pPr>
            <a:r>
              <a:rPr lang="en-US"/>
              <a:t>Compassion Fatigue has been described as the “cost of caring" for others in emotional and physical pain. (Figley, 1982) *Will be discussed in detail later in training*</a:t>
            </a:r>
            <a:endParaRPr/>
          </a:p>
          <a:p>
            <a:pPr indent="0" lvl="0" marL="0" rtl="0" algn="l">
              <a:lnSpc>
                <a:spcPct val="90000"/>
              </a:lnSpc>
              <a:spcBef>
                <a:spcPts val="330"/>
              </a:spcBef>
              <a:spcAft>
                <a:spcPts val="0"/>
              </a:spcAft>
              <a:buNone/>
            </a:pPr>
            <a:r>
              <a:t/>
            </a:r>
            <a:endParaRPr i="0" sz="1100"/>
          </a:p>
          <a:p>
            <a:pPr indent="0" lvl="0" marL="0" rtl="0" algn="l">
              <a:lnSpc>
                <a:spcPct val="90000"/>
              </a:lnSpc>
              <a:spcBef>
                <a:spcPts val="330"/>
              </a:spcBef>
              <a:spcAft>
                <a:spcPts val="0"/>
              </a:spcAft>
              <a:buNone/>
            </a:pPr>
            <a:r>
              <a:rPr b="1" i="0" lang="en-US" sz="1100"/>
              <a:t>RESOURCES:</a:t>
            </a:r>
            <a:endParaRPr/>
          </a:p>
          <a:p>
            <a:pPr indent="0" lvl="0" marL="0" rtl="0" algn="l">
              <a:lnSpc>
                <a:spcPct val="90000"/>
              </a:lnSpc>
              <a:spcBef>
                <a:spcPts val="330"/>
              </a:spcBef>
              <a:spcAft>
                <a:spcPts val="0"/>
              </a:spcAft>
              <a:buNone/>
            </a:pPr>
            <a:r>
              <a:rPr i="0" lang="en-US" sz="1100"/>
              <a:t>Figley, C. (1995). Compassion fatigue: Toward a new understanding of the costs of caring</a:t>
            </a:r>
            <a:endParaRPr/>
          </a:p>
          <a:p>
            <a:pPr indent="0" lvl="0" marL="0" rtl="0" algn="l">
              <a:lnSpc>
                <a:spcPct val="90000"/>
              </a:lnSpc>
              <a:spcBef>
                <a:spcPts val="360"/>
              </a:spcBef>
              <a:spcAft>
                <a:spcPts val="0"/>
              </a:spcAft>
              <a:buNone/>
            </a:pPr>
            <a:r>
              <a:rPr b="0" i="0" lang="en-US"/>
              <a:t>http://www.compassionfatigue.org/pages/RunningOnEmpty.pdf </a:t>
            </a:r>
            <a:endParaRPr/>
          </a:p>
        </p:txBody>
      </p:sp>
      <p:sp>
        <p:nvSpPr>
          <p:cNvPr id="314" name="Google Shape;314;p11:notes"/>
          <p:cNvSpPr txBox="1"/>
          <p:nvPr>
            <p:ph idx="12" type="sldNum"/>
          </p:nvPr>
        </p:nvSpPr>
        <p:spPr>
          <a:xfrm>
            <a:off x="4025702" y="8917128"/>
            <a:ext cx="3076774" cy="471348"/>
          </a:xfrm>
          <a:prstGeom prst="rect">
            <a:avLst/>
          </a:prstGeom>
          <a:noFill/>
          <a:ln>
            <a:noFill/>
          </a:ln>
        </p:spPr>
        <p:txBody>
          <a:bodyPr anchorCtr="0" anchor="b" bIns="47100" lIns="94200" spcFirstLastPara="1" rIns="94200" wrap="square" tIns="471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5" name="Shape 325"/>
        <p:cNvGrpSpPr/>
        <p:nvPr/>
      </p:nvGrpSpPr>
      <p:grpSpPr>
        <a:xfrm>
          <a:off x="0" y="0"/>
          <a:ext cx="0" cy="0"/>
          <a:chOff x="0" y="0"/>
          <a:chExt cx="0" cy="0"/>
        </a:xfrm>
      </p:grpSpPr>
      <p:sp>
        <p:nvSpPr>
          <p:cNvPr id="326" name="Google Shape;326;p12:notes"/>
          <p:cNvSpPr/>
          <p:nvPr>
            <p:ph idx="2" type="sldImg"/>
          </p:nvPr>
        </p:nvSpPr>
        <p:spPr>
          <a:xfrm>
            <a:off x="425450" y="704850"/>
            <a:ext cx="6253163" cy="35179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27" name="Google Shape;327;p12:notes"/>
          <p:cNvSpPr txBox="1"/>
          <p:nvPr>
            <p:ph idx="1" type="body"/>
          </p:nvPr>
        </p:nvSpPr>
        <p:spPr>
          <a:xfrm>
            <a:off x="945710" y="4460167"/>
            <a:ext cx="5211055" cy="4222890"/>
          </a:xfrm>
          <a:prstGeom prst="rect">
            <a:avLst/>
          </a:prstGeom>
          <a:noFill/>
          <a:ln>
            <a:noFill/>
          </a:ln>
        </p:spPr>
        <p:txBody>
          <a:bodyPr anchorCtr="0" anchor="t" bIns="47100" lIns="94200" spcFirstLastPara="1" rIns="94200" wrap="square" tIns="47100">
            <a:noAutofit/>
          </a:bodyPr>
          <a:lstStyle/>
          <a:p>
            <a:pPr indent="0" lvl="0" marL="0" marR="0" rtl="0" algn="l">
              <a:lnSpc>
                <a:spcPct val="100000"/>
              </a:lnSpc>
              <a:spcBef>
                <a:spcPts val="0"/>
              </a:spcBef>
              <a:spcAft>
                <a:spcPts val="0"/>
              </a:spcAft>
              <a:buClr>
                <a:schemeClr val="dk1"/>
              </a:buClr>
              <a:buSzPts val="1200"/>
              <a:buFont typeface="Arial"/>
              <a:buNone/>
            </a:pPr>
            <a:r>
              <a:rPr b="1" lang="en-US">
                <a:latin typeface="Arial"/>
                <a:ea typeface="Arial"/>
                <a:cs typeface="Arial"/>
                <a:sym typeface="Arial"/>
              </a:rPr>
              <a:t>KEY MESSAGES</a:t>
            </a:r>
            <a:endParaRPr/>
          </a:p>
          <a:p>
            <a:pPr indent="-171450" lvl="0" marL="171450" marR="0" rtl="0" algn="l">
              <a:lnSpc>
                <a:spcPct val="100000"/>
              </a:lnSpc>
              <a:spcBef>
                <a:spcPts val="360"/>
              </a:spcBef>
              <a:spcAft>
                <a:spcPts val="0"/>
              </a:spcAft>
              <a:buClr>
                <a:schemeClr val="dk1"/>
              </a:buClr>
              <a:buSzPts val="1200"/>
              <a:buFont typeface="Arial"/>
              <a:buChar char="•"/>
            </a:pPr>
            <a:r>
              <a:rPr b="0" lang="en-US">
                <a:latin typeface="Arial"/>
                <a:ea typeface="Arial"/>
                <a:cs typeface="Arial"/>
                <a:sym typeface="Arial"/>
              </a:rPr>
              <a:t>Some of these terms are incorrectly used interchangeably (pity=sympathy, sympathy = compassion, etc)</a:t>
            </a:r>
            <a:endParaRPr/>
          </a:p>
          <a:p>
            <a:pPr indent="-171450" lvl="0" marL="171450" marR="0" rtl="0" algn="l">
              <a:lnSpc>
                <a:spcPct val="100000"/>
              </a:lnSpc>
              <a:spcBef>
                <a:spcPts val="360"/>
              </a:spcBef>
              <a:spcAft>
                <a:spcPts val="0"/>
              </a:spcAft>
              <a:buClr>
                <a:schemeClr val="dk1"/>
              </a:buClr>
              <a:buSzPts val="1200"/>
              <a:buFont typeface="Arial"/>
              <a:buChar char="•"/>
            </a:pPr>
            <a:r>
              <a:rPr b="0" lang="en-US">
                <a:latin typeface="Arial"/>
                <a:ea typeface="Arial"/>
                <a:cs typeface="Arial"/>
                <a:sym typeface="Arial"/>
              </a:rPr>
              <a:t>Understanding how each is different can help a person conceptualize what is motivating their behavior and how it’s impacting their work with the client</a:t>
            </a:r>
            <a:endParaRPr/>
          </a:p>
          <a:p>
            <a:pPr indent="-171450" lvl="1" marL="628650" marR="0" rtl="0" algn="l">
              <a:lnSpc>
                <a:spcPct val="100000"/>
              </a:lnSpc>
              <a:spcBef>
                <a:spcPts val="360"/>
              </a:spcBef>
              <a:spcAft>
                <a:spcPts val="0"/>
              </a:spcAft>
              <a:buClr>
                <a:schemeClr val="dk1"/>
              </a:buClr>
              <a:buSzPts val="1200"/>
              <a:buFont typeface="Arial"/>
              <a:buChar char="•"/>
            </a:pPr>
            <a:r>
              <a:rPr b="0" lang="en-US">
                <a:latin typeface="Arial"/>
                <a:ea typeface="Arial"/>
                <a:cs typeface="Arial"/>
                <a:sym typeface="Arial"/>
              </a:rPr>
              <a:t>Ex. sympathy isn’t </a:t>
            </a:r>
            <a:r>
              <a:rPr b="0" i="1" lang="en-US">
                <a:latin typeface="Arial"/>
                <a:ea typeface="Arial"/>
                <a:cs typeface="Arial"/>
                <a:sym typeface="Arial"/>
              </a:rPr>
              <a:t>bad</a:t>
            </a:r>
            <a:r>
              <a:rPr b="0" i="0" lang="en-US">
                <a:latin typeface="Arial"/>
                <a:ea typeface="Arial"/>
                <a:cs typeface="Arial"/>
                <a:sym typeface="Arial"/>
              </a:rPr>
              <a:t> – sympathy cards are normalized, counselors drawing on sympathy to work with extremely difficult clients </a:t>
            </a:r>
            <a:endParaRPr/>
          </a:p>
          <a:p>
            <a:pPr indent="-171450" lvl="1" marL="628650" marR="0" rtl="0" algn="l">
              <a:lnSpc>
                <a:spcPct val="100000"/>
              </a:lnSpc>
              <a:spcBef>
                <a:spcPts val="360"/>
              </a:spcBef>
              <a:spcAft>
                <a:spcPts val="0"/>
              </a:spcAft>
              <a:buClr>
                <a:schemeClr val="dk1"/>
              </a:buClr>
              <a:buSzPts val="1200"/>
              <a:buFont typeface="Arial"/>
              <a:buChar char="•"/>
            </a:pPr>
            <a:r>
              <a:rPr b="0" i="0" lang="en-US">
                <a:latin typeface="Arial"/>
                <a:ea typeface="Arial"/>
                <a:cs typeface="Arial"/>
                <a:sym typeface="Arial"/>
              </a:rPr>
              <a:t>Our actions at each stage – things we may say, how we may say them (microexpressions). How can we recognize pity v. compassion? </a:t>
            </a:r>
            <a:endParaRPr b="0">
              <a:latin typeface="Arial"/>
              <a:ea typeface="Arial"/>
              <a:cs typeface="Arial"/>
              <a:sym typeface="Arial"/>
            </a:endParaRPr>
          </a:p>
          <a:p>
            <a:pPr indent="-171450" lvl="0" marL="171450" marR="0" rtl="0" algn="l">
              <a:lnSpc>
                <a:spcPct val="100000"/>
              </a:lnSpc>
              <a:spcBef>
                <a:spcPts val="360"/>
              </a:spcBef>
              <a:spcAft>
                <a:spcPts val="0"/>
              </a:spcAft>
              <a:buClr>
                <a:schemeClr val="dk1"/>
              </a:buClr>
              <a:buSzPts val="1200"/>
              <a:buFont typeface="Arial"/>
              <a:buChar char="•"/>
            </a:pPr>
            <a:r>
              <a:rPr b="0" lang="en-US">
                <a:latin typeface="Arial"/>
                <a:ea typeface="Arial"/>
                <a:cs typeface="Arial"/>
                <a:sym typeface="Arial"/>
              </a:rPr>
              <a:t>With education and experiences people can move up or down the “staircase”</a:t>
            </a:r>
            <a:endParaRPr/>
          </a:p>
          <a:p>
            <a:pPr indent="-171450" lvl="0" marL="171450" marR="0" rtl="0" algn="l">
              <a:lnSpc>
                <a:spcPct val="100000"/>
              </a:lnSpc>
              <a:spcBef>
                <a:spcPts val="360"/>
              </a:spcBef>
              <a:spcAft>
                <a:spcPts val="0"/>
              </a:spcAft>
              <a:buClr>
                <a:schemeClr val="dk1"/>
              </a:buClr>
              <a:buSzPts val="1200"/>
              <a:buFont typeface="Arial"/>
              <a:buChar char="•"/>
            </a:pPr>
            <a:r>
              <a:rPr b="0" lang="en-US" u="sng">
                <a:latin typeface="Arial"/>
                <a:ea typeface="Arial"/>
                <a:cs typeface="Arial"/>
                <a:sym typeface="Arial"/>
              </a:rPr>
              <a:t>Not mentioned</a:t>
            </a:r>
            <a:r>
              <a:rPr b="0" lang="en-US">
                <a:latin typeface="Arial"/>
                <a:ea typeface="Arial"/>
                <a:cs typeface="Arial"/>
                <a:sym typeface="Arial"/>
              </a:rPr>
              <a:t>: “rescue-caretaking”(formally “savior syndrome”) – term used in the nursing profession, but applicable to anyone in a helping profession: </a:t>
            </a:r>
            <a:endParaRPr/>
          </a:p>
          <a:p>
            <a:pPr indent="-171450" lvl="1" marL="628650" marR="0" rtl="0" algn="l">
              <a:lnSpc>
                <a:spcPct val="100000"/>
              </a:lnSpc>
              <a:spcBef>
                <a:spcPts val="360"/>
              </a:spcBef>
              <a:spcAft>
                <a:spcPts val="0"/>
              </a:spcAft>
              <a:buClr>
                <a:schemeClr val="dk1"/>
              </a:buClr>
              <a:buSzPts val="1200"/>
              <a:buFont typeface="Arial"/>
              <a:buChar char="•"/>
            </a:pPr>
            <a:r>
              <a:rPr b="0" lang="en-US">
                <a:latin typeface="Arial"/>
                <a:ea typeface="Arial"/>
                <a:cs typeface="Arial"/>
                <a:sym typeface="Arial"/>
              </a:rPr>
              <a:t>Valent (2002) </a:t>
            </a:r>
            <a:r>
              <a:rPr b="0" i="0" lang="en-US" sz="1200">
                <a:solidFill>
                  <a:schemeClr val="dk1"/>
                </a:solidFill>
                <a:latin typeface="Times New Roman"/>
                <a:ea typeface="Times New Roman"/>
                <a:cs typeface="Times New Roman"/>
                <a:sym typeface="Times New Roman"/>
              </a:rPr>
              <a:t>“unsuccessful, maladaptive psychological and social stress responses of Rescue-Caretaking. [The responses] are a sense of burden, depletion and self-concern; and resentment, neglect and rejection, respectively”. Person helps to fulfill their own needs, self-absorption, need for recognition, etc. instead of facilitating skill building for the patient </a:t>
            </a:r>
            <a:endParaRPr b="0">
              <a:latin typeface="Arial"/>
              <a:ea typeface="Arial"/>
              <a:cs typeface="Arial"/>
              <a:sym typeface="Arial"/>
            </a:endParaRPr>
          </a:p>
          <a:p>
            <a:pPr indent="-171450" lvl="0" marL="171450" marR="0" rtl="0" algn="l">
              <a:lnSpc>
                <a:spcPct val="100000"/>
              </a:lnSpc>
              <a:spcBef>
                <a:spcPts val="360"/>
              </a:spcBef>
              <a:spcAft>
                <a:spcPts val="0"/>
              </a:spcAft>
              <a:buClr>
                <a:schemeClr val="dk1"/>
              </a:buClr>
              <a:buSzPts val="1200"/>
              <a:buFont typeface="Arial"/>
              <a:buChar char="•"/>
            </a:pPr>
            <a:r>
              <a:rPr b="0" lang="en-US">
                <a:latin typeface="Arial"/>
                <a:ea typeface="Arial"/>
                <a:cs typeface="Arial"/>
                <a:sym typeface="Arial"/>
              </a:rPr>
              <a:t>As people move “up the ladder” typically stress will increase, leaving them more susceptible to negative outcomes if they are not proactive with self care, awareness, stress management, etc.</a:t>
            </a:r>
            <a:endParaRPr/>
          </a:p>
          <a:p>
            <a:pPr indent="0" lvl="0" marL="0" marR="0" rtl="0" algn="l">
              <a:lnSpc>
                <a:spcPct val="100000"/>
              </a:lnSpc>
              <a:spcBef>
                <a:spcPts val="360"/>
              </a:spcBef>
              <a:spcAft>
                <a:spcPts val="0"/>
              </a:spcAft>
              <a:buClr>
                <a:schemeClr val="dk1"/>
              </a:buClr>
              <a:buSzPts val="1200"/>
              <a:buFont typeface="Arial"/>
              <a:buNone/>
            </a:pPr>
            <a:r>
              <a:t/>
            </a:r>
            <a:endParaRPr b="0">
              <a:latin typeface="Arial"/>
              <a:ea typeface="Arial"/>
              <a:cs typeface="Arial"/>
              <a:sym typeface="Arial"/>
            </a:endParaRPr>
          </a:p>
          <a:p>
            <a:pPr indent="0" lvl="0" marL="0" rtl="0" algn="l">
              <a:spcBef>
                <a:spcPts val="360"/>
              </a:spcBef>
              <a:spcAft>
                <a:spcPts val="0"/>
              </a:spcAft>
              <a:buNone/>
            </a:pPr>
            <a:r>
              <a:rPr b="1" i="0" lang="en-US" sz="1200"/>
              <a:t>RESOURCES:</a:t>
            </a:r>
            <a:endParaRPr/>
          </a:p>
          <a:p>
            <a:pPr indent="0" lvl="0" marL="0" marR="0" rtl="0" algn="l">
              <a:lnSpc>
                <a:spcPct val="100000"/>
              </a:lnSpc>
              <a:spcBef>
                <a:spcPts val="360"/>
              </a:spcBef>
              <a:spcAft>
                <a:spcPts val="0"/>
              </a:spcAft>
              <a:buClr>
                <a:schemeClr val="dk1"/>
              </a:buClr>
              <a:buSzPts val="1200"/>
              <a:buFont typeface="Arial"/>
              <a:buNone/>
            </a:pPr>
            <a:r>
              <a:rPr b="0" lang="en-US">
                <a:latin typeface="Arial"/>
                <a:ea typeface="Arial"/>
                <a:cs typeface="Arial"/>
                <a:sym typeface="Arial"/>
              </a:rPr>
              <a:t>http://ojin.nursingworld.org/MainMenuCategories/ANAMarketplace/ANAPeriodicals/OJIN/TableofContents/Vol-16-2011/No1-Jan-2011/Concept-of-Compassion-Fatigue.html</a:t>
            </a:r>
            <a:endParaRPr/>
          </a:p>
          <a:p>
            <a:pPr indent="0" lvl="0" marL="0" rtl="0" algn="l">
              <a:spcBef>
                <a:spcPts val="360"/>
              </a:spcBef>
              <a:spcAft>
                <a:spcPts val="0"/>
              </a:spcAft>
              <a:buNone/>
            </a:pPr>
            <a:r>
              <a:rPr b="0" lang="en-US">
                <a:solidFill>
                  <a:srgbClr val="000000"/>
                </a:solidFill>
                <a:latin typeface="Arial"/>
                <a:ea typeface="Arial"/>
                <a:cs typeface="Arial"/>
                <a:sym typeface="Arial"/>
              </a:rPr>
              <a:t>https://www.psychologytoday.com/us/basics/altruism </a:t>
            </a:r>
            <a:endParaRPr/>
          </a:p>
          <a:p>
            <a:pPr indent="0" lvl="0" marL="0" rtl="0" algn="l">
              <a:spcBef>
                <a:spcPts val="360"/>
              </a:spcBef>
              <a:spcAft>
                <a:spcPts val="0"/>
              </a:spcAft>
              <a:buNone/>
            </a:pPr>
            <a:r>
              <a:rPr b="0" lang="en-US">
                <a:solidFill>
                  <a:srgbClr val="000000"/>
                </a:solidFill>
                <a:latin typeface="Arial"/>
                <a:ea typeface="Arial"/>
                <a:cs typeface="Arial"/>
                <a:sym typeface="Arial"/>
              </a:rPr>
              <a:t>https://www.psychologytoday.com/us/blog/hide-and-seek/201505/empathy-vs-sympathy </a:t>
            </a:r>
            <a:endParaRPr/>
          </a:p>
          <a:p>
            <a:pPr indent="0" lvl="0" marL="0" rtl="0" algn="l">
              <a:spcBef>
                <a:spcPts val="360"/>
              </a:spcBef>
              <a:spcAft>
                <a:spcPts val="0"/>
              </a:spcAft>
              <a:buNone/>
            </a:pPr>
            <a:r>
              <a:rPr b="0" lang="en-US">
                <a:solidFill>
                  <a:srgbClr val="000000"/>
                </a:solidFill>
                <a:latin typeface="Arial"/>
                <a:ea typeface="Arial"/>
                <a:cs typeface="Arial"/>
                <a:sym typeface="Arial"/>
              </a:rPr>
              <a:t>https://www.researchgate.net/publication/226997803_Measuring_Compassion_Fatigue </a:t>
            </a:r>
            <a:endParaRPr/>
          </a:p>
        </p:txBody>
      </p:sp>
      <p:sp>
        <p:nvSpPr>
          <p:cNvPr id="328" name="Google Shape;328;p12:notes"/>
          <p:cNvSpPr txBox="1"/>
          <p:nvPr>
            <p:ph idx="12" type="sldNum"/>
          </p:nvPr>
        </p:nvSpPr>
        <p:spPr>
          <a:xfrm>
            <a:off x="4025702" y="8917128"/>
            <a:ext cx="3076774" cy="471348"/>
          </a:xfrm>
          <a:prstGeom prst="rect">
            <a:avLst/>
          </a:prstGeom>
          <a:noFill/>
          <a:ln>
            <a:noFill/>
          </a:ln>
        </p:spPr>
        <p:txBody>
          <a:bodyPr anchorCtr="0" anchor="b" bIns="47100" lIns="94200" spcFirstLastPara="1" rIns="94200" wrap="square" tIns="47100">
            <a:noAutofit/>
          </a:bodyPr>
          <a:lstStyle/>
          <a:p>
            <a:pPr indent="0" lvl="0" marL="0" rtl="0" algn="r">
              <a:spcBef>
                <a:spcPts val="0"/>
              </a:spcBef>
              <a:spcAft>
                <a:spcPts val="0"/>
              </a:spcAft>
              <a:buNone/>
            </a:pPr>
            <a:fld id="{00000000-1234-1234-1234-123412341234}" type="slidenum">
              <a:rPr lang="en-US" sz="1200">
                <a:solidFill>
                  <a:srgbClr val="000000"/>
                </a:solidFill>
                <a:latin typeface="Tahoma"/>
                <a:ea typeface="Tahoma"/>
                <a:cs typeface="Tahoma"/>
                <a:sym typeface="Tahoma"/>
              </a:rPr>
              <a:t>‹#›</a:t>
            </a:fld>
            <a:endParaRPr sz="1200">
              <a:solidFill>
                <a:srgbClr val="000000"/>
              </a:solidFill>
              <a:latin typeface="Tahoma"/>
              <a:ea typeface="Tahoma"/>
              <a:cs typeface="Tahoma"/>
              <a:sym typeface="Tahoma"/>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3" name="Shape 353"/>
        <p:cNvGrpSpPr/>
        <p:nvPr/>
      </p:nvGrpSpPr>
      <p:grpSpPr>
        <a:xfrm>
          <a:off x="0" y="0"/>
          <a:ext cx="0" cy="0"/>
          <a:chOff x="0" y="0"/>
          <a:chExt cx="0" cy="0"/>
        </a:xfrm>
      </p:grpSpPr>
      <p:sp>
        <p:nvSpPr>
          <p:cNvPr id="354" name="Google Shape;354;p13:notes"/>
          <p:cNvSpPr/>
          <p:nvPr>
            <p:ph idx="2" type="sldImg"/>
          </p:nvPr>
        </p:nvSpPr>
        <p:spPr>
          <a:xfrm>
            <a:off x="425450" y="704850"/>
            <a:ext cx="6253163" cy="351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355" name="Google Shape;355;p13:notes"/>
          <p:cNvSpPr txBox="1"/>
          <p:nvPr>
            <p:ph idx="1" type="body"/>
          </p:nvPr>
        </p:nvSpPr>
        <p:spPr>
          <a:xfrm>
            <a:off x="945710" y="4460167"/>
            <a:ext cx="5211055" cy="4222890"/>
          </a:xfrm>
          <a:prstGeom prst="rect">
            <a:avLst/>
          </a:prstGeom>
          <a:noFill/>
          <a:ln>
            <a:noFill/>
          </a:ln>
        </p:spPr>
        <p:txBody>
          <a:bodyPr anchorCtr="0" anchor="t" bIns="47100" lIns="94200" spcFirstLastPara="1" rIns="94200" wrap="square" tIns="47100">
            <a:noAutofit/>
          </a:bodyPr>
          <a:lstStyle/>
          <a:p>
            <a:pPr indent="0" lvl="0" marL="0" marR="0" rtl="0" algn="l">
              <a:lnSpc>
                <a:spcPct val="100000"/>
              </a:lnSpc>
              <a:spcBef>
                <a:spcPts val="0"/>
              </a:spcBef>
              <a:spcAft>
                <a:spcPts val="0"/>
              </a:spcAft>
              <a:buClr>
                <a:schemeClr val="dk1"/>
              </a:buClr>
              <a:buSzPts val="1200"/>
              <a:buFont typeface="Arial"/>
              <a:buNone/>
            </a:pPr>
            <a:r>
              <a:rPr b="1" lang="en-US">
                <a:latin typeface="Arial"/>
                <a:ea typeface="Arial"/>
                <a:cs typeface="Arial"/>
                <a:sym typeface="Arial"/>
              </a:rPr>
              <a:t>KEY MESSAGES</a:t>
            </a:r>
            <a:endParaRPr/>
          </a:p>
          <a:p>
            <a:pPr indent="-171450" lvl="0" marL="171450" marR="0" rtl="0" algn="l">
              <a:lnSpc>
                <a:spcPct val="100000"/>
              </a:lnSpc>
              <a:spcBef>
                <a:spcPts val="360"/>
              </a:spcBef>
              <a:spcAft>
                <a:spcPts val="0"/>
              </a:spcAft>
              <a:buClr>
                <a:schemeClr val="dk1"/>
              </a:buClr>
              <a:buSzPts val="1200"/>
              <a:buFont typeface="Arial"/>
              <a:buChar char="•"/>
            </a:pPr>
            <a:r>
              <a:rPr b="0" lang="en-US">
                <a:latin typeface="Arial"/>
                <a:ea typeface="Arial"/>
                <a:cs typeface="Arial"/>
                <a:sym typeface="Arial"/>
              </a:rPr>
              <a:t>Because stress involves activating/inhibiting different chemicals in the body, this can affect the development of a fetus if the maternal body systems are not able to function properly </a:t>
            </a:r>
            <a:endParaRPr/>
          </a:p>
          <a:p>
            <a:pPr indent="-171450" lvl="0" marL="171450" marR="0" rtl="0" algn="l">
              <a:lnSpc>
                <a:spcPct val="100000"/>
              </a:lnSpc>
              <a:spcBef>
                <a:spcPts val="360"/>
              </a:spcBef>
              <a:spcAft>
                <a:spcPts val="0"/>
              </a:spcAft>
              <a:buClr>
                <a:schemeClr val="dk1"/>
              </a:buClr>
              <a:buSzPts val="1200"/>
              <a:buFont typeface="Arial"/>
              <a:buChar char="•"/>
            </a:pPr>
            <a:r>
              <a:rPr b="0" lang="en-US">
                <a:latin typeface="Arial"/>
                <a:ea typeface="Arial"/>
                <a:cs typeface="Arial"/>
                <a:sym typeface="Arial"/>
              </a:rPr>
              <a:t>Conceptualizing stress as a </a:t>
            </a:r>
            <a:r>
              <a:rPr b="1" lang="en-US">
                <a:latin typeface="Arial"/>
                <a:ea typeface="Arial"/>
                <a:cs typeface="Arial"/>
                <a:sym typeface="Arial"/>
              </a:rPr>
              <a:t>physical</a:t>
            </a:r>
            <a:r>
              <a:rPr b="0" lang="en-US">
                <a:latin typeface="Arial"/>
                <a:ea typeface="Arial"/>
                <a:cs typeface="Arial"/>
                <a:sym typeface="Arial"/>
              </a:rPr>
              <a:t> phenomena can help de-stigmatize it – it’s not a sign of weakness, or imaginary – it’s a real event that is causing real reactions throughout the body. The roots of stress effects are well documented and understood – techniques to reduce toxic stress have a real basis for why they work, and when conceptualized from this point of view can destigmatize the need for self care (proactive/active/reactive)</a:t>
            </a:r>
            <a:endParaRPr b="0">
              <a:latin typeface="Arial"/>
              <a:ea typeface="Arial"/>
              <a:cs typeface="Arial"/>
              <a:sym typeface="Arial"/>
            </a:endParaRPr>
          </a:p>
          <a:p>
            <a:pPr indent="0" lvl="0" marL="0" rtl="0" algn="l">
              <a:spcBef>
                <a:spcPts val="360"/>
              </a:spcBef>
              <a:spcAft>
                <a:spcPts val="0"/>
              </a:spcAft>
              <a:buNone/>
            </a:pPr>
            <a:r>
              <a:t/>
            </a:r>
            <a:endParaRPr u="none"/>
          </a:p>
          <a:p>
            <a:pPr indent="0" lvl="0" marL="0" rtl="0" algn="l">
              <a:spcBef>
                <a:spcPts val="360"/>
              </a:spcBef>
              <a:spcAft>
                <a:spcPts val="0"/>
              </a:spcAft>
              <a:buNone/>
            </a:pPr>
            <a:r>
              <a:rPr b="1" i="0" lang="en-US" sz="1200"/>
              <a:t>RESOURCES:</a:t>
            </a:r>
            <a:endParaRPr/>
          </a:p>
          <a:p>
            <a:pPr indent="0" lvl="0" marL="0" rtl="0" algn="l">
              <a:spcBef>
                <a:spcPts val="360"/>
              </a:spcBef>
              <a:spcAft>
                <a:spcPts val="0"/>
              </a:spcAft>
              <a:buNone/>
            </a:pPr>
            <a:r>
              <a:rPr lang="en-US"/>
              <a:t> https://www.stress.org/what-is-stress/ </a:t>
            </a:r>
            <a:endParaRPr/>
          </a:p>
          <a:p>
            <a:pPr indent="0" lvl="0" marL="0" rtl="0" algn="l">
              <a:spcBef>
                <a:spcPts val="360"/>
              </a:spcBef>
              <a:spcAft>
                <a:spcPts val="0"/>
              </a:spcAft>
              <a:buNone/>
            </a:pPr>
            <a:r>
              <a:rPr lang="en-US"/>
              <a:t>https://www.stress.org/stress-effects/ </a:t>
            </a:r>
            <a:endParaRPr/>
          </a:p>
          <a:p>
            <a:pPr indent="0" lvl="0" marL="0" rtl="0" algn="l">
              <a:spcBef>
                <a:spcPts val="360"/>
              </a:spcBef>
              <a:spcAft>
                <a:spcPts val="0"/>
              </a:spcAft>
              <a:buNone/>
            </a:pPr>
            <a:r>
              <a:rPr lang="en-US"/>
              <a:t>http://trauma-recovery.ca/impact-effects-of-trauma/fight-flight-freeze-responses/</a:t>
            </a:r>
            <a:endParaRPr/>
          </a:p>
          <a:p>
            <a:pPr indent="0" lvl="0" marL="0" rtl="0" algn="l">
              <a:spcBef>
                <a:spcPts val="360"/>
              </a:spcBef>
              <a:spcAft>
                <a:spcPts val="0"/>
              </a:spcAft>
              <a:buNone/>
            </a:pPr>
            <a:r>
              <a:t/>
            </a:r>
            <a:endParaRPr/>
          </a:p>
        </p:txBody>
      </p:sp>
      <p:sp>
        <p:nvSpPr>
          <p:cNvPr id="356" name="Google Shape;356;p13:notes"/>
          <p:cNvSpPr txBox="1"/>
          <p:nvPr>
            <p:ph idx="12" type="sldNum"/>
          </p:nvPr>
        </p:nvSpPr>
        <p:spPr>
          <a:xfrm>
            <a:off x="4025702" y="8917128"/>
            <a:ext cx="3076774" cy="471348"/>
          </a:xfrm>
          <a:prstGeom prst="rect">
            <a:avLst/>
          </a:prstGeom>
          <a:noFill/>
          <a:ln>
            <a:noFill/>
          </a:ln>
        </p:spPr>
        <p:txBody>
          <a:bodyPr anchorCtr="0" anchor="b" bIns="47100" lIns="94200" spcFirstLastPara="1" rIns="94200" wrap="square" tIns="471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0" name="Shape 360"/>
        <p:cNvGrpSpPr/>
        <p:nvPr/>
      </p:nvGrpSpPr>
      <p:grpSpPr>
        <a:xfrm>
          <a:off x="0" y="0"/>
          <a:ext cx="0" cy="0"/>
          <a:chOff x="0" y="0"/>
          <a:chExt cx="0" cy="0"/>
        </a:xfrm>
      </p:grpSpPr>
      <p:sp>
        <p:nvSpPr>
          <p:cNvPr id="361" name="Google Shape;361;p14:notes"/>
          <p:cNvSpPr/>
          <p:nvPr>
            <p:ph idx="2" type="sldImg"/>
          </p:nvPr>
        </p:nvSpPr>
        <p:spPr>
          <a:xfrm>
            <a:off x="425450" y="704850"/>
            <a:ext cx="6253163" cy="351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362" name="Google Shape;362;p14:notes"/>
          <p:cNvSpPr txBox="1"/>
          <p:nvPr>
            <p:ph idx="1" type="body"/>
          </p:nvPr>
        </p:nvSpPr>
        <p:spPr>
          <a:xfrm>
            <a:off x="945710" y="4460167"/>
            <a:ext cx="5211055" cy="4222890"/>
          </a:xfrm>
          <a:prstGeom prst="rect">
            <a:avLst/>
          </a:prstGeom>
          <a:noFill/>
          <a:ln>
            <a:noFill/>
          </a:ln>
        </p:spPr>
        <p:txBody>
          <a:bodyPr anchorCtr="0" anchor="t" bIns="47100" lIns="94200" spcFirstLastPara="1" rIns="94200" wrap="square" tIns="47100">
            <a:noAutofit/>
          </a:bodyPr>
          <a:lstStyle/>
          <a:p>
            <a:pPr indent="0" lvl="0" marL="0" marR="0" rtl="0" algn="l">
              <a:lnSpc>
                <a:spcPct val="100000"/>
              </a:lnSpc>
              <a:spcBef>
                <a:spcPts val="0"/>
              </a:spcBef>
              <a:spcAft>
                <a:spcPts val="0"/>
              </a:spcAft>
              <a:buClr>
                <a:schemeClr val="dk1"/>
              </a:buClr>
              <a:buSzPts val="1200"/>
              <a:buFont typeface="Arial"/>
              <a:buNone/>
            </a:pPr>
            <a:r>
              <a:rPr b="1" lang="en-US">
                <a:latin typeface="Arial"/>
                <a:ea typeface="Arial"/>
                <a:cs typeface="Arial"/>
                <a:sym typeface="Arial"/>
              </a:rPr>
              <a:t>*Read slide as an intro to the next section. </a:t>
            </a:r>
            <a:endParaRPr/>
          </a:p>
          <a:p>
            <a:pPr indent="0" lvl="0" marL="0" marR="0" rtl="0" algn="l">
              <a:lnSpc>
                <a:spcPct val="100000"/>
              </a:lnSpc>
              <a:spcBef>
                <a:spcPts val="360"/>
              </a:spcBef>
              <a:spcAft>
                <a:spcPts val="0"/>
              </a:spcAft>
              <a:buClr>
                <a:schemeClr val="dk1"/>
              </a:buClr>
              <a:buSzPts val="1200"/>
              <a:buFont typeface="Times New Roman"/>
              <a:buNone/>
            </a:pPr>
            <a:r>
              <a:t/>
            </a:r>
            <a:endParaRPr b="1">
              <a:latin typeface="Arial"/>
              <a:ea typeface="Arial"/>
              <a:cs typeface="Arial"/>
              <a:sym typeface="Arial"/>
            </a:endParaRPr>
          </a:p>
          <a:p>
            <a:pPr indent="0" lvl="0" marL="0" marR="0" rtl="0" algn="l">
              <a:lnSpc>
                <a:spcPct val="100000"/>
              </a:lnSpc>
              <a:spcBef>
                <a:spcPts val="360"/>
              </a:spcBef>
              <a:spcAft>
                <a:spcPts val="0"/>
              </a:spcAft>
              <a:buClr>
                <a:schemeClr val="dk1"/>
              </a:buClr>
              <a:buSzPts val="1200"/>
              <a:buFont typeface="Arial"/>
              <a:buNone/>
            </a:pPr>
            <a:r>
              <a:rPr b="1" lang="en-US">
                <a:latin typeface="Arial"/>
                <a:ea typeface="Arial"/>
                <a:cs typeface="Arial"/>
                <a:sym typeface="Arial"/>
              </a:rPr>
              <a:t>Trainer Note:</a:t>
            </a:r>
            <a:endParaRPr/>
          </a:p>
          <a:p>
            <a:pPr indent="0" lvl="0" marL="0" marR="0" rtl="0" algn="l">
              <a:lnSpc>
                <a:spcPct val="100000"/>
              </a:lnSpc>
              <a:spcBef>
                <a:spcPts val="360"/>
              </a:spcBef>
              <a:spcAft>
                <a:spcPts val="0"/>
              </a:spcAft>
              <a:buClr>
                <a:schemeClr val="dk1"/>
              </a:buClr>
              <a:buSzPts val="1200"/>
              <a:buFont typeface="Arial"/>
              <a:buNone/>
            </a:pPr>
            <a:r>
              <a:rPr b="0" lang="en-US" u="sng">
                <a:latin typeface="Arial"/>
                <a:ea typeface="Arial"/>
                <a:cs typeface="Arial"/>
                <a:sym typeface="Arial"/>
              </a:rPr>
              <a:t>Definition</a:t>
            </a:r>
            <a:r>
              <a:rPr b="0" lang="en-US" u="none">
                <a:latin typeface="Arial"/>
                <a:ea typeface="Arial"/>
                <a:cs typeface="Arial"/>
                <a:sym typeface="Arial"/>
              </a:rPr>
              <a:t>: “Helping Professionals”: </a:t>
            </a:r>
            <a:r>
              <a:rPr b="0" lang="en-US">
                <a:latin typeface="Arial"/>
                <a:ea typeface="Arial"/>
                <a:cs typeface="Arial"/>
                <a:sym typeface="Arial"/>
              </a:rPr>
              <a:t>Professional that are, by job description, bearing witness to injustice, trauma, the personal challenges of others, etc.</a:t>
            </a:r>
            <a:endParaRPr/>
          </a:p>
          <a:p>
            <a:pPr indent="0" lvl="0" marL="0" marR="0" rtl="0" algn="l">
              <a:lnSpc>
                <a:spcPct val="100000"/>
              </a:lnSpc>
              <a:spcBef>
                <a:spcPts val="360"/>
              </a:spcBef>
              <a:spcAft>
                <a:spcPts val="0"/>
              </a:spcAft>
              <a:buClr>
                <a:schemeClr val="dk1"/>
              </a:buClr>
              <a:buSzPts val="1200"/>
              <a:buFont typeface="Times New Roman"/>
              <a:buNone/>
            </a:pPr>
            <a:r>
              <a:t/>
            </a:r>
            <a:endParaRPr b="0">
              <a:latin typeface="Arial"/>
              <a:ea typeface="Arial"/>
              <a:cs typeface="Arial"/>
              <a:sym typeface="Arial"/>
            </a:endParaRPr>
          </a:p>
          <a:p>
            <a:pPr indent="0" lvl="0" marL="0" marR="0" rtl="0" algn="l">
              <a:lnSpc>
                <a:spcPct val="100000"/>
              </a:lnSpc>
              <a:spcBef>
                <a:spcPts val="360"/>
              </a:spcBef>
              <a:spcAft>
                <a:spcPts val="0"/>
              </a:spcAft>
              <a:buClr>
                <a:schemeClr val="dk1"/>
              </a:buClr>
              <a:buSzPts val="1200"/>
              <a:buFont typeface="Arial"/>
              <a:buNone/>
            </a:pPr>
            <a:r>
              <a:rPr b="0" lang="en-US">
                <a:latin typeface="Arial"/>
                <a:ea typeface="Arial"/>
                <a:cs typeface="Arial"/>
                <a:sym typeface="Arial"/>
              </a:rPr>
              <a:t>Peers are a relatively “new” concept in the world of public service/health. Discussions around burnout, compassion fatigue, trauma, etc. in the workplace are not inclusive of the peer experience. However, peers absolutely are “helping professionals”. This community includes all professions that center around helping others and contributing to their wellbeing. *Traditional* examples (those professions that are typically referred to in studies, areas of interest for research, etc.) are doctors, nurses, counselors, social workers, police, teachers, EMS, etc.</a:t>
            </a:r>
            <a:endParaRPr/>
          </a:p>
          <a:p>
            <a:pPr indent="0" lvl="0" marL="0" marR="0" rtl="0" algn="l">
              <a:lnSpc>
                <a:spcPct val="100000"/>
              </a:lnSpc>
              <a:spcBef>
                <a:spcPts val="360"/>
              </a:spcBef>
              <a:spcAft>
                <a:spcPts val="0"/>
              </a:spcAft>
              <a:buClr>
                <a:schemeClr val="dk1"/>
              </a:buClr>
              <a:buSzPts val="1200"/>
              <a:buFont typeface="Times New Roman"/>
              <a:buNone/>
            </a:pPr>
            <a:r>
              <a:t/>
            </a:r>
            <a:endParaRPr b="0">
              <a:latin typeface="Arial"/>
              <a:ea typeface="Arial"/>
              <a:cs typeface="Arial"/>
              <a:sym typeface="Arial"/>
            </a:endParaRPr>
          </a:p>
          <a:p>
            <a:pPr indent="0" lvl="0" marL="0" marR="0" rtl="0" algn="l">
              <a:lnSpc>
                <a:spcPct val="100000"/>
              </a:lnSpc>
              <a:spcBef>
                <a:spcPts val="360"/>
              </a:spcBef>
              <a:spcAft>
                <a:spcPts val="0"/>
              </a:spcAft>
              <a:buClr>
                <a:schemeClr val="dk1"/>
              </a:buClr>
              <a:buSzPts val="1200"/>
              <a:buFont typeface="Arial"/>
              <a:buNone/>
            </a:pPr>
            <a:r>
              <a:rPr b="0" lang="en-US">
                <a:latin typeface="Arial"/>
                <a:ea typeface="Arial"/>
                <a:cs typeface="Arial"/>
                <a:sym typeface="Arial"/>
              </a:rPr>
              <a:t>The more exposed a professional is to these issues, the greater the chance for burnout and compassion fatigue (ex. a CPS worker may be more at risk than a school counselor in an elite prep school, police in NYC at greater risk than San Diego) </a:t>
            </a:r>
            <a:endParaRPr/>
          </a:p>
          <a:p>
            <a:pPr indent="0" lvl="0" marL="0" marR="0" rtl="0" algn="l">
              <a:lnSpc>
                <a:spcPct val="100000"/>
              </a:lnSpc>
              <a:spcBef>
                <a:spcPts val="360"/>
              </a:spcBef>
              <a:spcAft>
                <a:spcPts val="0"/>
              </a:spcAft>
              <a:buClr>
                <a:schemeClr val="dk1"/>
              </a:buClr>
              <a:buSzPts val="1200"/>
              <a:buFont typeface="Arial"/>
              <a:buNone/>
            </a:pPr>
            <a:r>
              <a:rPr b="0" lang="en-US">
                <a:latin typeface="Arial"/>
                <a:ea typeface="Arial"/>
                <a:cs typeface="Arial"/>
                <a:sym typeface="Arial"/>
              </a:rPr>
              <a:t> </a:t>
            </a:r>
            <a:endParaRPr b="0">
              <a:latin typeface="Arial"/>
              <a:ea typeface="Arial"/>
              <a:cs typeface="Arial"/>
              <a:sym typeface="Arial"/>
            </a:endParaRPr>
          </a:p>
          <a:p>
            <a:pPr indent="0" lvl="0" marL="0" marR="0" rtl="0" algn="l">
              <a:lnSpc>
                <a:spcPct val="100000"/>
              </a:lnSpc>
              <a:spcBef>
                <a:spcPts val="360"/>
              </a:spcBef>
              <a:spcAft>
                <a:spcPts val="0"/>
              </a:spcAft>
              <a:buClr>
                <a:schemeClr val="dk1"/>
              </a:buClr>
              <a:buSzPts val="1200"/>
              <a:buFont typeface="Arial"/>
              <a:buNone/>
            </a:pPr>
            <a:r>
              <a:rPr b="1" lang="en-US">
                <a:latin typeface="Arial"/>
                <a:ea typeface="Arial"/>
                <a:cs typeface="Arial"/>
                <a:sym typeface="Arial"/>
              </a:rPr>
              <a:t>KEY MESSAGES</a:t>
            </a:r>
            <a:endParaRPr/>
          </a:p>
          <a:p>
            <a:pPr indent="-171450" lvl="0" marL="171450" rtl="0" algn="l">
              <a:spcBef>
                <a:spcPts val="360"/>
              </a:spcBef>
              <a:spcAft>
                <a:spcPts val="0"/>
              </a:spcAft>
              <a:buClr>
                <a:schemeClr val="dk1"/>
              </a:buClr>
              <a:buSzPts val="1200"/>
              <a:buFont typeface="Arial"/>
              <a:buChar char="•"/>
            </a:pPr>
            <a:r>
              <a:rPr b="0" lang="en-US"/>
              <a:t>For these purposes, Compassion Fatigue will be used to describe all of them. General consensus is, regardless of how they are conceptualized, they are distinctly different from Burnout, which has a nuanced definition.</a:t>
            </a:r>
            <a:endParaRPr/>
          </a:p>
          <a:p>
            <a:pPr indent="0" lvl="0" marL="0" rtl="0" algn="l">
              <a:spcBef>
                <a:spcPts val="360"/>
              </a:spcBef>
              <a:spcAft>
                <a:spcPts val="0"/>
              </a:spcAft>
              <a:buNone/>
            </a:pPr>
            <a:r>
              <a:t/>
            </a:r>
            <a:endParaRPr u="none"/>
          </a:p>
          <a:p>
            <a:pPr indent="0" lvl="0" marL="0" rtl="0" algn="l">
              <a:spcBef>
                <a:spcPts val="360"/>
              </a:spcBef>
              <a:spcAft>
                <a:spcPts val="0"/>
              </a:spcAft>
              <a:buNone/>
            </a:pPr>
            <a:r>
              <a:rPr b="1" i="0" lang="en-US" sz="1200"/>
              <a:t>RESOURCES:</a:t>
            </a:r>
            <a:endParaRPr/>
          </a:p>
          <a:p>
            <a:pPr indent="0" lvl="0" marL="0" rtl="0" algn="l">
              <a:spcBef>
                <a:spcPts val="360"/>
              </a:spcBef>
              <a:spcAft>
                <a:spcPts val="0"/>
              </a:spcAft>
              <a:buNone/>
            </a:pPr>
            <a:r>
              <a:rPr b="0" lang="en-US"/>
              <a:t>https://www.counseling.org/docs/trauma-disaster/fact-sheet-9---vicarious-trauma.pdf </a:t>
            </a:r>
            <a:endParaRPr/>
          </a:p>
          <a:p>
            <a:pPr indent="0" lvl="0" marL="0" rtl="0" algn="l">
              <a:spcBef>
                <a:spcPts val="360"/>
              </a:spcBef>
              <a:spcAft>
                <a:spcPts val="0"/>
              </a:spcAft>
              <a:buNone/>
            </a:pPr>
            <a:r>
              <a:rPr b="0" lang="en-US"/>
              <a:t>http://www.psychiatrictimes.com/ptsd/secondary-traumatization-mental-health-care-providers </a:t>
            </a:r>
            <a:endParaRPr/>
          </a:p>
          <a:p>
            <a:pPr indent="0" lvl="0" marL="0" rtl="0" algn="l">
              <a:spcBef>
                <a:spcPts val="360"/>
              </a:spcBef>
              <a:spcAft>
                <a:spcPts val="0"/>
              </a:spcAft>
              <a:buNone/>
            </a:pPr>
            <a:r>
              <a:rPr b="0" lang="en-US"/>
              <a:t>http://www.npaonline.org/sites/default/files/PDFs/Compassion%20Fatigue%20and%20Vicarious%20Trauma.pdf </a:t>
            </a:r>
            <a:endParaRPr/>
          </a:p>
        </p:txBody>
      </p:sp>
      <p:sp>
        <p:nvSpPr>
          <p:cNvPr id="363" name="Google Shape;363;p14:notes"/>
          <p:cNvSpPr txBox="1"/>
          <p:nvPr>
            <p:ph idx="12" type="sldNum"/>
          </p:nvPr>
        </p:nvSpPr>
        <p:spPr>
          <a:xfrm>
            <a:off x="4025702" y="8917128"/>
            <a:ext cx="3076774" cy="471348"/>
          </a:xfrm>
          <a:prstGeom prst="rect">
            <a:avLst/>
          </a:prstGeom>
          <a:noFill/>
          <a:ln>
            <a:noFill/>
          </a:ln>
        </p:spPr>
        <p:txBody>
          <a:bodyPr anchorCtr="0" anchor="b" bIns="47100" lIns="94200" spcFirstLastPara="1" rIns="94200" wrap="square" tIns="47100">
            <a:noAutofit/>
          </a:bodyPr>
          <a:lstStyle/>
          <a:p>
            <a:pPr indent="0" lvl="0" marL="0" rtl="0" algn="r">
              <a:spcBef>
                <a:spcPts val="0"/>
              </a:spcBef>
              <a:spcAft>
                <a:spcPts val="0"/>
              </a:spcAft>
              <a:buNone/>
            </a:pPr>
            <a:fld id="{00000000-1234-1234-1234-123412341234}" type="slidenum">
              <a:rPr lang="en-US">
                <a:solidFill>
                  <a:srgbClr val="000000"/>
                </a:solidFill>
              </a:rPr>
              <a:t>‹#›</a:t>
            </a:fld>
            <a:endParaRPr>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4" name="Shape 394"/>
        <p:cNvGrpSpPr/>
        <p:nvPr/>
      </p:nvGrpSpPr>
      <p:grpSpPr>
        <a:xfrm>
          <a:off x="0" y="0"/>
          <a:ext cx="0" cy="0"/>
          <a:chOff x="0" y="0"/>
          <a:chExt cx="0" cy="0"/>
        </a:xfrm>
      </p:grpSpPr>
      <p:sp>
        <p:nvSpPr>
          <p:cNvPr id="395" name="Google Shape;395;p15:notes"/>
          <p:cNvSpPr/>
          <p:nvPr>
            <p:ph idx="2" type="sldImg"/>
          </p:nvPr>
        </p:nvSpPr>
        <p:spPr>
          <a:xfrm>
            <a:off x="425450" y="704850"/>
            <a:ext cx="6253163" cy="351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396" name="Google Shape;396;p15:notes"/>
          <p:cNvSpPr txBox="1"/>
          <p:nvPr>
            <p:ph idx="1" type="body"/>
          </p:nvPr>
        </p:nvSpPr>
        <p:spPr>
          <a:xfrm>
            <a:off x="945710" y="4460167"/>
            <a:ext cx="5211055" cy="4222890"/>
          </a:xfrm>
          <a:prstGeom prst="rect">
            <a:avLst/>
          </a:prstGeom>
          <a:noFill/>
          <a:ln>
            <a:noFill/>
          </a:ln>
        </p:spPr>
        <p:txBody>
          <a:bodyPr anchorCtr="0" anchor="t" bIns="47100" lIns="94200" spcFirstLastPara="1" rIns="94200" wrap="square" tIns="47100">
            <a:noAutofit/>
          </a:bodyPr>
          <a:lstStyle/>
          <a:p>
            <a:pPr indent="0" lvl="0" marL="0" rtl="0" algn="l">
              <a:spcBef>
                <a:spcPts val="0"/>
              </a:spcBef>
              <a:spcAft>
                <a:spcPts val="0"/>
              </a:spcAft>
              <a:buNone/>
            </a:pPr>
            <a:r>
              <a:t/>
            </a:r>
            <a:endParaRPr/>
          </a:p>
        </p:txBody>
      </p:sp>
      <p:sp>
        <p:nvSpPr>
          <p:cNvPr id="397" name="Google Shape;397;p15:notes"/>
          <p:cNvSpPr txBox="1"/>
          <p:nvPr>
            <p:ph idx="12" type="sldNum"/>
          </p:nvPr>
        </p:nvSpPr>
        <p:spPr>
          <a:xfrm>
            <a:off x="4025702" y="8917128"/>
            <a:ext cx="3076774" cy="471348"/>
          </a:xfrm>
          <a:prstGeom prst="rect">
            <a:avLst/>
          </a:prstGeom>
          <a:noFill/>
          <a:ln>
            <a:noFill/>
          </a:ln>
        </p:spPr>
        <p:txBody>
          <a:bodyPr anchorCtr="0" anchor="b" bIns="47100" lIns="94200" spcFirstLastPara="1" rIns="94200" wrap="square" tIns="471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8" name="Shape 418"/>
        <p:cNvGrpSpPr/>
        <p:nvPr/>
      </p:nvGrpSpPr>
      <p:grpSpPr>
        <a:xfrm>
          <a:off x="0" y="0"/>
          <a:ext cx="0" cy="0"/>
          <a:chOff x="0" y="0"/>
          <a:chExt cx="0" cy="0"/>
        </a:xfrm>
      </p:grpSpPr>
      <p:sp>
        <p:nvSpPr>
          <p:cNvPr id="419" name="Google Shape;419;p16:notes"/>
          <p:cNvSpPr/>
          <p:nvPr>
            <p:ph idx="2" type="sldImg"/>
          </p:nvPr>
        </p:nvSpPr>
        <p:spPr>
          <a:xfrm>
            <a:off x="425450" y="704850"/>
            <a:ext cx="6253163" cy="351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420" name="Google Shape;420;p16:notes"/>
          <p:cNvSpPr txBox="1"/>
          <p:nvPr>
            <p:ph idx="1" type="body"/>
          </p:nvPr>
        </p:nvSpPr>
        <p:spPr>
          <a:xfrm>
            <a:off x="945710" y="4460167"/>
            <a:ext cx="5211055" cy="4222890"/>
          </a:xfrm>
          <a:prstGeom prst="rect">
            <a:avLst/>
          </a:prstGeom>
          <a:noFill/>
          <a:ln>
            <a:noFill/>
          </a:ln>
        </p:spPr>
        <p:txBody>
          <a:bodyPr anchorCtr="0" anchor="t" bIns="47100" lIns="94200" spcFirstLastPara="1" rIns="94200" wrap="square" tIns="47100">
            <a:noAutofit/>
          </a:bodyPr>
          <a:lstStyle/>
          <a:p>
            <a:pPr indent="0" lvl="0" marL="0" rtl="0" algn="l">
              <a:spcBef>
                <a:spcPts val="0"/>
              </a:spcBef>
              <a:spcAft>
                <a:spcPts val="0"/>
              </a:spcAft>
              <a:buNone/>
            </a:pPr>
            <a:r>
              <a:rPr b="1" lang="en-US"/>
              <a:t>Key Messages:</a:t>
            </a:r>
            <a:endParaRPr/>
          </a:p>
          <a:p>
            <a:pPr indent="-171450" lvl="0" marL="171450" rtl="0" algn="l">
              <a:spcBef>
                <a:spcPts val="360"/>
              </a:spcBef>
              <a:spcAft>
                <a:spcPts val="0"/>
              </a:spcAft>
              <a:buClr>
                <a:schemeClr val="dk1"/>
              </a:buClr>
              <a:buSzPts val="1200"/>
              <a:buFont typeface="Times New Roman"/>
              <a:buChar char="-"/>
            </a:pPr>
            <a:r>
              <a:rPr b="0" lang="en-US"/>
              <a:t>There is no concrete definition or flow of how the different pieces we’re going to discuss fit together. </a:t>
            </a:r>
            <a:endParaRPr/>
          </a:p>
          <a:p>
            <a:pPr indent="-171450" lvl="0" marL="171450" rtl="0" algn="l">
              <a:spcBef>
                <a:spcPts val="360"/>
              </a:spcBef>
              <a:spcAft>
                <a:spcPts val="0"/>
              </a:spcAft>
              <a:buClr>
                <a:schemeClr val="dk1"/>
              </a:buClr>
              <a:buSzPts val="1200"/>
              <a:buFont typeface="Times New Roman"/>
              <a:buChar char="-"/>
            </a:pPr>
            <a:r>
              <a:rPr b="0" lang="en-US"/>
              <a:t>However, it is generally agreed upon that resilience is ultimately the best protection against toxic stress and long term effects</a:t>
            </a:r>
            <a:endParaRPr/>
          </a:p>
          <a:p>
            <a:pPr indent="-171450" lvl="0" marL="171450" rtl="0" algn="l">
              <a:spcBef>
                <a:spcPts val="360"/>
              </a:spcBef>
              <a:spcAft>
                <a:spcPts val="0"/>
              </a:spcAft>
              <a:buClr>
                <a:schemeClr val="dk1"/>
              </a:buClr>
              <a:buSzPts val="1200"/>
              <a:buFont typeface="Times New Roman"/>
              <a:buChar char="-"/>
            </a:pPr>
            <a:r>
              <a:rPr b="0" lang="en-US"/>
              <a:t>Resilience is NOT a “thing” – it’s built on other important skills, it’s the sum of being able to do other things</a:t>
            </a:r>
            <a:endParaRPr/>
          </a:p>
          <a:p>
            <a:pPr indent="-171450" lvl="0" marL="171450" rtl="0" algn="l">
              <a:spcBef>
                <a:spcPts val="360"/>
              </a:spcBef>
              <a:spcAft>
                <a:spcPts val="0"/>
              </a:spcAft>
              <a:buClr>
                <a:schemeClr val="dk1"/>
              </a:buClr>
              <a:buSzPts val="1200"/>
              <a:buFont typeface="Times New Roman"/>
              <a:buChar char="-"/>
            </a:pPr>
            <a:r>
              <a:rPr b="0" lang="en-US" u="sng"/>
              <a:t>Explaining the “house” </a:t>
            </a:r>
            <a:r>
              <a:rPr b="0" lang="en-US"/>
              <a:t>– stress is the ground, the earth, what is ever-present. Self awareness tells you where your areas of improvement or successes are, allow you to build the walls of regulation and care. The ultimate protection, however, is the resulting resilience – but this cannot offer protection without strong  foundations of regulation, care and awareness </a:t>
            </a:r>
            <a:endParaRPr b="0"/>
          </a:p>
          <a:p>
            <a:pPr indent="0" lvl="0" marL="0" rtl="0" algn="l">
              <a:spcBef>
                <a:spcPts val="360"/>
              </a:spcBef>
              <a:spcAft>
                <a:spcPts val="0"/>
              </a:spcAft>
              <a:buNone/>
            </a:pPr>
            <a:r>
              <a:t/>
            </a:r>
            <a:endParaRPr b="0"/>
          </a:p>
          <a:p>
            <a:pPr indent="0" lvl="0" marL="0" rtl="0" algn="l">
              <a:spcBef>
                <a:spcPts val="360"/>
              </a:spcBef>
              <a:spcAft>
                <a:spcPts val="0"/>
              </a:spcAft>
              <a:buNone/>
            </a:pPr>
            <a:r>
              <a:rPr b="1" lang="en-US"/>
              <a:t>TRAINER NOTES</a:t>
            </a:r>
            <a:endParaRPr/>
          </a:p>
          <a:p>
            <a:pPr indent="-171450" lvl="0" marL="171450" rtl="0" algn="l">
              <a:spcBef>
                <a:spcPts val="360"/>
              </a:spcBef>
              <a:spcAft>
                <a:spcPts val="0"/>
              </a:spcAft>
              <a:buClr>
                <a:schemeClr val="dk1"/>
              </a:buClr>
              <a:buSzPts val="1200"/>
              <a:buFont typeface="Times New Roman"/>
              <a:buChar char="-"/>
            </a:pPr>
            <a:r>
              <a:rPr b="0" lang="en-US"/>
              <a:t>The idea of “self care” can be difficult because it is seldom broken down. It’s the term everyone is familiar with, but it’s actually just one piece of the puzzle.</a:t>
            </a:r>
            <a:endParaRPr/>
          </a:p>
          <a:p>
            <a:pPr indent="-171450" lvl="1" marL="628650" rtl="0" algn="l">
              <a:spcBef>
                <a:spcPts val="360"/>
              </a:spcBef>
              <a:spcAft>
                <a:spcPts val="0"/>
              </a:spcAft>
              <a:buClr>
                <a:schemeClr val="dk1"/>
              </a:buClr>
              <a:buSzPts val="1200"/>
              <a:buFont typeface="Times New Roman"/>
              <a:buChar char="-"/>
            </a:pPr>
            <a:r>
              <a:rPr b="0" lang="en-US"/>
              <a:t>“harm reduction” is a bit like this. Many people *think* they know what it is, but only in a corporate, academic, or clinical way</a:t>
            </a:r>
            <a:endParaRPr/>
          </a:p>
          <a:p>
            <a:pPr indent="-171450" lvl="1" marL="628650" rtl="0" algn="l">
              <a:spcBef>
                <a:spcPts val="360"/>
              </a:spcBef>
              <a:spcAft>
                <a:spcPts val="0"/>
              </a:spcAft>
              <a:buClr>
                <a:schemeClr val="dk1"/>
              </a:buClr>
              <a:buSzPts val="1200"/>
              <a:buFont typeface="Times New Roman"/>
              <a:buChar char="-"/>
            </a:pPr>
            <a:r>
              <a:rPr b="0" lang="en-US"/>
              <a:t>Harm reduction might come naturally to a peer where understanding how to practice self care may come more naturally to a clinician. It’s more to do with life experiences and how relevant the material is </a:t>
            </a:r>
            <a:endParaRPr/>
          </a:p>
          <a:p>
            <a:pPr indent="-171450" lvl="0" marL="171450" rtl="0" algn="l">
              <a:spcBef>
                <a:spcPts val="360"/>
              </a:spcBef>
              <a:spcAft>
                <a:spcPts val="0"/>
              </a:spcAft>
              <a:buClr>
                <a:schemeClr val="dk1"/>
              </a:buClr>
              <a:buSzPts val="1200"/>
              <a:buFont typeface="Times New Roman"/>
              <a:buChar char="-"/>
            </a:pPr>
            <a:r>
              <a:rPr b="0" lang="en-US"/>
              <a:t>It would be correct to say the outcome of this training will be to develop and learn about other skills that allow us to practice self care in a meaningful way</a:t>
            </a:r>
            <a:endParaRPr b="0"/>
          </a:p>
          <a:p>
            <a:pPr indent="0" lvl="0" marL="0" rtl="0" algn="l">
              <a:spcBef>
                <a:spcPts val="360"/>
              </a:spcBef>
              <a:spcAft>
                <a:spcPts val="0"/>
              </a:spcAft>
              <a:buNone/>
            </a:pPr>
            <a:r>
              <a:t/>
            </a:r>
            <a:endParaRPr b="0"/>
          </a:p>
          <a:p>
            <a:pPr indent="0" lvl="0" marL="0" rtl="0" algn="l">
              <a:spcBef>
                <a:spcPts val="360"/>
              </a:spcBef>
              <a:spcAft>
                <a:spcPts val="0"/>
              </a:spcAft>
              <a:buNone/>
            </a:pPr>
            <a:r>
              <a:rPr b="1" lang="en-US"/>
              <a:t>RESOURCES</a:t>
            </a:r>
            <a:endParaRPr/>
          </a:p>
          <a:p>
            <a:pPr indent="0" lvl="0" marL="0" marR="0" rtl="0" algn="l">
              <a:lnSpc>
                <a:spcPct val="100000"/>
              </a:lnSpc>
              <a:spcBef>
                <a:spcPts val="360"/>
              </a:spcBef>
              <a:spcAft>
                <a:spcPts val="0"/>
              </a:spcAft>
              <a:buClr>
                <a:schemeClr val="dk1"/>
              </a:buClr>
              <a:buSzPts val="1200"/>
              <a:buFont typeface="Times New Roman"/>
              <a:buNone/>
            </a:pPr>
            <a:r>
              <a:rPr lang="en-US"/>
              <a:t>http://www.npaonline.org/sites/default/files/PDFs/Compassion%20Fatigue%20and%20Vicarious%20Trauma.pdf </a:t>
            </a:r>
            <a:endParaRPr/>
          </a:p>
          <a:p>
            <a:pPr indent="0" lvl="0" marL="0" rtl="0" algn="l">
              <a:spcBef>
                <a:spcPts val="360"/>
              </a:spcBef>
              <a:spcAft>
                <a:spcPts val="0"/>
              </a:spcAft>
              <a:buNone/>
            </a:pPr>
            <a:r>
              <a:t/>
            </a:r>
            <a:endParaRPr b="0"/>
          </a:p>
        </p:txBody>
      </p:sp>
      <p:sp>
        <p:nvSpPr>
          <p:cNvPr id="421" name="Google Shape;421;p16:notes"/>
          <p:cNvSpPr txBox="1"/>
          <p:nvPr>
            <p:ph idx="12" type="sldNum"/>
          </p:nvPr>
        </p:nvSpPr>
        <p:spPr>
          <a:xfrm>
            <a:off x="4025702" y="8917128"/>
            <a:ext cx="3076774" cy="471348"/>
          </a:xfrm>
          <a:prstGeom prst="rect">
            <a:avLst/>
          </a:prstGeom>
          <a:noFill/>
          <a:ln>
            <a:noFill/>
          </a:ln>
        </p:spPr>
        <p:txBody>
          <a:bodyPr anchorCtr="0" anchor="b" bIns="47100" lIns="94200" spcFirstLastPara="1" rIns="94200" wrap="square" tIns="471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2" name="Shape 462"/>
        <p:cNvGrpSpPr/>
        <p:nvPr/>
      </p:nvGrpSpPr>
      <p:grpSpPr>
        <a:xfrm>
          <a:off x="0" y="0"/>
          <a:ext cx="0" cy="0"/>
          <a:chOff x="0" y="0"/>
          <a:chExt cx="0" cy="0"/>
        </a:xfrm>
      </p:grpSpPr>
      <p:sp>
        <p:nvSpPr>
          <p:cNvPr id="463" name="Google Shape;463;p17:notes"/>
          <p:cNvSpPr txBox="1"/>
          <p:nvPr>
            <p:ph idx="1" type="body"/>
          </p:nvPr>
        </p:nvSpPr>
        <p:spPr>
          <a:xfrm>
            <a:off x="945710" y="4460167"/>
            <a:ext cx="5211055" cy="4222890"/>
          </a:xfrm>
          <a:prstGeom prst="rect">
            <a:avLst/>
          </a:prstGeom>
        </p:spPr>
        <p:txBody>
          <a:bodyPr anchorCtr="0" anchor="t" bIns="47100" lIns="94200" spcFirstLastPara="1" rIns="94200" wrap="square" tIns="47100">
            <a:noAutofit/>
          </a:bodyPr>
          <a:lstStyle/>
          <a:p>
            <a:pPr indent="0" lvl="0" marL="0" rtl="0" algn="l">
              <a:spcBef>
                <a:spcPts val="360"/>
              </a:spcBef>
              <a:spcAft>
                <a:spcPts val="0"/>
              </a:spcAft>
              <a:buNone/>
            </a:pPr>
            <a:r>
              <a:t/>
            </a:r>
            <a:endParaRPr/>
          </a:p>
        </p:txBody>
      </p:sp>
      <p:sp>
        <p:nvSpPr>
          <p:cNvPr id="464" name="Google Shape;464;p17:notes"/>
          <p:cNvSpPr/>
          <p:nvPr>
            <p:ph idx="2" type="sldImg"/>
          </p:nvPr>
        </p:nvSpPr>
        <p:spPr>
          <a:xfrm>
            <a:off x="425450" y="704850"/>
            <a:ext cx="6253163" cy="35179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2" name="Shape 482"/>
        <p:cNvGrpSpPr/>
        <p:nvPr/>
      </p:nvGrpSpPr>
      <p:grpSpPr>
        <a:xfrm>
          <a:off x="0" y="0"/>
          <a:ext cx="0" cy="0"/>
          <a:chOff x="0" y="0"/>
          <a:chExt cx="0" cy="0"/>
        </a:xfrm>
      </p:grpSpPr>
      <p:sp>
        <p:nvSpPr>
          <p:cNvPr id="483" name="Google Shape;483;p18:notes"/>
          <p:cNvSpPr/>
          <p:nvPr>
            <p:ph idx="2" type="sldImg"/>
          </p:nvPr>
        </p:nvSpPr>
        <p:spPr>
          <a:xfrm>
            <a:off x="425450" y="704850"/>
            <a:ext cx="6253163" cy="351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484" name="Google Shape;484;p18:notes"/>
          <p:cNvSpPr txBox="1"/>
          <p:nvPr>
            <p:ph idx="1" type="body"/>
          </p:nvPr>
        </p:nvSpPr>
        <p:spPr>
          <a:xfrm>
            <a:off x="945710" y="4460167"/>
            <a:ext cx="5211055" cy="4222890"/>
          </a:xfrm>
          <a:prstGeom prst="rect">
            <a:avLst/>
          </a:prstGeom>
          <a:noFill/>
          <a:ln>
            <a:noFill/>
          </a:ln>
        </p:spPr>
        <p:txBody>
          <a:bodyPr anchorCtr="0" anchor="t" bIns="47100" lIns="94200" spcFirstLastPara="1" rIns="94200" wrap="square" tIns="47100">
            <a:normAutofit/>
          </a:bodyPr>
          <a:lstStyle/>
          <a:p>
            <a:pPr indent="0" lvl="0" marL="0" marR="0" rtl="0" algn="l">
              <a:lnSpc>
                <a:spcPct val="90000"/>
              </a:lnSpc>
              <a:spcBef>
                <a:spcPts val="0"/>
              </a:spcBef>
              <a:spcAft>
                <a:spcPts val="0"/>
              </a:spcAft>
              <a:buClr>
                <a:schemeClr val="dk1"/>
              </a:buClr>
              <a:buSzPts val="1200"/>
              <a:buFont typeface="Arial"/>
              <a:buNone/>
            </a:pPr>
            <a:r>
              <a:rPr b="1" lang="en-US">
                <a:latin typeface="Arial"/>
                <a:ea typeface="Arial"/>
                <a:cs typeface="Arial"/>
                <a:sym typeface="Arial"/>
              </a:rPr>
              <a:t>KEY MESSAGES</a:t>
            </a:r>
            <a:endParaRPr/>
          </a:p>
          <a:p>
            <a:pPr indent="-171450" lvl="0" marL="171450" rtl="0" algn="l">
              <a:lnSpc>
                <a:spcPct val="90000"/>
              </a:lnSpc>
              <a:spcBef>
                <a:spcPts val="360"/>
              </a:spcBef>
              <a:spcAft>
                <a:spcPts val="0"/>
              </a:spcAft>
              <a:buClr>
                <a:schemeClr val="dk1"/>
              </a:buClr>
              <a:buSzPts val="1200"/>
              <a:buFont typeface="Arial"/>
              <a:buChar char="•"/>
            </a:pPr>
            <a:r>
              <a:rPr b="0" lang="en-US"/>
              <a:t>Self care requires a plan, it is not something intuitive. It is a way of identifying what you need to improve your emotional/psychological/physical/spiritual health</a:t>
            </a:r>
            <a:endParaRPr/>
          </a:p>
          <a:p>
            <a:pPr indent="-171450" lvl="0" marL="171450" rtl="0" algn="l">
              <a:lnSpc>
                <a:spcPct val="90000"/>
              </a:lnSpc>
              <a:spcBef>
                <a:spcPts val="360"/>
              </a:spcBef>
              <a:spcAft>
                <a:spcPts val="0"/>
              </a:spcAft>
              <a:buClr>
                <a:schemeClr val="dk1"/>
              </a:buClr>
              <a:buSzPts val="1200"/>
              <a:buFont typeface="Arial"/>
              <a:buChar char="•"/>
            </a:pPr>
            <a:r>
              <a:rPr b="0" lang="en-US">
                <a:latin typeface="Arial"/>
                <a:ea typeface="Arial"/>
                <a:cs typeface="Arial"/>
                <a:sym typeface="Arial"/>
              </a:rPr>
              <a:t>Practicing self care is a lot like eating a salad for lunch and expecting a tight pair of pants to fit better the following day. However, it’s ok to stop the activity if it becomes something you hate doing. The goal of practicing is to see improvement, not decline</a:t>
            </a:r>
            <a:endParaRPr/>
          </a:p>
          <a:p>
            <a:pPr indent="-171450" lvl="0" marL="171450" rtl="0" algn="l">
              <a:lnSpc>
                <a:spcPct val="90000"/>
              </a:lnSpc>
              <a:spcBef>
                <a:spcPts val="360"/>
              </a:spcBef>
              <a:spcAft>
                <a:spcPts val="0"/>
              </a:spcAft>
              <a:buClr>
                <a:schemeClr val="dk1"/>
              </a:buClr>
              <a:buSzPts val="1200"/>
              <a:buFont typeface="Arial"/>
              <a:buChar char="•"/>
            </a:pPr>
            <a:r>
              <a:rPr b="0" lang="en-US">
                <a:latin typeface="Arial"/>
                <a:ea typeface="Arial"/>
                <a:cs typeface="Arial"/>
                <a:sym typeface="Arial"/>
              </a:rPr>
              <a:t>Self care gets a lot of attention in the media and in trainings. Hearing the same messages over and over may lead some to think those are the only options (meditation, yoga, deep breathing, etc). It’s ok to ask questions about HOW or WHY these techniques work, and if compelled try them out. But if someone you admire is very much into certain activities (or swears by a certain activity to accomplish a goal you have as well), remind yourself that self care is a deeply personal experience, and is best when it originates from within. </a:t>
            </a:r>
            <a:endParaRPr/>
          </a:p>
          <a:p>
            <a:pPr indent="0" lvl="0" marL="0" rtl="0" algn="l">
              <a:lnSpc>
                <a:spcPct val="90000"/>
              </a:lnSpc>
              <a:spcBef>
                <a:spcPts val="360"/>
              </a:spcBef>
              <a:spcAft>
                <a:spcPts val="0"/>
              </a:spcAft>
              <a:buClr>
                <a:schemeClr val="dk1"/>
              </a:buClr>
              <a:buSzPts val="1200"/>
              <a:buFont typeface="Arial"/>
              <a:buNone/>
            </a:pPr>
            <a:r>
              <a:t/>
            </a:r>
            <a:endParaRPr b="0">
              <a:latin typeface="Arial"/>
              <a:ea typeface="Arial"/>
              <a:cs typeface="Arial"/>
              <a:sym typeface="Arial"/>
            </a:endParaRPr>
          </a:p>
          <a:p>
            <a:pPr indent="0" lvl="0" marL="0" marR="0" rtl="0" algn="l">
              <a:lnSpc>
                <a:spcPct val="90000"/>
              </a:lnSpc>
              <a:spcBef>
                <a:spcPts val="360"/>
              </a:spcBef>
              <a:spcAft>
                <a:spcPts val="0"/>
              </a:spcAft>
              <a:buClr>
                <a:schemeClr val="dk1"/>
              </a:buClr>
              <a:buSzPts val="1200"/>
              <a:buFont typeface="Times New Roman"/>
              <a:buNone/>
            </a:pPr>
            <a:r>
              <a:rPr b="1" lang="en-US" u="none"/>
              <a:t>RESOURCES</a:t>
            </a:r>
            <a:endParaRPr b="1"/>
          </a:p>
          <a:p>
            <a:pPr indent="0" lvl="0" marL="0" rtl="0" algn="l">
              <a:lnSpc>
                <a:spcPct val="90000"/>
              </a:lnSpc>
              <a:spcBef>
                <a:spcPts val="360"/>
              </a:spcBef>
              <a:spcAft>
                <a:spcPts val="0"/>
              </a:spcAft>
              <a:buNone/>
            </a:pPr>
            <a:r>
              <a:rPr lang="en-US"/>
              <a:t>http://www.npaonline.org/sites/default/files/PDFs/Compassion%20Fatigue%20and%20Vicarious%20Trauma.pdf </a:t>
            </a:r>
            <a:endParaRPr/>
          </a:p>
          <a:p>
            <a:pPr indent="0" lvl="0" marL="0" rtl="0" algn="l">
              <a:lnSpc>
                <a:spcPct val="90000"/>
              </a:lnSpc>
              <a:spcBef>
                <a:spcPts val="360"/>
              </a:spcBef>
              <a:spcAft>
                <a:spcPts val="0"/>
              </a:spcAft>
              <a:buNone/>
            </a:pPr>
            <a:r>
              <a:rPr lang="en-US"/>
              <a:t>https://store.samhsa.gov/system/files/sma14-4869.pdf</a:t>
            </a:r>
            <a:endParaRPr/>
          </a:p>
          <a:p>
            <a:pPr indent="0" lvl="0" marL="0" rtl="0" algn="l">
              <a:lnSpc>
                <a:spcPct val="90000"/>
              </a:lnSpc>
              <a:spcBef>
                <a:spcPts val="360"/>
              </a:spcBef>
              <a:spcAft>
                <a:spcPts val="0"/>
              </a:spcAft>
              <a:buNone/>
            </a:pPr>
            <a:r>
              <a:rPr lang="en-US"/>
              <a:t>https://psychcentral.com/blog/what-self-care-is-and-what-it-isnt-2</a:t>
            </a:r>
            <a:endParaRPr b="0" i="0"/>
          </a:p>
        </p:txBody>
      </p:sp>
      <p:sp>
        <p:nvSpPr>
          <p:cNvPr id="485" name="Google Shape;485;p18:notes"/>
          <p:cNvSpPr txBox="1"/>
          <p:nvPr>
            <p:ph idx="12" type="sldNum"/>
          </p:nvPr>
        </p:nvSpPr>
        <p:spPr>
          <a:xfrm>
            <a:off x="4025702" y="8917128"/>
            <a:ext cx="3076774" cy="471348"/>
          </a:xfrm>
          <a:prstGeom prst="rect">
            <a:avLst/>
          </a:prstGeom>
          <a:noFill/>
          <a:ln>
            <a:noFill/>
          </a:ln>
        </p:spPr>
        <p:txBody>
          <a:bodyPr anchorCtr="0" anchor="b" bIns="47100" lIns="94200" spcFirstLastPara="1" rIns="94200" wrap="square" tIns="471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6" name="Shape 496"/>
        <p:cNvGrpSpPr/>
        <p:nvPr/>
      </p:nvGrpSpPr>
      <p:grpSpPr>
        <a:xfrm>
          <a:off x="0" y="0"/>
          <a:ext cx="0" cy="0"/>
          <a:chOff x="0" y="0"/>
          <a:chExt cx="0" cy="0"/>
        </a:xfrm>
      </p:grpSpPr>
      <p:sp>
        <p:nvSpPr>
          <p:cNvPr id="497" name="Google Shape;497;p19:notes"/>
          <p:cNvSpPr txBox="1"/>
          <p:nvPr>
            <p:ph idx="1" type="body"/>
          </p:nvPr>
        </p:nvSpPr>
        <p:spPr>
          <a:xfrm>
            <a:off x="945710" y="4460167"/>
            <a:ext cx="5211055" cy="4222890"/>
          </a:xfrm>
          <a:prstGeom prst="rect">
            <a:avLst/>
          </a:prstGeom>
        </p:spPr>
        <p:txBody>
          <a:bodyPr anchorCtr="0" anchor="t" bIns="47100" lIns="94200" spcFirstLastPara="1" rIns="94200" wrap="square" tIns="47100">
            <a:noAutofit/>
          </a:bodyPr>
          <a:lstStyle/>
          <a:p>
            <a:pPr indent="0" lvl="0" marL="0" rtl="0" algn="l">
              <a:spcBef>
                <a:spcPts val="360"/>
              </a:spcBef>
              <a:spcAft>
                <a:spcPts val="0"/>
              </a:spcAft>
              <a:buNone/>
            </a:pPr>
            <a:r>
              <a:t/>
            </a:r>
            <a:endParaRPr/>
          </a:p>
        </p:txBody>
      </p:sp>
      <p:sp>
        <p:nvSpPr>
          <p:cNvPr id="498" name="Google Shape;498;p19:notes"/>
          <p:cNvSpPr/>
          <p:nvPr>
            <p:ph idx="2" type="sldImg"/>
          </p:nvPr>
        </p:nvSpPr>
        <p:spPr>
          <a:xfrm>
            <a:off x="425450" y="704850"/>
            <a:ext cx="6253163" cy="35179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8" name="Shape 198"/>
        <p:cNvGrpSpPr/>
        <p:nvPr/>
      </p:nvGrpSpPr>
      <p:grpSpPr>
        <a:xfrm>
          <a:off x="0" y="0"/>
          <a:ext cx="0" cy="0"/>
          <a:chOff x="0" y="0"/>
          <a:chExt cx="0" cy="0"/>
        </a:xfrm>
      </p:grpSpPr>
      <p:sp>
        <p:nvSpPr>
          <p:cNvPr id="199" name="Google Shape;199;p2:notes"/>
          <p:cNvSpPr/>
          <p:nvPr>
            <p:ph idx="2" type="sldImg"/>
          </p:nvPr>
        </p:nvSpPr>
        <p:spPr>
          <a:xfrm>
            <a:off x="396875" y="692150"/>
            <a:ext cx="615632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0" name="Google Shape;200;p2:notes"/>
          <p:cNvSpPr txBox="1"/>
          <p:nvPr>
            <p:ph idx="1" type="body"/>
          </p:nvPr>
        </p:nvSpPr>
        <p:spPr>
          <a:xfrm>
            <a:off x="945710" y="4460167"/>
            <a:ext cx="5211055" cy="4222890"/>
          </a:xfrm>
          <a:prstGeom prst="rect">
            <a:avLst/>
          </a:prstGeom>
          <a:noFill/>
          <a:ln>
            <a:noFill/>
          </a:ln>
        </p:spPr>
        <p:txBody>
          <a:bodyPr anchorCtr="0" anchor="t" bIns="92450" lIns="92450" spcFirstLastPara="1" rIns="92450" wrap="square" tIns="92450">
            <a:noAutofit/>
          </a:bodyPr>
          <a:lstStyle/>
          <a:p>
            <a:pPr indent="0" lvl="0" marL="0" rtl="0" algn="l">
              <a:spcBef>
                <a:spcPts val="0"/>
              </a:spcBef>
              <a:spcAft>
                <a:spcPts val="0"/>
              </a:spcAft>
              <a:buNone/>
            </a:pPr>
            <a:r>
              <a:rPr lang="en-US"/>
              <a:t>Quickly run through Functions, Transition to Conference Slide</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2" name="Shape 502"/>
        <p:cNvGrpSpPr/>
        <p:nvPr/>
      </p:nvGrpSpPr>
      <p:grpSpPr>
        <a:xfrm>
          <a:off x="0" y="0"/>
          <a:ext cx="0" cy="0"/>
          <a:chOff x="0" y="0"/>
          <a:chExt cx="0" cy="0"/>
        </a:xfrm>
      </p:grpSpPr>
      <p:sp>
        <p:nvSpPr>
          <p:cNvPr id="503" name="Google Shape;503;g874161396b_0_6:notes"/>
          <p:cNvSpPr/>
          <p:nvPr>
            <p:ph idx="2" type="sldImg"/>
          </p:nvPr>
        </p:nvSpPr>
        <p:spPr>
          <a:xfrm>
            <a:off x="425450" y="704850"/>
            <a:ext cx="6253200" cy="35178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04" name="Google Shape;504;g874161396b_0_6:notes"/>
          <p:cNvSpPr txBox="1"/>
          <p:nvPr>
            <p:ph idx="1" type="body"/>
          </p:nvPr>
        </p:nvSpPr>
        <p:spPr>
          <a:xfrm>
            <a:off x="945710" y="4460167"/>
            <a:ext cx="5211000" cy="4222800"/>
          </a:xfrm>
          <a:prstGeom prst="rect">
            <a:avLst/>
          </a:prstGeom>
          <a:noFill/>
          <a:ln>
            <a:noFill/>
          </a:ln>
        </p:spPr>
        <p:txBody>
          <a:bodyPr anchorCtr="0" anchor="t" bIns="47100" lIns="94200" spcFirstLastPara="1" rIns="94200" wrap="square" tIns="47100">
            <a:noAutofit/>
          </a:bodyPr>
          <a:lstStyle/>
          <a:p>
            <a:pPr indent="0" lvl="0" marL="0" marR="0" rtl="0" algn="l">
              <a:lnSpc>
                <a:spcPct val="90000"/>
              </a:lnSpc>
              <a:spcBef>
                <a:spcPts val="0"/>
              </a:spcBef>
              <a:spcAft>
                <a:spcPts val="0"/>
              </a:spcAft>
              <a:buClr>
                <a:schemeClr val="dk1"/>
              </a:buClr>
              <a:buSzPts val="1200"/>
              <a:buFont typeface="Arial"/>
              <a:buNone/>
            </a:pPr>
            <a:r>
              <a:rPr b="1" lang="en-US">
                <a:latin typeface="Arial"/>
                <a:ea typeface="Arial"/>
                <a:cs typeface="Arial"/>
                <a:sym typeface="Arial"/>
              </a:rPr>
              <a:t>ASK</a:t>
            </a:r>
            <a:endParaRPr/>
          </a:p>
          <a:p>
            <a:pPr indent="0" lvl="0" marL="0" rtl="0" algn="l">
              <a:lnSpc>
                <a:spcPct val="90000"/>
              </a:lnSpc>
              <a:spcBef>
                <a:spcPts val="360"/>
              </a:spcBef>
              <a:spcAft>
                <a:spcPts val="0"/>
              </a:spcAft>
              <a:buNone/>
            </a:pPr>
            <a:r>
              <a:rPr lang="en-US"/>
              <a:t>“What do you think the Cost of Caring means?”</a:t>
            </a:r>
            <a:endParaRPr/>
          </a:p>
          <a:p>
            <a:pPr indent="0" lvl="0" marL="0" rtl="0" algn="l">
              <a:lnSpc>
                <a:spcPct val="90000"/>
              </a:lnSpc>
              <a:spcBef>
                <a:spcPts val="360"/>
              </a:spcBef>
              <a:spcAft>
                <a:spcPts val="0"/>
              </a:spcAft>
              <a:buNone/>
            </a:pPr>
            <a:r>
              <a:t/>
            </a:r>
            <a:endParaRPr/>
          </a:p>
          <a:p>
            <a:pPr indent="0" lvl="0" marL="0" rtl="0" algn="l">
              <a:lnSpc>
                <a:spcPct val="90000"/>
              </a:lnSpc>
              <a:spcBef>
                <a:spcPts val="360"/>
              </a:spcBef>
              <a:spcAft>
                <a:spcPts val="0"/>
              </a:spcAft>
              <a:buNone/>
            </a:pPr>
            <a:r>
              <a:rPr b="1" lang="en-US"/>
              <a:t>Trainer Notes:</a:t>
            </a:r>
            <a:endParaRPr/>
          </a:p>
          <a:p>
            <a:pPr indent="0" lvl="0" marL="0" rtl="0" algn="l">
              <a:lnSpc>
                <a:spcPct val="90000"/>
              </a:lnSpc>
              <a:spcBef>
                <a:spcPts val="360"/>
              </a:spcBef>
              <a:spcAft>
                <a:spcPts val="0"/>
              </a:spcAft>
              <a:buNone/>
            </a:pPr>
            <a:r>
              <a:rPr b="0" lang="en-US"/>
              <a:t>“Cost of Caring” was a term coined by Charles </a:t>
            </a:r>
            <a:r>
              <a:rPr lang="en-US"/>
              <a:t>Figley , Professor and Director of Tulane University Traumatology Center, “father of compassion fatigue”</a:t>
            </a:r>
            <a:endParaRPr/>
          </a:p>
          <a:p>
            <a:pPr indent="0" lvl="0" marL="0" rtl="0" algn="l">
              <a:lnSpc>
                <a:spcPct val="90000"/>
              </a:lnSpc>
              <a:spcBef>
                <a:spcPts val="360"/>
              </a:spcBef>
              <a:spcAft>
                <a:spcPts val="0"/>
              </a:spcAft>
              <a:buNone/>
            </a:pPr>
            <a:r>
              <a:t/>
            </a:r>
            <a:endParaRPr/>
          </a:p>
          <a:p>
            <a:pPr indent="0" lvl="0" marL="0" rtl="0" algn="l">
              <a:lnSpc>
                <a:spcPct val="90000"/>
              </a:lnSpc>
              <a:spcBef>
                <a:spcPts val="360"/>
              </a:spcBef>
              <a:spcAft>
                <a:spcPts val="0"/>
              </a:spcAft>
              <a:buNone/>
            </a:pPr>
            <a:r>
              <a:rPr b="1" lang="en-US"/>
              <a:t>Key Message:</a:t>
            </a:r>
            <a:endParaRPr/>
          </a:p>
          <a:p>
            <a:pPr indent="0" lvl="0" marL="0" rtl="0" algn="l">
              <a:lnSpc>
                <a:spcPct val="90000"/>
              </a:lnSpc>
              <a:spcBef>
                <a:spcPts val="360"/>
              </a:spcBef>
              <a:spcAft>
                <a:spcPts val="0"/>
              </a:spcAft>
              <a:buNone/>
            </a:pPr>
            <a:r>
              <a:rPr lang="en-US"/>
              <a:t>From http://www.compassionfatigue.org/pages/RunningOnEmpty.pdf:</a:t>
            </a:r>
            <a:endParaRPr/>
          </a:p>
          <a:p>
            <a:pPr indent="0" lvl="0" marL="0" rtl="0" algn="l">
              <a:lnSpc>
                <a:spcPct val="90000"/>
              </a:lnSpc>
              <a:spcBef>
                <a:spcPts val="360"/>
              </a:spcBef>
              <a:spcAft>
                <a:spcPts val="0"/>
              </a:spcAft>
              <a:buNone/>
            </a:pPr>
            <a:r>
              <a:rPr lang="en-US"/>
              <a:t>-   </a:t>
            </a:r>
            <a:r>
              <a:rPr b="0" lang="en-US" u="sng"/>
              <a:t>Occupational hazard</a:t>
            </a:r>
            <a:r>
              <a:rPr lang="en-US"/>
              <a:t>: Meaning, </a:t>
            </a:r>
            <a:r>
              <a:rPr b="0" lang="en-US"/>
              <a:t>“Almost everyone who cares about their clients/patients will develop a certain amount of it, to varying degrees of severity”</a:t>
            </a:r>
            <a:endParaRPr/>
          </a:p>
          <a:p>
            <a:pPr indent="-171450" lvl="0" marL="171450" rtl="0" algn="l">
              <a:lnSpc>
                <a:spcPct val="90000"/>
              </a:lnSpc>
              <a:spcBef>
                <a:spcPts val="360"/>
              </a:spcBef>
              <a:spcAft>
                <a:spcPts val="0"/>
              </a:spcAft>
              <a:buClr>
                <a:schemeClr val="dk1"/>
              </a:buClr>
              <a:buSzPts val="1200"/>
              <a:buFont typeface="Times New Roman"/>
              <a:buChar char="-"/>
            </a:pPr>
            <a:r>
              <a:rPr lang="en-US"/>
              <a:t>Compassion Fatigue has been described as the “cost of caring" for others in emotional and physical pain. (Figley, 1982) *Will be discussed in detail later in training*</a:t>
            </a:r>
            <a:endParaRPr/>
          </a:p>
          <a:p>
            <a:pPr indent="0" lvl="0" marL="0" rtl="0" algn="l">
              <a:lnSpc>
                <a:spcPct val="90000"/>
              </a:lnSpc>
              <a:spcBef>
                <a:spcPts val="330"/>
              </a:spcBef>
              <a:spcAft>
                <a:spcPts val="0"/>
              </a:spcAft>
              <a:buNone/>
            </a:pPr>
            <a:r>
              <a:t/>
            </a:r>
            <a:endParaRPr i="0" sz="1100"/>
          </a:p>
          <a:p>
            <a:pPr indent="0" lvl="0" marL="0" rtl="0" algn="l">
              <a:lnSpc>
                <a:spcPct val="90000"/>
              </a:lnSpc>
              <a:spcBef>
                <a:spcPts val="330"/>
              </a:spcBef>
              <a:spcAft>
                <a:spcPts val="0"/>
              </a:spcAft>
              <a:buNone/>
            </a:pPr>
            <a:r>
              <a:rPr b="1" i="0" lang="en-US" sz="1100"/>
              <a:t>RESOURCES:</a:t>
            </a:r>
            <a:endParaRPr/>
          </a:p>
          <a:p>
            <a:pPr indent="0" lvl="0" marL="0" rtl="0" algn="l">
              <a:lnSpc>
                <a:spcPct val="90000"/>
              </a:lnSpc>
              <a:spcBef>
                <a:spcPts val="330"/>
              </a:spcBef>
              <a:spcAft>
                <a:spcPts val="0"/>
              </a:spcAft>
              <a:buNone/>
            </a:pPr>
            <a:r>
              <a:rPr i="0" lang="en-US" sz="1100"/>
              <a:t>Figley, C. (1995). Compassion fatigue: Toward a new understanding of the costs of caring</a:t>
            </a:r>
            <a:endParaRPr/>
          </a:p>
          <a:p>
            <a:pPr indent="0" lvl="0" marL="0" rtl="0" algn="l">
              <a:lnSpc>
                <a:spcPct val="90000"/>
              </a:lnSpc>
              <a:spcBef>
                <a:spcPts val="360"/>
              </a:spcBef>
              <a:spcAft>
                <a:spcPts val="0"/>
              </a:spcAft>
              <a:buNone/>
            </a:pPr>
            <a:r>
              <a:rPr b="0" i="0" lang="en-US"/>
              <a:t>http://www.compassionfatigue.org/pages/RunningOnEmpty.pdf </a:t>
            </a:r>
            <a:endParaRPr/>
          </a:p>
        </p:txBody>
      </p:sp>
      <p:sp>
        <p:nvSpPr>
          <p:cNvPr id="505" name="Google Shape;505;g874161396b_0_6:notes"/>
          <p:cNvSpPr txBox="1"/>
          <p:nvPr>
            <p:ph idx="12" type="sldNum"/>
          </p:nvPr>
        </p:nvSpPr>
        <p:spPr>
          <a:xfrm>
            <a:off x="4025702" y="8917128"/>
            <a:ext cx="3076800" cy="471300"/>
          </a:xfrm>
          <a:prstGeom prst="rect">
            <a:avLst/>
          </a:prstGeom>
          <a:noFill/>
          <a:ln>
            <a:noFill/>
          </a:ln>
        </p:spPr>
        <p:txBody>
          <a:bodyPr anchorCtr="0" anchor="b" bIns="47100" lIns="94200" spcFirstLastPara="1" rIns="94200" wrap="square" tIns="471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6" name="Shape 516"/>
        <p:cNvGrpSpPr/>
        <p:nvPr/>
      </p:nvGrpSpPr>
      <p:grpSpPr>
        <a:xfrm>
          <a:off x="0" y="0"/>
          <a:ext cx="0" cy="0"/>
          <a:chOff x="0" y="0"/>
          <a:chExt cx="0" cy="0"/>
        </a:xfrm>
      </p:grpSpPr>
      <p:sp>
        <p:nvSpPr>
          <p:cNvPr id="517" name="Google Shape;517;g874161396b_0_0:notes"/>
          <p:cNvSpPr/>
          <p:nvPr>
            <p:ph idx="2" type="sldImg"/>
          </p:nvPr>
        </p:nvSpPr>
        <p:spPr>
          <a:xfrm>
            <a:off x="425450" y="704850"/>
            <a:ext cx="6253200" cy="3517800"/>
          </a:xfrm>
          <a:custGeom>
            <a:rect b="b" l="l" r="r" t="t"/>
            <a:pathLst>
              <a:path extrusionOk="0" h="120000" w="120000">
                <a:moveTo>
                  <a:pt x="0" y="0"/>
                </a:moveTo>
                <a:lnTo>
                  <a:pt x="120000" y="0"/>
                </a:lnTo>
                <a:lnTo>
                  <a:pt x="120000" y="120000"/>
                </a:lnTo>
                <a:lnTo>
                  <a:pt x="0" y="120000"/>
                </a:lnTo>
                <a:close/>
              </a:path>
            </a:pathLst>
          </a:custGeom>
        </p:spPr>
      </p:sp>
      <p:sp>
        <p:nvSpPr>
          <p:cNvPr id="518" name="Google Shape;518;g874161396b_0_0:notes"/>
          <p:cNvSpPr txBox="1"/>
          <p:nvPr>
            <p:ph idx="1" type="body"/>
          </p:nvPr>
        </p:nvSpPr>
        <p:spPr>
          <a:xfrm>
            <a:off x="945710" y="4460167"/>
            <a:ext cx="5211000" cy="4222800"/>
          </a:xfrm>
          <a:prstGeom prst="rect">
            <a:avLst/>
          </a:prstGeom>
        </p:spPr>
        <p:txBody>
          <a:bodyPr anchorCtr="0" anchor="t" bIns="47100" lIns="94200" spcFirstLastPara="1" rIns="94200" wrap="square" tIns="47100">
            <a:noAutofit/>
          </a:bodyPr>
          <a:lstStyle/>
          <a:p>
            <a:pPr indent="0" lvl="0" marL="0" rtl="0" algn="l">
              <a:spcBef>
                <a:spcPts val="360"/>
              </a:spcBef>
              <a:spcAft>
                <a:spcPts val="0"/>
              </a:spcAft>
              <a:buNone/>
            </a:pPr>
            <a:r>
              <a:t/>
            </a:r>
            <a:endParaRPr/>
          </a:p>
        </p:txBody>
      </p:sp>
      <p:sp>
        <p:nvSpPr>
          <p:cNvPr id="519" name="Google Shape;519;g874161396b_0_0:notes"/>
          <p:cNvSpPr txBox="1"/>
          <p:nvPr>
            <p:ph idx="12" type="sldNum"/>
          </p:nvPr>
        </p:nvSpPr>
        <p:spPr>
          <a:xfrm>
            <a:off x="4025702" y="8917128"/>
            <a:ext cx="3076800" cy="471300"/>
          </a:xfrm>
          <a:prstGeom prst="rect">
            <a:avLst/>
          </a:prstGeom>
        </p:spPr>
        <p:txBody>
          <a:bodyPr anchorCtr="0" anchor="b" bIns="47100" lIns="94200" spcFirstLastPara="1" rIns="94200" wrap="square" tIns="471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3" name="Shape 523"/>
        <p:cNvGrpSpPr/>
        <p:nvPr/>
      </p:nvGrpSpPr>
      <p:grpSpPr>
        <a:xfrm>
          <a:off x="0" y="0"/>
          <a:ext cx="0" cy="0"/>
          <a:chOff x="0" y="0"/>
          <a:chExt cx="0" cy="0"/>
        </a:xfrm>
      </p:grpSpPr>
      <p:sp>
        <p:nvSpPr>
          <p:cNvPr id="524" name="Google Shape;524;g874161396b_0_19:notes"/>
          <p:cNvSpPr/>
          <p:nvPr>
            <p:ph idx="2" type="sldImg"/>
          </p:nvPr>
        </p:nvSpPr>
        <p:spPr>
          <a:xfrm>
            <a:off x="425450" y="704850"/>
            <a:ext cx="6253200" cy="3517800"/>
          </a:xfrm>
          <a:custGeom>
            <a:rect b="b" l="l" r="r" t="t"/>
            <a:pathLst>
              <a:path extrusionOk="0" h="120000" w="120000">
                <a:moveTo>
                  <a:pt x="0" y="0"/>
                </a:moveTo>
                <a:lnTo>
                  <a:pt x="120000" y="0"/>
                </a:lnTo>
                <a:lnTo>
                  <a:pt x="120000" y="120000"/>
                </a:lnTo>
                <a:lnTo>
                  <a:pt x="0" y="120000"/>
                </a:lnTo>
                <a:close/>
              </a:path>
            </a:pathLst>
          </a:custGeom>
        </p:spPr>
      </p:sp>
      <p:sp>
        <p:nvSpPr>
          <p:cNvPr id="525" name="Google Shape;525;g874161396b_0_19:notes"/>
          <p:cNvSpPr txBox="1"/>
          <p:nvPr>
            <p:ph idx="1" type="body"/>
          </p:nvPr>
        </p:nvSpPr>
        <p:spPr>
          <a:xfrm>
            <a:off x="945710" y="4460167"/>
            <a:ext cx="5211000" cy="4222800"/>
          </a:xfrm>
          <a:prstGeom prst="rect">
            <a:avLst/>
          </a:prstGeom>
        </p:spPr>
        <p:txBody>
          <a:bodyPr anchorCtr="0" anchor="t" bIns="47100" lIns="94200" spcFirstLastPara="1" rIns="94200" wrap="square" tIns="47100">
            <a:noAutofit/>
          </a:bodyPr>
          <a:lstStyle/>
          <a:p>
            <a:pPr indent="0" lvl="0" marL="0" rtl="0" algn="l">
              <a:spcBef>
                <a:spcPts val="360"/>
              </a:spcBef>
              <a:spcAft>
                <a:spcPts val="0"/>
              </a:spcAft>
              <a:buNone/>
            </a:pPr>
            <a:r>
              <a:t/>
            </a:r>
            <a:endParaRPr/>
          </a:p>
        </p:txBody>
      </p:sp>
      <p:sp>
        <p:nvSpPr>
          <p:cNvPr id="526" name="Google Shape;526;g874161396b_0_19:notes"/>
          <p:cNvSpPr txBox="1"/>
          <p:nvPr>
            <p:ph idx="12" type="sldNum"/>
          </p:nvPr>
        </p:nvSpPr>
        <p:spPr>
          <a:xfrm>
            <a:off x="4025702" y="8917128"/>
            <a:ext cx="3076800" cy="471300"/>
          </a:xfrm>
          <a:prstGeom prst="rect">
            <a:avLst/>
          </a:prstGeom>
        </p:spPr>
        <p:txBody>
          <a:bodyPr anchorCtr="0" anchor="b" bIns="47100" lIns="94200" spcFirstLastPara="1" rIns="94200" wrap="square" tIns="471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0" name="Shape 530"/>
        <p:cNvGrpSpPr/>
        <p:nvPr/>
      </p:nvGrpSpPr>
      <p:grpSpPr>
        <a:xfrm>
          <a:off x="0" y="0"/>
          <a:ext cx="0" cy="0"/>
          <a:chOff x="0" y="0"/>
          <a:chExt cx="0" cy="0"/>
        </a:xfrm>
      </p:grpSpPr>
      <p:sp>
        <p:nvSpPr>
          <p:cNvPr id="531" name="Google Shape;531;p20:notes"/>
          <p:cNvSpPr/>
          <p:nvPr>
            <p:ph idx="2" type="sldImg"/>
          </p:nvPr>
        </p:nvSpPr>
        <p:spPr>
          <a:xfrm>
            <a:off x="425450" y="704850"/>
            <a:ext cx="6253163" cy="351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532" name="Google Shape;532;p20:notes"/>
          <p:cNvSpPr txBox="1"/>
          <p:nvPr>
            <p:ph idx="1" type="body"/>
          </p:nvPr>
        </p:nvSpPr>
        <p:spPr>
          <a:xfrm>
            <a:off x="945710" y="4460167"/>
            <a:ext cx="5211055" cy="4222890"/>
          </a:xfrm>
          <a:prstGeom prst="rect">
            <a:avLst/>
          </a:prstGeom>
          <a:noFill/>
          <a:ln>
            <a:noFill/>
          </a:ln>
        </p:spPr>
        <p:txBody>
          <a:bodyPr anchorCtr="0" anchor="t" bIns="47100" lIns="94200" spcFirstLastPara="1" rIns="94200" wrap="square" tIns="47100">
            <a:noAutofit/>
          </a:bodyPr>
          <a:lstStyle/>
          <a:p>
            <a:pPr indent="0" lvl="0" marL="0" rtl="0" algn="l">
              <a:spcBef>
                <a:spcPts val="0"/>
              </a:spcBef>
              <a:spcAft>
                <a:spcPts val="0"/>
              </a:spcAft>
              <a:buNone/>
            </a:pPr>
            <a:r>
              <a:rPr lang="en-US"/>
              <a:t>What barriers have you felt to practicing community care in your space?</a:t>
            </a:r>
            <a:endParaRPr/>
          </a:p>
          <a:p>
            <a:pPr indent="0" lvl="0" marL="0" rtl="0" algn="l">
              <a:spcBef>
                <a:spcPts val="360"/>
              </a:spcBef>
              <a:spcAft>
                <a:spcPts val="0"/>
              </a:spcAft>
              <a:buNone/>
            </a:pPr>
            <a:r>
              <a:rPr lang="en-US"/>
              <a:t>Why is practicing community care important to you?</a:t>
            </a:r>
            <a:endParaRPr/>
          </a:p>
          <a:p>
            <a:pPr indent="0" lvl="0" marL="0" rtl="0" algn="l">
              <a:spcBef>
                <a:spcPts val="360"/>
              </a:spcBef>
              <a:spcAft>
                <a:spcPts val="0"/>
              </a:spcAft>
              <a:buNone/>
            </a:pPr>
            <a:r>
              <a:rPr lang="en-US"/>
              <a:t>Why is it important to your work?</a:t>
            </a:r>
            <a:endParaRPr/>
          </a:p>
          <a:p>
            <a:pPr indent="0" lvl="0" marL="0" rtl="0" algn="l">
              <a:spcBef>
                <a:spcPts val="360"/>
              </a:spcBef>
              <a:spcAft>
                <a:spcPts val="0"/>
              </a:spcAft>
              <a:buNone/>
            </a:pPr>
            <a:r>
              <a:t/>
            </a:r>
            <a:endParaRPr/>
          </a:p>
        </p:txBody>
      </p:sp>
      <p:sp>
        <p:nvSpPr>
          <p:cNvPr id="533" name="Google Shape;533;p20:notes"/>
          <p:cNvSpPr txBox="1"/>
          <p:nvPr>
            <p:ph idx="12" type="sldNum"/>
          </p:nvPr>
        </p:nvSpPr>
        <p:spPr>
          <a:xfrm>
            <a:off x="4025702" y="8917128"/>
            <a:ext cx="3076774" cy="471348"/>
          </a:xfrm>
          <a:prstGeom prst="rect">
            <a:avLst/>
          </a:prstGeom>
          <a:noFill/>
          <a:ln>
            <a:noFill/>
          </a:ln>
        </p:spPr>
        <p:txBody>
          <a:bodyPr anchorCtr="0" anchor="b" bIns="47100" lIns="94200" spcFirstLastPara="1" rIns="94200" wrap="square" tIns="471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7" name="Shape 537"/>
        <p:cNvGrpSpPr/>
        <p:nvPr/>
      </p:nvGrpSpPr>
      <p:grpSpPr>
        <a:xfrm>
          <a:off x="0" y="0"/>
          <a:ext cx="0" cy="0"/>
          <a:chOff x="0" y="0"/>
          <a:chExt cx="0" cy="0"/>
        </a:xfrm>
      </p:grpSpPr>
      <p:sp>
        <p:nvSpPr>
          <p:cNvPr id="538" name="Google Shape;538;p22:notes"/>
          <p:cNvSpPr/>
          <p:nvPr>
            <p:ph idx="2" type="sldImg"/>
          </p:nvPr>
        </p:nvSpPr>
        <p:spPr>
          <a:xfrm>
            <a:off x="411163" y="698500"/>
            <a:ext cx="6189662" cy="34829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539" name="Google Shape;539;p22:notes"/>
          <p:cNvSpPr txBox="1"/>
          <p:nvPr>
            <p:ph idx="1" type="body"/>
          </p:nvPr>
        </p:nvSpPr>
        <p:spPr>
          <a:xfrm>
            <a:off x="945710" y="4460167"/>
            <a:ext cx="5211055" cy="4222890"/>
          </a:xfrm>
          <a:prstGeom prst="rect">
            <a:avLst/>
          </a:prstGeom>
          <a:noFill/>
          <a:ln>
            <a:noFill/>
          </a:ln>
        </p:spPr>
        <p:txBody>
          <a:bodyPr anchorCtr="0" anchor="t" bIns="47100" lIns="94200" spcFirstLastPara="1" rIns="94200" wrap="square" tIns="47100">
            <a:noAutofit/>
          </a:bodyPr>
          <a:lstStyle/>
          <a:p>
            <a:pPr indent="0" lvl="0" marL="0" rtl="0" algn="l">
              <a:spcBef>
                <a:spcPts val="0"/>
              </a:spcBef>
              <a:spcAft>
                <a:spcPts val="0"/>
              </a:spcAft>
              <a:buNone/>
            </a:pPr>
            <a:r>
              <a:t/>
            </a:r>
            <a:endParaRPr>
              <a:latin typeface="Calibri"/>
              <a:ea typeface="Calibri"/>
              <a:cs typeface="Calibri"/>
              <a:sym typeface="Calibri"/>
            </a:endParaRPr>
          </a:p>
        </p:txBody>
      </p:sp>
      <p:sp>
        <p:nvSpPr>
          <p:cNvPr id="540" name="Google Shape;540;p22:notes"/>
          <p:cNvSpPr txBox="1"/>
          <p:nvPr>
            <p:ph idx="12" type="sldNum"/>
          </p:nvPr>
        </p:nvSpPr>
        <p:spPr>
          <a:xfrm>
            <a:off x="3971172" y="8829823"/>
            <a:ext cx="3037627" cy="464980"/>
          </a:xfrm>
          <a:prstGeom prst="rect">
            <a:avLst/>
          </a:prstGeom>
          <a:noFill/>
          <a:ln>
            <a:noFill/>
          </a:ln>
        </p:spPr>
        <p:txBody>
          <a:bodyPr anchorCtr="0" anchor="b" bIns="47100" lIns="94200" spcFirstLastPara="1" rIns="94200" wrap="square" tIns="471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Google Shape;214;p3:notes"/>
          <p:cNvSpPr/>
          <p:nvPr>
            <p:ph idx="2" type="sldImg"/>
          </p:nvPr>
        </p:nvSpPr>
        <p:spPr>
          <a:xfrm>
            <a:off x="425450" y="704850"/>
            <a:ext cx="6253163" cy="351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15" name="Google Shape;215;p3:notes"/>
          <p:cNvSpPr txBox="1"/>
          <p:nvPr>
            <p:ph idx="1" type="body"/>
          </p:nvPr>
        </p:nvSpPr>
        <p:spPr>
          <a:xfrm>
            <a:off x="945710" y="4460167"/>
            <a:ext cx="5211055" cy="4222890"/>
          </a:xfrm>
          <a:prstGeom prst="rect">
            <a:avLst/>
          </a:prstGeom>
          <a:noFill/>
          <a:ln>
            <a:noFill/>
          </a:ln>
        </p:spPr>
        <p:txBody>
          <a:bodyPr anchorCtr="0" anchor="t" bIns="47100" lIns="94200" spcFirstLastPara="1" rIns="94200" wrap="square" tIns="47100">
            <a:noAutofit/>
          </a:bodyPr>
          <a:lstStyle/>
          <a:p>
            <a:pPr indent="0" lvl="0" marL="0" rtl="0" algn="l">
              <a:spcBef>
                <a:spcPts val="0"/>
              </a:spcBef>
              <a:spcAft>
                <a:spcPts val="0"/>
              </a:spcAft>
              <a:buNone/>
            </a:pPr>
            <a:r>
              <a:t/>
            </a:r>
            <a:endParaRPr/>
          </a:p>
        </p:txBody>
      </p:sp>
      <p:sp>
        <p:nvSpPr>
          <p:cNvPr id="216" name="Google Shape;216;p3:notes"/>
          <p:cNvSpPr txBox="1"/>
          <p:nvPr>
            <p:ph idx="12" type="sldNum"/>
          </p:nvPr>
        </p:nvSpPr>
        <p:spPr>
          <a:xfrm>
            <a:off x="4025702" y="8917128"/>
            <a:ext cx="3076774" cy="471348"/>
          </a:xfrm>
          <a:prstGeom prst="rect">
            <a:avLst/>
          </a:prstGeom>
          <a:noFill/>
          <a:ln>
            <a:noFill/>
          </a:ln>
        </p:spPr>
        <p:txBody>
          <a:bodyPr anchorCtr="0" anchor="b" bIns="47100" lIns="94200" spcFirstLastPara="1" rIns="94200" wrap="square" tIns="471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0" name="Shape 220"/>
        <p:cNvGrpSpPr/>
        <p:nvPr/>
      </p:nvGrpSpPr>
      <p:grpSpPr>
        <a:xfrm>
          <a:off x="0" y="0"/>
          <a:ext cx="0" cy="0"/>
          <a:chOff x="0" y="0"/>
          <a:chExt cx="0" cy="0"/>
        </a:xfrm>
      </p:grpSpPr>
      <p:sp>
        <p:nvSpPr>
          <p:cNvPr id="221" name="Google Shape;221;p4:notes"/>
          <p:cNvSpPr/>
          <p:nvPr>
            <p:ph idx="2" type="sldImg"/>
          </p:nvPr>
        </p:nvSpPr>
        <p:spPr>
          <a:xfrm>
            <a:off x="425450" y="704850"/>
            <a:ext cx="6253163" cy="351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22" name="Google Shape;222;p4:notes"/>
          <p:cNvSpPr txBox="1"/>
          <p:nvPr>
            <p:ph idx="1" type="body"/>
          </p:nvPr>
        </p:nvSpPr>
        <p:spPr>
          <a:xfrm>
            <a:off x="945710" y="4460167"/>
            <a:ext cx="5211055" cy="4222890"/>
          </a:xfrm>
          <a:prstGeom prst="rect">
            <a:avLst/>
          </a:prstGeom>
          <a:noFill/>
          <a:ln>
            <a:noFill/>
          </a:ln>
        </p:spPr>
        <p:txBody>
          <a:bodyPr anchorCtr="0" anchor="t" bIns="47100" lIns="94200" spcFirstLastPara="1" rIns="94200" wrap="square" tIns="47100">
            <a:noAutofit/>
          </a:bodyPr>
          <a:lstStyle/>
          <a:p>
            <a:pPr indent="0" lvl="0" marL="0" rtl="0" algn="l">
              <a:spcBef>
                <a:spcPts val="0"/>
              </a:spcBef>
              <a:spcAft>
                <a:spcPts val="0"/>
              </a:spcAft>
              <a:buNone/>
            </a:pPr>
            <a:r>
              <a:rPr b="1" lang="en-US" sz="1200">
                <a:latin typeface="Calibri"/>
                <a:ea typeface="Calibri"/>
                <a:cs typeface="Calibri"/>
                <a:sym typeface="Calibri"/>
              </a:rPr>
              <a:t>TRAINER INSTRUCTIONS</a:t>
            </a:r>
            <a:endParaRPr sz="1200">
              <a:latin typeface="Calibri"/>
              <a:ea typeface="Calibri"/>
              <a:cs typeface="Calibri"/>
              <a:sym typeface="Calibri"/>
            </a:endParaRPr>
          </a:p>
          <a:p>
            <a:pPr indent="0" lvl="0" marL="0" marR="0" rtl="0" algn="l">
              <a:spcBef>
                <a:spcPts val="0"/>
              </a:spcBef>
              <a:spcAft>
                <a:spcPts val="0"/>
              </a:spcAft>
              <a:buClr>
                <a:srgbClr val="000000"/>
              </a:buClr>
              <a:buSzPts val="1200"/>
              <a:buFont typeface="Calibri"/>
              <a:buNone/>
            </a:pPr>
            <a:r>
              <a:rPr b="0" i="0" lang="en-US" sz="1200" u="sng" cap="none" strike="noStrike">
                <a:solidFill>
                  <a:srgbClr val="000000"/>
                </a:solidFill>
                <a:latin typeface="Calibri"/>
                <a:ea typeface="Calibri"/>
                <a:cs typeface="Calibri"/>
                <a:sym typeface="Calibri"/>
              </a:rPr>
              <a:t>By the end of this workshop, you will be able to:</a:t>
            </a:r>
            <a:endParaRPr/>
          </a:p>
          <a:p>
            <a:pPr indent="-228600" lvl="0" marL="228600" rtl="0" algn="l">
              <a:spcBef>
                <a:spcPts val="500"/>
              </a:spcBef>
              <a:spcAft>
                <a:spcPts val="0"/>
              </a:spcAft>
              <a:buClr>
                <a:schemeClr val="dk1"/>
              </a:buClr>
              <a:buSzPts val="1200"/>
              <a:buFont typeface="Calibri"/>
              <a:buAutoNum type="arabicPeriod"/>
            </a:pPr>
            <a:r>
              <a:rPr lang="en-US" sz="1200">
                <a:solidFill>
                  <a:schemeClr val="dk1"/>
                </a:solidFill>
                <a:latin typeface="Calibri"/>
                <a:ea typeface="Calibri"/>
                <a:cs typeface="Calibri"/>
                <a:sym typeface="Calibri"/>
              </a:rPr>
              <a:t>Recall the positive and negative impact of stress.</a:t>
            </a:r>
            <a:endParaRPr/>
          </a:p>
          <a:p>
            <a:pPr indent="-228600" lvl="0" marL="228600" rtl="0" algn="l">
              <a:spcBef>
                <a:spcPts val="1000"/>
              </a:spcBef>
              <a:spcAft>
                <a:spcPts val="0"/>
              </a:spcAft>
              <a:buClr>
                <a:schemeClr val="dk1"/>
              </a:buClr>
              <a:buSzPts val="1200"/>
              <a:buFont typeface="Calibri"/>
              <a:buAutoNum type="arabicPeriod"/>
            </a:pPr>
            <a:r>
              <a:rPr lang="en-US" sz="1200">
                <a:solidFill>
                  <a:schemeClr val="dk1"/>
                </a:solidFill>
                <a:latin typeface="Calibri"/>
                <a:ea typeface="Calibri"/>
                <a:cs typeface="Calibri"/>
                <a:sym typeface="Calibri"/>
              </a:rPr>
              <a:t>Consider stress-reduction techniques to try on shift.</a:t>
            </a:r>
            <a:endParaRPr/>
          </a:p>
          <a:p>
            <a:pPr indent="-228600" lvl="0" marL="228600" rtl="0" algn="l">
              <a:spcBef>
                <a:spcPts val="1000"/>
              </a:spcBef>
              <a:spcAft>
                <a:spcPts val="0"/>
              </a:spcAft>
              <a:buClr>
                <a:schemeClr val="dk1"/>
              </a:buClr>
              <a:buSzPts val="1200"/>
              <a:buFont typeface="Calibri"/>
              <a:buAutoNum type="arabicPeriod"/>
            </a:pPr>
            <a:r>
              <a:rPr lang="en-US" sz="1200">
                <a:solidFill>
                  <a:schemeClr val="dk1"/>
                </a:solidFill>
                <a:latin typeface="Calibri"/>
                <a:ea typeface="Calibri"/>
                <a:cs typeface="Calibri"/>
                <a:sym typeface="Calibri"/>
              </a:rPr>
              <a:t>Discuss how self-care supports your work as a Peer.</a:t>
            </a:r>
            <a:endParaRPr/>
          </a:p>
        </p:txBody>
      </p:sp>
      <p:sp>
        <p:nvSpPr>
          <p:cNvPr id="223" name="Google Shape;223;p4:notes"/>
          <p:cNvSpPr txBox="1"/>
          <p:nvPr>
            <p:ph idx="12" type="sldNum"/>
          </p:nvPr>
        </p:nvSpPr>
        <p:spPr>
          <a:xfrm>
            <a:off x="4025702" y="8917128"/>
            <a:ext cx="3076774" cy="471348"/>
          </a:xfrm>
          <a:prstGeom prst="rect">
            <a:avLst/>
          </a:prstGeom>
          <a:noFill/>
          <a:ln>
            <a:noFill/>
          </a:ln>
        </p:spPr>
        <p:txBody>
          <a:bodyPr anchorCtr="0" anchor="b" bIns="47100" lIns="94200" spcFirstLastPara="1" rIns="94200" wrap="square" tIns="47100">
            <a:noAutofit/>
          </a:bodyPr>
          <a:lstStyle/>
          <a:p>
            <a:pPr indent="0" lvl="0" marL="0" marR="0" rtl="0" algn="r">
              <a:lnSpc>
                <a:spcPct val="100000"/>
              </a:lnSpc>
              <a:spcBef>
                <a:spcPts val="0"/>
              </a:spcBef>
              <a:spcAft>
                <a:spcPts val="0"/>
              </a:spcAft>
              <a:buClr>
                <a:srgbClr val="000000"/>
              </a:buClr>
              <a:buSzPts val="1200"/>
              <a:buFont typeface="Tahoma"/>
              <a:buNone/>
            </a:pPr>
            <a:fld id="{00000000-1234-1234-1234-123412341234}" type="slidenum">
              <a:rPr b="0" i="0" lang="en-US" sz="1200" u="none" cap="none" strike="noStrike">
                <a:solidFill>
                  <a:srgbClr val="000000"/>
                </a:solidFill>
                <a:latin typeface="Tahoma"/>
                <a:ea typeface="Tahoma"/>
                <a:cs typeface="Tahoma"/>
                <a:sym typeface="Tahoma"/>
              </a:rPr>
              <a:t>‹#›</a:t>
            </a:fld>
            <a:endParaRPr b="0" i="0" sz="1200" u="none" cap="none" strike="noStrike">
              <a:solidFill>
                <a:srgbClr val="000000"/>
              </a:solidFill>
              <a:latin typeface="Tahoma"/>
              <a:ea typeface="Tahoma"/>
              <a:cs typeface="Tahoma"/>
              <a:sym typeface="Tahom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8" name="Shape 228"/>
        <p:cNvGrpSpPr/>
        <p:nvPr/>
      </p:nvGrpSpPr>
      <p:grpSpPr>
        <a:xfrm>
          <a:off x="0" y="0"/>
          <a:ext cx="0" cy="0"/>
          <a:chOff x="0" y="0"/>
          <a:chExt cx="0" cy="0"/>
        </a:xfrm>
      </p:grpSpPr>
      <p:sp>
        <p:nvSpPr>
          <p:cNvPr id="229" name="Google Shape;229;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30" name="Google Shape;230;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Times New Roman"/>
              <a:buNone/>
            </a:pPr>
            <a:r>
              <a:rPr lang="en-US"/>
              <a:t>Explain Flow of Training in narrative form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36" name="Google Shape;236;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Times New Roman"/>
              <a:buNone/>
            </a:pPr>
            <a:r>
              <a:rPr lang="en-US"/>
              <a:t>Walk through each one, asking participants to explain/give examples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 name="Shape 240"/>
        <p:cNvGrpSpPr/>
        <p:nvPr/>
      </p:nvGrpSpPr>
      <p:grpSpPr>
        <a:xfrm>
          <a:off x="0" y="0"/>
          <a:ext cx="0" cy="0"/>
          <a:chOff x="0" y="0"/>
          <a:chExt cx="0" cy="0"/>
        </a:xfrm>
      </p:grpSpPr>
      <p:sp>
        <p:nvSpPr>
          <p:cNvPr id="241" name="Google Shape;241;p7:notes"/>
          <p:cNvSpPr txBox="1"/>
          <p:nvPr>
            <p:ph idx="1" type="body"/>
          </p:nvPr>
        </p:nvSpPr>
        <p:spPr>
          <a:xfrm>
            <a:off x="945710" y="4460167"/>
            <a:ext cx="5211055" cy="4222890"/>
          </a:xfrm>
          <a:prstGeom prst="rect">
            <a:avLst/>
          </a:prstGeom>
        </p:spPr>
        <p:txBody>
          <a:bodyPr anchorCtr="0" anchor="t" bIns="47100" lIns="94200" spcFirstLastPara="1" rIns="94200" wrap="square" tIns="47100">
            <a:noAutofit/>
          </a:bodyPr>
          <a:lstStyle/>
          <a:p>
            <a:pPr indent="0" lvl="0" marL="0" rtl="0" algn="l">
              <a:spcBef>
                <a:spcPts val="360"/>
              </a:spcBef>
              <a:spcAft>
                <a:spcPts val="0"/>
              </a:spcAft>
              <a:buNone/>
            </a:pPr>
            <a:r>
              <a:t/>
            </a:r>
            <a:endParaRPr/>
          </a:p>
        </p:txBody>
      </p:sp>
      <p:sp>
        <p:nvSpPr>
          <p:cNvPr id="242" name="Google Shape;242;p7:notes"/>
          <p:cNvSpPr/>
          <p:nvPr>
            <p:ph idx="2" type="sldImg"/>
          </p:nvPr>
        </p:nvSpPr>
        <p:spPr>
          <a:xfrm>
            <a:off x="425450" y="704850"/>
            <a:ext cx="6253163" cy="35179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7" name="Shape 247"/>
        <p:cNvGrpSpPr/>
        <p:nvPr/>
      </p:nvGrpSpPr>
      <p:grpSpPr>
        <a:xfrm>
          <a:off x="0" y="0"/>
          <a:ext cx="0" cy="0"/>
          <a:chOff x="0" y="0"/>
          <a:chExt cx="0" cy="0"/>
        </a:xfrm>
      </p:grpSpPr>
      <p:sp>
        <p:nvSpPr>
          <p:cNvPr id="248" name="Google Shape;248;p8:notes"/>
          <p:cNvSpPr/>
          <p:nvPr>
            <p:ph idx="2" type="sldImg"/>
          </p:nvPr>
        </p:nvSpPr>
        <p:spPr>
          <a:xfrm>
            <a:off x="425450" y="704850"/>
            <a:ext cx="6253163" cy="351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49" name="Google Shape;249;p8:notes"/>
          <p:cNvSpPr txBox="1"/>
          <p:nvPr>
            <p:ph idx="1" type="body"/>
          </p:nvPr>
        </p:nvSpPr>
        <p:spPr>
          <a:xfrm>
            <a:off x="945710" y="4460167"/>
            <a:ext cx="5211055" cy="4222890"/>
          </a:xfrm>
          <a:prstGeom prst="rect">
            <a:avLst/>
          </a:prstGeom>
          <a:noFill/>
          <a:ln>
            <a:noFill/>
          </a:ln>
        </p:spPr>
        <p:txBody>
          <a:bodyPr anchorCtr="0" anchor="t" bIns="47100" lIns="94200" spcFirstLastPara="1" rIns="94200" wrap="square" tIns="47100">
            <a:noAutofit/>
          </a:bodyPr>
          <a:lstStyle/>
          <a:p>
            <a:pPr indent="0" lvl="0" marL="0" rtl="0" algn="l">
              <a:spcBef>
                <a:spcPts val="0"/>
              </a:spcBef>
              <a:spcAft>
                <a:spcPts val="0"/>
              </a:spcAft>
              <a:buNone/>
            </a:pPr>
            <a:r>
              <a:t/>
            </a:r>
            <a:endParaRPr/>
          </a:p>
        </p:txBody>
      </p:sp>
      <p:sp>
        <p:nvSpPr>
          <p:cNvPr id="250" name="Google Shape;250;p8:notes"/>
          <p:cNvSpPr txBox="1"/>
          <p:nvPr>
            <p:ph idx="12" type="sldNum"/>
          </p:nvPr>
        </p:nvSpPr>
        <p:spPr>
          <a:xfrm>
            <a:off x="4025702" y="8917128"/>
            <a:ext cx="3076774" cy="471348"/>
          </a:xfrm>
          <a:prstGeom prst="rect">
            <a:avLst/>
          </a:prstGeom>
          <a:noFill/>
          <a:ln>
            <a:noFill/>
          </a:ln>
        </p:spPr>
        <p:txBody>
          <a:bodyPr anchorCtr="0" anchor="b" bIns="47100" lIns="94200" spcFirstLastPara="1" rIns="94200" wrap="square" tIns="471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9" name="Shape 269"/>
        <p:cNvGrpSpPr/>
        <p:nvPr/>
      </p:nvGrpSpPr>
      <p:grpSpPr>
        <a:xfrm>
          <a:off x="0" y="0"/>
          <a:ext cx="0" cy="0"/>
          <a:chOff x="0" y="0"/>
          <a:chExt cx="0" cy="0"/>
        </a:xfrm>
      </p:grpSpPr>
      <p:sp>
        <p:nvSpPr>
          <p:cNvPr id="270" name="Google Shape;270;p9:notes"/>
          <p:cNvSpPr/>
          <p:nvPr>
            <p:ph idx="2" type="sldImg"/>
          </p:nvPr>
        </p:nvSpPr>
        <p:spPr>
          <a:xfrm>
            <a:off x="425450" y="704850"/>
            <a:ext cx="6253163" cy="3517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71" name="Google Shape;271;p9:notes"/>
          <p:cNvSpPr txBox="1"/>
          <p:nvPr>
            <p:ph idx="1" type="body"/>
          </p:nvPr>
        </p:nvSpPr>
        <p:spPr>
          <a:xfrm>
            <a:off x="945710" y="4460167"/>
            <a:ext cx="5211055" cy="4222890"/>
          </a:xfrm>
          <a:prstGeom prst="rect">
            <a:avLst/>
          </a:prstGeom>
          <a:noFill/>
          <a:ln>
            <a:noFill/>
          </a:ln>
        </p:spPr>
        <p:txBody>
          <a:bodyPr anchorCtr="0" anchor="t" bIns="47100" lIns="94200" spcFirstLastPara="1" rIns="94200" wrap="square" tIns="47100">
            <a:noAutofit/>
          </a:bodyPr>
          <a:lstStyle/>
          <a:p>
            <a:pPr indent="0" lvl="0" marL="0" rtl="0" algn="l">
              <a:spcBef>
                <a:spcPts val="0"/>
              </a:spcBef>
              <a:spcAft>
                <a:spcPts val="0"/>
              </a:spcAft>
              <a:buNone/>
            </a:pPr>
            <a:r>
              <a:t/>
            </a:r>
            <a:endParaRPr/>
          </a:p>
        </p:txBody>
      </p:sp>
      <p:sp>
        <p:nvSpPr>
          <p:cNvPr id="272" name="Google Shape;272;p9:notes"/>
          <p:cNvSpPr txBox="1"/>
          <p:nvPr>
            <p:ph idx="12" type="sldNum"/>
          </p:nvPr>
        </p:nvSpPr>
        <p:spPr>
          <a:xfrm>
            <a:off x="4025702" y="8917128"/>
            <a:ext cx="3076774" cy="471348"/>
          </a:xfrm>
          <a:prstGeom prst="rect">
            <a:avLst/>
          </a:prstGeom>
          <a:noFill/>
          <a:ln>
            <a:noFill/>
          </a:ln>
        </p:spPr>
        <p:txBody>
          <a:bodyPr anchorCtr="0" anchor="b" bIns="47100" lIns="94200" spcFirstLastPara="1" rIns="94200" wrap="square" tIns="471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type="title">
  <p:cSld name="TITLE">
    <p:spTree>
      <p:nvGrpSpPr>
        <p:cNvPr id="17" name="Shape 17"/>
        <p:cNvGrpSpPr/>
        <p:nvPr/>
      </p:nvGrpSpPr>
      <p:grpSpPr>
        <a:xfrm>
          <a:off x="0" y="0"/>
          <a:ext cx="0" cy="0"/>
          <a:chOff x="0" y="0"/>
          <a:chExt cx="0" cy="0"/>
        </a:xfrm>
      </p:grpSpPr>
      <p:sp>
        <p:nvSpPr>
          <p:cNvPr id="18" name="Google Shape;18;p24"/>
          <p:cNvSpPr txBox="1"/>
          <p:nvPr>
            <p:ph type="ctrTitle"/>
          </p:nvPr>
        </p:nvSpPr>
        <p:spPr>
          <a:xfrm>
            <a:off x="609600" y="228601"/>
            <a:ext cx="10363200" cy="457199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dk1"/>
              </a:buClr>
              <a:buSzPts val="11733"/>
              <a:buFont typeface="Arial Black"/>
              <a:buNone/>
              <a:defRPr sz="11733">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24"/>
          <p:cNvSpPr txBox="1"/>
          <p:nvPr>
            <p:ph idx="1" type="subTitle"/>
          </p:nvPr>
        </p:nvSpPr>
        <p:spPr>
          <a:xfrm>
            <a:off x="609600" y="4800600"/>
            <a:ext cx="9144000" cy="914400"/>
          </a:xfrm>
          <a:prstGeom prst="rect">
            <a:avLst/>
          </a:prstGeom>
          <a:noFill/>
          <a:ln>
            <a:noFill/>
          </a:ln>
        </p:spPr>
        <p:txBody>
          <a:bodyPr anchorCtr="0" anchor="t" bIns="45700" lIns="91425" spcFirstLastPara="1" rIns="91425" wrap="square" tIns="45700">
            <a:normAutofit/>
          </a:bodyPr>
          <a:lstStyle>
            <a:lvl1pPr lvl="0" algn="l">
              <a:spcBef>
                <a:spcPts val="533"/>
              </a:spcBef>
              <a:spcAft>
                <a:spcPts val="0"/>
              </a:spcAft>
              <a:buClr>
                <a:schemeClr val="dk2"/>
              </a:buClr>
              <a:buSzPts val="2667"/>
              <a:buNone/>
              <a:defRPr b="0" cap="none">
                <a:solidFill>
                  <a:schemeClr val="dk2"/>
                </a:solidFill>
                <a:latin typeface="Arial Black"/>
                <a:ea typeface="Arial Black"/>
                <a:cs typeface="Arial Black"/>
                <a:sym typeface="Arial Black"/>
              </a:defRPr>
            </a:lvl1pPr>
            <a:lvl2pPr lvl="1" algn="ctr">
              <a:spcBef>
                <a:spcPts val="800"/>
              </a:spcBef>
              <a:spcAft>
                <a:spcPts val="0"/>
              </a:spcAft>
              <a:buSzPts val="2667"/>
              <a:buNone/>
              <a:defRPr>
                <a:solidFill>
                  <a:srgbClr val="888888"/>
                </a:solidFill>
              </a:defRPr>
            </a:lvl2pPr>
            <a:lvl3pPr lvl="2" algn="ctr">
              <a:spcBef>
                <a:spcPts val="480"/>
              </a:spcBef>
              <a:spcAft>
                <a:spcPts val="0"/>
              </a:spcAft>
              <a:buSzPts val="2400"/>
              <a:buNone/>
              <a:defRPr>
                <a:solidFill>
                  <a:srgbClr val="888888"/>
                </a:solidFill>
              </a:defRPr>
            </a:lvl3pPr>
            <a:lvl4pPr lvl="3" algn="ctr">
              <a:spcBef>
                <a:spcPts val="480"/>
              </a:spcBef>
              <a:spcAft>
                <a:spcPts val="0"/>
              </a:spcAft>
              <a:buSzPts val="2400"/>
              <a:buNone/>
              <a:defRPr>
                <a:solidFill>
                  <a:srgbClr val="888888"/>
                </a:solidFill>
              </a:defRPr>
            </a:lvl4pPr>
            <a:lvl5pPr lvl="4" algn="ctr">
              <a:spcBef>
                <a:spcPts val="480"/>
              </a:spcBef>
              <a:spcAft>
                <a:spcPts val="0"/>
              </a:spcAft>
              <a:buSzPts val="2400"/>
              <a:buNone/>
              <a:defRPr>
                <a:solidFill>
                  <a:srgbClr val="888888"/>
                </a:solidFill>
              </a:defRPr>
            </a:lvl5pPr>
            <a:lvl6pPr lvl="5" algn="ctr">
              <a:spcBef>
                <a:spcPts val="427"/>
              </a:spcBef>
              <a:spcAft>
                <a:spcPts val="0"/>
              </a:spcAft>
              <a:buSzPts val="2133"/>
              <a:buNone/>
              <a:defRPr>
                <a:solidFill>
                  <a:srgbClr val="888888"/>
                </a:solidFill>
              </a:defRPr>
            </a:lvl6pPr>
            <a:lvl7pPr lvl="6" algn="ctr">
              <a:spcBef>
                <a:spcPts val="427"/>
              </a:spcBef>
              <a:spcAft>
                <a:spcPts val="0"/>
              </a:spcAft>
              <a:buSzPts val="2133"/>
              <a:buNone/>
              <a:defRPr>
                <a:solidFill>
                  <a:srgbClr val="888888"/>
                </a:solidFill>
              </a:defRPr>
            </a:lvl7pPr>
            <a:lvl8pPr lvl="7" algn="ctr">
              <a:spcBef>
                <a:spcPts val="427"/>
              </a:spcBef>
              <a:spcAft>
                <a:spcPts val="0"/>
              </a:spcAft>
              <a:buSzPts val="2133"/>
              <a:buNone/>
              <a:defRPr>
                <a:solidFill>
                  <a:srgbClr val="888888"/>
                </a:solidFill>
              </a:defRPr>
            </a:lvl8pPr>
            <a:lvl9pPr lvl="8" algn="ctr">
              <a:spcBef>
                <a:spcPts val="427"/>
              </a:spcBef>
              <a:spcAft>
                <a:spcPts val="0"/>
              </a:spcAft>
              <a:buSzPts val="2133"/>
              <a:buNone/>
              <a:defRPr>
                <a:solidFill>
                  <a:srgbClr val="888888"/>
                </a:solidFill>
              </a:defRPr>
            </a:lvl9pPr>
          </a:lstStyle>
          <a:p/>
        </p:txBody>
      </p:sp>
      <p:sp>
        <p:nvSpPr>
          <p:cNvPr id="20" name="Google Shape;20;p24"/>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4"/>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24"/>
          <p:cNvSpPr/>
          <p:nvPr/>
        </p:nvSpPr>
        <p:spPr>
          <a:xfrm>
            <a:off x="12001499" y="4846320"/>
            <a:ext cx="190501" cy="201168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200" u="none" cap="none" strike="noStrike">
              <a:solidFill>
                <a:schemeClr val="lt1"/>
              </a:solidFill>
              <a:latin typeface="Times New Roman"/>
              <a:ea typeface="Times New Roman"/>
              <a:cs typeface="Times New Roman"/>
              <a:sym typeface="Times New Roman"/>
            </a:endParaRPr>
          </a:p>
        </p:txBody>
      </p:sp>
      <p:sp>
        <p:nvSpPr>
          <p:cNvPr id="23" name="Google Shape;23;p24"/>
          <p:cNvSpPr/>
          <p:nvPr/>
        </p:nvSpPr>
        <p:spPr>
          <a:xfrm>
            <a:off x="12001499" y="0"/>
            <a:ext cx="190501" cy="484632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200" u="none" cap="none" strike="noStrike">
              <a:solidFill>
                <a:schemeClr val="lt1"/>
              </a:solidFill>
              <a:latin typeface="Times New Roman"/>
              <a:ea typeface="Times New Roman"/>
              <a:cs typeface="Times New Roman"/>
              <a:sym typeface="Times New Roman"/>
            </a:endParaRPr>
          </a:p>
        </p:txBody>
      </p:sp>
      <p:sp>
        <p:nvSpPr>
          <p:cNvPr id="24" name="Google Shape;24;p24"/>
          <p:cNvSpPr txBox="1"/>
          <p:nvPr>
            <p:ph idx="12" type="sldNum"/>
          </p:nvPr>
        </p:nvSpPr>
        <p:spPr>
          <a:xfrm rot="-5400000">
            <a:off x="11189125" y="5824645"/>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b="1" i="0" sz="3200" u="none" cap="none" strike="noStrike">
                <a:solidFill>
                  <a:schemeClr val="dk1"/>
                </a:solidFill>
                <a:latin typeface="Times New Roman"/>
                <a:ea typeface="Times New Roman"/>
                <a:cs typeface="Times New Roman"/>
                <a:sym typeface="Times New Roman"/>
              </a:defRPr>
            </a:lvl1pPr>
            <a:lvl2pPr indent="0" lvl="1" marL="0" algn="l">
              <a:spcBef>
                <a:spcPts val="0"/>
              </a:spcBef>
              <a:spcAft>
                <a:spcPts val="0"/>
              </a:spcAft>
              <a:buNone/>
              <a:defRPr b="1" i="0" sz="3200" u="none" cap="none" strike="noStrike">
                <a:solidFill>
                  <a:schemeClr val="dk1"/>
                </a:solidFill>
                <a:latin typeface="Times New Roman"/>
                <a:ea typeface="Times New Roman"/>
                <a:cs typeface="Times New Roman"/>
                <a:sym typeface="Times New Roman"/>
              </a:defRPr>
            </a:lvl2pPr>
            <a:lvl3pPr indent="0" lvl="2" marL="0" algn="l">
              <a:spcBef>
                <a:spcPts val="0"/>
              </a:spcBef>
              <a:spcAft>
                <a:spcPts val="0"/>
              </a:spcAft>
              <a:buNone/>
              <a:defRPr b="1" i="0" sz="3200" u="none" cap="none" strike="noStrike">
                <a:solidFill>
                  <a:schemeClr val="dk1"/>
                </a:solidFill>
                <a:latin typeface="Times New Roman"/>
                <a:ea typeface="Times New Roman"/>
                <a:cs typeface="Times New Roman"/>
                <a:sym typeface="Times New Roman"/>
              </a:defRPr>
            </a:lvl3pPr>
            <a:lvl4pPr indent="0" lvl="3" marL="0" algn="l">
              <a:spcBef>
                <a:spcPts val="0"/>
              </a:spcBef>
              <a:spcAft>
                <a:spcPts val="0"/>
              </a:spcAft>
              <a:buNone/>
              <a:defRPr b="1" i="0" sz="3200" u="none" cap="none" strike="noStrike">
                <a:solidFill>
                  <a:schemeClr val="dk1"/>
                </a:solidFill>
                <a:latin typeface="Times New Roman"/>
                <a:ea typeface="Times New Roman"/>
                <a:cs typeface="Times New Roman"/>
                <a:sym typeface="Times New Roman"/>
              </a:defRPr>
            </a:lvl4pPr>
            <a:lvl5pPr indent="0" lvl="4" marL="0" algn="l">
              <a:spcBef>
                <a:spcPts val="0"/>
              </a:spcBef>
              <a:spcAft>
                <a:spcPts val="0"/>
              </a:spcAft>
              <a:buNone/>
              <a:defRPr b="1" i="0" sz="3200" u="none" cap="none" strike="noStrike">
                <a:solidFill>
                  <a:schemeClr val="dk1"/>
                </a:solidFill>
                <a:latin typeface="Times New Roman"/>
                <a:ea typeface="Times New Roman"/>
                <a:cs typeface="Times New Roman"/>
                <a:sym typeface="Times New Roman"/>
              </a:defRPr>
            </a:lvl5pPr>
            <a:lvl6pPr indent="0" lvl="5" marL="0" algn="l">
              <a:spcBef>
                <a:spcPts val="0"/>
              </a:spcBef>
              <a:spcAft>
                <a:spcPts val="0"/>
              </a:spcAft>
              <a:buNone/>
              <a:defRPr b="1" i="0" sz="3200" u="none" cap="none" strike="noStrike">
                <a:solidFill>
                  <a:schemeClr val="dk1"/>
                </a:solidFill>
                <a:latin typeface="Times New Roman"/>
                <a:ea typeface="Times New Roman"/>
                <a:cs typeface="Times New Roman"/>
                <a:sym typeface="Times New Roman"/>
              </a:defRPr>
            </a:lvl6pPr>
            <a:lvl7pPr indent="0" lvl="6" marL="0" algn="l">
              <a:spcBef>
                <a:spcPts val="0"/>
              </a:spcBef>
              <a:spcAft>
                <a:spcPts val="0"/>
              </a:spcAft>
              <a:buNone/>
              <a:defRPr b="1" i="0" sz="3200" u="none" cap="none" strike="noStrike">
                <a:solidFill>
                  <a:schemeClr val="dk1"/>
                </a:solidFill>
                <a:latin typeface="Times New Roman"/>
                <a:ea typeface="Times New Roman"/>
                <a:cs typeface="Times New Roman"/>
                <a:sym typeface="Times New Roman"/>
              </a:defRPr>
            </a:lvl7pPr>
            <a:lvl8pPr indent="0" lvl="7" marL="0" algn="l">
              <a:spcBef>
                <a:spcPts val="0"/>
              </a:spcBef>
              <a:spcAft>
                <a:spcPts val="0"/>
              </a:spcAft>
              <a:buNone/>
              <a:defRPr b="1" i="0" sz="3200" u="none" cap="none" strike="noStrike">
                <a:solidFill>
                  <a:schemeClr val="dk1"/>
                </a:solidFill>
                <a:latin typeface="Times New Roman"/>
                <a:ea typeface="Times New Roman"/>
                <a:cs typeface="Times New Roman"/>
                <a:sym typeface="Times New Roman"/>
              </a:defRPr>
            </a:lvl8pPr>
            <a:lvl9pPr indent="0" lvl="8" marL="0" algn="l">
              <a:spcBef>
                <a:spcPts val="0"/>
              </a:spcBef>
              <a:spcAft>
                <a:spcPts val="0"/>
              </a:spcAft>
              <a:buNone/>
              <a:defRPr b="1" i="0" sz="3200" u="none" cap="none" strike="noStrike">
                <a:solidFill>
                  <a:schemeClr val="dk1"/>
                </a:solidFill>
                <a:latin typeface="Times New Roman"/>
                <a:ea typeface="Times New Roman"/>
                <a:cs typeface="Times New Roman"/>
                <a:sym typeface="Times New Roman"/>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showMasterSp="0" type="picTx">
  <p:cSld name="PICTURE_WITH_CAPTION_TEXT">
    <p:spTree>
      <p:nvGrpSpPr>
        <p:cNvPr id="73" name="Shape 73"/>
        <p:cNvGrpSpPr/>
        <p:nvPr/>
      </p:nvGrpSpPr>
      <p:grpSpPr>
        <a:xfrm>
          <a:off x="0" y="0"/>
          <a:ext cx="0" cy="0"/>
          <a:chOff x="0" y="0"/>
          <a:chExt cx="0" cy="0"/>
        </a:xfrm>
      </p:grpSpPr>
      <p:sp>
        <p:nvSpPr>
          <p:cNvPr id="74" name="Google Shape;74;p48"/>
          <p:cNvSpPr/>
          <p:nvPr/>
        </p:nvSpPr>
        <p:spPr>
          <a:xfrm>
            <a:off x="12001499" y="4846320"/>
            <a:ext cx="190501" cy="201168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Times New Roman"/>
              <a:ea typeface="Times New Roman"/>
              <a:cs typeface="Times New Roman"/>
              <a:sym typeface="Times New Roman"/>
            </a:endParaRPr>
          </a:p>
        </p:txBody>
      </p:sp>
      <p:sp>
        <p:nvSpPr>
          <p:cNvPr id="75" name="Google Shape;75;p48"/>
          <p:cNvSpPr/>
          <p:nvPr>
            <p:ph idx="2" type="pic"/>
          </p:nvPr>
        </p:nvSpPr>
        <p:spPr>
          <a:xfrm>
            <a:off x="-1" y="0"/>
            <a:ext cx="12001169" cy="4846320"/>
          </a:xfrm>
          <a:prstGeom prst="rect">
            <a:avLst/>
          </a:prstGeom>
          <a:solidFill>
            <a:srgbClr val="BFBFBF"/>
          </a:solidFill>
          <a:ln>
            <a:noFill/>
          </a:ln>
        </p:spPr>
        <p:txBody>
          <a:bodyPr anchorCtr="0" anchor="t" bIns="45700" lIns="91425" spcFirstLastPara="1" rIns="91425" wrap="square" tIns="45700">
            <a:normAutofit/>
          </a:bodyPr>
          <a:lstStyle>
            <a:lvl1pPr lvl="0" marR="0" rtl="0" algn="l">
              <a:spcBef>
                <a:spcPts val="853"/>
              </a:spcBef>
              <a:spcAft>
                <a:spcPts val="0"/>
              </a:spcAft>
              <a:buClr>
                <a:schemeClr val="dk1"/>
              </a:buClr>
              <a:buSzPts val="4267"/>
              <a:buFont typeface="Arial"/>
              <a:buNone/>
              <a:defRPr b="1" i="0" sz="4267" u="none" cap="none" strike="noStrike">
                <a:solidFill>
                  <a:schemeClr val="dk1"/>
                </a:solidFill>
                <a:latin typeface="Arial"/>
                <a:ea typeface="Arial"/>
                <a:cs typeface="Arial"/>
                <a:sym typeface="Arial"/>
              </a:defRPr>
            </a:lvl1pPr>
            <a:lvl2pPr lvl="1" marR="0" rtl="0" algn="l">
              <a:spcBef>
                <a:spcPts val="800"/>
              </a:spcBef>
              <a:spcAft>
                <a:spcPts val="0"/>
              </a:spcAft>
              <a:buClr>
                <a:schemeClr val="dk2"/>
              </a:buClr>
              <a:buSzPts val="3733"/>
              <a:buFont typeface="Arial"/>
              <a:buNone/>
              <a:defRPr b="0" i="0" sz="3733" u="none" cap="none" strike="noStrike">
                <a:solidFill>
                  <a:schemeClr val="dk1"/>
                </a:solidFill>
                <a:latin typeface="Arial"/>
                <a:ea typeface="Arial"/>
                <a:cs typeface="Arial"/>
                <a:sym typeface="Arial"/>
              </a:defRPr>
            </a:lvl2pPr>
            <a:lvl3pPr lvl="2" marR="0" rtl="0" algn="l">
              <a:spcBef>
                <a:spcPts val="640"/>
              </a:spcBef>
              <a:spcAft>
                <a:spcPts val="0"/>
              </a:spcAft>
              <a:buClr>
                <a:schemeClr val="dk2"/>
              </a:buClr>
              <a:buSzPts val="3200"/>
              <a:buFont typeface="Arial"/>
              <a:buNone/>
              <a:defRPr b="0" i="0" sz="3200" u="none" cap="none" strike="noStrike">
                <a:solidFill>
                  <a:schemeClr val="dk1"/>
                </a:solidFill>
                <a:latin typeface="Arial"/>
                <a:ea typeface="Arial"/>
                <a:cs typeface="Arial"/>
                <a:sym typeface="Arial"/>
              </a:defRPr>
            </a:lvl3pPr>
            <a:lvl4pPr lvl="3" marR="0" rtl="0" algn="l">
              <a:spcBef>
                <a:spcPts val="533"/>
              </a:spcBef>
              <a:spcAft>
                <a:spcPts val="0"/>
              </a:spcAft>
              <a:buClr>
                <a:schemeClr val="dk2"/>
              </a:buClr>
              <a:buSzPts val="2667"/>
              <a:buFont typeface="Arial"/>
              <a:buNone/>
              <a:defRPr b="0" i="0" sz="2667" u="none" cap="none" strike="noStrike">
                <a:solidFill>
                  <a:schemeClr val="dk1"/>
                </a:solidFill>
                <a:latin typeface="Arial"/>
                <a:ea typeface="Arial"/>
                <a:cs typeface="Arial"/>
                <a:sym typeface="Arial"/>
              </a:defRPr>
            </a:lvl4pPr>
            <a:lvl5pPr lvl="4" marR="0" rtl="0" algn="l">
              <a:spcBef>
                <a:spcPts val="533"/>
              </a:spcBef>
              <a:spcAft>
                <a:spcPts val="0"/>
              </a:spcAft>
              <a:buClr>
                <a:schemeClr val="dk2"/>
              </a:buClr>
              <a:buSzPts val="2667"/>
              <a:buFont typeface="Arial"/>
              <a:buNone/>
              <a:defRPr b="0" i="0" sz="2667" u="none" cap="none" strike="noStrike">
                <a:solidFill>
                  <a:schemeClr val="dk1"/>
                </a:solidFill>
                <a:latin typeface="Arial"/>
                <a:ea typeface="Arial"/>
                <a:cs typeface="Arial"/>
                <a:sym typeface="Arial"/>
              </a:defRPr>
            </a:lvl5pPr>
            <a:lvl6pPr lvl="5" marR="0" rtl="0" algn="l">
              <a:spcBef>
                <a:spcPts val="533"/>
              </a:spcBef>
              <a:spcAft>
                <a:spcPts val="0"/>
              </a:spcAft>
              <a:buClr>
                <a:schemeClr val="dk2"/>
              </a:buClr>
              <a:buSzPts val="2667"/>
              <a:buFont typeface="Arial"/>
              <a:buNone/>
              <a:defRPr b="0" i="0" sz="2667" u="none" cap="none" strike="noStrike">
                <a:solidFill>
                  <a:schemeClr val="dk1"/>
                </a:solidFill>
                <a:latin typeface="Arial"/>
                <a:ea typeface="Arial"/>
                <a:cs typeface="Arial"/>
                <a:sym typeface="Arial"/>
              </a:defRPr>
            </a:lvl6pPr>
            <a:lvl7pPr lvl="6" marR="0" rtl="0" algn="l">
              <a:spcBef>
                <a:spcPts val="533"/>
              </a:spcBef>
              <a:spcAft>
                <a:spcPts val="0"/>
              </a:spcAft>
              <a:buClr>
                <a:schemeClr val="dk2"/>
              </a:buClr>
              <a:buSzPts val="2667"/>
              <a:buFont typeface="Arial"/>
              <a:buNone/>
              <a:defRPr b="0" i="0" sz="2667" u="none" cap="none" strike="noStrike">
                <a:solidFill>
                  <a:schemeClr val="dk1"/>
                </a:solidFill>
                <a:latin typeface="Arial"/>
                <a:ea typeface="Arial"/>
                <a:cs typeface="Arial"/>
                <a:sym typeface="Arial"/>
              </a:defRPr>
            </a:lvl7pPr>
            <a:lvl8pPr lvl="7" marR="0" rtl="0" algn="l">
              <a:spcBef>
                <a:spcPts val="533"/>
              </a:spcBef>
              <a:spcAft>
                <a:spcPts val="0"/>
              </a:spcAft>
              <a:buClr>
                <a:schemeClr val="dk2"/>
              </a:buClr>
              <a:buSzPts val="2667"/>
              <a:buFont typeface="Arial"/>
              <a:buNone/>
              <a:defRPr b="0" i="0" sz="2667" u="none" cap="none" strike="noStrike">
                <a:solidFill>
                  <a:schemeClr val="dk1"/>
                </a:solidFill>
                <a:latin typeface="Arial"/>
                <a:ea typeface="Arial"/>
                <a:cs typeface="Arial"/>
                <a:sym typeface="Arial"/>
              </a:defRPr>
            </a:lvl8pPr>
            <a:lvl9pPr lvl="8" marR="0" rtl="0" algn="l">
              <a:spcBef>
                <a:spcPts val="533"/>
              </a:spcBef>
              <a:spcAft>
                <a:spcPts val="0"/>
              </a:spcAft>
              <a:buClr>
                <a:schemeClr val="dk2"/>
              </a:buClr>
              <a:buSzPts val="2667"/>
              <a:buFont typeface="Arial"/>
              <a:buNone/>
              <a:defRPr b="0" i="0" sz="2667" u="none" cap="none" strike="noStrike">
                <a:solidFill>
                  <a:schemeClr val="dk1"/>
                </a:solidFill>
                <a:latin typeface="Arial"/>
                <a:ea typeface="Arial"/>
                <a:cs typeface="Arial"/>
                <a:sym typeface="Arial"/>
              </a:defRPr>
            </a:lvl9pPr>
          </a:lstStyle>
          <a:p/>
        </p:txBody>
      </p:sp>
      <p:sp>
        <p:nvSpPr>
          <p:cNvPr id="76" name="Google Shape;76;p48"/>
          <p:cNvSpPr txBox="1"/>
          <p:nvPr>
            <p:ph idx="1" type="body"/>
          </p:nvPr>
        </p:nvSpPr>
        <p:spPr>
          <a:xfrm>
            <a:off x="609600" y="5715000"/>
            <a:ext cx="10871200" cy="457200"/>
          </a:xfrm>
          <a:prstGeom prst="rect">
            <a:avLst/>
          </a:prstGeom>
          <a:noFill/>
          <a:ln>
            <a:noFill/>
          </a:ln>
        </p:spPr>
        <p:txBody>
          <a:bodyPr anchorCtr="0" anchor="t" bIns="45700" lIns="91425" spcFirstLastPara="1" rIns="91425" wrap="square" tIns="45700">
            <a:normAutofit/>
          </a:bodyPr>
          <a:lstStyle>
            <a:lvl1pPr indent="-228600" lvl="0" marL="457200" algn="l">
              <a:spcBef>
                <a:spcPts val="427"/>
              </a:spcBef>
              <a:spcAft>
                <a:spcPts val="0"/>
              </a:spcAft>
              <a:buClr>
                <a:schemeClr val="dk1"/>
              </a:buClr>
              <a:buSzPts val="2133"/>
              <a:buNone/>
              <a:defRPr sz="2133"/>
            </a:lvl1pPr>
            <a:lvl2pPr indent="-228600" lvl="1" marL="914400" algn="l">
              <a:spcBef>
                <a:spcPts val="800"/>
              </a:spcBef>
              <a:spcAft>
                <a:spcPts val="0"/>
              </a:spcAft>
              <a:buSzPts val="1600"/>
              <a:buNone/>
              <a:defRPr sz="1600"/>
            </a:lvl2pPr>
            <a:lvl3pPr indent="-228600" lvl="2" marL="1371600" algn="l">
              <a:spcBef>
                <a:spcPts val="267"/>
              </a:spcBef>
              <a:spcAft>
                <a:spcPts val="0"/>
              </a:spcAft>
              <a:buSzPts val="1333"/>
              <a:buNone/>
              <a:defRPr sz="1333"/>
            </a:lvl3pPr>
            <a:lvl4pPr indent="-228600" lvl="3" marL="1828800" algn="l">
              <a:spcBef>
                <a:spcPts val="240"/>
              </a:spcBef>
              <a:spcAft>
                <a:spcPts val="0"/>
              </a:spcAft>
              <a:buSzPts val="1200"/>
              <a:buNone/>
              <a:defRPr sz="1200"/>
            </a:lvl4pPr>
            <a:lvl5pPr indent="-228600" lvl="4" marL="2286000" algn="l">
              <a:spcBef>
                <a:spcPts val="240"/>
              </a:spcBef>
              <a:spcAft>
                <a:spcPts val="0"/>
              </a:spcAft>
              <a:buSzPts val="1200"/>
              <a:buNone/>
              <a:defRPr sz="1200"/>
            </a:lvl5pPr>
            <a:lvl6pPr indent="-228600" lvl="5" marL="2743200" algn="l">
              <a:spcBef>
                <a:spcPts val="240"/>
              </a:spcBef>
              <a:spcAft>
                <a:spcPts val="0"/>
              </a:spcAft>
              <a:buSzPts val="1200"/>
              <a:buNone/>
              <a:defRPr sz="1200"/>
            </a:lvl6pPr>
            <a:lvl7pPr indent="-228600" lvl="6" marL="3200400" algn="l">
              <a:spcBef>
                <a:spcPts val="240"/>
              </a:spcBef>
              <a:spcAft>
                <a:spcPts val="0"/>
              </a:spcAft>
              <a:buSzPts val="1200"/>
              <a:buNone/>
              <a:defRPr sz="1200"/>
            </a:lvl7pPr>
            <a:lvl8pPr indent="-228600" lvl="7" marL="3657600" algn="l">
              <a:spcBef>
                <a:spcPts val="240"/>
              </a:spcBef>
              <a:spcAft>
                <a:spcPts val="0"/>
              </a:spcAft>
              <a:buSzPts val="1200"/>
              <a:buNone/>
              <a:defRPr sz="1200"/>
            </a:lvl8pPr>
            <a:lvl9pPr indent="-228600" lvl="8" marL="4114800" algn="l">
              <a:spcBef>
                <a:spcPts val="240"/>
              </a:spcBef>
              <a:spcAft>
                <a:spcPts val="0"/>
              </a:spcAft>
              <a:buSzPts val="1200"/>
              <a:buNone/>
              <a:defRPr sz="1200"/>
            </a:lvl9pPr>
          </a:lstStyle>
          <a:p/>
        </p:txBody>
      </p:sp>
      <p:sp>
        <p:nvSpPr>
          <p:cNvPr id="77" name="Google Shape;77;p48"/>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48"/>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48"/>
          <p:cNvSpPr txBox="1"/>
          <p:nvPr>
            <p:ph idx="12" type="sldNum"/>
          </p:nvPr>
        </p:nvSpPr>
        <p:spPr>
          <a:xfrm rot="-5400000">
            <a:off x="11189125" y="5824645"/>
            <a:ext cx="1315721" cy="486833"/>
          </a:xfrm>
          <a:prstGeom prst="rect">
            <a:avLst/>
          </a:prstGeom>
          <a:noFill/>
          <a:ln>
            <a:noFill/>
          </a:ln>
        </p:spPr>
        <p:txBody>
          <a:bodyPr anchorCtr="0" anchor="ctr" bIns="45700" lIns="91425" spcFirstLastPara="1" rIns="91425" wrap="square" tIns="45700">
            <a:noAutofit/>
          </a:bodyPr>
          <a:lstStyle>
            <a:lvl1pPr indent="0" lvl="0" marL="0" marR="0" algn="l">
              <a:spcBef>
                <a:spcPts val="0"/>
              </a:spcBef>
              <a:spcAft>
                <a:spcPts val="0"/>
              </a:spcAft>
              <a:buNone/>
              <a:defRPr b="1" sz="3200">
                <a:solidFill>
                  <a:schemeClr val="dk1"/>
                </a:solidFill>
                <a:latin typeface="Times New Roman"/>
                <a:ea typeface="Times New Roman"/>
                <a:cs typeface="Times New Roman"/>
                <a:sym typeface="Times New Roman"/>
              </a:defRPr>
            </a:lvl1pPr>
            <a:lvl2pPr indent="0" lvl="1" marL="0" marR="0" algn="l">
              <a:spcBef>
                <a:spcPts val="0"/>
              </a:spcBef>
              <a:spcAft>
                <a:spcPts val="0"/>
              </a:spcAft>
              <a:buNone/>
              <a:defRPr b="1" sz="3200">
                <a:solidFill>
                  <a:schemeClr val="dk1"/>
                </a:solidFill>
                <a:latin typeface="Times New Roman"/>
                <a:ea typeface="Times New Roman"/>
                <a:cs typeface="Times New Roman"/>
                <a:sym typeface="Times New Roman"/>
              </a:defRPr>
            </a:lvl2pPr>
            <a:lvl3pPr indent="0" lvl="2" marL="0" marR="0" algn="l">
              <a:spcBef>
                <a:spcPts val="0"/>
              </a:spcBef>
              <a:spcAft>
                <a:spcPts val="0"/>
              </a:spcAft>
              <a:buNone/>
              <a:defRPr b="1" sz="3200">
                <a:solidFill>
                  <a:schemeClr val="dk1"/>
                </a:solidFill>
                <a:latin typeface="Times New Roman"/>
                <a:ea typeface="Times New Roman"/>
                <a:cs typeface="Times New Roman"/>
                <a:sym typeface="Times New Roman"/>
              </a:defRPr>
            </a:lvl3pPr>
            <a:lvl4pPr indent="0" lvl="3" marL="0" marR="0" algn="l">
              <a:spcBef>
                <a:spcPts val="0"/>
              </a:spcBef>
              <a:spcAft>
                <a:spcPts val="0"/>
              </a:spcAft>
              <a:buNone/>
              <a:defRPr b="1" sz="3200">
                <a:solidFill>
                  <a:schemeClr val="dk1"/>
                </a:solidFill>
                <a:latin typeface="Times New Roman"/>
                <a:ea typeface="Times New Roman"/>
                <a:cs typeface="Times New Roman"/>
                <a:sym typeface="Times New Roman"/>
              </a:defRPr>
            </a:lvl4pPr>
            <a:lvl5pPr indent="0" lvl="4" marL="0" marR="0" algn="l">
              <a:spcBef>
                <a:spcPts val="0"/>
              </a:spcBef>
              <a:spcAft>
                <a:spcPts val="0"/>
              </a:spcAft>
              <a:buNone/>
              <a:defRPr b="1" sz="3200">
                <a:solidFill>
                  <a:schemeClr val="dk1"/>
                </a:solidFill>
                <a:latin typeface="Times New Roman"/>
                <a:ea typeface="Times New Roman"/>
                <a:cs typeface="Times New Roman"/>
                <a:sym typeface="Times New Roman"/>
              </a:defRPr>
            </a:lvl5pPr>
            <a:lvl6pPr indent="0" lvl="5" marL="0" marR="0" algn="l">
              <a:spcBef>
                <a:spcPts val="0"/>
              </a:spcBef>
              <a:spcAft>
                <a:spcPts val="0"/>
              </a:spcAft>
              <a:buNone/>
              <a:defRPr b="1" sz="3200">
                <a:solidFill>
                  <a:schemeClr val="dk1"/>
                </a:solidFill>
                <a:latin typeface="Times New Roman"/>
                <a:ea typeface="Times New Roman"/>
                <a:cs typeface="Times New Roman"/>
                <a:sym typeface="Times New Roman"/>
              </a:defRPr>
            </a:lvl6pPr>
            <a:lvl7pPr indent="0" lvl="6" marL="0" marR="0" algn="l">
              <a:spcBef>
                <a:spcPts val="0"/>
              </a:spcBef>
              <a:spcAft>
                <a:spcPts val="0"/>
              </a:spcAft>
              <a:buNone/>
              <a:defRPr b="1" sz="3200">
                <a:solidFill>
                  <a:schemeClr val="dk1"/>
                </a:solidFill>
                <a:latin typeface="Times New Roman"/>
                <a:ea typeface="Times New Roman"/>
                <a:cs typeface="Times New Roman"/>
                <a:sym typeface="Times New Roman"/>
              </a:defRPr>
            </a:lvl7pPr>
            <a:lvl8pPr indent="0" lvl="7" marL="0" marR="0" algn="l">
              <a:spcBef>
                <a:spcPts val="0"/>
              </a:spcBef>
              <a:spcAft>
                <a:spcPts val="0"/>
              </a:spcAft>
              <a:buNone/>
              <a:defRPr b="1" sz="3200">
                <a:solidFill>
                  <a:schemeClr val="dk1"/>
                </a:solidFill>
                <a:latin typeface="Times New Roman"/>
                <a:ea typeface="Times New Roman"/>
                <a:cs typeface="Times New Roman"/>
                <a:sym typeface="Times New Roman"/>
              </a:defRPr>
            </a:lvl8pPr>
            <a:lvl9pPr indent="0" lvl="8" marL="0" marR="0" algn="l">
              <a:spcBef>
                <a:spcPts val="0"/>
              </a:spcBef>
              <a:spcAft>
                <a:spcPts val="0"/>
              </a:spcAft>
              <a:buNone/>
              <a:defRPr b="1" sz="3200">
                <a:solidFill>
                  <a:schemeClr val="dk1"/>
                </a:solidFill>
                <a:latin typeface="Times New Roman"/>
                <a:ea typeface="Times New Roman"/>
                <a:cs typeface="Times New Roman"/>
                <a:sym typeface="Times New Roman"/>
              </a:defRPr>
            </a:lvl9pPr>
          </a:lstStyle>
          <a:p>
            <a:pPr indent="0" lvl="0" marL="0" rtl="0" algn="l">
              <a:spcBef>
                <a:spcPts val="0"/>
              </a:spcBef>
              <a:spcAft>
                <a:spcPts val="0"/>
              </a:spcAft>
              <a:buNone/>
            </a:pPr>
            <a:fld id="{00000000-1234-1234-1234-123412341234}" type="slidenum">
              <a:rPr lang="en-US"/>
              <a:t>‹#›</a:t>
            </a:fld>
            <a:endParaRPr/>
          </a:p>
        </p:txBody>
      </p:sp>
      <p:sp>
        <p:nvSpPr>
          <p:cNvPr id="80" name="Google Shape;80;p48"/>
          <p:cNvSpPr txBox="1"/>
          <p:nvPr>
            <p:ph type="title"/>
          </p:nvPr>
        </p:nvSpPr>
        <p:spPr>
          <a:xfrm>
            <a:off x="609600" y="4953000"/>
            <a:ext cx="10871200" cy="7620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2"/>
              </a:buClr>
              <a:buSzPts val="4267"/>
              <a:buFont typeface="Arial Black"/>
              <a:buNone/>
              <a:defRPr sz="426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1" name="Google Shape;81;p48"/>
          <p:cNvSpPr/>
          <p:nvPr/>
        </p:nvSpPr>
        <p:spPr>
          <a:xfrm>
            <a:off x="12001499" y="0"/>
            <a:ext cx="190501" cy="484632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Times New Roman"/>
              <a:ea typeface="Times New Roman"/>
              <a:cs typeface="Times New Roman"/>
              <a:sym typeface="Times New Roman"/>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82" name="Shape 82"/>
        <p:cNvGrpSpPr/>
        <p:nvPr/>
      </p:nvGrpSpPr>
      <p:grpSpPr>
        <a:xfrm>
          <a:off x="0" y="0"/>
          <a:ext cx="0" cy="0"/>
          <a:chOff x="0" y="0"/>
          <a:chExt cx="0" cy="0"/>
        </a:xfrm>
      </p:grpSpPr>
      <p:sp>
        <p:nvSpPr>
          <p:cNvPr id="83" name="Google Shape;83;p49"/>
          <p:cNvSpPr txBox="1"/>
          <p:nvPr>
            <p:ph type="title"/>
          </p:nvPr>
        </p:nvSpPr>
        <p:spPr>
          <a:xfrm>
            <a:off x="609600" y="152719"/>
            <a:ext cx="7721600" cy="13716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4" name="Google Shape;84;p49"/>
          <p:cNvSpPr txBox="1"/>
          <p:nvPr>
            <p:ph idx="1" type="body"/>
          </p:nvPr>
        </p:nvSpPr>
        <p:spPr>
          <a:xfrm rot="5400000">
            <a:off x="3502818" y="-1140618"/>
            <a:ext cx="4373563" cy="10160000"/>
          </a:xfrm>
          <a:prstGeom prst="rect">
            <a:avLst/>
          </a:prstGeom>
          <a:noFill/>
          <a:ln>
            <a:noFill/>
          </a:ln>
        </p:spPr>
        <p:txBody>
          <a:bodyPr anchorCtr="0" anchor="t" bIns="45700" lIns="91425" spcFirstLastPara="1" rIns="91425" wrap="square" tIns="45700">
            <a:normAutofit/>
          </a:bodyPr>
          <a:lstStyle>
            <a:lvl1pPr indent="-228600" lvl="0" marL="457200" algn="l">
              <a:spcBef>
                <a:spcPts val="360"/>
              </a:spcBef>
              <a:spcAft>
                <a:spcPts val="0"/>
              </a:spcAft>
              <a:buClr>
                <a:schemeClr val="dk1"/>
              </a:buClr>
              <a:buSzPts val="1800"/>
              <a:buNone/>
              <a:defRPr/>
            </a:lvl1pPr>
            <a:lvl2pPr indent="-342900" lvl="1" marL="914400" algn="l">
              <a:spcBef>
                <a:spcPts val="800"/>
              </a:spcBef>
              <a:spcAft>
                <a:spcPts val="0"/>
              </a:spcAft>
              <a:buSzPts val="180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85" name="Google Shape;85;p49"/>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49"/>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49"/>
          <p:cNvSpPr txBox="1"/>
          <p:nvPr>
            <p:ph idx="12" type="sldNum"/>
          </p:nvPr>
        </p:nvSpPr>
        <p:spPr>
          <a:xfrm rot="-5400000">
            <a:off x="11189125" y="5824645"/>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a:lvl1pPr>
            <a:lvl2pPr indent="0" lvl="1" marL="0" algn="l">
              <a:spcBef>
                <a:spcPts val="0"/>
              </a:spcBef>
              <a:spcAft>
                <a:spcPts val="0"/>
              </a:spcAft>
              <a:buNone/>
              <a:defRPr/>
            </a:lvl2pPr>
            <a:lvl3pPr indent="0" lvl="2" marL="0" algn="l">
              <a:spcBef>
                <a:spcPts val="0"/>
              </a:spcBef>
              <a:spcAft>
                <a:spcPts val="0"/>
              </a:spcAft>
              <a:buNone/>
              <a:defRPr/>
            </a:lvl3pPr>
            <a:lvl4pPr indent="0" lvl="3" marL="0" algn="l">
              <a:spcBef>
                <a:spcPts val="0"/>
              </a:spcBef>
              <a:spcAft>
                <a:spcPts val="0"/>
              </a:spcAft>
              <a:buNone/>
              <a:defRPr/>
            </a:lvl4pPr>
            <a:lvl5pPr indent="0" lvl="4" marL="0" algn="l">
              <a:spcBef>
                <a:spcPts val="0"/>
              </a:spcBef>
              <a:spcAft>
                <a:spcPts val="0"/>
              </a:spcAft>
              <a:buNone/>
              <a:defRPr/>
            </a:lvl5pPr>
            <a:lvl6pPr indent="0" lvl="5" marL="0" algn="l">
              <a:spcBef>
                <a:spcPts val="0"/>
              </a:spcBef>
              <a:spcAft>
                <a:spcPts val="0"/>
              </a:spcAft>
              <a:buNone/>
              <a:defRPr/>
            </a:lvl6pPr>
            <a:lvl7pPr indent="0" lvl="6" marL="0" algn="l">
              <a:spcBef>
                <a:spcPts val="0"/>
              </a:spcBef>
              <a:spcAft>
                <a:spcPts val="0"/>
              </a:spcAft>
              <a:buNone/>
              <a:defRPr/>
            </a:lvl7pPr>
            <a:lvl8pPr indent="0" lvl="7" marL="0" algn="l">
              <a:spcBef>
                <a:spcPts val="0"/>
              </a:spcBef>
              <a:spcAft>
                <a:spcPts val="0"/>
              </a:spcAft>
              <a:buNone/>
              <a:defRPr/>
            </a:lvl8pPr>
            <a:lvl9pPr indent="0" lvl="8" marL="0" algn="l">
              <a:spcBef>
                <a:spcPts val="0"/>
              </a:spcBef>
              <a:spcAft>
                <a:spcPts val="0"/>
              </a:spcAft>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88" name="Shape 88"/>
        <p:cNvGrpSpPr/>
        <p:nvPr/>
      </p:nvGrpSpPr>
      <p:grpSpPr>
        <a:xfrm>
          <a:off x="0" y="0"/>
          <a:ext cx="0" cy="0"/>
          <a:chOff x="0" y="0"/>
          <a:chExt cx="0" cy="0"/>
        </a:xfrm>
      </p:grpSpPr>
      <p:sp>
        <p:nvSpPr>
          <p:cNvPr id="89" name="Google Shape;89;p50"/>
          <p:cNvSpPr txBox="1"/>
          <p:nvPr>
            <p:ph type="title"/>
          </p:nvPr>
        </p:nvSpPr>
        <p:spPr>
          <a:xfrm rot="5400000">
            <a:off x="7285037" y="1828802"/>
            <a:ext cx="5851525" cy="27432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0" name="Google Shape;90;p50"/>
          <p:cNvSpPr txBox="1"/>
          <p:nvPr>
            <p:ph idx="1" type="body"/>
          </p:nvPr>
        </p:nvSpPr>
        <p:spPr>
          <a:xfrm rot="5400000">
            <a:off x="1697037" y="-812799"/>
            <a:ext cx="5851525" cy="8026400"/>
          </a:xfrm>
          <a:prstGeom prst="rect">
            <a:avLst/>
          </a:prstGeom>
          <a:noFill/>
          <a:ln>
            <a:noFill/>
          </a:ln>
        </p:spPr>
        <p:txBody>
          <a:bodyPr anchorCtr="0" anchor="t" bIns="45700" lIns="91425" spcFirstLastPara="1" rIns="91425" wrap="square" tIns="45700">
            <a:normAutofit/>
          </a:bodyPr>
          <a:lstStyle>
            <a:lvl1pPr indent="-228600" lvl="0" marL="457200" algn="l">
              <a:spcBef>
                <a:spcPts val="360"/>
              </a:spcBef>
              <a:spcAft>
                <a:spcPts val="0"/>
              </a:spcAft>
              <a:buClr>
                <a:schemeClr val="dk1"/>
              </a:buClr>
              <a:buSzPts val="1800"/>
              <a:buNone/>
              <a:defRPr/>
            </a:lvl1pPr>
            <a:lvl2pPr indent="-342900" lvl="1" marL="914400" algn="l">
              <a:spcBef>
                <a:spcPts val="800"/>
              </a:spcBef>
              <a:spcAft>
                <a:spcPts val="0"/>
              </a:spcAft>
              <a:buSzPts val="180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91" name="Google Shape;91;p50"/>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2" name="Google Shape;92;p50"/>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50"/>
          <p:cNvSpPr txBox="1"/>
          <p:nvPr>
            <p:ph idx="12" type="sldNum"/>
          </p:nvPr>
        </p:nvSpPr>
        <p:spPr>
          <a:xfrm rot="-5400000">
            <a:off x="11189125" y="5824645"/>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a:lvl1pPr>
            <a:lvl2pPr indent="0" lvl="1" marL="0" algn="l">
              <a:spcBef>
                <a:spcPts val="0"/>
              </a:spcBef>
              <a:spcAft>
                <a:spcPts val="0"/>
              </a:spcAft>
              <a:buNone/>
              <a:defRPr/>
            </a:lvl2pPr>
            <a:lvl3pPr indent="0" lvl="2" marL="0" algn="l">
              <a:spcBef>
                <a:spcPts val="0"/>
              </a:spcBef>
              <a:spcAft>
                <a:spcPts val="0"/>
              </a:spcAft>
              <a:buNone/>
              <a:defRPr/>
            </a:lvl3pPr>
            <a:lvl4pPr indent="0" lvl="3" marL="0" algn="l">
              <a:spcBef>
                <a:spcPts val="0"/>
              </a:spcBef>
              <a:spcAft>
                <a:spcPts val="0"/>
              </a:spcAft>
              <a:buNone/>
              <a:defRPr/>
            </a:lvl4pPr>
            <a:lvl5pPr indent="0" lvl="4" marL="0" algn="l">
              <a:spcBef>
                <a:spcPts val="0"/>
              </a:spcBef>
              <a:spcAft>
                <a:spcPts val="0"/>
              </a:spcAft>
              <a:buNone/>
              <a:defRPr/>
            </a:lvl5pPr>
            <a:lvl6pPr indent="0" lvl="5" marL="0" algn="l">
              <a:spcBef>
                <a:spcPts val="0"/>
              </a:spcBef>
              <a:spcAft>
                <a:spcPts val="0"/>
              </a:spcAft>
              <a:buNone/>
              <a:defRPr/>
            </a:lvl6pPr>
            <a:lvl7pPr indent="0" lvl="6" marL="0" algn="l">
              <a:spcBef>
                <a:spcPts val="0"/>
              </a:spcBef>
              <a:spcAft>
                <a:spcPts val="0"/>
              </a:spcAft>
              <a:buNone/>
              <a:defRPr/>
            </a:lvl7pPr>
            <a:lvl8pPr indent="0" lvl="7" marL="0" algn="l">
              <a:spcBef>
                <a:spcPts val="0"/>
              </a:spcBef>
              <a:spcAft>
                <a:spcPts val="0"/>
              </a:spcAft>
              <a:buNone/>
              <a:defRPr/>
            </a:lvl8pPr>
            <a:lvl9pPr indent="0" lvl="8" marL="0" algn="l">
              <a:spcBef>
                <a:spcPts val="0"/>
              </a:spcBef>
              <a:spcAft>
                <a:spcPts val="0"/>
              </a:spcAft>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Вертикальный заголовок и текст">
  <p:cSld name="4_Вертикальный заголовок и текст">
    <p:spTree>
      <p:nvGrpSpPr>
        <p:cNvPr id="94" name="Shape 94"/>
        <p:cNvGrpSpPr/>
        <p:nvPr/>
      </p:nvGrpSpPr>
      <p:grpSpPr>
        <a:xfrm>
          <a:off x="0" y="0"/>
          <a:ext cx="0" cy="0"/>
          <a:chOff x="0" y="0"/>
          <a:chExt cx="0" cy="0"/>
        </a:xfrm>
      </p:grpSpPr>
      <p:sp>
        <p:nvSpPr>
          <p:cNvPr id="95" name="Google Shape;95;p51"/>
          <p:cNvSpPr/>
          <p:nvPr>
            <p:ph idx="2" type="pic"/>
          </p:nvPr>
        </p:nvSpPr>
        <p:spPr>
          <a:xfrm>
            <a:off x="5013159" y="3067419"/>
            <a:ext cx="2165684" cy="2165684"/>
          </a:xfrm>
          <a:prstGeom prst="donut">
            <a:avLst>
              <a:gd fmla="val 7899" name="adj"/>
            </a:avLst>
          </a:prstGeom>
          <a:noFill/>
          <a:ln>
            <a:noFill/>
          </a:ln>
        </p:spPr>
        <p:txBody>
          <a:bodyPr anchorCtr="0" anchor="t" bIns="45700" lIns="91425" spcFirstLastPara="1" rIns="91425" wrap="square" tIns="45700">
            <a:normAutofit/>
          </a:bodyPr>
          <a:lstStyle>
            <a:lvl1pPr lvl="0" marR="0" rtl="0" algn="l">
              <a:spcBef>
                <a:spcPts val="533"/>
              </a:spcBef>
              <a:spcAft>
                <a:spcPts val="0"/>
              </a:spcAft>
              <a:buClr>
                <a:schemeClr val="dk1"/>
              </a:buClr>
              <a:buSzPts val="2667"/>
              <a:buFont typeface="Arial"/>
              <a:buNone/>
              <a:defRPr b="1" i="0" sz="2667" u="none" cap="none" strike="noStrike">
                <a:solidFill>
                  <a:schemeClr val="dk1"/>
                </a:solidFill>
                <a:latin typeface="Arial"/>
                <a:ea typeface="Arial"/>
                <a:cs typeface="Arial"/>
                <a:sym typeface="Arial"/>
              </a:defRPr>
            </a:lvl1pPr>
            <a:lvl2pPr lvl="1" marR="0" rtl="0" algn="l">
              <a:spcBef>
                <a:spcPts val="800"/>
              </a:spcBef>
              <a:spcAft>
                <a:spcPts val="0"/>
              </a:spcAft>
              <a:buClr>
                <a:schemeClr val="dk2"/>
              </a:buClr>
              <a:buSzPts val="2667"/>
              <a:buFont typeface="Arial"/>
              <a:buChar char="•"/>
              <a:defRPr b="0" i="0" sz="2667" u="none" cap="none" strike="noStrike">
                <a:solidFill>
                  <a:schemeClr val="dk1"/>
                </a:solidFill>
                <a:latin typeface="Arial"/>
                <a:ea typeface="Arial"/>
                <a:cs typeface="Arial"/>
                <a:sym typeface="Arial"/>
              </a:defRPr>
            </a:lvl2pPr>
            <a:lvl3pPr lvl="2" marR="0" rtl="0" algn="l">
              <a:spcBef>
                <a:spcPts val="480"/>
              </a:spcBef>
              <a:spcAft>
                <a:spcPts val="0"/>
              </a:spcAft>
              <a:buClr>
                <a:schemeClr val="dk2"/>
              </a:buClr>
              <a:buSzPts val="2400"/>
              <a:buFont typeface="Arial"/>
              <a:buChar char="•"/>
              <a:defRPr b="0" i="0" sz="2400" u="none" cap="none" strike="noStrike">
                <a:solidFill>
                  <a:schemeClr val="dk1"/>
                </a:solidFill>
                <a:latin typeface="Arial"/>
                <a:ea typeface="Arial"/>
                <a:cs typeface="Arial"/>
                <a:sym typeface="Arial"/>
              </a:defRPr>
            </a:lvl3pPr>
            <a:lvl4pPr lvl="3" marR="0" rtl="0" algn="l">
              <a:spcBef>
                <a:spcPts val="480"/>
              </a:spcBef>
              <a:spcAft>
                <a:spcPts val="0"/>
              </a:spcAft>
              <a:buClr>
                <a:schemeClr val="dk2"/>
              </a:buClr>
              <a:buSzPts val="2400"/>
              <a:buFont typeface="Arial"/>
              <a:buChar char="•"/>
              <a:defRPr b="0" i="0" sz="2400" u="none" cap="none" strike="noStrike">
                <a:solidFill>
                  <a:schemeClr val="dk1"/>
                </a:solidFill>
                <a:latin typeface="Arial"/>
                <a:ea typeface="Arial"/>
                <a:cs typeface="Arial"/>
                <a:sym typeface="Arial"/>
              </a:defRPr>
            </a:lvl4pPr>
            <a:lvl5pPr lvl="4" marR="0" rtl="0" algn="l">
              <a:spcBef>
                <a:spcPts val="480"/>
              </a:spcBef>
              <a:spcAft>
                <a:spcPts val="0"/>
              </a:spcAft>
              <a:buClr>
                <a:schemeClr val="dk2"/>
              </a:buClr>
              <a:buSzPts val="2400"/>
              <a:buFont typeface="Arial"/>
              <a:buChar char="•"/>
              <a:defRPr b="0" i="0" sz="2400" u="none" cap="none" strike="noStrike">
                <a:solidFill>
                  <a:schemeClr val="dk1"/>
                </a:solidFill>
                <a:latin typeface="Arial"/>
                <a:ea typeface="Arial"/>
                <a:cs typeface="Arial"/>
                <a:sym typeface="Arial"/>
              </a:defRPr>
            </a:lvl5pPr>
            <a:lvl6pPr lvl="5" marR="0" rtl="0" algn="l">
              <a:spcBef>
                <a:spcPts val="427"/>
              </a:spcBef>
              <a:spcAft>
                <a:spcPts val="0"/>
              </a:spcAft>
              <a:buClr>
                <a:schemeClr val="dk2"/>
              </a:buClr>
              <a:buSzPts val="2133"/>
              <a:buFont typeface="Arial"/>
              <a:buChar char="•"/>
              <a:defRPr b="0" i="0" sz="2133" u="none" cap="none" strike="noStrike">
                <a:solidFill>
                  <a:schemeClr val="dk1"/>
                </a:solidFill>
                <a:latin typeface="Arial"/>
                <a:ea typeface="Arial"/>
                <a:cs typeface="Arial"/>
                <a:sym typeface="Arial"/>
              </a:defRPr>
            </a:lvl6pPr>
            <a:lvl7pPr lvl="6" marR="0" rtl="0" algn="l">
              <a:spcBef>
                <a:spcPts val="427"/>
              </a:spcBef>
              <a:spcAft>
                <a:spcPts val="0"/>
              </a:spcAft>
              <a:buClr>
                <a:schemeClr val="dk2"/>
              </a:buClr>
              <a:buSzPts val="2133"/>
              <a:buFont typeface="Arial"/>
              <a:buChar char="•"/>
              <a:defRPr b="0" i="0" sz="2133" u="none" cap="none" strike="noStrike">
                <a:solidFill>
                  <a:schemeClr val="dk1"/>
                </a:solidFill>
                <a:latin typeface="Arial"/>
                <a:ea typeface="Arial"/>
                <a:cs typeface="Arial"/>
                <a:sym typeface="Arial"/>
              </a:defRPr>
            </a:lvl7pPr>
            <a:lvl8pPr lvl="7" marR="0" rtl="0" algn="l">
              <a:spcBef>
                <a:spcPts val="427"/>
              </a:spcBef>
              <a:spcAft>
                <a:spcPts val="0"/>
              </a:spcAft>
              <a:buClr>
                <a:schemeClr val="dk2"/>
              </a:buClr>
              <a:buSzPts val="2133"/>
              <a:buFont typeface="Arial"/>
              <a:buChar char="•"/>
              <a:defRPr b="0" i="0" sz="2133" u="none" cap="none" strike="noStrike">
                <a:solidFill>
                  <a:schemeClr val="dk1"/>
                </a:solidFill>
                <a:latin typeface="Arial"/>
                <a:ea typeface="Arial"/>
                <a:cs typeface="Arial"/>
                <a:sym typeface="Arial"/>
              </a:defRPr>
            </a:lvl8pPr>
            <a:lvl9pPr lvl="8" marR="0" rtl="0" algn="l">
              <a:spcBef>
                <a:spcPts val="427"/>
              </a:spcBef>
              <a:spcAft>
                <a:spcPts val="0"/>
              </a:spcAft>
              <a:buClr>
                <a:schemeClr val="dk2"/>
              </a:buClr>
              <a:buSzPts val="2133"/>
              <a:buFont typeface="Arial"/>
              <a:buChar char="•"/>
              <a:defRPr b="0" i="0" sz="2133" u="none" cap="none" strike="noStrike">
                <a:solidFill>
                  <a:schemeClr val="dk1"/>
                </a:solidFill>
                <a:latin typeface="Arial"/>
                <a:ea typeface="Arial"/>
                <a:cs typeface="Arial"/>
                <a:sym typeface="Arial"/>
              </a:defRPr>
            </a:lvl9pPr>
          </a:lstStyle>
          <a:p/>
        </p:txBody>
      </p:sp>
    </p:spTree>
  </p:cSld>
  <p:clrMapOvr>
    <a:masterClrMapping/>
  </p:clrMapOvr>
  <p:transition spd="slow">
    <p:wipe dir="l"/>
  </p:transition>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and Content">
  <p:cSld name="1_Title and Content">
    <p:spTree>
      <p:nvGrpSpPr>
        <p:cNvPr id="96" name="Shape 96"/>
        <p:cNvGrpSpPr/>
        <p:nvPr/>
      </p:nvGrpSpPr>
      <p:grpSpPr>
        <a:xfrm>
          <a:off x="0" y="0"/>
          <a:ext cx="0" cy="0"/>
          <a:chOff x="0" y="0"/>
          <a:chExt cx="0" cy="0"/>
        </a:xfrm>
      </p:grpSpPr>
      <p:pic>
        <p:nvPicPr>
          <p:cNvPr id="97" name="Google Shape;97;p52"/>
          <p:cNvPicPr preferRelativeResize="0"/>
          <p:nvPr/>
        </p:nvPicPr>
        <p:blipFill rotWithShape="1">
          <a:blip r:embed="rId2">
            <a:alphaModFix/>
          </a:blip>
          <a:srcRect b="0" l="0" r="0" t="0"/>
          <a:stretch/>
        </p:blipFill>
        <p:spPr>
          <a:xfrm>
            <a:off x="0" y="-33339"/>
            <a:ext cx="12192000" cy="6891339"/>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efault">
  <p:cSld name="Default">
    <p:spTree>
      <p:nvGrpSpPr>
        <p:cNvPr id="98" name="Shape 98"/>
        <p:cNvGrpSpPr/>
        <p:nvPr/>
      </p:nvGrpSpPr>
      <p:grpSpPr>
        <a:xfrm>
          <a:off x="0" y="0"/>
          <a:ext cx="0" cy="0"/>
          <a:chOff x="0" y="0"/>
          <a:chExt cx="0" cy="0"/>
        </a:xfrm>
      </p:grpSpPr>
      <p:sp>
        <p:nvSpPr>
          <p:cNvPr id="99" name="Google Shape;99;p53"/>
          <p:cNvSpPr txBox="1"/>
          <p:nvPr>
            <p:ph idx="12" type="sldNum"/>
          </p:nvPr>
        </p:nvSpPr>
        <p:spPr>
          <a:xfrm rot="-5400000">
            <a:off x="11189125" y="5824645"/>
            <a:ext cx="1315721" cy="486833"/>
          </a:xfrm>
          <a:prstGeom prst="rect">
            <a:avLst/>
          </a:prstGeom>
          <a:noFill/>
          <a:ln>
            <a:noFill/>
          </a:ln>
        </p:spPr>
        <p:txBody>
          <a:bodyPr anchorCtr="0" anchor="ctr" bIns="45700" lIns="91425" spcFirstLastPara="1" rIns="91425" wrap="square" tIns="45700">
            <a:noAutofit/>
          </a:bodyPr>
          <a:lstStyle>
            <a:lvl1pPr indent="0" lvl="0" marL="0" marR="0" algn="l">
              <a:spcBef>
                <a:spcPts val="0"/>
              </a:spcBef>
              <a:spcAft>
                <a:spcPts val="0"/>
              </a:spcAft>
              <a:buNone/>
              <a:defRPr b="1" sz="3200">
                <a:solidFill>
                  <a:schemeClr val="dk2"/>
                </a:solidFill>
                <a:latin typeface="Times New Roman"/>
                <a:ea typeface="Times New Roman"/>
                <a:cs typeface="Times New Roman"/>
                <a:sym typeface="Times New Roman"/>
              </a:defRPr>
            </a:lvl1pPr>
            <a:lvl2pPr indent="0" lvl="1" marL="0" marR="0" algn="l">
              <a:spcBef>
                <a:spcPts val="0"/>
              </a:spcBef>
              <a:spcAft>
                <a:spcPts val="0"/>
              </a:spcAft>
              <a:buNone/>
              <a:defRPr b="1" sz="3200">
                <a:solidFill>
                  <a:schemeClr val="dk2"/>
                </a:solidFill>
                <a:latin typeface="Times New Roman"/>
                <a:ea typeface="Times New Roman"/>
                <a:cs typeface="Times New Roman"/>
                <a:sym typeface="Times New Roman"/>
              </a:defRPr>
            </a:lvl2pPr>
            <a:lvl3pPr indent="0" lvl="2" marL="0" marR="0" algn="l">
              <a:spcBef>
                <a:spcPts val="0"/>
              </a:spcBef>
              <a:spcAft>
                <a:spcPts val="0"/>
              </a:spcAft>
              <a:buNone/>
              <a:defRPr b="1" sz="3200">
                <a:solidFill>
                  <a:schemeClr val="dk2"/>
                </a:solidFill>
                <a:latin typeface="Times New Roman"/>
                <a:ea typeface="Times New Roman"/>
                <a:cs typeface="Times New Roman"/>
                <a:sym typeface="Times New Roman"/>
              </a:defRPr>
            </a:lvl3pPr>
            <a:lvl4pPr indent="0" lvl="3" marL="0" marR="0" algn="l">
              <a:spcBef>
                <a:spcPts val="0"/>
              </a:spcBef>
              <a:spcAft>
                <a:spcPts val="0"/>
              </a:spcAft>
              <a:buNone/>
              <a:defRPr b="1" sz="3200">
                <a:solidFill>
                  <a:schemeClr val="dk2"/>
                </a:solidFill>
                <a:latin typeface="Times New Roman"/>
                <a:ea typeface="Times New Roman"/>
                <a:cs typeface="Times New Roman"/>
                <a:sym typeface="Times New Roman"/>
              </a:defRPr>
            </a:lvl4pPr>
            <a:lvl5pPr indent="0" lvl="4" marL="0" marR="0" algn="l">
              <a:spcBef>
                <a:spcPts val="0"/>
              </a:spcBef>
              <a:spcAft>
                <a:spcPts val="0"/>
              </a:spcAft>
              <a:buNone/>
              <a:defRPr b="1" sz="3200">
                <a:solidFill>
                  <a:schemeClr val="dk2"/>
                </a:solidFill>
                <a:latin typeface="Times New Roman"/>
                <a:ea typeface="Times New Roman"/>
                <a:cs typeface="Times New Roman"/>
                <a:sym typeface="Times New Roman"/>
              </a:defRPr>
            </a:lvl5pPr>
            <a:lvl6pPr indent="0" lvl="5" marL="0" marR="0" algn="l">
              <a:spcBef>
                <a:spcPts val="0"/>
              </a:spcBef>
              <a:spcAft>
                <a:spcPts val="0"/>
              </a:spcAft>
              <a:buNone/>
              <a:defRPr b="1" sz="3200">
                <a:solidFill>
                  <a:schemeClr val="dk2"/>
                </a:solidFill>
                <a:latin typeface="Times New Roman"/>
                <a:ea typeface="Times New Roman"/>
                <a:cs typeface="Times New Roman"/>
                <a:sym typeface="Times New Roman"/>
              </a:defRPr>
            </a:lvl6pPr>
            <a:lvl7pPr indent="0" lvl="6" marL="0" marR="0" algn="l">
              <a:spcBef>
                <a:spcPts val="0"/>
              </a:spcBef>
              <a:spcAft>
                <a:spcPts val="0"/>
              </a:spcAft>
              <a:buNone/>
              <a:defRPr b="1" sz="3200">
                <a:solidFill>
                  <a:schemeClr val="dk2"/>
                </a:solidFill>
                <a:latin typeface="Times New Roman"/>
                <a:ea typeface="Times New Roman"/>
                <a:cs typeface="Times New Roman"/>
                <a:sym typeface="Times New Roman"/>
              </a:defRPr>
            </a:lvl7pPr>
            <a:lvl8pPr indent="0" lvl="7" marL="0" marR="0" algn="l">
              <a:spcBef>
                <a:spcPts val="0"/>
              </a:spcBef>
              <a:spcAft>
                <a:spcPts val="0"/>
              </a:spcAft>
              <a:buNone/>
              <a:defRPr b="1" sz="3200">
                <a:solidFill>
                  <a:schemeClr val="dk2"/>
                </a:solidFill>
                <a:latin typeface="Times New Roman"/>
                <a:ea typeface="Times New Roman"/>
                <a:cs typeface="Times New Roman"/>
                <a:sym typeface="Times New Roman"/>
              </a:defRPr>
            </a:lvl8pPr>
            <a:lvl9pPr indent="0" lvl="8" marL="0" marR="0" algn="l">
              <a:spcBef>
                <a:spcPts val="0"/>
              </a:spcBef>
              <a:spcAft>
                <a:spcPts val="0"/>
              </a:spcAft>
              <a:buNone/>
              <a:defRPr b="1" sz="3200">
                <a:solidFill>
                  <a:schemeClr val="dk2"/>
                </a:solidFill>
                <a:latin typeface="Times New Roman"/>
                <a:ea typeface="Times New Roman"/>
                <a:cs typeface="Times New Roman"/>
                <a:sym typeface="Times New Roman"/>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ustom Layout">
  <p:cSld name="Custom Layout">
    <p:spTree>
      <p:nvGrpSpPr>
        <p:cNvPr id="100" name="Shape 100"/>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and Content">
  <p:cSld name="2_Title and Content">
    <p:spTree>
      <p:nvGrpSpPr>
        <p:cNvPr id="109" name="Shape 109"/>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10" name="Shape 110"/>
        <p:cNvGrpSpPr/>
        <p:nvPr/>
      </p:nvGrpSpPr>
      <p:grpSpPr>
        <a:xfrm>
          <a:off x="0" y="0"/>
          <a:ext cx="0" cy="0"/>
          <a:chOff x="0" y="0"/>
          <a:chExt cx="0" cy="0"/>
        </a:xfrm>
      </p:grpSpPr>
      <p:sp>
        <p:nvSpPr>
          <p:cNvPr id="111" name="Google Shape;111;p28"/>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2" name="Google Shape;112;p28"/>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28"/>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a:lvl1pPr>
            <a:lvl2pPr indent="0" lvl="1" marL="0" algn="l">
              <a:spcBef>
                <a:spcPts val="0"/>
              </a:spcBef>
              <a:spcAft>
                <a:spcPts val="0"/>
              </a:spcAft>
              <a:buNone/>
              <a:defRPr/>
            </a:lvl2pPr>
            <a:lvl3pPr indent="0" lvl="2" marL="0" algn="l">
              <a:spcBef>
                <a:spcPts val="0"/>
              </a:spcBef>
              <a:spcAft>
                <a:spcPts val="0"/>
              </a:spcAft>
              <a:buNone/>
              <a:defRPr/>
            </a:lvl3pPr>
            <a:lvl4pPr indent="0" lvl="3" marL="0" algn="l">
              <a:spcBef>
                <a:spcPts val="0"/>
              </a:spcBef>
              <a:spcAft>
                <a:spcPts val="0"/>
              </a:spcAft>
              <a:buNone/>
              <a:defRPr/>
            </a:lvl4pPr>
            <a:lvl5pPr indent="0" lvl="4" marL="0" algn="l">
              <a:spcBef>
                <a:spcPts val="0"/>
              </a:spcBef>
              <a:spcAft>
                <a:spcPts val="0"/>
              </a:spcAft>
              <a:buNone/>
              <a:defRPr/>
            </a:lvl5pPr>
            <a:lvl6pPr indent="0" lvl="5" marL="0" algn="l">
              <a:spcBef>
                <a:spcPts val="0"/>
              </a:spcBef>
              <a:spcAft>
                <a:spcPts val="0"/>
              </a:spcAft>
              <a:buNone/>
              <a:defRPr/>
            </a:lvl6pPr>
            <a:lvl7pPr indent="0" lvl="6" marL="0" algn="l">
              <a:spcBef>
                <a:spcPts val="0"/>
              </a:spcBef>
              <a:spcAft>
                <a:spcPts val="0"/>
              </a:spcAft>
              <a:buNone/>
              <a:defRPr/>
            </a:lvl7pPr>
            <a:lvl8pPr indent="0" lvl="7" marL="0" algn="l">
              <a:spcBef>
                <a:spcPts val="0"/>
              </a:spcBef>
              <a:spcAft>
                <a:spcPts val="0"/>
              </a:spcAft>
              <a:buNone/>
              <a:defRPr/>
            </a:lvl8pPr>
            <a:lvl9pPr indent="0" lvl="8" marL="0" algn="l">
              <a:spcBef>
                <a:spcPts val="0"/>
              </a:spcBef>
              <a:spcAft>
                <a:spcPts val="0"/>
              </a:spcAft>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14" name="Shape 114"/>
        <p:cNvGrpSpPr/>
        <p:nvPr/>
      </p:nvGrpSpPr>
      <p:grpSpPr>
        <a:xfrm>
          <a:off x="0" y="0"/>
          <a:ext cx="0" cy="0"/>
          <a:chOff x="0" y="0"/>
          <a:chExt cx="0" cy="0"/>
        </a:xfrm>
      </p:grpSpPr>
      <p:sp>
        <p:nvSpPr>
          <p:cNvPr id="115" name="Google Shape;115;p29"/>
          <p:cNvSpPr txBox="1"/>
          <p:nvPr>
            <p:ph type="title"/>
          </p:nvPr>
        </p:nvSpPr>
        <p:spPr>
          <a:xfrm>
            <a:off x="609600" y="152718"/>
            <a:ext cx="7721600" cy="13716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6" name="Google Shape;116;p29"/>
          <p:cNvSpPr txBox="1"/>
          <p:nvPr>
            <p:ph idx="1" type="body"/>
          </p:nvPr>
        </p:nvSpPr>
        <p:spPr>
          <a:xfrm>
            <a:off x="609600" y="1752601"/>
            <a:ext cx="10160000" cy="4373563"/>
          </a:xfrm>
          <a:prstGeom prst="rect">
            <a:avLst/>
          </a:prstGeom>
          <a:noFill/>
          <a:ln>
            <a:noFill/>
          </a:ln>
        </p:spPr>
        <p:txBody>
          <a:bodyPr anchorCtr="0" anchor="t" bIns="45700" lIns="91425" spcFirstLastPara="1" rIns="91425" wrap="square" tIns="45700">
            <a:normAutofit/>
          </a:bodyPr>
          <a:lstStyle>
            <a:lvl1pPr indent="-228600" lvl="0" marL="457200" algn="l">
              <a:spcBef>
                <a:spcPts val="360"/>
              </a:spcBef>
              <a:spcAft>
                <a:spcPts val="0"/>
              </a:spcAft>
              <a:buClr>
                <a:schemeClr val="dk1"/>
              </a:buClr>
              <a:buSzPts val="1800"/>
              <a:buNone/>
              <a:defRPr/>
            </a:lvl1pPr>
            <a:lvl2pPr indent="-342900" lvl="1" marL="914400" algn="l">
              <a:spcBef>
                <a:spcPts val="600"/>
              </a:spcBef>
              <a:spcAft>
                <a:spcPts val="0"/>
              </a:spcAft>
              <a:buSzPts val="180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117" name="Google Shape;117;p29"/>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8" name="Google Shape;118;p29"/>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9" name="Google Shape;119;p29"/>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a:lvl1pPr>
            <a:lvl2pPr indent="0" lvl="1" marL="0" algn="l">
              <a:spcBef>
                <a:spcPts val="0"/>
              </a:spcBef>
              <a:spcAft>
                <a:spcPts val="0"/>
              </a:spcAft>
              <a:buNone/>
              <a:defRPr/>
            </a:lvl2pPr>
            <a:lvl3pPr indent="0" lvl="2" marL="0" algn="l">
              <a:spcBef>
                <a:spcPts val="0"/>
              </a:spcBef>
              <a:spcAft>
                <a:spcPts val="0"/>
              </a:spcAft>
              <a:buNone/>
              <a:defRPr/>
            </a:lvl3pPr>
            <a:lvl4pPr indent="0" lvl="3" marL="0" algn="l">
              <a:spcBef>
                <a:spcPts val="0"/>
              </a:spcBef>
              <a:spcAft>
                <a:spcPts val="0"/>
              </a:spcAft>
              <a:buNone/>
              <a:defRPr/>
            </a:lvl4pPr>
            <a:lvl5pPr indent="0" lvl="4" marL="0" algn="l">
              <a:spcBef>
                <a:spcPts val="0"/>
              </a:spcBef>
              <a:spcAft>
                <a:spcPts val="0"/>
              </a:spcAft>
              <a:buNone/>
              <a:defRPr/>
            </a:lvl5pPr>
            <a:lvl6pPr indent="0" lvl="5" marL="0" algn="l">
              <a:spcBef>
                <a:spcPts val="0"/>
              </a:spcBef>
              <a:spcAft>
                <a:spcPts val="0"/>
              </a:spcAft>
              <a:buNone/>
              <a:defRPr/>
            </a:lvl6pPr>
            <a:lvl7pPr indent="0" lvl="6" marL="0" algn="l">
              <a:spcBef>
                <a:spcPts val="0"/>
              </a:spcBef>
              <a:spcAft>
                <a:spcPts val="0"/>
              </a:spcAft>
              <a:buNone/>
              <a:defRPr/>
            </a:lvl7pPr>
            <a:lvl8pPr indent="0" lvl="7" marL="0" algn="l">
              <a:spcBef>
                <a:spcPts val="0"/>
              </a:spcBef>
              <a:spcAft>
                <a:spcPts val="0"/>
              </a:spcAft>
              <a:buNone/>
              <a:defRPr/>
            </a:lvl8pPr>
            <a:lvl9pPr indent="0" lvl="8" marL="0" algn="l">
              <a:spcBef>
                <a:spcPts val="0"/>
              </a:spcBef>
              <a:spcAft>
                <a:spcPts val="0"/>
              </a:spcAft>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5" name="Shape 25"/>
        <p:cNvGrpSpPr/>
        <p:nvPr/>
      </p:nvGrpSpPr>
      <p:grpSpPr>
        <a:xfrm>
          <a:off x="0" y="0"/>
          <a:ext cx="0" cy="0"/>
          <a:chOff x="0" y="0"/>
          <a:chExt cx="0" cy="0"/>
        </a:xfrm>
      </p:grpSpPr>
      <p:sp>
        <p:nvSpPr>
          <p:cNvPr id="26" name="Google Shape;26;p25"/>
          <p:cNvSpPr txBox="1"/>
          <p:nvPr>
            <p:ph type="title"/>
          </p:nvPr>
        </p:nvSpPr>
        <p:spPr>
          <a:xfrm>
            <a:off x="415600" y="593367"/>
            <a:ext cx="11360800" cy="763600"/>
          </a:xfrm>
          <a:prstGeom prst="rect">
            <a:avLst/>
          </a:prstGeom>
          <a:noFill/>
          <a:ln>
            <a:noFill/>
          </a:ln>
        </p:spPr>
        <p:txBody>
          <a:bodyPr anchorCtr="0" anchor="t" bIns="91425" lIns="91425" spcFirstLastPara="1" rIns="91425" wrap="square" tIns="91425">
            <a:normAutofit/>
          </a:bodyPr>
          <a:lstStyle>
            <a:lvl1pPr lvl="0" algn="l">
              <a:spcBef>
                <a:spcPts val="0"/>
              </a:spcBef>
              <a:spcAft>
                <a:spcPts val="0"/>
              </a:spcAft>
              <a:buClr>
                <a:schemeClr val="dk2"/>
              </a:buClr>
              <a:buSzPts val="2800"/>
              <a:buFont typeface="Arial Black"/>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25"/>
          <p:cNvSpPr txBox="1"/>
          <p:nvPr>
            <p:ph idx="1" type="body"/>
          </p:nvPr>
        </p:nvSpPr>
        <p:spPr>
          <a:xfrm>
            <a:off x="415600" y="1536633"/>
            <a:ext cx="11360800" cy="4555200"/>
          </a:xfrm>
          <a:prstGeom prst="rect">
            <a:avLst/>
          </a:prstGeom>
          <a:noFill/>
          <a:ln>
            <a:noFill/>
          </a:ln>
        </p:spPr>
        <p:txBody>
          <a:bodyPr anchorCtr="0" anchor="t" bIns="91425" lIns="91425" spcFirstLastPara="1" rIns="91425" wrap="square" tIns="91425">
            <a:normAutofit/>
          </a:bodyPr>
          <a:lstStyle>
            <a:lvl1pPr indent="-342900" lvl="0" marL="457200" algn="l">
              <a:spcBef>
                <a:spcPts val="0"/>
              </a:spcBef>
              <a:spcAft>
                <a:spcPts val="0"/>
              </a:spcAft>
              <a:buClr>
                <a:schemeClr val="dk1"/>
              </a:buClr>
              <a:buSzPts val="1800"/>
              <a:buChar char="●"/>
              <a:defRPr/>
            </a:lvl1pPr>
            <a:lvl2pPr indent="-317500" lvl="1" marL="914400" algn="l">
              <a:spcBef>
                <a:spcPts val="2133"/>
              </a:spcBef>
              <a:spcAft>
                <a:spcPts val="0"/>
              </a:spcAft>
              <a:buSzPts val="1400"/>
              <a:buChar char="○"/>
              <a:defRPr/>
            </a:lvl2pPr>
            <a:lvl3pPr indent="-317500" lvl="2" marL="1371600" algn="l">
              <a:spcBef>
                <a:spcPts val="2133"/>
              </a:spcBef>
              <a:spcAft>
                <a:spcPts val="0"/>
              </a:spcAft>
              <a:buSzPts val="1400"/>
              <a:buChar char="■"/>
              <a:defRPr/>
            </a:lvl3pPr>
            <a:lvl4pPr indent="-317500" lvl="3" marL="1828800" algn="l">
              <a:spcBef>
                <a:spcPts val="2133"/>
              </a:spcBef>
              <a:spcAft>
                <a:spcPts val="0"/>
              </a:spcAft>
              <a:buSzPts val="1400"/>
              <a:buChar char="●"/>
              <a:defRPr/>
            </a:lvl4pPr>
            <a:lvl5pPr indent="-317500" lvl="4" marL="2286000" algn="l">
              <a:spcBef>
                <a:spcPts val="2133"/>
              </a:spcBef>
              <a:spcAft>
                <a:spcPts val="0"/>
              </a:spcAft>
              <a:buSzPts val="1400"/>
              <a:buChar char="○"/>
              <a:defRPr/>
            </a:lvl5pPr>
            <a:lvl6pPr indent="-317500" lvl="5" marL="2743200" algn="l">
              <a:spcBef>
                <a:spcPts val="2133"/>
              </a:spcBef>
              <a:spcAft>
                <a:spcPts val="0"/>
              </a:spcAft>
              <a:buSzPts val="1400"/>
              <a:buChar char="■"/>
              <a:defRPr/>
            </a:lvl6pPr>
            <a:lvl7pPr indent="-317500" lvl="6" marL="3200400" algn="l">
              <a:spcBef>
                <a:spcPts val="2133"/>
              </a:spcBef>
              <a:spcAft>
                <a:spcPts val="0"/>
              </a:spcAft>
              <a:buSzPts val="1400"/>
              <a:buChar char="●"/>
              <a:defRPr/>
            </a:lvl7pPr>
            <a:lvl8pPr indent="-317500" lvl="7" marL="3657600" algn="l">
              <a:spcBef>
                <a:spcPts val="2133"/>
              </a:spcBef>
              <a:spcAft>
                <a:spcPts val="0"/>
              </a:spcAft>
              <a:buSzPts val="1400"/>
              <a:buChar char="○"/>
              <a:defRPr/>
            </a:lvl8pPr>
            <a:lvl9pPr indent="-317500" lvl="8" marL="4114800" algn="l">
              <a:spcBef>
                <a:spcPts val="2133"/>
              </a:spcBef>
              <a:spcAft>
                <a:spcPts val="2133"/>
              </a:spcAft>
              <a:buSzPts val="1400"/>
              <a:buChar char="■"/>
              <a:defRPr/>
            </a:lvl9pPr>
          </a:lstStyle>
          <a:p/>
        </p:txBody>
      </p:sp>
      <p:sp>
        <p:nvSpPr>
          <p:cNvPr id="28" name="Google Shape;28;p25"/>
          <p:cNvSpPr txBox="1"/>
          <p:nvPr>
            <p:ph idx="12" type="sldNum"/>
          </p:nvPr>
        </p:nvSpPr>
        <p:spPr>
          <a:xfrm>
            <a:off x="11296611" y="6217623"/>
            <a:ext cx="731600" cy="524800"/>
          </a:xfrm>
          <a:prstGeom prst="rect">
            <a:avLst/>
          </a:prstGeom>
          <a:noFill/>
          <a:ln>
            <a:noFill/>
          </a:ln>
        </p:spPr>
        <p:txBody>
          <a:bodyPr anchorCtr="0" anchor="ctr" bIns="91425" lIns="91425" spcFirstLastPara="1" rIns="91425" wrap="square" tIns="91425">
            <a:noAutofit/>
          </a:bodyPr>
          <a:lstStyle>
            <a:lvl1pPr indent="0" lvl="0" marL="0" marR="0" algn="l">
              <a:spcBef>
                <a:spcPts val="0"/>
              </a:spcBef>
              <a:spcAft>
                <a:spcPts val="0"/>
              </a:spcAft>
              <a:buClr>
                <a:schemeClr val="dk2"/>
              </a:buClr>
              <a:buSzPts val="3200"/>
              <a:buFont typeface="Times New Roman"/>
              <a:buNone/>
              <a:defRPr b="1" i="0" sz="3200" u="none" cap="none" strike="noStrike">
                <a:solidFill>
                  <a:schemeClr val="dk2"/>
                </a:solidFill>
                <a:latin typeface="Times New Roman"/>
                <a:ea typeface="Times New Roman"/>
                <a:cs typeface="Times New Roman"/>
                <a:sym typeface="Times New Roman"/>
              </a:defRPr>
            </a:lvl1pPr>
            <a:lvl2pPr indent="0" lvl="1" marL="0" marR="0" algn="l">
              <a:spcBef>
                <a:spcPts val="0"/>
              </a:spcBef>
              <a:spcAft>
                <a:spcPts val="0"/>
              </a:spcAft>
              <a:buClr>
                <a:schemeClr val="dk2"/>
              </a:buClr>
              <a:buSzPts val="3200"/>
              <a:buFont typeface="Times New Roman"/>
              <a:buNone/>
              <a:defRPr b="1" i="0" sz="3200" u="none" cap="none" strike="noStrike">
                <a:solidFill>
                  <a:schemeClr val="dk2"/>
                </a:solidFill>
                <a:latin typeface="Times New Roman"/>
                <a:ea typeface="Times New Roman"/>
                <a:cs typeface="Times New Roman"/>
                <a:sym typeface="Times New Roman"/>
              </a:defRPr>
            </a:lvl2pPr>
            <a:lvl3pPr indent="0" lvl="2" marL="0" marR="0" algn="l">
              <a:spcBef>
                <a:spcPts val="0"/>
              </a:spcBef>
              <a:spcAft>
                <a:spcPts val="0"/>
              </a:spcAft>
              <a:buClr>
                <a:schemeClr val="dk2"/>
              </a:buClr>
              <a:buSzPts val="3200"/>
              <a:buFont typeface="Times New Roman"/>
              <a:buNone/>
              <a:defRPr b="1" i="0" sz="3200" u="none" cap="none" strike="noStrike">
                <a:solidFill>
                  <a:schemeClr val="dk2"/>
                </a:solidFill>
                <a:latin typeface="Times New Roman"/>
                <a:ea typeface="Times New Roman"/>
                <a:cs typeface="Times New Roman"/>
                <a:sym typeface="Times New Roman"/>
              </a:defRPr>
            </a:lvl3pPr>
            <a:lvl4pPr indent="0" lvl="3" marL="0" marR="0" algn="l">
              <a:spcBef>
                <a:spcPts val="0"/>
              </a:spcBef>
              <a:spcAft>
                <a:spcPts val="0"/>
              </a:spcAft>
              <a:buClr>
                <a:schemeClr val="dk2"/>
              </a:buClr>
              <a:buSzPts val="3200"/>
              <a:buFont typeface="Times New Roman"/>
              <a:buNone/>
              <a:defRPr b="1" i="0" sz="3200" u="none" cap="none" strike="noStrike">
                <a:solidFill>
                  <a:schemeClr val="dk2"/>
                </a:solidFill>
                <a:latin typeface="Times New Roman"/>
                <a:ea typeface="Times New Roman"/>
                <a:cs typeface="Times New Roman"/>
                <a:sym typeface="Times New Roman"/>
              </a:defRPr>
            </a:lvl4pPr>
            <a:lvl5pPr indent="0" lvl="4" marL="0" marR="0" algn="l">
              <a:spcBef>
                <a:spcPts val="0"/>
              </a:spcBef>
              <a:spcAft>
                <a:spcPts val="0"/>
              </a:spcAft>
              <a:buClr>
                <a:schemeClr val="dk2"/>
              </a:buClr>
              <a:buSzPts val="3200"/>
              <a:buFont typeface="Times New Roman"/>
              <a:buNone/>
              <a:defRPr b="1" i="0" sz="3200" u="none" cap="none" strike="noStrike">
                <a:solidFill>
                  <a:schemeClr val="dk2"/>
                </a:solidFill>
                <a:latin typeface="Times New Roman"/>
                <a:ea typeface="Times New Roman"/>
                <a:cs typeface="Times New Roman"/>
                <a:sym typeface="Times New Roman"/>
              </a:defRPr>
            </a:lvl5pPr>
            <a:lvl6pPr indent="0" lvl="5" marL="0" marR="0" algn="l">
              <a:spcBef>
                <a:spcPts val="0"/>
              </a:spcBef>
              <a:spcAft>
                <a:spcPts val="0"/>
              </a:spcAft>
              <a:buClr>
                <a:schemeClr val="dk2"/>
              </a:buClr>
              <a:buSzPts val="3200"/>
              <a:buFont typeface="Times New Roman"/>
              <a:buNone/>
              <a:defRPr b="1" i="0" sz="3200" u="none" cap="none" strike="noStrike">
                <a:solidFill>
                  <a:schemeClr val="dk2"/>
                </a:solidFill>
                <a:latin typeface="Times New Roman"/>
                <a:ea typeface="Times New Roman"/>
                <a:cs typeface="Times New Roman"/>
                <a:sym typeface="Times New Roman"/>
              </a:defRPr>
            </a:lvl6pPr>
            <a:lvl7pPr indent="0" lvl="6" marL="0" marR="0" algn="l">
              <a:spcBef>
                <a:spcPts val="0"/>
              </a:spcBef>
              <a:spcAft>
                <a:spcPts val="0"/>
              </a:spcAft>
              <a:buClr>
                <a:schemeClr val="dk2"/>
              </a:buClr>
              <a:buSzPts val="3200"/>
              <a:buFont typeface="Times New Roman"/>
              <a:buNone/>
              <a:defRPr b="1" i="0" sz="3200" u="none" cap="none" strike="noStrike">
                <a:solidFill>
                  <a:schemeClr val="dk2"/>
                </a:solidFill>
                <a:latin typeface="Times New Roman"/>
                <a:ea typeface="Times New Roman"/>
                <a:cs typeface="Times New Roman"/>
                <a:sym typeface="Times New Roman"/>
              </a:defRPr>
            </a:lvl7pPr>
            <a:lvl8pPr indent="0" lvl="7" marL="0" marR="0" algn="l">
              <a:spcBef>
                <a:spcPts val="0"/>
              </a:spcBef>
              <a:spcAft>
                <a:spcPts val="0"/>
              </a:spcAft>
              <a:buClr>
                <a:schemeClr val="dk2"/>
              </a:buClr>
              <a:buSzPts val="3200"/>
              <a:buFont typeface="Times New Roman"/>
              <a:buNone/>
              <a:defRPr b="1" i="0" sz="3200" u="none" cap="none" strike="noStrike">
                <a:solidFill>
                  <a:schemeClr val="dk2"/>
                </a:solidFill>
                <a:latin typeface="Times New Roman"/>
                <a:ea typeface="Times New Roman"/>
                <a:cs typeface="Times New Roman"/>
                <a:sym typeface="Times New Roman"/>
              </a:defRPr>
            </a:lvl8pPr>
            <a:lvl9pPr indent="0" lvl="8" marL="0" marR="0" algn="l">
              <a:spcBef>
                <a:spcPts val="0"/>
              </a:spcBef>
              <a:spcAft>
                <a:spcPts val="0"/>
              </a:spcAft>
              <a:buClr>
                <a:schemeClr val="dk2"/>
              </a:buClr>
              <a:buSzPts val="3200"/>
              <a:buFont typeface="Times New Roman"/>
              <a:buNone/>
              <a:defRPr b="1" i="0" sz="3200" u="none" cap="none" strike="noStrike">
                <a:solidFill>
                  <a:schemeClr val="dk2"/>
                </a:solidFill>
                <a:latin typeface="Times New Roman"/>
                <a:ea typeface="Times New Roman"/>
                <a:cs typeface="Times New Roman"/>
                <a:sym typeface="Times New Roman"/>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ustom Layout">
  <p:cSld name="Custom Layout">
    <p:spTree>
      <p:nvGrpSpPr>
        <p:cNvPr id="120" name="Shape 120"/>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type="title">
  <p:cSld name="TITLE">
    <p:spTree>
      <p:nvGrpSpPr>
        <p:cNvPr id="121" name="Shape 121"/>
        <p:cNvGrpSpPr/>
        <p:nvPr/>
      </p:nvGrpSpPr>
      <p:grpSpPr>
        <a:xfrm>
          <a:off x="0" y="0"/>
          <a:ext cx="0" cy="0"/>
          <a:chOff x="0" y="0"/>
          <a:chExt cx="0" cy="0"/>
        </a:xfrm>
      </p:grpSpPr>
      <p:sp>
        <p:nvSpPr>
          <p:cNvPr id="122" name="Google Shape;122;p31"/>
          <p:cNvSpPr txBox="1"/>
          <p:nvPr>
            <p:ph type="ctrTitle"/>
          </p:nvPr>
        </p:nvSpPr>
        <p:spPr>
          <a:xfrm>
            <a:off x="609600" y="228601"/>
            <a:ext cx="10363200" cy="457199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dk1"/>
              </a:buClr>
              <a:buSzPts val="8800"/>
              <a:buFont typeface="Arial Black"/>
              <a:buNone/>
              <a:defRPr sz="88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3" name="Google Shape;123;p31"/>
          <p:cNvSpPr txBox="1"/>
          <p:nvPr>
            <p:ph idx="1" type="subTitle"/>
          </p:nvPr>
        </p:nvSpPr>
        <p:spPr>
          <a:xfrm>
            <a:off x="609600" y="4800600"/>
            <a:ext cx="9144000" cy="914400"/>
          </a:xfrm>
          <a:prstGeom prst="rect">
            <a:avLst/>
          </a:prstGeom>
          <a:noFill/>
          <a:ln>
            <a:noFill/>
          </a:ln>
        </p:spPr>
        <p:txBody>
          <a:bodyPr anchorCtr="0" anchor="t" bIns="45700" lIns="91425" spcFirstLastPara="1" rIns="91425" wrap="square" tIns="45700">
            <a:normAutofit/>
          </a:bodyPr>
          <a:lstStyle>
            <a:lvl1pPr lvl="0" algn="l">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spcBef>
                <a:spcPts val="600"/>
              </a:spcBef>
              <a:spcAft>
                <a:spcPts val="0"/>
              </a:spcAft>
              <a:buSzPts val="2000"/>
              <a:buNone/>
              <a:defRPr>
                <a:solidFill>
                  <a:srgbClr val="888888"/>
                </a:solidFill>
              </a:defRPr>
            </a:lvl2pPr>
            <a:lvl3pPr lvl="2" algn="ctr">
              <a:spcBef>
                <a:spcPts val="360"/>
              </a:spcBef>
              <a:spcAft>
                <a:spcPts val="0"/>
              </a:spcAft>
              <a:buSzPts val="1800"/>
              <a:buNone/>
              <a:defRPr>
                <a:solidFill>
                  <a:srgbClr val="888888"/>
                </a:solidFill>
              </a:defRPr>
            </a:lvl3pPr>
            <a:lvl4pPr lvl="3" algn="ctr">
              <a:spcBef>
                <a:spcPts val="360"/>
              </a:spcBef>
              <a:spcAft>
                <a:spcPts val="0"/>
              </a:spcAft>
              <a:buSzPts val="1800"/>
              <a:buNone/>
              <a:defRPr>
                <a:solidFill>
                  <a:srgbClr val="888888"/>
                </a:solidFill>
              </a:defRPr>
            </a:lvl4pPr>
            <a:lvl5pPr lvl="4" algn="ctr">
              <a:spcBef>
                <a:spcPts val="360"/>
              </a:spcBef>
              <a:spcAft>
                <a:spcPts val="0"/>
              </a:spcAft>
              <a:buSzPts val="1800"/>
              <a:buNone/>
              <a:defRPr>
                <a:solidFill>
                  <a:srgbClr val="888888"/>
                </a:solidFill>
              </a:defRPr>
            </a:lvl5pPr>
            <a:lvl6pPr lvl="5" algn="ctr">
              <a:spcBef>
                <a:spcPts val="320"/>
              </a:spcBef>
              <a:spcAft>
                <a:spcPts val="0"/>
              </a:spcAft>
              <a:buSzPts val="1600"/>
              <a:buNone/>
              <a:defRPr>
                <a:solidFill>
                  <a:srgbClr val="888888"/>
                </a:solidFill>
              </a:defRPr>
            </a:lvl6pPr>
            <a:lvl7pPr lvl="6" algn="ctr">
              <a:spcBef>
                <a:spcPts val="320"/>
              </a:spcBef>
              <a:spcAft>
                <a:spcPts val="0"/>
              </a:spcAft>
              <a:buSzPts val="1600"/>
              <a:buNone/>
              <a:defRPr>
                <a:solidFill>
                  <a:srgbClr val="888888"/>
                </a:solidFill>
              </a:defRPr>
            </a:lvl7pPr>
            <a:lvl8pPr lvl="7" algn="ctr">
              <a:spcBef>
                <a:spcPts val="320"/>
              </a:spcBef>
              <a:spcAft>
                <a:spcPts val="0"/>
              </a:spcAft>
              <a:buSzPts val="1600"/>
              <a:buNone/>
              <a:defRPr>
                <a:solidFill>
                  <a:srgbClr val="888888"/>
                </a:solidFill>
              </a:defRPr>
            </a:lvl8pPr>
            <a:lvl9pPr lvl="8" algn="ctr">
              <a:spcBef>
                <a:spcPts val="320"/>
              </a:spcBef>
              <a:spcAft>
                <a:spcPts val="0"/>
              </a:spcAft>
              <a:buSzPts val="1600"/>
              <a:buNone/>
              <a:defRPr>
                <a:solidFill>
                  <a:srgbClr val="888888"/>
                </a:solidFill>
              </a:defRPr>
            </a:lvl9pPr>
          </a:lstStyle>
          <a:p/>
        </p:txBody>
      </p:sp>
      <p:sp>
        <p:nvSpPr>
          <p:cNvPr id="124" name="Google Shape;124;p31"/>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5" name="Google Shape;125;p31"/>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6" name="Google Shape;126;p31"/>
          <p:cNvSpPr/>
          <p:nvPr/>
        </p:nvSpPr>
        <p:spPr>
          <a:xfrm>
            <a:off x="12001499" y="4846320"/>
            <a:ext cx="190501" cy="201168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127" name="Google Shape;127;p31"/>
          <p:cNvSpPr/>
          <p:nvPr/>
        </p:nvSpPr>
        <p:spPr>
          <a:xfrm>
            <a:off x="12001499" y="0"/>
            <a:ext cx="190501" cy="484632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128" name="Google Shape;128;p31"/>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marR="0" algn="l">
              <a:spcBef>
                <a:spcPts val="0"/>
              </a:spcBef>
              <a:spcAft>
                <a:spcPts val="0"/>
              </a:spcAft>
              <a:buNone/>
              <a:defRPr b="1" sz="2400">
                <a:solidFill>
                  <a:schemeClr val="dk1"/>
                </a:solidFill>
                <a:latin typeface="Times New Roman"/>
                <a:ea typeface="Times New Roman"/>
                <a:cs typeface="Times New Roman"/>
                <a:sym typeface="Times New Roman"/>
              </a:defRPr>
            </a:lvl1pPr>
            <a:lvl2pPr indent="0" lvl="1" marL="0" marR="0" algn="l">
              <a:spcBef>
                <a:spcPts val="0"/>
              </a:spcBef>
              <a:spcAft>
                <a:spcPts val="0"/>
              </a:spcAft>
              <a:buNone/>
              <a:defRPr b="1" sz="2400">
                <a:solidFill>
                  <a:schemeClr val="dk1"/>
                </a:solidFill>
                <a:latin typeface="Times New Roman"/>
                <a:ea typeface="Times New Roman"/>
                <a:cs typeface="Times New Roman"/>
                <a:sym typeface="Times New Roman"/>
              </a:defRPr>
            </a:lvl2pPr>
            <a:lvl3pPr indent="0" lvl="2" marL="0" marR="0" algn="l">
              <a:spcBef>
                <a:spcPts val="0"/>
              </a:spcBef>
              <a:spcAft>
                <a:spcPts val="0"/>
              </a:spcAft>
              <a:buNone/>
              <a:defRPr b="1" sz="2400">
                <a:solidFill>
                  <a:schemeClr val="dk1"/>
                </a:solidFill>
                <a:latin typeface="Times New Roman"/>
                <a:ea typeface="Times New Roman"/>
                <a:cs typeface="Times New Roman"/>
                <a:sym typeface="Times New Roman"/>
              </a:defRPr>
            </a:lvl3pPr>
            <a:lvl4pPr indent="0" lvl="3" marL="0" marR="0" algn="l">
              <a:spcBef>
                <a:spcPts val="0"/>
              </a:spcBef>
              <a:spcAft>
                <a:spcPts val="0"/>
              </a:spcAft>
              <a:buNone/>
              <a:defRPr b="1" sz="2400">
                <a:solidFill>
                  <a:schemeClr val="dk1"/>
                </a:solidFill>
                <a:latin typeface="Times New Roman"/>
                <a:ea typeface="Times New Roman"/>
                <a:cs typeface="Times New Roman"/>
                <a:sym typeface="Times New Roman"/>
              </a:defRPr>
            </a:lvl4pPr>
            <a:lvl5pPr indent="0" lvl="4" marL="0" marR="0" algn="l">
              <a:spcBef>
                <a:spcPts val="0"/>
              </a:spcBef>
              <a:spcAft>
                <a:spcPts val="0"/>
              </a:spcAft>
              <a:buNone/>
              <a:defRPr b="1" sz="2400">
                <a:solidFill>
                  <a:schemeClr val="dk1"/>
                </a:solidFill>
                <a:latin typeface="Times New Roman"/>
                <a:ea typeface="Times New Roman"/>
                <a:cs typeface="Times New Roman"/>
                <a:sym typeface="Times New Roman"/>
              </a:defRPr>
            </a:lvl5pPr>
            <a:lvl6pPr indent="0" lvl="5" marL="0" marR="0" algn="l">
              <a:spcBef>
                <a:spcPts val="0"/>
              </a:spcBef>
              <a:spcAft>
                <a:spcPts val="0"/>
              </a:spcAft>
              <a:buNone/>
              <a:defRPr b="1" sz="2400">
                <a:solidFill>
                  <a:schemeClr val="dk1"/>
                </a:solidFill>
                <a:latin typeface="Times New Roman"/>
                <a:ea typeface="Times New Roman"/>
                <a:cs typeface="Times New Roman"/>
                <a:sym typeface="Times New Roman"/>
              </a:defRPr>
            </a:lvl6pPr>
            <a:lvl7pPr indent="0" lvl="6" marL="0" marR="0" algn="l">
              <a:spcBef>
                <a:spcPts val="0"/>
              </a:spcBef>
              <a:spcAft>
                <a:spcPts val="0"/>
              </a:spcAft>
              <a:buNone/>
              <a:defRPr b="1" sz="2400">
                <a:solidFill>
                  <a:schemeClr val="dk1"/>
                </a:solidFill>
                <a:latin typeface="Times New Roman"/>
                <a:ea typeface="Times New Roman"/>
                <a:cs typeface="Times New Roman"/>
                <a:sym typeface="Times New Roman"/>
              </a:defRPr>
            </a:lvl7pPr>
            <a:lvl8pPr indent="0" lvl="7" marL="0" marR="0" algn="l">
              <a:spcBef>
                <a:spcPts val="0"/>
              </a:spcBef>
              <a:spcAft>
                <a:spcPts val="0"/>
              </a:spcAft>
              <a:buNone/>
              <a:defRPr b="1" sz="2400">
                <a:solidFill>
                  <a:schemeClr val="dk1"/>
                </a:solidFill>
                <a:latin typeface="Times New Roman"/>
                <a:ea typeface="Times New Roman"/>
                <a:cs typeface="Times New Roman"/>
                <a:sym typeface="Times New Roman"/>
              </a:defRPr>
            </a:lvl8pPr>
            <a:lvl9pPr indent="0" lvl="8" marL="0" marR="0" algn="l">
              <a:spcBef>
                <a:spcPts val="0"/>
              </a:spcBef>
              <a:spcAft>
                <a:spcPts val="0"/>
              </a:spcAft>
              <a:buNone/>
              <a:defRPr b="1" sz="2400">
                <a:solidFill>
                  <a:schemeClr val="dk1"/>
                </a:solidFill>
                <a:latin typeface="Times New Roman"/>
                <a:ea typeface="Times New Roman"/>
                <a:cs typeface="Times New Roman"/>
                <a:sym typeface="Times New Roman"/>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29" name="Shape 129"/>
        <p:cNvGrpSpPr/>
        <p:nvPr/>
      </p:nvGrpSpPr>
      <p:grpSpPr>
        <a:xfrm>
          <a:off x="0" y="0"/>
          <a:ext cx="0" cy="0"/>
          <a:chOff x="0" y="0"/>
          <a:chExt cx="0" cy="0"/>
        </a:xfrm>
      </p:grpSpPr>
      <p:sp>
        <p:nvSpPr>
          <p:cNvPr id="130" name="Google Shape;130;p32"/>
          <p:cNvSpPr txBox="1"/>
          <p:nvPr>
            <p:ph type="title"/>
          </p:nvPr>
        </p:nvSpPr>
        <p:spPr>
          <a:xfrm>
            <a:off x="609600" y="1447801"/>
            <a:ext cx="10363200" cy="432117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dk1"/>
              </a:buClr>
              <a:buSzPts val="8800"/>
              <a:buFont typeface="Arial Black"/>
              <a:buNone/>
              <a:defRPr b="0" sz="8800" cap="none">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1" name="Google Shape;131;p32"/>
          <p:cNvSpPr txBox="1"/>
          <p:nvPr>
            <p:ph idx="1" type="body"/>
          </p:nvPr>
        </p:nvSpPr>
        <p:spPr>
          <a:xfrm>
            <a:off x="609600" y="228601"/>
            <a:ext cx="10363200" cy="106680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chemeClr val="dk2"/>
              </a:buClr>
              <a:buSzPts val="2000"/>
              <a:buNone/>
              <a:defRPr b="0" sz="2000" cap="none">
                <a:solidFill>
                  <a:schemeClr val="dk2"/>
                </a:solidFill>
                <a:latin typeface="Arial Black"/>
                <a:ea typeface="Arial Black"/>
                <a:cs typeface="Arial Black"/>
                <a:sym typeface="Arial Black"/>
              </a:defRPr>
            </a:lvl1pPr>
            <a:lvl2pPr indent="-228600" lvl="1" marL="914400" algn="l">
              <a:spcBef>
                <a:spcPts val="600"/>
              </a:spcBef>
              <a:spcAft>
                <a:spcPts val="0"/>
              </a:spcAft>
              <a:buSzPts val="1800"/>
              <a:buNone/>
              <a:defRPr sz="1800">
                <a:solidFill>
                  <a:srgbClr val="888888"/>
                </a:solidFill>
              </a:defRPr>
            </a:lvl2pPr>
            <a:lvl3pPr indent="-228600" lvl="2" marL="1371600" algn="l">
              <a:spcBef>
                <a:spcPts val="320"/>
              </a:spcBef>
              <a:spcAft>
                <a:spcPts val="0"/>
              </a:spcAft>
              <a:buSzPts val="1600"/>
              <a:buNone/>
              <a:defRPr sz="1600">
                <a:solidFill>
                  <a:srgbClr val="888888"/>
                </a:solidFill>
              </a:defRPr>
            </a:lvl3pPr>
            <a:lvl4pPr indent="-228600" lvl="3" marL="1828800" algn="l">
              <a:spcBef>
                <a:spcPts val="280"/>
              </a:spcBef>
              <a:spcAft>
                <a:spcPts val="0"/>
              </a:spcAft>
              <a:buSzPts val="1400"/>
              <a:buNone/>
              <a:defRPr sz="1400">
                <a:solidFill>
                  <a:srgbClr val="888888"/>
                </a:solidFill>
              </a:defRPr>
            </a:lvl4pPr>
            <a:lvl5pPr indent="-228600" lvl="4" marL="2286000" algn="l">
              <a:spcBef>
                <a:spcPts val="280"/>
              </a:spcBef>
              <a:spcAft>
                <a:spcPts val="0"/>
              </a:spcAft>
              <a:buSzPts val="1400"/>
              <a:buNone/>
              <a:defRPr sz="1400">
                <a:solidFill>
                  <a:srgbClr val="888888"/>
                </a:solidFill>
              </a:defRPr>
            </a:lvl5pPr>
            <a:lvl6pPr indent="-228600" lvl="5" marL="2743200" algn="l">
              <a:spcBef>
                <a:spcPts val="280"/>
              </a:spcBef>
              <a:spcAft>
                <a:spcPts val="0"/>
              </a:spcAft>
              <a:buSzPts val="1400"/>
              <a:buNone/>
              <a:defRPr sz="1400">
                <a:solidFill>
                  <a:srgbClr val="888888"/>
                </a:solidFill>
              </a:defRPr>
            </a:lvl6pPr>
            <a:lvl7pPr indent="-228600" lvl="6" marL="3200400" algn="l">
              <a:spcBef>
                <a:spcPts val="280"/>
              </a:spcBef>
              <a:spcAft>
                <a:spcPts val="0"/>
              </a:spcAft>
              <a:buSzPts val="1400"/>
              <a:buNone/>
              <a:defRPr sz="1400">
                <a:solidFill>
                  <a:srgbClr val="888888"/>
                </a:solidFill>
              </a:defRPr>
            </a:lvl7pPr>
            <a:lvl8pPr indent="-228600" lvl="7" marL="3657600" algn="l">
              <a:spcBef>
                <a:spcPts val="280"/>
              </a:spcBef>
              <a:spcAft>
                <a:spcPts val="0"/>
              </a:spcAft>
              <a:buSzPts val="1400"/>
              <a:buNone/>
              <a:defRPr sz="1400">
                <a:solidFill>
                  <a:srgbClr val="888888"/>
                </a:solidFill>
              </a:defRPr>
            </a:lvl8pPr>
            <a:lvl9pPr indent="-228600" lvl="8" marL="4114800" algn="l">
              <a:spcBef>
                <a:spcPts val="280"/>
              </a:spcBef>
              <a:spcAft>
                <a:spcPts val="0"/>
              </a:spcAft>
              <a:buSzPts val="1400"/>
              <a:buNone/>
              <a:defRPr sz="1400">
                <a:solidFill>
                  <a:srgbClr val="888888"/>
                </a:solidFill>
              </a:defRPr>
            </a:lvl9pPr>
          </a:lstStyle>
          <a:p/>
        </p:txBody>
      </p:sp>
      <p:sp>
        <p:nvSpPr>
          <p:cNvPr id="132" name="Google Shape;132;p32"/>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3" name="Google Shape;133;p32"/>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a:lvl1pPr>
            <a:lvl2pPr indent="0" lvl="1" marL="0" algn="l">
              <a:spcBef>
                <a:spcPts val="0"/>
              </a:spcBef>
              <a:spcAft>
                <a:spcPts val="0"/>
              </a:spcAft>
              <a:buNone/>
              <a:defRPr/>
            </a:lvl2pPr>
            <a:lvl3pPr indent="0" lvl="2" marL="0" algn="l">
              <a:spcBef>
                <a:spcPts val="0"/>
              </a:spcBef>
              <a:spcAft>
                <a:spcPts val="0"/>
              </a:spcAft>
              <a:buNone/>
              <a:defRPr/>
            </a:lvl3pPr>
            <a:lvl4pPr indent="0" lvl="3" marL="0" algn="l">
              <a:spcBef>
                <a:spcPts val="0"/>
              </a:spcBef>
              <a:spcAft>
                <a:spcPts val="0"/>
              </a:spcAft>
              <a:buNone/>
              <a:defRPr/>
            </a:lvl4pPr>
            <a:lvl5pPr indent="0" lvl="4" marL="0" algn="l">
              <a:spcBef>
                <a:spcPts val="0"/>
              </a:spcBef>
              <a:spcAft>
                <a:spcPts val="0"/>
              </a:spcAft>
              <a:buNone/>
              <a:defRPr/>
            </a:lvl5pPr>
            <a:lvl6pPr indent="0" lvl="5" marL="0" algn="l">
              <a:spcBef>
                <a:spcPts val="0"/>
              </a:spcBef>
              <a:spcAft>
                <a:spcPts val="0"/>
              </a:spcAft>
              <a:buNone/>
              <a:defRPr/>
            </a:lvl6pPr>
            <a:lvl7pPr indent="0" lvl="6" marL="0" algn="l">
              <a:spcBef>
                <a:spcPts val="0"/>
              </a:spcBef>
              <a:spcAft>
                <a:spcPts val="0"/>
              </a:spcAft>
              <a:buNone/>
              <a:defRPr/>
            </a:lvl7pPr>
            <a:lvl8pPr indent="0" lvl="7" marL="0" algn="l">
              <a:spcBef>
                <a:spcPts val="0"/>
              </a:spcBef>
              <a:spcAft>
                <a:spcPts val="0"/>
              </a:spcAft>
              <a:buNone/>
              <a:defRPr/>
            </a:lvl8pPr>
            <a:lvl9pPr indent="0" lvl="8" marL="0" algn="l">
              <a:spcBef>
                <a:spcPts val="0"/>
              </a:spcBef>
              <a:spcAft>
                <a:spcPts val="0"/>
              </a:spcAft>
              <a:buNone/>
              <a:defRPr/>
            </a:lvl9pPr>
          </a:lstStyle>
          <a:p>
            <a:pPr indent="0" lvl="0" marL="0" rtl="0" algn="l">
              <a:spcBef>
                <a:spcPts val="0"/>
              </a:spcBef>
              <a:spcAft>
                <a:spcPts val="0"/>
              </a:spcAft>
              <a:buNone/>
            </a:pPr>
            <a:fld id="{00000000-1234-1234-1234-123412341234}" type="slidenum">
              <a:rPr lang="en-US"/>
              <a:t>‹#›</a:t>
            </a:fld>
            <a:endParaRPr/>
          </a:p>
        </p:txBody>
      </p:sp>
      <p:sp>
        <p:nvSpPr>
          <p:cNvPr id="134" name="Google Shape;134;p32"/>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135" name="Shape 135"/>
        <p:cNvGrpSpPr/>
        <p:nvPr/>
      </p:nvGrpSpPr>
      <p:grpSpPr>
        <a:xfrm>
          <a:off x="0" y="0"/>
          <a:ext cx="0" cy="0"/>
          <a:chOff x="0" y="0"/>
          <a:chExt cx="0" cy="0"/>
        </a:xfrm>
      </p:grpSpPr>
      <p:sp>
        <p:nvSpPr>
          <p:cNvPr id="136" name="Google Shape;136;p33"/>
          <p:cNvSpPr txBox="1"/>
          <p:nvPr>
            <p:ph type="title"/>
          </p:nvPr>
        </p:nvSpPr>
        <p:spPr>
          <a:xfrm>
            <a:off x="609600" y="152718"/>
            <a:ext cx="7721600" cy="13716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7" name="Google Shape;137;p33"/>
          <p:cNvSpPr txBox="1"/>
          <p:nvPr>
            <p:ph idx="1" type="body"/>
          </p:nvPr>
        </p:nvSpPr>
        <p:spPr>
          <a:xfrm>
            <a:off x="2174240" y="1574800"/>
            <a:ext cx="4389120" cy="4525963"/>
          </a:xfrm>
          <a:prstGeom prst="rect">
            <a:avLst/>
          </a:prstGeom>
          <a:noFill/>
          <a:ln>
            <a:noFill/>
          </a:ln>
        </p:spPr>
        <p:txBody>
          <a:bodyPr anchorCtr="0" anchor="t" bIns="45700" lIns="91425" spcFirstLastPara="1" rIns="91425" wrap="square" tIns="45700">
            <a:normAutofit/>
          </a:bodyPr>
          <a:lstStyle>
            <a:lvl1pPr indent="-228600" lvl="0" marL="457200" algn="l">
              <a:spcBef>
                <a:spcPts val="560"/>
              </a:spcBef>
              <a:spcAft>
                <a:spcPts val="0"/>
              </a:spcAft>
              <a:buClr>
                <a:schemeClr val="dk1"/>
              </a:buClr>
              <a:buSzPts val="2800"/>
              <a:buNone/>
              <a:defRPr sz="2800"/>
            </a:lvl1pPr>
            <a:lvl2pPr indent="-381000" lvl="1" marL="914400" algn="l">
              <a:spcBef>
                <a:spcPts val="600"/>
              </a:spcBef>
              <a:spcAft>
                <a:spcPts val="0"/>
              </a:spcAft>
              <a:buSzPts val="2400"/>
              <a:buChar char="•"/>
              <a:defRPr sz="2400"/>
            </a:lvl2pPr>
            <a:lvl3pPr indent="-355600" lvl="2" marL="1371600" algn="l">
              <a:spcBef>
                <a:spcPts val="400"/>
              </a:spcBef>
              <a:spcAft>
                <a:spcPts val="0"/>
              </a:spcAft>
              <a:buSzPts val="2000"/>
              <a:buChar char="•"/>
              <a:defRPr sz="2000"/>
            </a:lvl3pPr>
            <a:lvl4pPr indent="-342900" lvl="3" marL="1828800" algn="l">
              <a:spcBef>
                <a:spcPts val="360"/>
              </a:spcBef>
              <a:spcAft>
                <a:spcPts val="0"/>
              </a:spcAft>
              <a:buSzPts val="1800"/>
              <a:buChar char="•"/>
              <a:defRPr sz="1800"/>
            </a:lvl4pPr>
            <a:lvl5pPr indent="-342900" lvl="4" marL="2286000" algn="l">
              <a:spcBef>
                <a:spcPts val="360"/>
              </a:spcBef>
              <a:spcAft>
                <a:spcPts val="0"/>
              </a:spcAft>
              <a:buSzPts val="1800"/>
              <a:buChar char="•"/>
              <a:defRPr sz="1800"/>
            </a:lvl5pPr>
            <a:lvl6pPr indent="-342900" lvl="5" marL="2743200" algn="l">
              <a:spcBef>
                <a:spcPts val="360"/>
              </a:spcBef>
              <a:spcAft>
                <a:spcPts val="0"/>
              </a:spcAft>
              <a:buSzPts val="1800"/>
              <a:buChar char="•"/>
              <a:defRPr sz="1800"/>
            </a:lvl6pPr>
            <a:lvl7pPr indent="-342900" lvl="6" marL="3200400" algn="l">
              <a:spcBef>
                <a:spcPts val="360"/>
              </a:spcBef>
              <a:spcAft>
                <a:spcPts val="0"/>
              </a:spcAft>
              <a:buSzPts val="1800"/>
              <a:buChar char="•"/>
              <a:defRPr sz="1800"/>
            </a:lvl7pPr>
            <a:lvl8pPr indent="-342900" lvl="7" marL="3657600" algn="l">
              <a:spcBef>
                <a:spcPts val="360"/>
              </a:spcBef>
              <a:spcAft>
                <a:spcPts val="0"/>
              </a:spcAft>
              <a:buSzPts val="1800"/>
              <a:buChar char="•"/>
              <a:defRPr sz="1800"/>
            </a:lvl8pPr>
            <a:lvl9pPr indent="-342900" lvl="8" marL="4114800" algn="l">
              <a:spcBef>
                <a:spcPts val="360"/>
              </a:spcBef>
              <a:spcAft>
                <a:spcPts val="0"/>
              </a:spcAft>
              <a:buSzPts val="1800"/>
              <a:buChar char="•"/>
              <a:defRPr sz="1800"/>
            </a:lvl9pPr>
          </a:lstStyle>
          <a:p/>
        </p:txBody>
      </p:sp>
      <p:sp>
        <p:nvSpPr>
          <p:cNvPr id="138" name="Google Shape;138;p33"/>
          <p:cNvSpPr txBox="1"/>
          <p:nvPr>
            <p:ph idx="2" type="body"/>
          </p:nvPr>
        </p:nvSpPr>
        <p:spPr>
          <a:xfrm>
            <a:off x="6786880" y="1574800"/>
            <a:ext cx="4389120" cy="4525963"/>
          </a:xfrm>
          <a:prstGeom prst="rect">
            <a:avLst/>
          </a:prstGeom>
          <a:noFill/>
          <a:ln>
            <a:noFill/>
          </a:ln>
        </p:spPr>
        <p:txBody>
          <a:bodyPr anchorCtr="0" anchor="t" bIns="45700" lIns="91425" spcFirstLastPara="1" rIns="91425" wrap="square" tIns="45700">
            <a:normAutofit/>
          </a:bodyPr>
          <a:lstStyle>
            <a:lvl1pPr indent="-228600" lvl="0" marL="457200" algn="l">
              <a:spcBef>
                <a:spcPts val="560"/>
              </a:spcBef>
              <a:spcAft>
                <a:spcPts val="0"/>
              </a:spcAft>
              <a:buClr>
                <a:schemeClr val="dk1"/>
              </a:buClr>
              <a:buSzPts val="2800"/>
              <a:buNone/>
              <a:defRPr sz="2800"/>
            </a:lvl1pPr>
            <a:lvl2pPr indent="-381000" lvl="1" marL="914400" algn="l">
              <a:spcBef>
                <a:spcPts val="600"/>
              </a:spcBef>
              <a:spcAft>
                <a:spcPts val="0"/>
              </a:spcAft>
              <a:buSzPts val="2400"/>
              <a:buChar char="•"/>
              <a:defRPr sz="2400"/>
            </a:lvl2pPr>
            <a:lvl3pPr indent="-355600" lvl="2" marL="1371600" algn="l">
              <a:spcBef>
                <a:spcPts val="400"/>
              </a:spcBef>
              <a:spcAft>
                <a:spcPts val="0"/>
              </a:spcAft>
              <a:buSzPts val="2000"/>
              <a:buChar char="•"/>
              <a:defRPr sz="2000"/>
            </a:lvl3pPr>
            <a:lvl4pPr indent="-342900" lvl="3" marL="1828800" algn="l">
              <a:spcBef>
                <a:spcPts val="360"/>
              </a:spcBef>
              <a:spcAft>
                <a:spcPts val="0"/>
              </a:spcAft>
              <a:buSzPts val="1800"/>
              <a:buChar char="•"/>
              <a:defRPr sz="1800"/>
            </a:lvl4pPr>
            <a:lvl5pPr indent="-342900" lvl="4" marL="2286000" algn="l">
              <a:spcBef>
                <a:spcPts val="360"/>
              </a:spcBef>
              <a:spcAft>
                <a:spcPts val="0"/>
              </a:spcAft>
              <a:buSzPts val="1800"/>
              <a:buChar char="•"/>
              <a:defRPr sz="1800"/>
            </a:lvl5pPr>
            <a:lvl6pPr indent="-342900" lvl="5" marL="2743200" algn="l">
              <a:spcBef>
                <a:spcPts val="360"/>
              </a:spcBef>
              <a:spcAft>
                <a:spcPts val="0"/>
              </a:spcAft>
              <a:buSzPts val="1800"/>
              <a:buChar char="•"/>
              <a:defRPr sz="1800"/>
            </a:lvl6pPr>
            <a:lvl7pPr indent="-342900" lvl="6" marL="3200400" algn="l">
              <a:spcBef>
                <a:spcPts val="360"/>
              </a:spcBef>
              <a:spcAft>
                <a:spcPts val="0"/>
              </a:spcAft>
              <a:buSzPts val="1800"/>
              <a:buChar char="•"/>
              <a:defRPr sz="1800"/>
            </a:lvl7pPr>
            <a:lvl8pPr indent="-342900" lvl="7" marL="3657600" algn="l">
              <a:spcBef>
                <a:spcPts val="360"/>
              </a:spcBef>
              <a:spcAft>
                <a:spcPts val="0"/>
              </a:spcAft>
              <a:buSzPts val="1800"/>
              <a:buChar char="•"/>
              <a:defRPr sz="1800"/>
            </a:lvl8pPr>
            <a:lvl9pPr indent="-342900" lvl="8" marL="4114800" algn="l">
              <a:spcBef>
                <a:spcPts val="360"/>
              </a:spcBef>
              <a:spcAft>
                <a:spcPts val="0"/>
              </a:spcAft>
              <a:buSzPts val="1800"/>
              <a:buChar char="•"/>
              <a:defRPr sz="1800"/>
            </a:lvl9pPr>
          </a:lstStyle>
          <a:p/>
        </p:txBody>
      </p:sp>
      <p:sp>
        <p:nvSpPr>
          <p:cNvPr id="139" name="Google Shape;139;p33"/>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0" name="Google Shape;140;p33"/>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1" name="Google Shape;141;p33"/>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a:lvl1pPr>
            <a:lvl2pPr indent="0" lvl="1" marL="0" algn="l">
              <a:spcBef>
                <a:spcPts val="0"/>
              </a:spcBef>
              <a:spcAft>
                <a:spcPts val="0"/>
              </a:spcAft>
              <a:buNone/>
              <a:defRPr/>
            </a:lvl2pPr>
            <a:lvl3pPr indent="0" lvl="2" marL="0" algn="l">
              <a:spcBef>
                <a:spcPts val="0"/>
              </a:spcBef>
              <a:spcAft>
                <a:spcPts val="0"/>
              </a:spcAft>
              <a:buNone/>
              <a:defRPr/>
            </a:lvl3pPr>
            <a:lvl4pPr indent="0" lvl="3" marL="0" algn="l">
              <a:spcBef>
                <a:spcPts val="0"/>
              </a:spcBef>
              <a:spcAft>
                <a:spcPts val="0"/>
              </a:spcAft>
              <a:buNone/>
              <a:defRPr/>
            </a:lvl4pPr>
            <a:lvl5pPr indent="0" lvl="4" marL="0" algn="l">
              <a:spcBef>
                <a:spcPts val="0"/>
              </a:spcBef>
              <a:spcAft>
                <a:spcPts val="0"/>
              </a:spcAft>
              <a:buNone/>
              <a:defRPr/>
            </a:lvl5pPr>
            <a:lvl6pPr indent="0" lvl="5" marL="0" algn="l">
              <a:spcBef>
                <a:spcPts val="0"/>
              </a:spcBef>
              <a:spcAft>
                <a:spcPts val="0"/>
              </a:spcAft>
              <a:buNone/>
              <a:defRPr/>
            </a:lvl6pPr>
            <a:lvl7pPr indent="0" lvl="6" marL="0" algn="l">
              <a:spcBef>
                <a:spcPts val="0"/>
              </a:spcBef>
              <a:spcAft>
                <a:spcPts val="0"/>
              </a:spcAft>
              <a:buNone/>
              <a:defRPr/>
            </a:lvl7pPr>
            <a:lvl8pPr indent="0" lvl="7" marL="0" algn="l">
              <a:spcBef>
                <a:spcPts val="0"/>
              </a:spcBef>
              <a:spcAft>
                <a:spcPts val="0"/>
              </a:spcAft>
              <a:buNone/>
              <a:defRPr/>
            </a:lvl8pPr>
            <a:lvl9pPr indent="0" lvl="8" marL="0" algn="l">
              <a:spcBef>
                <a:spcPts val="0"/>
              </a:spcBef>
              <a:spcAft>
                <a:spcPts val="0"/>
              </a:spcAft>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142" name="Shape 142"/>
        <p:cNvGrpSpPr/>
        <p:nvPr/>
      </p:nvGrpSpPr>
      <p:grpSpPr>
        <a:xfrm>
          <a:off x="0" y="0"/>
          <a:ext cx="0" cy="0"/>
          <a:chOff x="0" y="0"/>
          <a:chExt cx="0" cy="0"/>
        </a:xfrm>
      </p:grpSpPr>
      <p:sp>
        <p:nvSpPr>
          <p:cNvPr id="143" name="Google Shape;143;p34"/>
          <p:cNvSpPr txBox="1"/>
          <p:nvPr>
            <p:ph type="title"/>
          </p:nvPr>
        </p:nvSpPr>
        <p:spPr>
          <a:xfrm>
            <a:off x="609600" y="152718"/>
            <a:ext cx="7721600" cy="13716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3600"/>
              <a:buFont typeface="Arial Black"/>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4" name="Google Shape;144;p34"/>
          <p:cNvSpPr txBox="1"/>
          <p:nvPr>
            <p:ph idx="1" type="body"/>
          </p:nvPr>
        </p:nvSpPr>
        <p:spPr>
          <a:xfrm>
            <a:off x="2170176" y="1572768"/>
            <a:ext cx="4389120" cy="639762"/>
          </a:xfrm>
          <a:prstGeom prst="rect">
            <a:avLst/>
          </a:prstGeom>
          <a:noFill/>
          <a:ln>
            <a:noFill/>
          </a:ln>
        </p:spPr>
        <p:txBody>
          <a:bodyPr anchorCtr="0" anchor="b" bIns="45700" lIns="91425" spcFirstLastPara="1" rIns="91425" wrap="square" tIns="45700">
            <a:noAutofit/>
          </a:bodyPr>
          <a:lstStyle>
            <a:lvl1pPr indent="-228600" lvl="0" marL="457200" algn="l">
              <a:spcBef>
                <a:spcPts val="360"/>
              </a:spcBef>
              <a:spcAft>
                <a:spcPts val="0"/>
              </a:spcAft>
              <a:buClr>
                <a:schemeClr val="dk1"/>
              </a:buClr>
              <a:buSzPts val="1800"/>
              <a:buNone/>
              <a:defRPr b="0" sz="1800" cap="none">
                <a:solidFill>
                  <a:schemeClr val="dk1"/>
                </a:solidFill>
                <a:latin typeface="Arial Black"/>
                <a:ea typeface="Arial Black"/>
                <a:cs typeface="Arial Black"/>
                <a:sym typeface="Arial Black"/>
              </a:defRPr>
            </a:lvl1pPr>
            <a:lvl2pPr indent="-228600" lvl="1" marL="914400" algn="l">
              <a:spcBef>
                <a:spcPts val="600"/>
              </a:spcBef>
              <a:spcAft>
                <a:spcPts val="0"/>
              </a:spcAft>
              <a:buSzPts val="2000"/>
              <a:buNone/>
              <a:defRPr b="1" sz="2000"/>
            </a:lvl2pPr>
            <a:lvl3pPr indent="-228600" lvl="2" marL="1371600" algn="l">
              <a:spcBef>
                <a:spcPts val="360"/>
              </a:spcBef>
              <a:spcAft>
                <a:spcPts val="0"/>
              </a:spcAft>
              <a:buSzPts val="1800"/>
              <a:buNone/>
              <a:defRPr b="1" sz="1800"/>
            </a:lvl3pPr>
            <a:lvl4pPr indent="-228600" lvl="3" marL="1828800" algn="l">
              <a:spcBef>
                <a:spcPts val="320"/>
              </a:spcBef>
              <a:spcAft>
                <a:spcPts val="0"/>
              </a:spcAft>
              <a:buSzPts val="1600"/>
              <a:buNone/>
              <a:defRPr b="1" sz="1600"/>
            </a:lvl4pPr>
            <a:lvl5pPr indent="-228600" lvl="4" marL="2286000" algn="l">
              <a:spcBef>
                <a:spcPts val="320"/>
              </a:spcBef>
              <a:spcAft>
                <a:spcPts val="0"/>
              </a:spcAft>
              <a:buSzPts val="1600"/>
              <a:buNone/>
              <a:defRPr b="1" sz="1600"/>
            </a:lvl5pPr>
            <a:lvl6pPr indent="-228600" lvl="5" marL="2743200" algn="l">
              <a:spcBef>
                <a:spcPts val="320"/>
              </a:spcBef>
              <a:spcAft>
                <a:spcPts val="0"/>
              </a:spcAft>
              <a:buSzPts val="1600"/>
              <a:buNone/>
              <a:defRPr b="1" sz="1600"/>
            </a:lvl6pPr>
            <a:lvl7pPr indent="-228600" lvl="6" marL="3200400" algn="l">
              <a:spcBef>
                <a:spcPts val="320"/>
              </a:spcBef>
              <a:spcAft>
                <a:spcPts val="0"/>
              </a:spcAft>
              <a:buSzPts val="1600"/>
              <a:buNone/>
              <a:defRPr b="1" sz="1600"/>
            </a:lvl7pPr>
            <a:lvl8pPr indent="-228600" lvl="7" marL="3657600" algn="l">
              <a:spcBef>
                <a:spcPts val="320"/>
              </a:spcBef>
              <a:spcAft>
                <a:spcPts val="0"/>
              </a:spcAft>
              <a:buSzPts val="1600"/>
              <a:buNone/>
              <a:defRPr b="1" sz="1600"/>
            </a:lvl8pPr>
            <a:lvl9pPr indent="-228600" lvl="8" marL="4114800" algn="l">
              <a:spcBef>
                <a:spcPts val="320"/>
              </a:spcBef>
              <a:spcAft>
                <a:spcPts val="0"/>
              </a:spcAft>
              <a:buSzPts val="1600"/>
              <a:buNone/>
              <a:defRPr b="1" sz="1600"/>
            </a:lvl9pPr>
          </a:lstStyle>
          <a:p/>
        </p:txBody>
      </p:sp>
      <p:sp>
        <p:nvSpPr>
          <p:cNvPr id="145" name="Google Shape;145;p34"/>
          <p:cNvSpPr txBox="1"/>
          <p:nvPr>
            <p:ph idx="2" type="body"/>
          </p:nvPr>
        </p:nvSpPr>
        <p:spPr>
          <a:xfrm>
            <a:off x="2170176" y="2259366"/>
            <a:ext cx="4389120" cy="3840480"/>
          </a:xfrm>
          <a:prstGeom prst="rect">
            <a:avLst/>
          </a:prstGeom>
          <a:noFill/>
          <a:ln>
            <a:noFill/>
          </a:ln>
        </p:spPr>
        <p:txBody>
          <a:bodyPr anchorCtr="0" anchor="t" bIns="45700" lIns="91425" spcFirstLastPara="1" rIns="91425" wrap="square" tIns="45700">
            <a:normAutofit/>
          </a:bodyPr>
          <a:lstStyle>
            <a:lvl1pPr indent="-228600" lvl="0" marL="457200" algn="l">
              <a:spcBef>
                <a:spcPts val="480"/>
              </a:spcBef>
              <a:spcAft>
                <a:spcPts val="0"/>
              </a:spcAft>
              <a:buClr>
                <a:schemeClr val="dk1"/>
              </a:buClr>
              <a:buSzPts val="2400"/>
              <a:buNone/>
              <a:defRPr sz="2400"/>
            </a:lvl1pPr>
            <a:lvl2pPr indent="-355600" lvl="1" marL="914400" algn="l">
              <a:spcBef>
                <a:spcPts val="600"/>
              </a:spcBef>
              <a:spcAft>
                <a:spcPts val="0"/>
              </a:spcAft>
              <a:buSzPts val="2000"/>
              <a:buChar char="•"/>
              <a:defRPr sz="2000"/>
            </a:lvl2pPr>
            <a:lvl3pPr indent="-342900" lvl="2" marL="1371600" algn="l">
              <a:spcBef>
                <a:spcPts val="360"/>
              </a:spcBef>
              <a:spcAft>
                <a:spcPts val="0"/>
              </a:spcAft>
              <a:buSzPts val="1800"/>
              <a:buChar char="•"/>
              <a:defRPr sz="1800"/>
            </a:lvl3pPr>
            <a:lvl4pPr indent="-330200" lvl="3" marL="1828800" algn="l">
              <a:spcBef>
                <a:spcPts val="320"/>
              </a:spcBef>
              <a:spcAft>
                <a:spcPts val="0"/>
              </a:spcAft>
              <a:buSzPts val="1600"/>
              <a:buChar char="•"/>
              <a:defRPr sz="1600"/>
            </a:lvl4pPr>
            <a:lvl5pPr indent="-330200" lvl="4" marL="2286000" algn="l">
              <a:spcBef>
                <a:spcPts val="320"/>
              </a:spcBef>
              <a:spcAft>
                <a:spcPts val="0"/>
              </a:spcAft>
              <a:buSzPts val="1600"/>
              <a:buChar char="•"/>
              <a:defRPr sz="1600"/>
            </a:lvl5pPr>
            <a:lvl6pPr indent="-330200" lvl="5" marL="2743200" algn="l">
              <a:spcBef>
                <a:spcPts val="320"/>
              </a:spcBef>
              <a:spcAft>
                <a:spcPts val="0"/>
              </a:spcAft>
              <a:buSzPts val="1600"/>
              <a:buChar char="•"/>
              <a:defRPr sz="1600"/>
            </a:lvl6pPr>
            <a:lvl7pPr indent="-330200" lvl="6" marL="3200400" algn="l">
              <a:spcBef>
                <a:spcPts val="320"/>
              </a:spcBef>
              <a:spcAft>
                <a:spcPts val="0"/>
              </a:spcAft>
              <a:buSzPts val="1600"/>
              <a:buChar char="•"/>
              <a:defRPr sz="1600"/>
            </a:lvl7pPr>
            <a:lvl8pPr indent="-330200" lvl="7" marL="3657600" algn="l">
              <a:spcBef>
                <a:spcPts val="320"/>
              </a:spcBef>
              <a:spcAft>
                <a:spcPts val="0"/>
              </a:spcAft>
              <a:buSzPts val="1600"/>
              <a:buChar char="•"/>
              <a:defRPr sz="1600"/>
            </a:lvl8pPr>
            <a:lvl9pPr indent="-330200" lvl="8" marL="4114800" algn="l">
              <a:spcBef>
                <a:spcPts val="320"/>
              </a:spcBef>
              <a:spcAft>
                <a:spcPts val="0"/>
              </a:spcAft>
              <a:buSzPts val="1600"/>
              <a:buChar char="•"/>
              <a:defRPr sz="1600"/>
            </a:lvl9pPr>
          </a:lstStyle>
          <a:p/>
        </p:txBody>
      </p:sp>
      <p:sp>
        <p:nvSpPr>
          <p:cNvPr id="146" name="Google Shape;146;p34"/>
          <p:cNvSpPr txBox="1"/>
          <p:nvPr>
            <p:ph idx="3" type="body"/>
          </p:nvPr>
        </p:nvSpPr>
        <p:spPr>
          <a:xfrm>
            <a:off x="6790944" y="1572768"/>
            <a:ext cx="4389120" cy="639762"/>
          </a:xfrm>
          <a:prstGeom prst="rect">
            <a:avLst/>
          </a:prstGeom>
          <a:noFill/>
          <a:ln>
            <a:noFill/>
          </a:ln>
        </p:spPr>
        <p:txBody>
          <a:bodyPr anchorCtr="0" anchor="b" bIns="45700" lIns="91425" spcFirstLastPara="1" rIns="91425" wrap="square" tIns="45700">
            <a:noAutofit/>
          </a:bodyPr>
          <a:lstStyle>
            <a:lvl1pPr indent="-228600" lvl="0" marL="457200" algn="l">
              <a:spcBef>
                <a:spcPts val="360"/>
              </a:spcBef>
              <a:spcAft>
                <a:spcPts val="0"/>
              </a:spcAft>
              <a:buClr>
                <a:schemeClr val="dk1"/>
              </a:buClr>
              <a:buSzPts val="1800"/>
              <a:buNone/>
              <a:defRPr b="0" sz="1800" cap="none">
                <a:solidFill>
                  <a:schemeClr val="dk1"/>
                </a:solidFill>
                <a:latin typeface="Arial Black"/>
                <a:ea typeface="Arial Black"/>
                <a:cs typeface="Arial Black"/>
                <a:sym typeface="Arial Black"/>
              </a:defRPr>
            </a:lvl1pPr>
            <a:lvl2pPr indent="-228600" lvl="1" marL="914400" algn="l">
              <a:spcBef>
                <a:spcPts val="600"/>
              </a:spcBef>
              <a:spcAft>
                <a:spcPts val="0"/>
              </a:spcAft>
              <a:buSzPts val="2000"/>
              <a:buNone/>
              <a:defRPr b="1" sz="2000"/>
            </a:lvl2pPr>
            <a:lvl3pPr indent="-228600" lvl="2" marL="1371600" algn="l">
              <a:spcBef>
                <a:spcPts val="360"/>
              </a:spcBef>
              <a:spcAft>
                <a:spcPts val="0"/>
              </a:spcAft>
              <a:buSzPts val="1800"/>
              <a:buNone/>
              <a:defRPr b="1" sz="1800"/>
            </a:lvl3pPr>
            <a:lvl4pPr indent="-228600" lvl="3" marL="1828800" algn="l">
              <a:spcBef>
                <a:spcPts val="320"/>
              </a:spcBef>
              <a:spcAft>
                <a:spcPts val="0"/>
              </a:spcAft>
              <a:buSzPts val="1600"/>
              <a:buNone/>
              <a:defRPr b="1" sz="1600"/>
            </a:lvl4pPr>
            <a:lvl5pPr indent="-228600" lvl="4" marL="2286000" algn="l">
              <a:spcBef>
                <a:spcPts val="320"/>
              </a:spcBef>
              <a:spcAft>
                <a:spcPts val="0"/>
              </a:spcAft>
              <a:buSzPts val="1600"/>
              <a:buNone/>
              <a:defRPr b="1" sz="1600"/>
            </a:lvl5pPr>
            <a:lvl6pPr indent="-228600" lvl="5" marL="2743200" algn="l">
              <a:spcBef>
                <a:spcPts val="320"/>
              </a:spcBef>
              <a:spcAft>
                <a:spcPts val="0"/>
              </a:spcAft>
              <a:buSzPts val="1600"/>
              <a:buNone/>
              <a:defRPr b="1" sz="1600"/>
            </a:lvl6pPr>
            <a:lvl7pPr indent="-228600" lvl="6" marL="3200400" algn="l">
              <a:spcBef>
                <a:spcPts val="320"/>
              </a:spcBef>
              <a:spcAft>
                <a:spcPts val="0"/>
              </a:spcAft>
              <a:buSzPts val="1600"/>
              <a:buNone/>
              <a:defRPr b="1" sz="1600"/>
            </a:lvl7pPr>
            <a:lvl8pPr indent="-228600" lvl="7" marL="3657600" algn="l">
              <a:spcBef>
                <a:spcPts val="320"/>
              </a:spcBef>
              <a:spcAft>
                <a:spcPts val="0"/>
              </a:spcAft>
              <a:buSzPts val="1600"/>
              <a:buNone/>
              <a:defRPr b="1" sz="1600"/>
            </a:lvl8pPr>
            <a:lvl9pPr indent="-228600" lvl="8" marL="4114800" algn="l">
              <a:spcBef>
                <a:spcPts val="320"/>
              </a:spcBef>
              <a:spcAft>
                <a:spcPts val="0"/>
              </a:spcAft>
              <a:buSzPts val="1600"/>
              <a:buNone/>
              <a:defRPr b="1" sz="1600"/>
            </a:lvl9pPr>
          </a:lstStyle>
          <a:p/>
        </p:txBody>
      </p:sp>
      <p:sp>
        <p:nvSpPr>
          <p:cNvPr id="147" name="Google Shape;147;p34"/>
          <p:cNvSpPr txBox="1"/>
          <p:nvPr>
            <p:ph idx="4" type="body"/>
          </p:nvPr>
        </p:nvSpPr>
        <p:spPr>
          <a:xfrm>
            <a:off x="6790944" y="2259366"/>
            <a:ext cx="4389120" cy="3840480"/>
          </a:xfrm>
          <a:prstGeom prst="rect">
            <a:avLst/>
          </a:prstGeom>
          <a:noFill/>
          <a:ln>
            <a:noFill/>
          </a:ln>
        </p:spPr>
        <p:txBody>
          <a:bodyPr anchorCtr="0" anchor="t" bIns="45700" lIns="91425" spcFirstLastPara="1" rIns="91425" wrap="square" tIns="45700">
            <a:normAutofit/>
          </a:bodyPr>
          <a:lstStyle>
            <a:lvl1pPr indent="-228600" lvl="0" marL="457200" algn="l">
              <a:spcBef>
                <a:spcPts val="480"/>
              </a:spcBef>
              <a:spcAft>
                <a:spcPts val="0"/>
              </a:spcAft>
              <a:buClr>
                <a:schemeClr val="dk1"/>
              </a:buClr>
              <a:buSzPts val="2400"/>
              <a:buNone/>
              <a:defRPr sz="2400"/>
            </a:lvl1pPr>
            <a:lvl2pPr indent="-355600" lvl="1" marL="914400" algn="l">
              <a:spcBef>
                <a:spcPts val="600"/>
              </a:spcBef>
              <a:spcAft>
                <a:spcPts val="0"/>
              </a:spcAft>
              <a:buSzPts val="2000"/>
              <a:buChar char="•"/>
              <a:defRPr sz="2000"/>
            </a:lvl2pPr>
            <a:lvl3pPr indent="-342900" lvl="2" marL="1371600" algn="l">
              <a:spcBef>
                <a:spcPts val="360"/>
              </a:spcBef>
              <a:spcAft>
                <a:spcPts val="0"/>
              </a:spcAft>
              <a:buSzPts val="1800"/>
              <a:buChar char="•"/>
              <a:defRPr sz="1800"/>
            </a:lvl3pPr>
            <a:lvl4pPr indent="-330200" lvl="3" marL="1828800" algn="l">
              <a:spcBef>
                <a:spcPts val="320"/>
              </a:spcBef>
              <a:spcAft>
                <a:spcPts val="0"/>
              </a:spcAft>
              <a:buSzPts val="1600"/>
              <a:buChar char="•"/>
              <a:defRPr sz="1600"/>
            </a:lvl4pPr>
            <a:lvl5pPr indent="-330200" lvl="4" marL="2286000" algn="l">
              <a:spcBef>
                <a:spcPts val="320"/>
              </a:spcBef>
              <a:spcAft>
                <a:spcPts val="0"/>
              </a:spcAft>
              <a:buSzPts val="1600"/>
              <a:buChar char="•"/>
              <a:defRPr sz="1600"/>
            </a:lvl5pPr>
            <a:lvl6pPr indent="-330200" lvl="5" marL="2743200" algn="l">
              <a:spcBef>
                <a:spcPts val="320"/>
              </a:spcBef>
              <a:spcAft>
                <a:spcPts val="0"/>
              </a:spcAft>
              <a:buSzPts val="1600"/>
              <a:buChar char="•"/>
              <a:defRPr sz="1600"/>
            </a:lvl6pPr>
            <a:lvl7pPr indent="-330200" lvl="6" marL="3200400" algn="l">
              <a:spcBef>
                <a:spcPts val="320"/>
              </a:spcBef>
              <a:spcAft>
                <a:spcPts val="0"/>
              </a:spcAft>
              <a:buSzPts val="1600"/>
              <a:buChar char="•"/>
              <a:defRPr sz="1600"/>
            </a:lvl7pPr>
            <a:lvl8pPr indent="-330200" lvl="7" marL="3657600" algn="l">
              <a:spcBef>
                <a:spcPts val="320"/>
              </a:spcBef>
              <a:spcAft>
                <a:spcPts val="0"/>
              </a:spcAft>
              <a:buSzPts val="1600"/>
              <a:buChar char="•"/>
              <a:defRPr sz="1600"/>
            </a:lvl8pPr>
            <a:lvl9pPr indent="-330200" lvl="8" marL="4114800" algn="l">
              <a:spcBef>
                <a:spcPts val="320"/>
              </a:spcBef>
              <a:spcAft>
                <a:spcPts val="0"/>
              </a:spcAft>
              <a:buSzPts val="1600"/>
              <a:buChar char="•"/>
              <a:defRPr sz="1600"/>
            </a:lvl9pPr>
          </a:lstStyle>
          <a:p/>
        </p:txBody>
      </p:sp>
      <p:sp>
        <p:nvSpPr>
          <p:cNvPr id="148" name="Google Shape;148;p34"/>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9" name="Google Shape;149;p34"/>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0" name="Google Shape;150;p34"/>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a:lvl1pPr>
            <a:lvl2pPr indent="0" lvl="1" marL="0" algn="l">
              <a:spcBef>
                <a:spcPts val="0"/>
              </a:spcBef>
              <a:spcAft>
                <a:spcPts val="0"/>
              </a:spcAft>
              <a:buNone/>
              <a:defRPr/>
            </a:lvl2pPr>
            <a:lvl3pPr indent="0" lvl="2" marL="0" algn="l">
              <a:spcBef>
                <a:spcPts val="0"/>
              </a:spcBef>
              <a:spcAft>
                <a:spcPts val="0"/>
              </a:spcAft>
              <a:buNone/>
              <a:defRPr/>
            </a:lvl3pPr>
            <a:lvl4pPr indent="0" lvl="3" marL="0" algn="l">
              <a:spcBef>
                <a:spcPts val="0"/>
              </a:spcBef>
              <a:spcAft>
                <a:spcPts val="0"/>
              </a:spcAft>
              <a:buNone/>
              <a:defRPr/>
            </a:lvl4pPr>
            <a:lvl5pPr indent="0" lvl="4" marL="0" algn="l">
              <a:spcBef>
                <a:spcPts val="0"/>
              </a:spcBef>
              <a:spcAft>
                <a:spcPts val="0"/>
              </a:spcAft>
              <a:buNone/>
              <a:defRPr/>
            </a:lvl5pPr>
            <a:lvl6pPr indent="0" lvl="5" marL="0" algn="l">
              <a:spcBef>
                <a:spcPts val="0"/>
              </a:spcBef>
              <a:spcAft>
                <a:spcPts val="0"/>
              </a:spcAft>
              <a:buNone/>
              <a:defRPr/>
            </a:lvl6pPr>
            <a:lvl7pPr indent="0" lvl="6" marL="0" algn="l">
              <a:spcBef>
                <a:spcPts val="0"/>
              </a:spcBef>
              <a:spcAft>
                <a:spcPts val="0"/>
              </a:spcAft>
              <a:buNone/>
              <a:defRPr/>
            </a:lvl7pPr>
            <a:lvl8pPr indent="0" lvl="7" marL="0" algn="l">
              <a:spcBef>
                <a:spcPts val="0"/>
              </a:spcBef>
              <a:spcAft>
                <a:spcPts val="0"/>
              </a:spcAft>
              <a:buNone/>
              <a:defRPr/>
            </a:lvl8pPr>
            <a:lvl9pPr indent="0" lvl="8" marL="0" algn="l">
              <a:spcBef>
                <a:spcPts val="0"/>
              </a:spcBef>
              <a:spcAft>
                <a:spcPts val="0"/>
              </a:spcAft>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151" name="Shape 151"/>
        <p:cNvGrpSpPr/>
        <p:nvPr/>
      </p:nvGrpSpPr>
      <p:grpSpPr>
        <a:xfrm>
          <a:off x="0" y="0"/>
          <a:ext cx="0" cy="0"/>
          <a:chOff x="0" y="0"/>
          <a:chExt cx="0" cy="0"/>
        </a:xfrm>
      </p:grpSpPr>
      <p:sp>
        <p:nvSpPr>
          <p:cNvPr id="152" name="Google Shape;152;p35"/>
          <p:cNvSpPr txBox="1"/>
          <p:nvPr>
            <p:ph type="title"/>
          </p:nvPr>
        </p:nvSpPr>
        <p:spPr>
          <a:xfrm>
            <a:off x="609600" y="152718"/>
            <a:ext cx="7721600" cy="13716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3" name="Google Shape;153;p35"/>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4" name="Google Shape;154;p35"/>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5" name="Google Shape;155;p35"/>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a:lvl1pPr>
            <a:lvl2pPr indent="0" lvl="1" marL="0" algn="l">
              <a:spcBef>
                <a:spcPts val="0"/>
              </a:spcBef>
              <a:spcAft>
                <a:spcPts val="0"/>
              </a:spcAft>
              <a:buNone/>
              <a:defRPr/>
            </a:lvl2pPr>
            <a:lvl3pPr indent="0" lvl="2" marL="0" algn="l">
              <a:spcBef>
                <a:spcPts val="0"/>
              </a:spcBef>
              <a:spcAft>
                <a:spcPts val="0"/>
              </a:spcAft>
              <a:buNone/>
              <a:defRPr/>
            </a:lvl3pPr>
            <a:lvl4pPr indent="0" lvl="3" marL="0" algn="l">
              <a:spcBef>
                <a:spcPts val="0"/>
              </a:spcBef>
              <a:spcAft>
                <a:spcPts val="0"/>
              </a:spcAft>
              <a:buNone/>
              <a:defRPr/>
            </a:lvl4pPr>
            <a:lvl5pPr indent="0" lvl="4" marL="0" algn="l">
              <a:spcBef>
                <a:spcPts val="0"/>
              </a:spcBef>
              <a:spcAft>
                <a:spcPts val="0"/>
              </a:spcAft>
              <a:buNone/>
              <a:defRPr/>
            </a:lvl5pPr>
            <a:lvl6pPr indent="0" lvl="5" marL="0" algn="l">
              <a:spcBef>
                <a:spcPts val="0"/>
              </a:spcBef>
              <a:spcAft>
                <a:spcPts val="0"/>
              </a:spcAft>
              <a:buNone/>
              <a:defRPr/>
            </a:lvl6pPr>
            <a:lvl7pPr indent="0" lvl="6" marL="0" algn="l">
              <a:spcBef>
                <a:spcPts val="0"/>
              </a:spcBef>
              <a:spcAft>
                <a:spcPts val="0"/>
              </a:spcAft>
              <a:buNone/>
              <a:defRPr/>
            </a:lvl7pPr>
            <a:lvl8pPr indent="0" lvl="7" marL="0" algn="l">
              <a:spcBef>
                <a:spcPts val="0"/>
              </a:spcBef>
              <a:spcAft>
                <a:spcPts val="0"/>
              </a:spcAft>
              <a:buNone/>
              <a:defRPr/>
            </a:lvl8pPr>
            <a:lvl9pPr indent="0" lvl="8" marL="0" algn="l">
              <a:spcBef>
                <a:spcPts val="0"/>
              </a:spcBef>
              <a:spcAft>
                <a:spcPts val="0"/>
              </a:spcAft>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156" name="Shape 156"/>
        <p:cNvGrpSpPr/>
        <p:nvPr/>
      </p:nvGrpSpPr>
      <p:grpSpPr>
        <a:xfrm>
          <a:off x="0" y="0"/>
          <a:ext cx="0" cy="0"/>
          <a:chOff x="0" y="0"/>
          <a:chExt cx="0" cy="0"/>
        </a:xfrm>
      </p:grpSpPr>
      <p:sp>
        <p:nvSpPr>
          <p:cNvPr id="157" name="Google Shape;157;p36"/>
          <p:cNvSpPr txBox="1"/>
          <p:nvPr>
            <p:ph idx="1" type="body"/>
          </p:nvPr>
        </p:nvSpPr>
        <p:spPr>
          <a:xfrm>
            <a:off x="4766733" y="1600200"/>
            <a:ext cx="6815667" cy="4480560"/>
          </a:xfrm>
          <a:prstGeom prst="rect">
            <a:avLst/>
          </a:prstGeom>
          <a:noFill/>
          <a:ln>
            <a:noFill/>
          </a:ln>
        </p:spPr>
        <p:txBody>
          <a:bodyPr anchorCtr="0" anchor="t" bIns="45700" lIns="91425" spcFirstLastPara="1" rIns="91425" wrap="square" tIns="45700">
            <a:normAutofit/>
          </a:bodyPr>
          <a:lstStyle>
            <a:lvl1pPr indent="-228600" lvl="0" marL="457200" algn="l">
              <a:spcBef>
                <a:spcPts val="640"/>
              </a:spcBef>
              <a:spcAft>
                <a:spcPts val="0"/>
              </a:spcAft>
              <a:buClr>
                <a:schemeClr val="dk1"/>
              </a:buClr>
              <a:buSzPts val="3200"/>
              <a:buNone/>
              <a:defRPr sz="3200"/>
            </a:lvl1pPr>
            <a:lvl2pPr indent="-406400" lvl="1" marL="914400" algn="l">
              <a:spcBef>
                <a:spcPts val="600"/>
              </a:spcBef>
              <a:spcAft>
                <a:spcPts val="0"/>
              </a:spcAft>
              <a:buSzPts val="2800"/>
              <a:buChar char="•"/>
              <a:defRPr sz="2800"/>
            </a:lvl2pPr>
            <a:lvl3pPr indent="-381000" lvl="2" marL="1371600" algn="l">
              <a:spcBef>
                <a:spcPts val="480"/>
              </a:spcBef>
              <a:spcAft>
                <a:spcPts val="0"/>
              </a:spcAft>
              <a:buSzPts val="2400"/>
              <a:buChar char="•"/>
              <a:defRPr sz="2400"/>
            </a:lvl3pPr>
            <a:lvl4pPr indent="-355600" lvl="3" marL="1828800" algn="l">
              <a:spcBef>
                <a:spcPts val="400"/>
              </a:spcBef>
              <a:spcAft>
                <a:spcPts val="0"/>
              </a:spcAft>
              <a:buSzPts val="2000"/>
              <a:buChar char="•"/>
              <a:defRPr sz="2000"/>
            </a:lvl4pPr>
            <a:lvl5pPr indent="-355600" lvl="4" marL="2286000" algn="l">
              <a:spcBef>
                <a:spcPts val="400"/>
              </a:spcBef>
              <a:spcAft>
                <a:spcPts val="0"/>
              </a:spcAft>
              <a:buSzPts val="2000"/>
              <a:buChar char="•"/>
              <a:defRPr sz="2000"/>
            </a:lvl5pPr>
            <a:lvl6pPr indent="-355600" lvl="5" marL="2743200" algn="l">
              <a:spcBef>
                <a:spcPts val="400"/>
              </a:spcBef>
              <a:spcAft>
                <a:spcPts val="0"/>
              </a:spcAft>
              <a:buSzPts val="2000"/>
              <a:buChar char="•"/>
              <a:defRPr sz="2000"/>
            </a:lvl6pPr>
            <a:lvl7pPr indent="-355600" lvl="6" marL="3200400" algn="l">
              <a:spcBef>
                <a:spcPts val="400"/>
              </a:spcBef>
              <a:spcAft>
                <a:spcPts val="0"/>
              </a:spcAft>
              <a:buSzPts val="2000"/>
              <a:buChar char="•"/>
              <a:defRPr sz="2000"/>
            </a:lvl7pPr>
            <a:lvl8pPr indent="-355600" lvl="7" marL="3657600" algn="l">
              <a:spcBef>
                <a:spcPts val="400"/>
              </a:spcBef>
              <a:spcAft>
                <a:spcPts val="0"/>
              </a:spcAft>
              <a:buSzPts val="2000"/>
              <a:buChar char="•"/>
              <a:defRPr sz="2000"/>
            </a:lvl8pPr>
            <a:lvl9pPr indent="-355600" lvl="8" marL="4114800" algn="l">
              <a:spcBef>
                <a:spcPts val="400"/>
              </a:spcBef>
              <a:spcAft>
                <a:spcPts val="0"/>
              </a:spcAft>
              <a:buSzPts val="2000"/>
              <a:buChar char="•"/>
              <a:defRPr sz="2000"/>
            </a:lvl9pPr>
          </a:lstStyle>
          <a:p/>
        </p:txBody>
      </p:sp>
      <p:sp>
        <p:nvSpPr>
          <p:cNvPr id="158" name="Google Shape;158;p36"/>
          <p:cNvSpPr txBox="1"/>
          <p:nvPr>
            <p:ph idx="2" type="body"/>
          </p:nvPr>
        </p:nvSpPr>
        <p:spPr>
          <a:xfrm>
            <a:off x="609601" y="1600200"/>
            <a:ext cx="4011084" cy="4480560"/>
          </a:xfrm>
          <a:prstGeom prst="rect">
            <a:avLst/>
          </a:prstGeom>
          <a:noFill/>
          <a:ln>
            <a:noFill/>
          </a:ln>
        </p:spPr>
        <p:txBody>
          <a:bodyPr anchorCtr="0" anchor="t" bIns="45700" lIns="91425" spcFirstLastPara="1" rIns="91425" wrap="square" tIns="45700">
            <a:normAutofit/>
          </a:bodyPr>
          <a:lstStyle>
            <a:lvl1pPr indent="-228600" lvl="0" marL="457200" algn="l">
              <a:spcBef>
                <a:spcPts val="320"/>
              </a:spcBef>
              <a:spcAft>
                <a:spcPts val="0"/>
              </a:spcAft>
              <a:buClr>
                <a:schemeClr val="dk1"/>
              </a:buClr>
              <a:buSzPts val="1600"/>
              <a:buNone/>
              <a:defRPr sz="1600"/>
            </a:lvl1pPr>
            <a:lvl2pPr indent="-228600" lvl="1" marL="914400" algn="l">
              <a:spcBef>
                <a:spcPts val="600"/>
              </a:spcBef>
              <a:spcAft>
                <a:spcPts val="0"/>
              </a:spcAft>
              <a:buSzPts val="1200"/>
              <a:buNone/>
              <a:defRPr sz="1200"/>
            </a:lvl2pPr>
            <a:lvl3pPr indent="-228600" lvl="2" marL="1371600" algn="l">
              <a:spcBef>
                <a:spcPts val="200"/>
              </a:spcBef>
              <a:spcAft>
                <a:spcPts val="0"/>
              </a:spcAft>
              <a:buSzPts val="1000"/>
              <a:buNone/>
              <a:defRPr sz="1000"/>
            </a:lvl3pPr>
            <a:lvl4pPr indent="-228600" lvl="3" marL="1828800" algn="l">
              <a:spcBef>
                <a:spcPts val="180"/>
              </a:spcBef>
              <a:spcAft>
                <a:spcPts val="0"/>
              </a:spcAft>
              <a:buSzPts val="900"/>
              <a:buNone/>
              <a:defRPr sz="900"/>
            </a:lvl4pPr>
            <a:lvl5pPr indent="-228600" lvl="4" marL="2286000" algn="l">
              <a:spcBef>
                <a:spcPts val="180"/>
              </a:spcBef>
              <a:spcAft>
                <a:spcPts val="0"/>
              </a:spcAft>
              <a:buSzPts val="900"/>
              <a:buNone/>
              <a:defRPr sz="900"/>
            </a:lvl5pPr>
            <a:lvl6pPr indent="-228600" lvl="5" marL="2743200" algn="l">
              <a:spcBef>
                <a:spcPts val="180"/>
              </a:spcBef>
              <a:spcAft>
                <a:spcPts val="0"/>
              </a:spcAft>
              <a:buSzPts val="900"/>
              <a:buNone/>
              <a:defRPr sz="900"/>
            </a:lvl6pPr>
            <a:lvl7pPr indent="-228600" lvl="6" marL="3200400" algn="l">
              <a:spcBef>
                <a:spcPts val="180"/>
              </a:spcBef>
              <a:spcAft>
                <a:spcPts val="0"/>
              </a:spcAft>
              <a:buSzPts val="900"/>
              <a:buNone/>
              <a:defRPr sz="900"/>
            </a:lvl7pPr>
            <a:lvl8pPr indent="-228600" lvl="7" marL="3657600" algn="l">
              <a:spcBef>
                <a:spcPts val="180"/>
              </a:spcBef>
              <a:spcAft>
                <a:spcPts val="0"/>
              </a:spcAft>
              <a:buSzPts val="900"/>
              <a:buNone/>
              <a:defRPr sz="900"/>
            </a:lvl8pPr>
            <a:lvl9pPr indent="-228600" lvl="8" marL="4114800" algn="l">
              <a:spcBef>
                <a:spcPts val="180"/>
              </a:spcBef>
              <a:spcAft>
                <a:spcPts val="0"/>
              </a:spcAft>
              <a:buSzPts val="900"/>
              <a:buNone/>
              <a:defRPr sz="900"/>
            </a:lvl9pPr>
          </a:lstStyle>
          <a:p/>
        </p:txBody>
      </p:sp>
      <p:sp>
        <p:nvSpPr>
          <p:cNvPr id="159" name="Google Shape;159;p36"/>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0" name="Google Shape;160;p36"/>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1" name="Google Shape;161;p36"/>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a:lvl1pPr>
            <a:lvl2pPr indent="0" lvl="1" marL="0" algn="l">
              <a:spcBef>
                <a:spcPts val="0"/>
              </a:spcBef>
              <a:spcAft>
                <a:spcPts val="0"/>
              </a:spcAft>
              <a:buNone/>
              <a:defRPr/>
            </a:lvl2pPr>
            <a:lvl3pPr indent="0" lvl="2" marL="0" algn="l">
              <a:spcBef>
                <a:spcPts val="0"/>
              </a:spcBef>
              <a:spcAft>
                <a:spcPts val="0"/>
              </a:spcAft>
              <a:buNone/>
              <a:defRPr/>
            </a:lvl3pPr>
            <a:lvl4pPr indent="0" lvl="3" marL="0" algn="l">
              <a:spcBef>
                <a:spcPts val="0"/>
              </a:spcBef>
              <a:spcAft>
                <a:spcPts val="0"/>
              </a:spcAft>
              <a:buNone/>
              <a:defRPr/>
            </a:lvl4pPr>
            <a:lvl5pPr indent="0" lvl="4" marL="0" algn="l">
              <a:spcBef>
                <a:spcPts val="0"/>
              </a:spcBef>
              <a:spcAft>
                <a:spcPts val="0"/>
              </a:spcAft>
              <a:buNone/>
              <a:defRPr/>
            </a:lvl5pPr>
            <a:lvl6pPr indent="0" lvl="5" marL="0" algn="l">
              <a:spcBef>
                <a:spcPts val="0"/>
              </a:spcBef>
              <a:spcAft>
                <a:spcPts val="0"/>
              </a:spcAft>
              <a:buNone/>
              <a:defRPr/>
            </a:lvl6pPr>
            <a:lvl7pPr indent="0" lvl="6" marL="0" algn="l">
              <a:spcBef>
                <a:spcPts val="0"/>
              </a:spcBef>
              <a:spcAft>
                <a:spcPts val="0"/>
              </a:spcAft>
              <a:buNone/>
              <a:defRPr/>
            </a:lvl7pPr>
            <a:lvl8pPr indent="0" lvl="7" marL="0" algn="l">
              <a:spcBef>
                <a:spcPts val="0"/>
              </a:spcBef>
              <a:spcAft>
                <a:spcPts val="0"/>
              </a:spcAft>
              <a:buNone/>
              <a:defRPr/>
            </a:lvl8pPr>
            <a:lvl9pPr indent="0" lvl="8" marL="0" algn="l">
              <a:spcBef>
                <a:spcPts val="0"/>
              </a:spcBef>
              <a:spcAft>
                <a:spcPts val="0"/>
              </a:spcAft>
              <a:buNone/>
              <a:defRPr/>
            </a:lvl9pPr>
          </a:lstStyle>
          <a:p>
            <a:pPr indent="0" lvl="0" marL="0" rtl="0" algn="l">
              <a:spcBef>
                <a:spcPts val="0"/>
              </a:spcBef>
              <a:spcAft>
                <a:spcPts val="0"/>
              </a:spcAft>
              <a:buNone/>
            </a:pPr>
            <a:fld id="{00000000-1234-1234-1234-123412341234}" type="slidenum">
              <a:rPr lang="en-US"/>
              <a:t>‹#›</a:t>
            </a:fld>
            <a:endParaRPr/>
          </a:p>
        </p:txBody>
      </p:sp>
      <p:sp>
        <p:nvSpPr>
          <p:cNvPr id="162" name="Google Shape;162;p36"/>
          <p:cNvSpPr txBox="1"/>
          <p:nvPr>
            <p:ph type="title"/>
          </p:nvPr>
        </p:nvSpPr>
        <p:spPr>
          <a:xfrm>
            <a:off x="609600" y="152718"/>
            <a:ext cx="7721600" cy="13716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showMasterSp="0" type="picTx">
  <p:cSld name="PICTURE_WITH_CAPTION_TEXT">
    <p:spTree>
      <p:nvGrpSpPr>
        <p:cNvPr id="163" name="Shape 163"/>
        <p:cNvGrpSpPr/>
        <p:nvPr/>
      </p:nvGrpSpPr>
      <p:grpSpPr>
        <a:xfrm>
          <a:off x="0" y="0"/>
          <a:ext cx="0" cy="0"/>
          <a:chOff x="0" y="0"/>
          <a:chExt cx="0" cy="0"/>
        </a:xfrm>
      </p:grpSpPr>
      <p:sp>
        <p:nvSpPr>
          <p:cNvPr id="164" name="Google Shape;164;p37"/>
          <p:cNvSpPr/>
          <p:nvPr/>
        </p:nvSpPr>
        <p:spPr>
          <a:xfrm>
            <a:off x="12001499" y="4846320"/>
            <a:ext cx="190501" cy="201168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165" name="Google Shape;165;p37"/>
          <p:cNvSpPr/>
          <p:nvPr>
            <p:ph idx="2" type="pic"/>
          </p:nvPr>
        </p:nvSpPr>
        <p:spPr>
          <a:xfrm>
            <a:off x="-1" y="0"/>
            <a:ext cx="12001169" cy="4846320"/>
          </a:xfrm>
          <a:prstGeom prst="rect">
            <a:avLst/>
          </a:prstGeom>
          <a:solidFill>
            <a:srgbClr val="BFBFBF"/>
          </a:solidFill>
          <a:ln>
            <a:noFill/>
          </a:ln>
        </p:spPr>
        <p:txBody>
          <a:bodyPr anchorCtr="0" anchor="t" bIns="45700" lIns="91425" spcFirstLastPara="1" rIns="91425" wrap="square" tIns="45700">
            <a:normAutofit/>
          </a:bodyPr>
          <a:lstStyle>
            <a:lvl1pPr lvl="0" marR="0" rtl="0" algn="l">
              <a:spcBef>
                <a:spcPts val="640"/>
              </a:spcBef>
              <a:spcAft>
                <a:spcPts val="0"/>
              </a:spcAft>
              <a:buClr>
                <a:schemeClr val="dk1"/>
              </a:buClr>
              <a:buSzPts val="3200"/>
              <a:buFont typeface="Arial"/>
              <a:buNone/>
              <a:defRPr b="1" i="0" sz="3200" u="none" cap="none" strike="noStrike">
                <a:solidFill>
                  <a:schemeClr val="dk1"/>
                </a:solidFill>
                <a:latin typeface="Arial"/>
                <a:ea typeface="Arial"/>
                <a:cs typeface="Arial"/>
                <a:sym typeface="Arial"/>
              </a:defRPr>
            </a:lvl1pPr>
            <a:lvl2pPr lvl="1" marR="0" rtl="0" algn="l">
              <a:spcBef>
                <a:spcPts val="600"/>
              </a:spcBef>
              <a:spcAft>
                <a:spcPts val="0"/>
              </a:spcAft>
              <a:buClr>
                <a:schemeClr val="dk2"/>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2"/>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166" name="Google Shape;166;p37"/>
          <p:cNvSpPr txBox="1"/>
          <p:nvPr>
            <p:ph idx="1" type="body"/>
          </p:nvPr>
        </p:nvSpPr>
        <p:spPr>
          <a:xfrm>
            <a:off x="609600" y="5715000"/>
            <a:ext cx="10871200" cy="457200"/>
          </a:xfrm>
          <a:prstGeom prst="rect">
            <a:avLst/>
          </a:prstGeom>
          <a:noFill/>
          <a:ln>
            <a:noFill/>
          </a:ln>
        </p:spPr>
        <p:txBody>
          <a:bodyPr anchorCtr="0" anchor="t" bIns="45700" lIns="91425" spcFirstLastPara="1" rIns="91425" wrap="square" tIns="45700">
            <a:normAutofit/>
          </a:bodyPr>
          <a:lstStyle>
            <a:lvl1pPr indent="-228600" lvl="0" marL="457200" algn="l">
              <a:spcBef>
                <a:spcPts val="320"/>
              </a:spcBef>
              <a:spcAft>
                <a:spcPts val="0"/>
              </a:spcAft>
              <a:buClr>
                <a:schemeClr val="dk1"/>
              </a:buClr>
              <a:buSzPts val="1600"/>
              <a:buNone/>
              <a:defRPr sz="1600"/>
            </a:lvl1pPr>
            <a:lvl2pPr indent="-228600" lvl="1" marL="914400" algn="l">
              <a:spcBef>
                <a:spcPts val="600"/>
              </a:spcBef>
              <a:spcAft>
                <a:spcPts val="0"/>
              </a:spcAft>
              <a:buSzPts val="1200"/>
              <a:buNone/>
              <a:defRPr sz="1200"/>
            </a:lvl2pPr>
            <a:lvl3pPr indent="-228600" lvl="2" marL="1371600" algn="l">
              <a:spcBef>
                <a:spcPts val="200"/>
              </a:spcBef>
              <a:spcAft>
                <a:spcPts val="0"/>
              </a:spcAft>
              <a:buSzPts val="1000"/>
              <a:buNone/>
              <a:defRPr sz="1000"/>
            </a:lvl3pPr>
            <a:lvl4pPr indent="-228600" lvl="3" marL="1828800" algn="l">
              <a:spcBef>
                <a:spcPts val="180"/>
              </a:spcBef>
              <a:spcAft>
                <a:spcPts val="0"/>
              </a:spcAft>
              <a:buSzPts val="900"/>
              <a:buNone/>
              <a:defRPr sz="900"/>
            </a:lvl4pPr>
            <a:lvl5pPr indent="-228600" lvl="4" marL="2286000" algn="l">
              <a:spcBef>
                <a:spcPts val="180"/>
              </a:spcBef>
              <a:spcAft>
                <a:spcPts val="0"/>
              </a:spcAft>
              <a:buSzPts val="900"/>
              <a:buNone/>
              <a:defRPr sz="900"/>
            </a:lvl5pPr>
            <a:lvl6pPr indent="-228600" lvl="5" marL="2743200" algn="l">
              <a:spcBef>
                <a:spcPts val="180"/>
              </a:spcBef>
              <a:spcAft>
                <a:spcPts val="0"/>
              </a:spcAft>
              <a:buSzPts val="900"/>
              <a:buNone/>
              <a:defRPr sz="900"/>
            </a:lvl6pPr>
            <a:lvl7pPr indent="-228600" lvl="6" marL="3200400" algn="l">
              <a:spcBef>
                <a:spcPts val="180"/>
              </a:spcBef>
              <a:spcAft>
                <a:spcPts val="0"/>
              </a:spcAft>
              <a:buSzPts val="900"/>
              <a:buNone/>
              <a:defRPr sz="900"/>
            </a:lvl7pPr>
            <a:lvl8pPr indent="-228600" lvl="7" marL="3657600" algn="l">
              <a:spcBef>
                <a:spcPts val="180"/>
              </a:spcBef>
              <a:spcAft>
                <a:spcPts val="0"/>
              </a:spcAft>
              <a:buSzPts val="900"/>
              <a:buNone/>
              <a:defRPr sz="900"/>
            </a:lvl8pPr>
            <a:lvl9pPr indent="-228600" lvl="8" marL="4114800" algn="l">
              <a:spcBef>
                <a:spcPts val="180"/>
              </a:spcBef>
              <a:spcAft>
                <a:spcPts val="0"/>
              </a:spcAft>
              <a:buSzPts val="900"/>
              <a:buNone/>
              <a:defRPr sz="900"/>
            </a:lvl9pPr>
          </a:lstStyle>
          <a:p/>
        </p:txBody>
      </p:sp>
      <p:sp>
        <p:nvSpPr>
          <p:cNvPr id="167" name="Google Shape;167;p37"/>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8" name="Google Shape;168;p37"/>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9" name="Google Shape;169;p37"/>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marR="0" algn="l">
              <a:spcBef>
                <a:spcPts val="0"/>
              </a:spcBef>
              <a:spcAft>
                <a:spcPts val="0"/>
              </a:spcAft>
              <a:buNone/>
              <a:defRPr b="1" sz="2400">
                <a:solidFill>
                  <a:schemeClr val="dk1"/>
                </a:solidFill>
                <a:latin typeface="Times New Roman"/>
                <a:ea typeface="Times New Roman"/>
                <a:cs typeface="Times New Roman"/>
                <a:sym typeface="Times New Roman"/>
              </a:defRPr>
            </a:lvl1pPr>
            <a:lvl2pPr indent="0" lvl="1" marL="0" marR="0" algn="l">
              <a:spcBef>
                <a:spcPts val="0"/>
              </a:spcBef>
              <a:spcAft>
                <a:spcPts val="0"/>
              </a:spcAft>
              <a:buNone/>
              <a:defRPr b="1" sz="2400">
                <a:solidFill>
                  <a:schemeClr val="dk1"/>
                </a:solidFill>
                <a:latin typeface="Times New Roman"/>
                <a:ea typeface="Times New Roman"/>
                <a:cs typeface="Times New Roman"/>
                <a:sym typeface="Times New Roman"/>
              </a:defRPr>
            </a:lvl2pPr>
            <a:lvl3pPr indent="0" lvl="2" marL="0" marR="0" algn="l">
              <a:spcBef>
                <a:spcPts val="0"/>
              </a:spcBef>
              <a:spcAft>
                <a:spcPts val="0"/>
              </a:spcAft>
              <a:buNone/>
              <a:defRPr b="1" sz="2400">
                <a:solidFill>
                  <a:schemeClr val="dk1"/>
                </a:solidFill>
                <a:latin typeface="Times New Roman"/>
                <a:ea typeface="Times New Roman"/>
                <a:cs typeface="Times New Roman"/>
                <a:sym typeface="Times New Roman"/>
              </a:defRPr>
            </a:lvl3pPr>
            <a:lvl4pPr indent="0" lvl="3" marL="0" marR="0" algn="l">
              <a:spcBef>
                <a:spcPts val="0"/>
              </a:spcBef>
              <a:spcAft>
                <a:spcPts val="0"/>
              </a:spcAft>
              <a:buNone/>
              <a:defRPr b="1" sz="2400">
                <a:solidFill>
                  <a:schemeClr val="dk1"/>
                </a:solidFill>
                <a:latin typeface="Times New Roman"/>
                <a:ea typeface="Times New Roman"/>
                <a:cs typeface="Times New Roman"/>
                <a:sym typeface="Times New Roman"/>
              </a:defRPr>
            </a:lvl4pPr>
            <a:lvl5pPr indent="0" lvl="4" marL="0" marR="0" algn="l">
              <a:spcBef>
                <a:spcPts val="0"/>
              </a:spcBef>
              <a:spcAft>
                <a:spcPts val="0"/>
              </a:spcAft>
              <a:buNone/>
              <a:defRPr b="1" sz="2400">
                <a:solidFill>
                  <a:schemeClr val="dk1"/>
                </a:solidFill>
                <a:latin typeface="Times New Roman"/>
                <a:ea typeface="Times New Roman"/>
                <a:cs typeface="Times New Roman"/>
                <a:sym typeface="Times New Roman"/>
              </a:defRPr>
            </a:lvl5pPr>
            <a:lvl6pPr indent="0" lvl="5" marL="0" marR="0" algn="l">
              <a:spcBef>
                <a:spcPts val="0"/>
              </a:spcBef>
              <a:spcAft>
                <a:spcPts val="0"/>
              </a:spcAft>
              <a:buNone/>
              <a:defRPr b="1" sz="2400">
                <a:solidFill>
                  <a:schemeClr val="dk1"/>
                </a:solidFill>
                <a:latin typeface="Times New Roman"/>
                <a:ea typeface="Times New Roman"/>
                <a:cs typeface="Times New Roman"/>
                <a:sym typeface="Times New Roman"/>
              </a:defRPr>
            </a:lvl6pPr>
            <a:lvl7pPr indent="0" lvl="6" marL="0" marR="0" algn="l">
              <a:spcBef>
                <a:spcPts val="0"/>
              </a:spcBef>
              <a:spcAft>
                <a:spcPts val="0"/>
              </a:spcAft>
              <a:buNone/>
              <a:defRPr b="1" sz="2400">
                <a:solidFill>
                  <a:schemeClr val="dk1"/>
                </a:solidFill>
                <a:latin typeface="Times New Roman"/>
                <a:ea typeface="Times New Roman"/>
                <a:cs typeface="Times New Roman"/>
                <a:sym typeface="Times New Roman"/>
              </a:defRPr>
            </a:lvl7pPr>
            <a:lvl8pPr indent="0" lvl="7" marL="0" marR="0" algn="l">
              <a:spcBef>
                <a:spcPts val="0"/>
              </a:spcBef>
              <a:spcAft>
                <a:spcPts val="0"/>
              </a:spcAft>
              <a:buNone/>
              <a:defRPr b="1" sz="2400">
                <a:solidFill>
                  <a:schemeClr val="dk1"/>
                </a:solidFill>
                <a:latin typeface="Times New Roman"/>
                <a:ea typeface="Times New Roman"/>
                <a:cs typeface="Times New Roman"/>
                <a:sym typeface="Times New Roman"/>
              </a:defRPr>
            </a:lvl8pPr>
            <a:lvl9pPr indent="0" lvl="8" marL="0" marR="0" algn="l">
              <a:spcBef>
                <a:spcPts val="0"/>
              </a:spcBef>
              <a:spcAft>
                <a:spcPts val="0"/>
              </a:spcAft>
              <a:buNone/>
              <a:defRPr b="1" sz="2400">
                <a:solidFill>
                  <a:schemeClr val="dk1"/>
                </a:solidFill>
                <a:latin typeface="Times New Roman"/>
                <a:ea typeface="Times New Roman"/>
                <a:cs typeface="Times New Roman"/>
                <a:sym typeface="Times New Roman"/>
              </a:defRPr>
            </a:lvl9pPr>
          </a:lstStyle>
          <a:p>
            <a:pPr indent="0" lvl="0" marL="0" rtl="0" algn="l">
              <a:spcBef>
                <a:spcPts val="0"/>
              </a:spcBef>
              <a:spcAft>
                <a:spcPts val="0"/>
              </a:spcAft>
              <a:buNone/>
            </a:pPr>
            <a:fld id="{00000000-1234-1234-1234-123412341234}" type="slidenum">
              <a:rPr lang="en-US"/>
              <a:t>‹#›</a:t>
            </a:fld>
            <a:endParaRPr/>
          </a:p>
        </p:txBody>
      </p:sp>
      <p:sp>
        <p:nvSpPr>
          <p:cNvPr id="170" name="Google Shape;170;p37"/>
          <p:cNvSpPr txBox="1"/>
          <p:nvPr>
            <p:ph type="title"/>
          </p:nvPr>
        </p:nvSpPr>
        <p:spPr>
          <a:xfrm>
            <a:off x="609600" y="4953000"/>
            <a:ext cx="10871200" cy="7620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2"/>
              </a:buClr>
              <a:buSzPts val="3200"/>
              <a:buFont typeface="Arial Black"/>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1" name="Google Shape;171;p37"/>
          <p:cNvSpPr/>
          <p:nvPr/>
        </p:nvSpPr>
        <p:spPr>
          <a:xfrm>
            <a:off x="12001499" y="0"/>
            <a:ext cx="190501" cy="484632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172" name="Shape 172"/>
        <p:cNvGrpSpPr/>
        <p:nvPr/>
      </p:nvGrpSpPr>
      <p:grpSpPr>
        <a:xfrm>
          <a:off x="0" y="0"/>
          <a:ext cx="0" cy="0"/>
          <a:chOff x="0" y="0"/>
          <a:chExt cx="0" cy="0"/>
        </a:xfrm>
      </p:grpSpPr>
      <p:sp>
        <p:nvSpPr>
          <p:cNvPr id="173" name="Google Shape;173;p38"/>
          <p:cNvSpPr txBox="1"/>
          <p:nvPr>
            <p:ph type="title"/>
          </p:nvPr>
        </p:nvSpPr>
        <p:spPr>
          <a:xfrm>
            <a:off x="609600" y="152718"/>
            <a:ext cx="7721600" cy="13716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4" name="Google Shape;174;p38"/>
          <p:cNvSpPr txBox="1"/>
          <p:nvPr>
            <p:ph idx="1" type="body"/>
          </p:nvPr>
        </p:nvSpPr>
        <p:spPr>
          <a:xfrm rot="5400000">
            <a:off x="3502818" y="-1140618"/>
            <a:ext cx="4373563" cy="10160000"/>
          </a:xfrm>
          <a:prstGeom prst="rect">
            <a:avLst/>
          </a:prstGeom>
          <a:noFill/>
          <a:ln>
            <a:noFill/>
          </a:ln>
        </p:spPr>
        <p:txBody>
          <a:bodyPr anchorCtr="0" anchor="t" bIns="45700" lIns="91425" spcFirstLastPara="1" rIns="91425" wrap="square" tIns="45700">
            <a:normAutofit/>
          </a:bodyPr>
          <a:lstStyle>
            <a:lvl1pPr indent="-228600" lvl="0" marL="457200" algn="l">
              <a:spcBef>
                <a:spcPts val="360"/>
              </a:spcBef>
              <a:spcAft>
                <a:spcPts val="0"/>
              </a:spcAft>
              <a:buClr>
                <a:schemeClr val="dk1"/>
              </a:buClr>
              <a:buSzPts val="1800"/>
              <a:buNone/>
              <a:defRPr/>
            </a:lvl1pPr>
            <a:lvl2pPr indent="-342900" lvl="1" marL="914400" algn="l">
              <a:spcBef>
                <a:spcPts val="600"/>
              </a:spcBef>
              <a:spcAft>
                <a:spcPts val="0"/>
              </a:spcAft>
              <a:buSzPts val="180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175" name="Google Shape;175;p38"/>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6" name="Google Shape;176;p38"/>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7" name="Google Shape;177;p38"/>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a:lvl1pPr>
            <a:lvl2pPr indent="0" lvl="1" marL="0" algn="l">
              <a:spcBef>
                <a:spcPts val="0"/>
              </a:spcBef>
              <a:spcAft>
                <a:spcPts val="0"/>
              </a:spcAft>
              <a:buNone/>
              <a:defRPr/>
            </a:lvl2pPr>
            <a:lvl3pPr indent="0" lvl="2" marL="0" algn="l">
              <a:spcBef>
                <a:spcPts val="0"/>
              </a:spcBef>
              <a:spcAft>
                <a:spcPts val="0"/>
              </a:spcAft>
              <a:buNone/>
              <a:defRPr/>
            </a:lvl3pPr>
            <a:lvl4pPr indent="0" lvl="3" marL="0" algn="l">
              <a:spcBef>
                <a:spcPts val="0"/>
              </a:spcBef>
              <a:spcAft>
                <a:spcPts val="0"/>
              </a:spcAft>
              <a:buNone/>
              <a:defRPr/>
            </a:lvl4pPr>
            <a:lvl5pPr indent="0" lvl="4" marL="0" algn="l">
              <a:spcBef>
                <a:spcPts val="0"/>
              </a:spcBef>
              <a:spcAft>
                <a:spcPts val="0"/>
              </a:spcAft>
              <a:buNone/>
              <a:defRPr/>
            </a:lvl5pPr>
            <a:lvl6pPr indent="0" lvl="5" marL="0" algn="l">
              <a:spcBef>
                <a:spcPts val="0"/>
              </a:spcBef>
              <a:spcAft>
                <a:spcPts val="0"/>
              </a:spcAft>
              <a:buNone/>
              <a:defRPr/>
            </a:lvl6pPr>
            <a:lvl7pPr indent="0" lvl="6" marL="0" algn="l">
              <a:spcBef>
                <a:spcPts val="0"/>
              </a:spcBef>
              <a:spcAft>
                <a:spcPts val="0"/>
              </a:spcAft>
              <a:buNone/>
              <a:defRPr/>
            </a:lvl7pPr>
            <a:lvl8pPr indent="0" lvl="7" marL="0" algn="l">
              <a:spcBef>
                <a:spcPts val="0"/>
              </a:spcBef>
              <a:spcAft>
                <a:spcPts val="0"/>
              </a:spcAft>
              <a:buNone/>
              <a:defRPr/>
            </a:lvl8pPr>
            <a:lvl9pPr indent="0" lvl="8" marL="0" algn="l">
              <a:spcBef>
                <a:spcPts val="0"/>
              </a:spcBef>
              <a:spcAft>
                <a:spcPts val="0"/>
              </a:spcAft>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178" name="Shape 178"/>
        <p:cNvGrpSpPr/>
        <p:nvPr/>
      </p:nvGrpSpPr>
      <p:grpSpPr>
        <a:xfrm>
          <a:off x="0" y="0"/>
          <a:ext cx="0" cy="0"/>
          <a:chOff x="0" y="0"/>
          <a:chExt cx="0" cy="0"/>
        </a:xfrm>
      </p:grpSpPr>
      <p:sp>
        <p:nvSpPr>
          <p:cNvPr id="179" name="Google Shape;179;p39"/>
          <p:cNvSpPr txBox="1"/>
          <p:nvPr>
            <p:ph type="title"/>
          </p:nvPr>
        </p:nvSpPr>
        <p:spPr>
          <a:xfrm rot="5400000">
            <a:off x="7285037" y="1828802"/>
            <a:ext cx="5851525" cy="27432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0" name="Google Shape;180;p39"/>
          <p:cNvSpPr txBox="1"/>
          <p:nvPr>
            <p:ph idx="1" type="body"/>
          </p:nvPr>
        </p:nvSpPr>
        <p:spPr>
          <a:xfrm rot="5400000">
            <a:off x="1697037" y="-812799"/>
            <a:ext cx="5851525" cy="8026400"/>
          </a:xfrm>
          <a:prstGeom prst="rect">
            <a:avLst/>
          </a:prstGeom>
          <a:noFill/>
          <a:ln>
            <a:noFill/>
          </a:ln>
        </p:spPr>
        <p:txBody>
          <a:bodyPr anchorCtr="0" anchor="t" bIns="45700" lIns="91425" spcFirstLastPara="1" rIns="91425" wrap="square" tIns="45700">
            <a:normAutofit/>
          </a:bodyPr>
          <a:lstStyle>
            <a:lvl1pPr indent="-228600" lvl="0" marL="457200" algn="l">
              <a:spcBef>
                <a:spcPts val="360"/>
              </a:spcBef>
              <a:spcAft>
                <a:spcPts val="0"/>
              </a:spcAft>
              <a:buClr>
                <a:schemeClr val="dk1"/>
              </a:buClr>
              <a:buSzPts val="1800"/>
              <a:buNone/>
              <a:defRPr/>
            </a:lvl1pPr>
            <a:lvl2pPr indent="-342900" lvl="1" marL="914400" algn="l">
              <a:spcBef>
                <a:spcPts val="600"/>
              </a:spcBef>
              <a:spcAft>
                <a:spcPts val="0"/>
              </a:spcAft>
              <a:buSzPts val="180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181" name="Google Shape;181;p39"/>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2" name="Google Shape;182;p39"/>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3" name="Google Shape;183;p39"/>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a:lvl1pPr>
            <a:lvl2pPr indent="0" lvl="1" marL="0" algn="l">
              <a:spcBef>
                <a:spcPts val="0"/>
              </a:spcBef>
              <a:spcAft>
                <a:spcPts val="0"/>
              </a:spcAft>
              <a:buNone/>
              <a:defRPr/>
            </a:lvl2pPr>
            <a:lvl3pPr indent="0" lvl="2" marL="0" algn="l">
              <a:spcBef>
                <a:spcPts val="0"/>
              </a:spcBef>
              <a:spcAft>
                <a:spcPts val="0"/>
              </a:spcAft>
              <a:buNone/>
              <a:defRPr/>
            </a:lvl3pPr>
            <a:lvl4pPr indent="0" lvl="3" marL="0" algn="l">
              <a:spcBef>
                <a:spcPts val="0"/>
              </a:spcBef>
              <a:spcAft>
                <a:spcPts val="0"/>
              </a:spcAft>
              <a:buNone/>
              <a:defRPr/>
            </a:lvl4pPr>
            <a:lvl5pPr indent="0" lvl="4" marL="0" algn="l">
              <a:spcBef>
                <a:spcPts val="0"/>
              </a:spcBef>
              <a:spcAft>
                <a:spcPts val="0"/>
              </a:spcAft>
              <a:buNone/>
              <a:defRPr/>
            </a:lvl5pPr>
            <a:lvl6pPr indent="0" lvl="5" marL="0" algn="l">
              <a:spcBef>
                <a:spcPts val="0"/>
              </a:spcBef>
              <a:spcAft>
                <a:spcPts val="0"/>
              </a:spcAft>
              <a:buNone/>
              <a:defRPr/>
            </a:lvl6pPr>
            <a:lvl7pPr indent="0" lvl="6" marL="0" algn="l">
              <a:spcBef>
                <a:spcPts val="0"/>
              </a:spcBef>
              <a:spcAft>
                <a:spcPts val="0"/>
              </a:spcAft>
              <a:buNone/>
              <a:defRPr/>
            </a:lvl7pPr>
            <a:lvl8pPr indent="0" lvl="7" marL="0" algn="l">
              <a:spcBef>
                <a:spcPts val="0"/>
              </a:spcBef>
              <a:spcAft>
                <a:spcPts val="0"/>
              </a:spcAft>
              <a:buNone/>
              <a:defRPr/>
            </a:lvl8pPr>
            <a:lvl9pPr indent="0" lvl="8" marL="0" algn="l">
              <a:spcBef>
                <a:spcPts val="0"/>
              </a:spcBef>
              <a:spcAft>
                <a:spcPts val="0"/>
              </a:spcAft>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9" name="Shape 29"/>
        <p:cNvGrpSpPr/>
        <p:nvPr/>
      </p:nvGrpSpPr>
      <p:grpSpPr>
        <a:xfrm>
          <a:off x="0" y="0"/>
          <a:ext cx="0" cy="0"/>
          <a:chOff x="0" y="0"/>
          <a:chExt cx="0" cy="0"/>
        </a:xfrm>
      </p:grpSpPr>
      <p:sp>
        <p:nvSpPr>
          <p:cNvPr id="30" name="Google Shape;30;p41"/>
          <p:cNvSpPr txBox="1"/>
          <p:nvPr>
            <p:ph type="title"/>
          </p:nvPr>
        </p:nvSpPr>
        <p:spPr>
          <a:xfrm>
            <a:off x="609600" y="152719"/>
            <a:ext cx="7721600" cy="13716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41"/>
          <p:cNvSpPr txBox="1"/>
          <p:nvPr>
            <p:ph idx="1" type="body"/>
          </p:nvPr>
        </p:nvSpPr>
        <p:spPr>
          <a:xfrm>
            <a:off x="609600" y="1752601"/>
            <a:ext cx="10160000" cy="4373563"/>
          </a:xfrm>
          <a:prstGeom prst="rect">
            <a:avLst/>
          </a:prstGeom>
          <a:noFill/>
          <a:ln>
            <a:noFill/>
          </a:ln>
        </p:spPr>
        <p:txBody>
          <a:bodyPr anchorCtr="0" anchor="t" bIns="45700" lIns="91425" spcFirstLastPara="1" rIns="91425" wrap="square" tIns="45700">
            <a:normAutofit/>
          </a:bodyPr>
          <a:lstStyle>
            <a:lvl1pPr indent="-228600" lvl="0" marL="457200" algn="l">
              <a:spcBef>
                <a:spcPts val="360"/>
              </a:spcBef>
              <a:spcAft>
                <a:spcPts val="0"/>
              </a:spcAft>
              <a:buClr>
                <a:schemeClr val="dk1"/>
              </a:buClr>
              <a:buSzPts val="1800"/>
              <a:buNone/>
              <a:defRPr/>
            </a:lvl1pPr>
            <a:lvl2pPr indent="-342900" lvl="1" marL="914400" algn="l">
              <a:spcBef>
                <a:spcPts val="800"/>
              </a:spcBef>
              <a:spcAft>
                <a:spcPts val="0"/>
              </a:spcAft>
              <a:buSzPts val="180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32" name="Google Shape;32;p41"/>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41"/>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41"/>
          <p:cNvSpPr txBox="1"/>
          <p:nvPr>
            <p:ph idx="12" type="sldNum"/>
          </p:nvPr>
        </p:nvSpPr>
        <p:spPr>
          <a:xfrm rot="-5400000">
            <a:off x="11189125" y="5824645"/>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a:lvl1pPr>
            <a:lvl2pPr indent="0" lvl="1" marL="0" algn="l">
              <a:spcBef>
                <a:spcPts val="0"/>
              </a:spcBef>
              <a:spcAft>
                <a:spcPts val="0"/>
              </a:spcAft>
              <a:buNone/>
              <a:defRPr/>
            </a:lvl2pPr>
            <a:lvl3pPr indent="0" lvl="2" marL="0" algn="l">
              <a:spcBef>
                <a:spcPts val="0"/>
              </a:spcBef>
              <a:spcAft>
                <a:spcPts val="0"/>
              </a:spcAft>
              <a:buNone/>
              <a:defRPr/>
            </a:lvl3pPr>
            <a:lvl4pPr indent="0" lvl="3" marL="0" algn="l">
              <a:spcBef>
                <a:spcPts val="0"/>
              </a:spcBef>
              <a:spcAft>
                <a:spcPts val="0"/>
              </a:spcAft>
              <a:buNone/>
              <a:defRPr/>
            </a:lvl4pPr>
            <a:lvl5pPr indent="0" lvl="4" marL="0" algn="l">
              <a:spcBef>
                <a:spcPts val="0"/>
              </a:spcBef>
              <a:spcAft>
                <a:spcPts val="0"/>
              </a:spcAft>
              <a:buNone/>
              <a:defRPr/>
            </a:lvl5pPr>
            <a:lvl6pPr indent="0" lvl="5" marL="0" algn="l">
              <a:spcBef>
                <a:spcPts val="0"/>
              </a:spcBef>
              <a:spcAft>
                <a:spcPts val="0"/>
              </a:spcAft>
              <a:buNone/>
              <a:defRPr/>
            </a:lvl6pPr>
            <a:lvl7pPr indent="0" lvl="6" marL="0" algn="l">
              <a:spcBef>
                <a:spcPts val="0"/>
              </a:spcBef>
              <a:spcAft>
                <a:spcPts val="0"/>
              </a:spcAft>
              <a:buNone/>
              <a:defRPr/>
            </a:lvl7pPr>
            <a:lvl8pPr indent="0" lvl="7" marL="0" algn="l">
              <a:spcBef>
                <a:spcPts val="0"/>
              </a:spcBef>
              <a:spcAft>
                <a:spcPts val="0"/>
              </a:spcAft>
              <a:buNone/>
              <a:defRPr/>
            </a:lvl8pPr>
            <a:lvl9pPr indent="0" lvl="8" marL="0" algn="l">
              <a:spcBef>
                <a:spcPts val="0"/>
              </a:spcBef>
              <a:spcAft>
                <a:spcPts val="0"/>
              </a:spcAft>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Text, and Content" type="txAndObj">
  <p:cSld name="TEXT_AND_OBJECT">
    <p:spTree>
      <p:nvGrpSpPr>
        <p:cNvPr id="184" name="Shape 184"/>
        <p:cNvGrpSpPr/>
        <p:nvPr/>
      </p:nvGrpSpPr>
      <p:grpSpPr>
        <a:xfrm>
          <a:off x="0" y="0"/>
          <a:ext cx="0" cy="0"/>
          <a:chOff x="0" y="0"/>
          <a:chExt cx="0" cy="0"/>
        </a:xfrm>
      </p:grpSpPr>
      <p:sp>
        <p:nvSpPr>
          <p:cNvPr id="185" name="Google Shape;185;p40"/>
          <p:cNvSpPr txBox="1"/>
          <p:nvPr>
            <p:ph type="title"/>
          </p:nvPr>
        </p:nvSpPr>
        <p:spPr>
          <a:xfrm>
            <a:off x="609600" y="122238"/>
            <a:ext cx="10058400" cy="12954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6" name="Google Shape;186;p40"/>
          <p:cNvSpPr txBox="1"/>
          <p:nvPr>
            <p:ph idx="1" type="body"/>
          </p:nvPr>
        </p:nvSpPr>
        <p:spPr>
          <a:xfrm>
            <a:off x="609600" y="1719263"/>
            <a:ext cx="5384800" cy="4411662"/>
          </a:xfrm>
          <a:prstGeom prst="rect">
            <a:avLst/>
          </a:prstGeom>
          <a:noFill/>
          <a:ln>
            <a:noFill/>
          </a:ln>
        </p:spPr>
        <p:txBody>
          <a:bodyPr anchorCtr="0" anchor="t" bIns="45700" lIns="91425" spcFirstLastPara="1" rIns="91425" wrap="square" tIns="45700">
            <a:normAutofit/>
          </a:bodyPr>
          <a:lstStyle>
            <a:lvl1pPr indent="-228600" lvl="0" marL="457200" algn="l">
              <a:spcBef>
                <a:spcPts val="360"/>
              </a:spcBef>
              <a:spcAft>
                <a:spcPts val="0"/>
              </a:spcAft>
              <a:buClr>
                <a:schemeClr val="dk1"/>
              </a:buClr>
              <a:buSzPts val="1800"/>
              <a:buNone/>
              <a:defRPr/>
            </a:lvl1pPr>
            <a:lvl2pPr indent="-342900" lvl="1" marL="914400" algn="l">
              <a:spcBef>
                <a:spcPts val="600"/>
              </a:spcBef>
              <a:spcAft>
                <a:spcPts val="0"/>
              </a:spcAft>
              <a:buSzPts val="180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187" name="Google Shape;187;p40"/>
          <p:cNvSpPr txBox="1"/>
          <p:nvPr>
            <p:ph idx="2" type="body"/>
          </p:nvPr>
        </p:nvSpPr>
        <p:spPr>
          <a:xfrm>
            <a:off x="6197600" y="1719263"/>
            <a:ext cx="5384800" cy="4411662"/>
          </a:xfrm>
          <a:prstGeom prst="rect">
            <a:avLst/>
          </a:prstGeom>
          <a:noFill/>
          <a:ln>
            <a:noFill/>
          </a:ln>
        </p:spPr>
        <p:txBody>
          <a:bodyPr anchorCtr="0" anchor="t" bIns="45700" lIns="91425" spcFirstLastPara="1" rIns="91425" wrap="square" tIns="45700">
            <a:normAutofit/>
          </a:bodyPr>
          <a:lstStyle>
            <a:lvl1pPr indent="-228600" lvl="0" marL="457200" algn="l">
              <a:spcBef>
                <a:spcPts val="360"/>
              </a:spcBef>
              <a:spcAft>
                <a:spcPts val="0"/>
              </a:spcAft>
              <a:buClr>
                <a:schemeClr val="dk1"/>
              </a:buClr>
              <a:buSzPts val="1800"/>
              <a:buNone/>
              <a:defRPr/>
            </a:lvl1pPr>
            <a:lvl2pPr indent="-342900" lvl="1" marL="914400" algn="l">
              <a:spcBef>
                <a:spcPts val="600"/>
              </a:spcBef>
              <a:spcAft>
                <a:spcPts val="0"/>
              </a:spcAft>
              <a:buSzPts val="180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188" name="Google Shape;188;p40"/>
          <p:cNvSpPr txBox="1"/>
          <p:nvPr>
            <p:ph idx="10" type="dt"/>
          </p:nvPr>
        </p:nvSpPr>
        <p:spPr>
          <a:xfrm>
            <a:off x="609600" y="6248400"/>
            <a:ext cx="2844800" cy="4572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9" name="Google Shape;189;p40"/>
          <p:cNvSpPr txBox="1"/>
          <p:nvPr>
            <p:ph idx="11" type="ftr"/>
          </p:nvPr>
        </p:nvSpPr>
        <p:spPr>
          <a:xfrm>
            <a:off x="4165600" y="6248400"/>
            <a:ext cx="3860800" cy="4572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0" name="Google Shape;190;p40"/>
          <p:cNvSpPr txBox="1"/>
          <p:nvPr>
            <p:ph idx="12" type="sldNum"/>
          </p:nvPr>
        </p:nvSpPr>
        <p:spPr>
          <a:xfrm>
            <a:off x="8737600" y="6248400"/>
            <a:ext cx="2844800" cy="457200"/>
          </a:xfrm>
          <a:prstGeom prst="rect">
            <a:avLst/>
          </a:prstGeom>
          <a:noFill/>
          <a:ln>
            <a:noFill/>
          </a:ln>
        </p:spPr>
        <p:txBody>
          <a:bodyPr anchorCtr="0" anchor="ctr" bIns="45700" lIns="91425" spcFirstLastPara="1" rIns="91425" wrap="square" tIns="45700">
            <a:noAutofit/>
          </a:bodyPr>
          <a:lstStyle>
            <a:lvl1pPr indent="0" lvl="0" marL="0" marR="0" algn="l">
              <a:spcBef>
                <a:spcPts val="0"/>
              </a:spcBef>
              <a:spcAft>
                <a:spcPts val="0"/>
              </a:spcAft>
              <a:buNone/>
              <a:defRPr b="1" sz="2400">
                <a:solidFill>
                  <a:schemeClr val="dk2"/>
                </a:solidFill>
                <a:latin typeface="Times New Roman"/>
                <a:ea typeface="Times New Roman"/>
                <a:cs typeface="Times New Roman"/>
                <a:sym typeface="Times New Roman"/>
              </a:defRPr>
            </a:lvl1pPr>
            <a:lvl2pPr indent="0" lvl="1" marL="0" marR="0" algn="l">
              <a:spcBef>
                <a:spcPts val="0"/>
              </a:spcBef>
              <a:spcAft>
                <a:spcPts val="0"/>
              </a:spcAft>
              <a:buNone/>
              <a:defRPr b="1" sz="2400">
                <a:solidFill>
                  <a:schemeClr val="dk2"/>
                </a:solidFill>
                <a:latin typeface="Times New Roman"/>
                <a:ea typeface="Times New Roman"/>
                <a:cs typeface="Times New Roman"/>
                <a:sym typeface="Times New Roman"/>
              </a:defRPr>
            </a:lvl2pPr>
            <a:lvl3pPr indent="0" lvl="2" marL="0" marR="0" algn="l">
              <a:spcBef>
                <a:spcPts val="0"/>
              </a:spcBef>
              <a:spcAft>
                <a:spcPts val="0"/>
              </a:spcAft>
              <a:buNone/>
              <a:defRPr b="1" sz="2400">
                <a:solidFill>
                  <a:schemeClr val="dk2"/>
                </a:solidFill>
                <a:latin typeface="Times New Roman"/>
                <a:ea typeface="Times New Roman"/>
                <a:cs typeface="Times New Roman"/>
                <a:sym typeface="Times New Roman"/>
              </a:defRPr>
            </a:lvl3pPr>
            <a:lvl4pPr indent="0" lvl="3" marL="0" marR="0" algn="l">
              <a:spcBef>
                <a:spcPts val="0"/>
              </a:spcBef>
              <a:spcAft>
                <a:spcPts val="0"/>
              </a:spcAft>
              <a:buNone/>
              <a:defRPr b="1" sz="2400">
                <a:solidFill>
                  <a:schemeClr val="dk2"/>
                </a:solidFill>
                <a:latin typeface="Times New Roman"/>
                <a:ea typeface="Times New Roman"/>
                <a:cs typeface="Times New Roman"/>
                <a:sym typeface="Times New Roman"/>
              </a:defRPr>
            </a:lvl4pPr>
            <a:lvl5pPr indent="0" lvl="4" marL="0" marR="0" algn="l">
              <a:spcBef>
                <a:spcPts val="0"/>
              </a:spcBef>
              <a:spcAft>
                <a:spcPts val="0"/>
              </a:spcAft>
              <a:buNone/>
              <a:defRPr b="1" sz="2400">
                <a:solidFill>
                  <a:schemeClr val="dk2"/>
                </a:solidFill>
                <a:latin typeface="Times New Roman"/>
                <a:ea typeface="Times New Roman"/>
                <a:cs typeface="Times New Roman"/>
                <a:sym typeface="Times New Roman"/>
              </a:defRPr>
            </a:lvl5pPr>
            <a:lvl6pPr indent="0" lvl="5" marL="0" marR="0" algn="l">
              <a:spcBef>
                <a:spcPts val="0"/>
              </a:spcBef>
              <a:spcAft>
                <a:spcPts val="0"/>
              </a:spcAft>
              <a:buNone/>
              <a:defRPr b="1" sz="2400">
                <a:solidFill>
                  <a:schemeClr val="dk2"/>
                </a:solidFill>
                <a:latin typeface="Times New Roman"/>
                <a:ea typeface="Times New Roman"/>
                <a:cs typeface="Times New Roman"/>
                <a:sym typeface="Times New Roman"/>
              </a:defRPr>
            </a:lvl6pPr>
            <a:lvl7pPr indent="0" lvl="6" marL="0" marR="0" algn="l">
              <a:spcBef>
                <a:spcPts val="0"/>
              </a:spcBef>
              <a:spcAft>
                <a:spcPts val="0"/>
              </a:spcAft>
              <a:buNone/>
              <a:defRPr b="1" sz="2400">
                <a:solidFill>
                  <a:schemeClr val="dk2"/>
                </a:solidFill>
                <a:latin typeface="Times New Roman"/>
                <a:ea typeface="Times New Roman"/>
                <a:cs typeface="Times New Roman"/>
                <a:sym typeface="Times New Roman"/>
              </a:defRPr>
            </a:lvl7pPr>
            <a:lvl8pPr indent="0" lvl="7" marL="0" marR="0" algn="l">
              <a:spcBef>
                <a:spcPts val="0"/>
              </a:spcBef>
              <a:spcAft>
                <a:spcPts val="0"/>
              </a:spcAft>
              <a:buNone/>
              <a:defRPr b="1" sz="2400">
                <a:solidFill>
                  <a:schemeClr val="dk2"/>
                </a:solidFill>
                <a:latin typeface="Times New Roman"/>
                <a:ea typeface="Times New Roman"/>
                <a:cs typeface="Times New Roman"/>
                <a:sym typeface="Times New Roman"/>
              </a:defRPr>
            </a:lvl8pPr>
            <a:lvl9pPr indent="0" lvl="8" marL="0" marR="0" algn="l">
              <a:spcBef>
                <a:spcPts val="0"/>
              </a:spcBef>
              <a:spcAft>
                <a:spcPts val="0"/>
              </a:spcAft>
              <a:buNone/>
              <a:defRPr b="1" sz="2400">
                <a:solidFill>
                  <a:schemeClr val="dk2"/>
                </a:solidFill>
                <a:latin typeface="Times New Roman"/>
                <a:ea typeface="Times New Roman"/>
                <a:cs typeface="Times New Roman"/>
                <a:sym typeface="Times New Roman"/>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5" name="Shape 35"/>
        <p:cNvGrpSpPr/>
        <p:nvPr/>
      </p:nvGrpSpPr>
      <p:grpSpPr>
        <a:xfrm>
          <a:off x="0" y="0"/>
          <a:ext cx="0" cy="0"/>
          <a:chOff x="0" y="0"/>
          <a:chExt cx="0" cy="0"/>
        </a:xfrm>
      </p:grpSpPr>
      <p:sp>
        <p:nvSpPr>
          <p:cNvPr id="36" name="Google Shape;36;p42"/>
          <p:cNvSpPr txBox="1"/>
          <p:nvPr>
            <p:ph type="title"/>
          </p:nvPr>
        </p:nvSpPr>
        <p:spPr>
          <a:xfrm>
            <a:off x="609600" y="1447802"/>
            <a:ext cx="10363200" cy="432117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dk1"/>
              </a:buClr>
              <a:buSzPts val="11733"/>
              <a:buFont typeface="Arial Black"/>
              <a:buNone/>
              <a:defRPr b="0" sz="11733" cap="none">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 name="Google Shape;37;p42"/>
          <p:cNvSpPr txBox="1"/>
          <p:nvPr>
            <p:ph idx="1" type="body"/>
          </p:nvPr>
        </p:nvSpPr>
        <p:spPr>
          <a:xfrm>
            <a:off x="609600" y="228601"/>
            <a:ext cx="10363200" cy="1066800"/>
          </a:xfrm>
          <a:prstGeom prst="rect">
            <a:avLst/>
          </a:prstGeom>
          <a:noFill/>
          <a:ln>
            <a:noFill/>
          </a:ln>
        </p:spPr>
        <p:txBody>
          <a:bodyPr anchorCtr="0" anchor="b" bIns="45700" lIns="91425" spcFirstLastPara="1" rIns="91425" wrap="square" tIns="45700">
            <a:normAutofit/>
          </a:bodyPr>
          <a:lstStyle>
            <a:lvl1pPr indent="-228600" lvl="0" marL="457200" algn="l">
              <a:spcBef>
                <a:spcPts val="533"/>
              </a:spcBef>
              <a:spcAft>
                <a:spcPts val="0"/>
              </a:spcAft>
              <a:buClr>
                <a:schemeClr val="dk2"/>
              </a:buClr>
              <a:buSzPts val="2667"/>
              <a:buNone/>
              <a:defRPr b="0" sz="2667" cap="none">
                <a:solidFill>
                  <a:schemeClr val="dk2"/>
                </a:solidFill>
                <a:latin typeface="Arial Black"/>
                <a:ea typeface="Arial Black"/>
                <a:cs typeface="Arial Black"/>
                <a:sym typeface="Arial Black"/>
              </a:defRPr>
            </a:lvl1pPr>
            <a:lvl2pPr indent="-228600" lvl="1" marL="914400" algn="l">
              <a:spcBef>
                <a:spcPts val="800"/>
              </a:spcBef>
              <a:spcAft>
                <a:spcPts val="0"/>
              </a:spcAft>
              <a:buSzPts val="2400"/>
              <a:buNone/>
              <a:defRPr sz="2400">
                <a:solidFill>
                  <a:srgbClr val="888888"/>
                </a:solidFill>
              </a:defRPr>
            </a:lvl2pPr>
            <a:lvl3pPr indent="-228600" lvl="2" marL="1371600" algn="l">
              <a:spcBef>
                <a:spcPts val="427"/>
              </a:spcBef>
              <a:spcAft>
                <a:spcPts val="0"/>
              </a:spcAft>
              <a:buSzPts val="2133"/>
              <a:buNone/>
              <a:defRPr sz="2133">
                <a:solidFill>
                  <a:srgbClr val="888888"/>
                </a:solidFill>
              </a:defRPr>
            </a:lvl3pPr>
            <a:lvl4pPr indent="-228600" lvl="3" marL="1828800" algn="l">
              <a:spcBef>
                <a:spcPts val="373"/>
              </a:spcBef>
              <a:spcAft>
                <a:spcPts val="0"/>
              </a:spcAft>
              <a:buSzPts val="1867"/>
              <a:buNone/>
              <a:defRPr sz="1867">
                <a:solidFill>
                  <a:srgbClr val="888888"/>
                </a:solidFill>
              </a:defRPr>
            </a:lvl4pPr>
            <a:lvl5pPr indent="-228600" lvl="4" marL="2286000" algn="l">
              <a:spcBef>
                <a:spcPts val="373"/>
              </a:spcBef>
              <a:spcAft>
                <a:spcPts val="0"/>
              </a:spcAft>
              <a:buSzPts val="1867"/>
              <a:buNone/>
              <a:defRPr sz="1867">
                <a:solidFill>
                  <a:srgbClr val="888888"/>
                </a:solidFill>
              </a:defRPr>
            </a:lvl5pPr>
            <a:lvl6pPr indent="-228600" lvl="5" marL="2743200" algn="l">
              <a:spcBef>
                <a:spcPts val="373"/>
              </a:spcBef>
              <a:spcAft>
                <a:spcPts val="0"/>
              </a:spcAft>
              <a:buSzPts val="1867"/>
              <a:buNone/>
              <a:defRPr sz="1867">
                <a:solidFill>
                  <a:srgbClr val="888888"/>
                </a:solidFill>
              </a:defRPr>
            </a:lvl6pPr>
            <a:lvl7pPr indent="-228600" lvl="6" marL="3200400" algn="l">
              <a:spcBef>
                <a:spcPts val="373"/>
              </a:spcBef>
              <a:spcAft>
                <a:spcPts val="0"/>
              </a:spcAft>
              <a:buSzPts val="1867"/>
              <a:buNone/>
              <a:defRPr sz="1867">
                <a:solidFill>
                  <a:srgbClr val="888888"/>
                </a:solidFill>
              </a:defRPr>
            </a:lvl7pPr>
            <a:lvl8pPr indent="-228600" lvl="7" marL="3657600" algn="l">
              <a:spcBef>
                <a:spcPts val="373"/>
              </a:spcBef>
              <a:spcAft>
                <a:spcPts val="0"/>
              </a:spcAft>
              <a:buSzPts val="1867"/>
              <a:buNone/>
              <a:defRPr sz="1867">
                <a:solidFill>
                  <a:srgbClr val="888888"/>
                </a:solidFill>
              </a:defRPr>
            </a:lvl8pPr>
            <a:lvl9pPr indent="-228600" lvl="8" marL="4114800" algn="l">
              <a:spcBef>
                <a:spcPts val="373"/>
              </a:spcBef>
              <a:spcAft>
                <a:spcPts val="0"/>
              </a:spcAft>
              <a:buSzPts val="1867"/>
              <a:buNone/>
              <a:defRPr sz="1867">
                <a:solidFill>
                  <a:srgbClr val="888888"/>
                </a:solidFill>
              </a:defRPr>
            </a:lvl9pPr>
          </a:lstStyle>
          <a:p/>
        </p:txBody>
      </p:sp>
      <p:sp>
        <p:nvSpPr>
          <p:cNvPr id="38" name="Google Shape;38;p42"/>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42"/>
          <p:cNvSpPr txBox="1"/>
          <p:nvPr>
            <p:ph idx="12" type="sldNum"/>
          </p:nvPr>
        </p:nvSpPr>
        <p:spPr>
          <a:xfrm rot="-5400000">
            <a:off x="11189125" y="5824645"/>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a:lvl1pPr>
            <a:lvl2pPr indent="0" lvl="1" marL="0" algn="l">
              <a:spcBef>
                <a:spcPts val="0"/>
              </a:spcBef>
              <a:spcAft>
                <a:spcPts val="0"/>
              </a:spcAft>
              <a:buNone/>
              <a:defRPr/>
            </a:lvl2pPr>
            <a:lvl3pPr indent="0" lvl="2" marL="0" algn="l">
              <a:spcBef>
                <a:spcPts val="0"/>
              </a:spcBef>
              <a:spcAft>
                <a:spcPts val="0"/>
              </a:spcAft>
              <a:buNone/>
              <a:defRPr/>
            </a:lvl3pPr>
            <a:lvl4pPr indent="0" lvl="3" marL="0" algn="l">
              <a:spcBef>
                <a:spcPts val="0"/>
              </a:spcBef>
              <a:spcAft>
                <a:spcPts val="0"/>
              </a:spcAft>
              <a:buNone/>
              <a:defRPr/>
            </a:lvl4pPr>
            <a:lvl5pPr indent="0" lvl="4" marL="0" algn="l">
              <a:spcBef>
                <a:spcPts val="0"/>
              </a:spcBef>
              <a:spcAft>
                <a:spcPts val="0"/>
              </a:spcAft>
              <a:buNone/>
              <a:defRPr/>
            </a:lvl5pPr>
            <a:lvl6pPr indent="0" lvl="5" marL="0" algn="l">
              <a:spcBef>
                <a:spcPts val="0"/>
              </a:spcBef>
              <a:spcAft>
                <a:spcPts val="0"/>
              </a:spcAft>
              <a:buNone/>
              <a:defRPr/>
            </a:lvl6pPr>
            <a:lvl7pPr indent="0" lvl="6" marL="0" algn="l">
              <a:spcBef>
                <a:spcPts val="0"/>
              </a:spcBef>
              <a:spcAft>
                <a:spcPts val="0"/>
              </a:spcAft>
              <a:buNone/>
              <a:defRPr/>
            </a:lvl7pPr>
            <a:lvl8pPr indent="0" lvl="7" marL="0" algn="l">
              <a:spcBef>
                <a:spcPts val="0"/>
              </a:spcBef>
              <a:spcAft>
                <a:spcPts val="0"/>
              </a:spcAft>
              <a:buNone/>
              <a:defRPr/>
            </a:lvl8pPr>
            <a:lvl9pPr indent="0" lvl="8" marL="0" algn="l">
              <a:spcBef>
                <a:spcPts val="0"/>
              </a:spcBef>
              <a:spcAft>
                <a:spcPts val="0"/>
              </a:spcAft>
              <a:buNone/>
              <a:defRPr/>
            </a:lvl9pPr>
          </a:lstStyle>
          <a:p>
            <a:pPr indent="0" lvl="0" marL="0" rtl="0" algn="l">
              <a:spcBef>
                <a:spcPts val="0"/>
              </a:spcBef>
              <a:spcAft>
                <a:spcPts val="0"/>
              </a:spcAft>
              <a:buNone/>
            </a:pPr>
            <a:fld id="{00000000-1234-1234-1234-123412341234}" type="slidenum">
              <a:rPr lang="en-US"/>
              <a:t>‹#›</a:t>
            </a:fld>
            <a:endParaRPr/>
          </a:p>
        </p:txBody>
      </p:sp>
      <p:sp>
        <p:nvSpPr>
          <p:cNvPr id="40" name="Google Shape;40;p42"/>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41" name="Shape 41"/>
        <p:cNvGrpSpPr/>
        <p:nvPr/>
      </p:nvGrpSpPr>
      <p:grpSpPr>
        <a:xfrm>
          <a:off x="0" y="0"/>
          <a:ext cx="0" cy="0"/>
          <a:chOff x="0" y="0"/>
          <a:chExt cx="0" cy="0"/>
        </a:xfrm>
      </p:grpSpPr>
      <p:sp>
        <p:nvSpPr>
          <p:cNvPr id="42" name="Google Shape;42;p43"/>
          <p:cNvSpPr txBox="1"/>
          <p:nvPr>
            <p:ph type="title"/>
          </p:nvPr>
        </p:nvSpPr>
        <p:spPr>
          <a:xfrm>
            <a:off x="609600" y="152719"/>
            <a:ext cx="7721600" cy="13716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43"/>
          <p:cNvSpPr txBox="1"/>
          <p:nvPr>
            <p:ph idx="1" type="body"/>
          </p:nvPr>
        </p:nvSpPr>
        <p:spPr>
          <a:xfrm>
            <a:off x="2174240" y="1574801"/>
            <a:ext cx="4389120" cy="4525963"/>
          </a:xfrm>
          <a:prstGeom prst="rect">
            <a:avLst/>
          </a:prstGeom>
          <a:noFill/>
          <a:ln>
            <a:noFill/>
          </a:ln>
        </p:spPr>
        <p:txBody>
          <a:bodyPr anchorCtr="0" anchor="t" bIns="45700" lIns="91425" spcFirstLastPara="1" rIns="91425" wrap="square" tIns="45700">
            <a:normAutofit/>
          </a:bodyPr>
          <a:lstStyle>
            <a:lvl1pPr indent="-228600" lvl="0" marL="457200" algn="l">
              <a:spcBef>
                <a:spcPts val="747"/>
              </a:spcBef>
              <a:spcAft>
                <a:spcPts val="0"/>
              </a:spcAft>
              <a:buClr>
                <a:schemeClr val="dk1"/>
              </a:buClr>
              <a:buSzPts val="3733"/>
              <a:buNone/>
              <a:defRPr sz="3733"/>
            </a:lvl1pPr>
            <a:lvl2pPr indent="-431800" lvl="1" marL="914400" algn="l">
              <a:spcBef>
                <a:spcPts val="800"/>
              </a:spcBef>
              <a:spcAft>
                <a:spcPts val="0"/>
              </a:spcAft>
              <a:buSzPts val="3200"/>
              <a:buChar char="•"/>
              <a:defRPr sz="3200"/>
            </a:lvl2pPr>
            <a:lvl3pPr indent="-397954" lvl="2" marL="1371600" algn="l">
              <a:spcBef>
                <a:spcPts val="533"/>
              </a:spcBef>
              <a:spcAft>
                <a:spcPts val="0"/>
              </a:spcAft>
              <a:buSzPts val="2667"/>
              <a:buChar char="•"/>
              <a:defRPr sz="2667"/>
            </a:lvl3pPr>
            <a:lvl4pPr indent="-381000" lvl="3" marL="1828800" algn="l">
              <a:spcBef>
                <a:spcPts val="480"/>
              </a:spcBef>
              <a:spcAft>
                <a:spcPts val="0"/>
              </a:spcAft>
              <a:buSzPts val="2400"/>
              <a:buChar char="•"/>
              <a:defRPr sz="2400"/>
            </a:lvl4pPr>
            <a:lvl5pPr indent="-381000" lvl="4" marL="2286000" algn="l">
              <a:spcBef>
                <a:spcPts val="480"/>
              </a:spcBef>
              <a:spcAft>
                <a:spcPts val="0"/>
              </a:spcAft>
              <a:buSzPts val="2400"/>
              <a:buChar char="•"/>
              <a:defRPr sz="2400"/>
            </a:lvl5pPr>
            <a:lvl6pPr indent="-381000" lvl="5" marL="2743200" algn="l">
              <a:spcBef>
                <a:spcPts val="480"/>
              </a:spcBef>
              <a:spcAft>
                <a:spcPts val="0"/>
              </a:spcAft>
              <a:buSzPts val="2400"/>
              <a:buChar char="•"/>
              <a:defRPr sz="2400"/>
            </a:lvl6pPr>
            <a:lvl7pPr indent="-381000" lvl="6" marL="3200400" algn="l">
              <a:spcBef>
                <a:spcPts val="480"/>
              </a:spcBef>
              <a:spcAft>
                <a:spcPts val="0"/>
              </a:spcAft>
              <a:buSzPts val="2400"/>
              <a:buChar char="•"/>
              <a:defRPr sz="2400"/>
            </a:lvl7pPr>
            <a:lvl8pPr indent="-381000" lvl="7" marL="3657600" algn="l">
              <a:spcBef>
                <a:spcPts val="480"/>
              </a:spcBef>
              <a:spcAft>
                <a:spcPts val="0"/>
              </a:spcAft>
              <a:buSzPts val="2400"/>
              <a:buChar char="•"/>
              <a:defRPr sz="2400"/>
            </a:lvl8pPr>
            <a:lvl9pPr indent="-381000" lvl="8" marL="4114800" algn="l">
              <a:spcBef>
                <a:spcPts val="480"/>
              </a:spcBef>
              <a:spcAft>
                <a:spcPts val="0"/>
              </a:spcAft>
              <a:buSzPts val="2400"/>
              <a:buChar char="•"/>
              <a:defRPr sz="2400"/>
            </a:lvl9pPr>
          </a:lstStyle>
          <a:p/>
        </p:txBody>
      </p:sp>
      <p:sp>
        <p:nvSpPr>
          <p:cNvPr id="44" name="Google Shape;44;p43"/>
          <p:cNvSpPr txBox="1"/>
          <p:nvPr>
            <p:ph idx="2" type="body"/>
          </p:nvPr>
        </p:nvSpPr>
        <p:spPr>
          <a:xfrm>
            <a:off x="6786880" y="1574801"/>
            <a:ext cx="4389120" cy="4525963"/>
          </a:xfrm>
          <a:prstGeom prst="rect">
            <a:avLst/>
          </a:prstGeom>
          <a:noFill/>
          <a:ln>
            <a:noFill/>
          </a:ln>
        </p:spPr>
        <p:txBody>
          <a:bodyPr anchorCtr="0" anchor="t" bIns="45700" lIns="91425" spcFirstLastPara="1" rIns="91425" wrap="square" tIns="45700">
            <a:normAutofit/>
          </a:bodyPr>
          <a:lstStyle>
            <a:lvl1pPr indent="-228600" lvl="0" marL="457200" algn="l">
              <a:spcBef>
                <a:spcPts val="747"/>
              </a:spcBef>
              <a:spcAft>
                <a:spcPts val="0"/>
              </a:spcAft>
              <a:buClr>
                <a:schemeClr val="dk1"/>
              </a:buClr>
              <a:buSzPts val="3733"/>
              <a:buNone/>
              <a:defRPr sz="3733"/>
            </a:lvl1pPr>
            <a:lvl2pPr indent="-431800" lvl="1" marL="914400" algn="l">
              <a:spcBef>
                <a:spcPts val="800"/>
              </a:spcBef>
              <a:spcAft>
                <a:spcPts val="0"/>
              </a:spcAft>
              <a:buSzPts val="3200"/>
              <a:buChar char="•"/>
              <a:defRPr sz="3200"/>
            </a:lvl2pPr>
            <a:lvl3pPr indent="-397954" lvl="2" marL="1371600" algn="l">
              <a:spcBef>
                <a:spcPts val="533"/>
              </a:spcBef>
              <a:spcAft>
                <a:spcPts val="0"/>
              </a:spcAft>
              <a:buSzPts val="2667"/>
              <a:buChar char="•"/>
              <a:defRPr sz="2667"/>
            </a:lvl3pPr>
            <a:lvl4pPr indent="-381000" lvl="3" marL="1828800" algn="l">
              <a:spcBef>
                <a:spcPts val="480"/>
              </a:spcBef>
              <a:spcAft>
                <a:spcPts val="0"/>
              </a:spcAft>
              <a:buSzPts val="2400"/>
              <a:buChar char="•"/>
              <a:defRPr sz="2400"/>
            </a:lvl4pPr>
            <a:lvl5pPr indent="-381000" lvl="4" marL="2286000" algn="l">
              <a:spcBef>
                <a:spcPts val="480"/>
              </a:spcBef>
              <a:spcAft>
                <a:spcPts val="0"/>
              </a:spcAft>
              <a:buSzPts val="2400"/>
              <a:buChar char="•"/>
              <a:defRPr sz="2400"/>
            </a:lvl5pPr>
            <a:lvl6pPr indent="-381000" lvl="5" marL="2743200" algn="l">
              <a:spcBef>
                <a:spcPts val="480"/>
              </a:spcBef>
              <a:spcAft>
                <a:spcPts val="0"/>
              </a:spcAft>
              <a:buSzPts val="2400"/>
              <a:buChar char="•"/>
              <a:defRPr sz="2400"/>
            </a:lvl6pPr>
            <a:lvl7pPr indent="-381000" lvl="6" marL="3200400" algn="l">
              <a:spcBef>
                <a:spcPts val="480"/>
              </a:spcBef>
              <a:spcAft>
                <a:spcPts val="0"/>
              </a:spcAft>
              <a:buSzPts val="2400"/>
              <a:buChar char="•"/>
              <a:defRPr sz="2400"/>
            </a:lvl7pPr>
            <a:lvl8pPr indent="-381000" lvl="7" marL="3657600" algn="l">
              <a:spcBef>
                <a:spcPts val="480"/>
              </a:spcBef>
              <a:spcAft>
                <a:spcPts val="0"/>
              </a:spcAft>
              <a:buSzPts val="2400"/>
              <a:buChar char="•"/>
              <a:defRPr sz="2400"/>
            </a:lvl8pPr>
            <a:lvl9pPr indent="-381000" lvl="8" marL="4114800" algn="l">
              <a:spcBef>
                <a:spcPts val="480"/>
              </a:spcBef>
              <a:spcAft>
                <a:spcPts val="0"/>
              </a:spcAft>
              <a:buSzPts val="2400"/>
              <a:buChar char="•"/>
              <a:defRPr sz="2400"/>
            </a:lvl9pPr>
          </a:lstStyle>
          <a:p/>
        </p:txBody>
      </p:sp>
      <p:sp>
        <p:nvSpPr>
          <p:cNvPr id="45" name="Google Shape;45;p43"/>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43"/>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43"/>
          <p:cNvSpPr txBox="1"/>
          <p:nvPr>
            <p:ph idx="12" type="sldNum"/>
          </p:nvPr>
        </p:nvSpPr>
        <p:spPr>
          <a:xfrm rot="-5400000">
            <a:off x="11189125" y="5824645"/>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a:lvl1pPr>
            <a:lvl2pPr indent="0" lvl="1" marL="0" algn="l">
              <a:spcBef>
                <a:spcPts val="0"/>
              </a:spcBef>
              <a:spcAft>
                <a:spcPts val="0"/>
              </a:spcAft>
              <a:buNone/>
              <a:defRPr/>
            </a:lvl2pPr>
            <a:lvl3pPr indent="0" lvl="2" marL="0" algn="l">
              <a:spcBef>
                <a:spcPts val="0"/>
              </a:spcBef>
              <a:spcAft>
                <a:spcPts val="0"/>
              </a:spcAft>
              <a:buNone/>
              <a:defRPr/>
            </a:lvl3pPr>
            <a:lvl4pPr indent="0" lvl="3" marL="0" algn="l">
              <a:spcBef>
                <a:spcPts val="0"/>
              </a:spcBef>
              <a:spcAft>
                <a:spcPts val="0"/>
              </a:spcAft>
              <a:buNone/>
              <a:defRPr/>
            </a:lvl4pPr>
            <a:lvl5pPr indent="0" lvl="4" marL="0" algn="l">
              <a:spcBef>
                <a:spcPts val="0"/>
              </a:spcBef>
              <a:spcAft>
                <a:spcPts val="0"/>
              </a:spcAft>
              <a:buNone/>
              <a:defRPr/>
            </a:lvl5pPr>
            <a:lvl6pPr indent="0" lvl="5" marL="0" algn="l">
              <a:spcBef>
                <a:spcPts val="0"/>
              </a:spcBef>
              <a:spcAft>
                <a:spcPts val="0"/>
              </a:spcAft>
              <a:buNone/>
              <a:defRPr/>
            </a:lvl6pPr>
            <a:lvl7pPr indent="0" lvl="6" marL="0" algn="l">
              <a:spcBef>
                <a:spcPts val="0"/>
              </a:spcBef>
              <a:spcAft>
                <a:spcPts val="0"/>
              </a:spcAft>
              <a:buNone/>
              <a:defRPr/>
            </a:lvl7pPr>
            <a:lvl8pPr indent="0" lvl="7" marL="0" algn="l">
              <a:spcBef>
                <a:spcPts val="0"/>
              </a:spcBef>
              <a:spcAft>
                <a:spcPts val="0"/>
              </a:spcAft>
              <a:buNone/>
              <a:defRPr/>
            </a:lvl8pPr>
            <a:lvl9pPr indent="0" lvl="8" marL="0" algn="l">
              <a:spcBef>
                <a:spcPts val="0"/>
              </a:spcBef>
              <a:spcAft>
                <a:spcPts val="0"/>
              </a:spcAft>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8" name="Shape 48"/>
        <p:cNvGrpSpPr/>
        <p:nvPr/>
      </p:nvGrpSpPr>
      <p:grpSpPr>
        <a:xfrm>
          <a:off x="0" y="0"/>
          <a:ext cx="0" cy="0"/>
          <a:chOff x="0" y="0"/>
          <a:chExt cx="0" cy="0"/>
        </a:xfrm>
      </p:grpSpPr>
      <p:sp>
        <p:nvSpPr>
          <p:cNvPr id="49" name="Google Shape;49;p44"/>
          <p:cNvSpPr txBox="1"/>
          <p:nvPr>
            <p:ph type="title"/>
          </p:nvPr>
        </p:nvSpPr>
        <p:spPr>
          <a:xfrm>
            <a:off x="609600" y="152719"/>
            <a:ext cx="7721600" cy="13716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4800"/>
              <a:buFont typeface="Arial Black"/>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44"/>
          <p:cNvSpPr txBox="1"/>
          <p:nvPr>
            <p:ph idx="1" type="body"/>
          </p:nvPr>
        </p:nvSpPr>
        <p:spPr>
          <a:xfrm>
            <a:off x="2170176" y="1572768"/>
            <a:ext cx="4389120" cy="639763"/>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chemeClr val="dk1"/>
              </a:buClr>
              <a:buSzPts val="2400"/>
              <a:buNone/>
              <a:defRPr b="0" sz="2400" cap="none">
                <a:solidFill>
                  <a:schemeClr val="dk1"/>
                </a:solidFill>
                <a:latin typeface="Arial Black"/>
                <a:ea typeface="Arial Black"/>
                <a:cs typeface="Arial Black"/>
                <a:sym typeface="Arial Black"/>
              </a:defRPr>
            </a:lvl1pPr>
            <a:lvl2pPr indent="-228600" lvl="1" marL="914400" algn="l">
              <a:spcBef>
                <a:spcPts val="800"/>
              </a:spcBef>
              <a:spcAft>
                <a:spcPts val="0"/>
              </a:spcAft>
              <a:buSzPts val="2667"/>
              <a:buNone/>
              <a:defRPr b="1" sz="2667"/>
            </a:lvl2pPr>
            <a:lvl3pPr indent="-228600" lvl="2" marL="1371600" algn="l">
              <a:spcBef>
                <a:spcPts val="480"/>
              </a:spcBef>
              <a:spcAft>
                <a:spcPts val="0"/>
              </a:spcAft>
              <a:buSzPts val="2400"/>
              <a:buNone/>
              <a:defRPr b="1" sz="2400"/>
            </a:lvl3pPr>
            <a:lvl4pPr indent="-228600" lvl="3" marL="1828800" algn="l">
              <a:spcBef>
                <a:spcPts val="427"/>
              </a:spcBef>
              <a:spcAft>
                <a:spcPts val="0"/>
              </a:spcAft>
              <a:buSzPts val="2133"/>
              <a:buNone/>
              <a:defRPr b="1" sz="2133"/>
            </a:lvl4pPr>
            <a:lvl5pPr indent="-228600" lvl="4" marL="2286000" algn="l">
              <a:spcBef>
                <a:spcPts val="427"/>
              </a:spcBef>
              <a:spcAft>
                <a:spcPts val="0"/>
              </a:spcAft>
              <a:buSzPts val="2133"/>
              <a:buNone/>
              <a:defRPr b="1" sz="2133"/>
            </a:lvl5pPr>
            <a:lvl6pPr indent="-228600" lvl="5" marL="2743200" algn="l">
              <a:spcBef>
                <a:spcPts val="427"/>
              </a:spcBef>
              <a:spcAft>
                <a:spcPts val="0"/>
              </a:spcAft>
              <a:buSzPts val="2133"/>
              <a:buNone/>
              <a:defRPr b="1" sz="2133"/>
            </a:lvl6pPr>
            <a:lvl7pPr indent="-228600" lvl="6" marL="3200400" algn="l">
              <a:spcBef>
                <a:spcPts val="427"/>
              </a:spcBef>
              <a:spcAft>
                <a:spcPts val="0"/>
              </a:spcAft>
              <a:buSzPts val="2133"/>
              <a:buNone/>
              <a:defRPr b="1" sz="2133"/>
            </a:lvl7pPr>
            <a:lvl8pPr indent="-228600" lvl="7" marL="3657600" algn="l">
              <a:spcBef>
                <a:spcPts val="427"/>
              </a:spcBef>
              <a:spcAft>
                <a:spcPts val="0"/>
              </a:spcAft>
              <a:buSzPts val="2133"/>
              <a:buNone/>
              <a:defRPr b="1" sz="2133"/>
            </a:lvl8pPr>
            <a:lvl9pPr indent="-228600" lvl="8" marL="4114800" algn="l">
              <a:spcBef>
                <a:spcPts val="427"/>
              </a:spcBef>
              <a:spcAft>
                <a:spcPts val="0"/>
              </a:spcAft>
              <a:buSzPts val="2133"/>
              <a:buNone/>
              <a:defRPr b="1" sz="2133"/>
            </a:lvl9pPr>
          </a:lstStyle>
          <a:p/>
        </p:txBody>
      </p:sp>
      <p:sp>
        <p:nvSpPr>
          <p:cNvPr id="51" name="Google Shape;51;p44"/>
          <p:cNvSpPr txBox="1"/>
          <p:nvPr>
            <p:ph idx="2" type="body"/>
          </p:nvPr>
        </p:nvSpPr>
        <p:spPr>
          <a:xfrm>
            <a:off x="2170176" y="2259367"/>
            <a:ext cx="4389120" cy="3840480"/>
          </a:xfrm>
          <a:prstGeom prst="rect">
            <a:avLst/>
          </a:prstGeom>
          <a:noFill/>
          <a:ln>
            <a:noFill/>
          </a:ln>
        </p:spPr>
        <p:txBody>
          <a:bodyPr anchorCtr="0" anchor="t" bIns="45700" lIns="91425" spcFirstLastPara="1" rIns="91425" wrap="square" tIns="45700">
            <a:normAutofit/>
          </a:bodyPr>
          <a:lstStyle>
            <a:lvl1pPr indent="-228600" lvl="0" marL="457200" algn="l">
              <a:spcBef>
                <a:spcPts val="640"/>
              </a:spcBef>
              <a:spcAft>
                <a:spcPts val="0"/>
              </a:spcAft>
              <a:buClr>
                <a:schemeClr val="dk1"/>
              </a:buClr>
              <a:buSzPts val="3200"/>
              <a:buNone/>
              <a:defRPr sz="3200"/>
            </a:lvl1pPr>
            <a:lvl2pPr indent="-397954" lvl="1" marL="914400" algn="l">
              <a:spcBef>
                <a:spcPts val="800"/>
              </a:spcBef>
              <a:spcAft>
                <a:spcPts val="0"/>
              </a:spcAft>
              <a:buSzPts val="2667"/>
              <a:buChar char="•"/>
              <a:defRPr sz="2667"/>
            </a:lvl2pPr>
            <a:lvl3pPr indent="-381000" lvl="2" marL="1371600" algn="l">
              <a:spcBef>
                <a:spcPts val="480"/>
              </a:spcBef>
              <a:spcAft>
                <a:spcPts val="0"/>
              </a:spcAft>
              <a:buSzPts val="2400"/>
              <a:buChar char="•"/>
              <a:defRPr sz="2400"/>
            </a:lvl3pPr>
            <a:lvl4pPr indent="-364045" lvl="3" marL="1828800" algn="l">
              <a:spcBef>
                <a:spcPts val="427"/>
              </a:spcBef>
              <a:spcAft>
                <a:spcPts val="0"/>
              </a:spcAft>
              <a:buSzPts val="2133"/>
              <a:buChar char="•"/>
              <a:defRPr sz="2133"/>
            </a:lvl4pPr>
            <a:lvl5pPr indent="-364045" lvl="4" marL="2286000" algn="l">
              <a:spcBef>
                <a:spcPts val="427"/>
              </a:spcBef>
              <a:spcAft>
                <a:spcPts val="0"/>
              </a:spcAft>
              <a:buSzPts val="2133"/>
              <a:buChar char="•"/>
              <a:defRPr sz="2133"/>
            </a:lvl5pPr>
            <a:lvl6pPr indent="-364045" lvl="5" marL="2743200" algn="l">
              <a:spcBef>
                <a:spcPts val="427"/>
              </a:spcBef>
              <a:spcAft>
                <a:spcPts val="0"/>
              </a:spcAft>
              <a:buSzPts val="2133"/>
              <a:buChar char="•"/>
              <a:defRPr sz="2133"/>
            </a:lvl6pPr>
            <a:lvl7pPr indent="-364045" lvl="6" marL="3200400" algn="l">
              <a:spcBef>
                <a:spcPts val="427"/>
              </a:spcBef>
              <a:spcAft>
                <a:spcPts val="0"/>
              </a:spcAft>
              <a:buSzPts val="2133"/>
              <a:buChar char="•"/>
              <a:defRPr sz="2133"/>
            </a:lvl7pPr>
            <a:lvl8pPr indent="-364045" lvl="7" marL="3657600" algn="l">
              <a:spcBef>
                <a:spcPts val="427"/>
              </a:spcBef>
              <a:spcAft>
                <a:spcPts val="0"/>
              </a:spcAft>
              <a:buSzPts val="2133"/>
              <a:buChar char="•"/>
              <a:defRPr sz="2133"/>
            </a:lvl8pPr>
            <a:lvl9pPr indent="-364045" lvl="8" marL="4114800" algn="l">
              <a:spcBef>
                <a:spcPts val="427"/>
              </a:spcBef>
              <a:spcAft>
                <a:spcPts val="0"/>
              </a:spcAft>
              <a:buSzPts val="2133"/>
              <a:buChar char="•"/>
              <a:defRPr sz="2133"/>
            </a:lvl9pPr>
          </a:lstStyle>
          <a:p/>
        </p:txBody>
      </p:sp>
      <p:sp>
        <p:nvSpPr>
          <p:cNvPr id="52" name="Google Shape;52;p44"/>
          <p:cNvSpPr txBox="1"/>
          <p:nvPr>
            <p:ph idx="3" type="body"/>
          </p:nvPr>
        </p:nvSpPr>
        <p:spPr>
          <a:xfrm>
            <a:off x="6790944" y="1572768"/>
            <a:ext cx="4389120" cy="639763"/>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chemeClr val="dk1"/>
              </a:buClr>
              <a:buSzPts val="2400"/>
              <a:buNone/>
              <a:defRPr b="0" sz="2400" cap="none">
                <a:solidFill>
                  <a:schemeClr val="dk1"/>
                </a:solidFill>
                <a:latin typeface="Arial Black"/>
                <a:ea typeface="Arial Black"/>
                <a:cs typeface="Arial Black"/>
                <a:sym typeface="Arial Black"/>
              </a:defRPr>
            </a:lvl1pPr>
            <a:lvl2pPr indent="-228600" lvl="1" marL="914400" algn="l">
              <a:spcBef>
                <a:spcPts val="800"/>
              </a:spcBef>
              <a:spcAft>
                <a:spcPts val="0"/>
              </a:spcAft>
              <a:buSzPts val="2667"/>
              <a:buNone/>
              <a:defRPr b="1" sz="2667"/>
            </a:lvl2pPr>
            <a:lvl3pPr indent="-228600" lvl="2" marL="1371600" algn="l">
              <a:spcBef>
                <a:spcPts val="480"/>
              </a:spcBef>
              <a:spcAft>
                <a:spcPts val="0"/>
              </a:spcAft>
              <a:buSzPts val="2400"/>
              <a:buNone/>
              <a:defRPr b="1" sz="2400"/>
            </a:lvl3pPr>
            <a:lvl4pPr indent="-228600" lvl="3" marL="1828800" algn="l">
              <a:spcBef>
                <a:spcPts val="427"/>
              </a:spcBef>
              <a:spcAft>
                <a:spcPts val="0"/>
              </a:spcAft>
              <a:buSzPts val="2133"/>
              <a:buNone/>
              <a:defRPr b="1" sz="2133"/>
            </a:lvl4pPr>
            <a:lvl5pPr indent="-228600" lvl="4" marL="2286000" algn="l">
              <a:spcBef>
                <a:spcPts val="427"/>
              </a:spcBef>
              <a:spcAft>
                <a:spcPts val="0"/>
              </a:spcAft>
              <a:buSzPts val="2133"/>
              <a:buNone/>
              <a:defRPr b="1" sz="2133"/>
            </a:lvl5pPr>
            <a:lvl6pPr indent="-228600" lvl="5" marL="2743200" algn="l">
              <a:spcBef>
                <a:spcPts val="427"/>
              </a:spcBef>
              <a:spcAft>
                <a:spcPts val="0"/>
              </a:spcAft>
              <a:buSzPts val="2133"/>
              <a:buNone/>
              <a:defRPr b="1" sz="2133"/>
            </a:lvl6pPr>
            <a:lvl7pPr indent="-228600" lvl="6" marL="3200400" algn="l">
              <a:spcBef>
                <a:spcPts val="427"/>
              </a:spcBef>
              <a:spcAft>
                <a:spcPts val="0"/>
              </a:spcAft>
              <a:buSzPts val="2133"/>
              <a:buNone/>
              <a:defRPr b="1" sz="2133"/>
            </a:lvl7pPr>
            <a:lvl8pPr indent="-228600" lvl="7" marL="3657600" algn="l">
              <a:spcBef>
                <a:spcPts val="427"/>
              </a:spcBef>
              <a:spcAft>
                <a:spcPts val="0"/>
              </a:spcAft>
              <a:buSzPts val="2133"/>
              <a:buNone/>
              <a:defRPr b="1" sz="2133"/>
            </a:lvl8pPr>
            <a:lvl9pPr indent="-228600" lvl="8" marL="4114800" algn="l">
              <a:spcBef>
                <a:spcPts val="427"/>
              </a:spcBef>
              <a:spcAft>
                <a:spcPts val="0"/>
              </a:spcAft>
              <a:buSzPts val="2133"/>
              <a:buNone/>
              <a:defRPr b="1" sz="2133"/>
            </a:lvl9pPr>
          </a:lstStyle>
          <a:p/>
        </p:txBody>
      </p:sp>
      <p:sp>
        <p:nvSpPr>
          <p:cNvPr id="53" name="Google Shape;53;p44"/>
          <p:cNvSpPr txBox="1"/>
          <p:nvPr>
            <p:ph idx="4" type="body"/>
          </p:nvPr>
        </p:nvSpPr>
        <p:spPr>
          <a:xfrm>
            <a:off x="6790944" y="2259367"/>
            <a:ext cx="4389120" cy="3840480"/>
          </a:xfrm>
          <a:prstGeom prst="rect">
            <a:avLst/>
          </a:prstGeom>
          <a:noFill/>
          <a:ln>
            <a:noFill/>
          </a:ln>
        </p:spPr>
        <p:txBody>
          <a:bodyPr anchorCtr="0" anchor="t" bIns="45700" lIns="91425" spcFirstLastPara="1" rIns="91425" wrap="square" tIns="45700">
            <a:normAutofit/>
          </a:bodyPr>
          <a:lstStyle>
            <a:lvl1pPr indent="-228600" lvl="0" marL="457200" algn="l">
              <a:spcBef>
                <a:spcPts val="640"/>
              </a:spcBef>
              <a:spcAft>
                <a:spcPts val="0"/>
              </a:spcAft>
              <a:buClr>
                <a:schemeClr val="dk1"/>
              </a:buClr>
              <a:buSzPts val="3200"/>
              <a:buNone/>
              <a:defRPr sz="3200"/>
            </a:lvl1pPr>
            <a:lvl2pPr indent="-397954" lvl="1" marL="914400" algn="l">
              <a:spcBef>
                <a:spcPts val="800"/>
              </a:spcBef>
              <a:spcAft>
                <a:spcPts val="0"/>
              </a:spcAft>
              <a:buSzPts val="2667"/>
              <a:buChar char="•"/>
              <a:defRPr sz="2667"/>
            </a:lvl2pPr>
            <a:lvl3pPr indent="-381000" lvl="2" marL="1371600" algn="l">
              <a:spcBef>
                <a:spcPts val="480"/>
              </a:spcBef>
              <a:spcAft>
                <a:spcPts val="0"/>
              </a:spcAft>
              <a:buSzPts val="2400"/>
              <a:buChar char="•"/>
              <a:defRPr sz="2400"/>
            </a:lvl3pPr>
            <a:lvl4pPr indent="-364045" lvl="3" marL="1828800" algn="l">
              <a:spcBef>
                <a:spcPts val="427"/>
              </a:spcBef>
              <a:spcAft>
                <a:spcPts val="0"/>
              </a:spcAft>
              <a:buSzPts val="2133"/>
              <a:buChar char="•"/>
              <a:defRPr sz="2133"/>
            </a:lvl4pPr>
            <a:lvl5pPr indent="-364045" lvl="4" marL="2286000" algn="l">
              <a:spcBef>
                <a:spcPts val="427"/>
              </a:spcBef>
              <a:spcAft>
                <a:spcPts val="0"/>
              </a:spcAft>
              <a:buSzPts val="2133"/>
              <a:buChar char="•"/>
              <a:defRPr sz="2133"/>
            </a:lvl5pPr>
            <a:lvl6pPr indent="-364045" lvl="5" marL="2743200" algn="l">
              <a:spcBef>
                <a:spcPts val="427"/>
              </a:spcBef>
              <a:spcAft>
                <a:spcPts val="0"/>
              </a:spcAft>
              <a:buSzPts val="2133"/>
              <a:buChar char="•"/>
              <a:defRPr sz="2133"/>
            </a:lvl6pPr>
            <a:lvl7pPr indent="-364045" lvl="6" marL="3200400" algn="l">
              <a:spcBef>
                <a:spcPts val="427"/>
              </a:spcBef>
              <a:spcAft>
                <a:spcPts val="0"/>
              </a:spcAft>
              <a:buSzPts val="2133"/>
              <a:buChar char="•"/>
              <a:defRPr sz="2133"/>
            </a:lvl7pPr>
            <a:lvl8pPr indent="-364045" lvl="7" marL="3657600" algn="l">
              <a:spcBef>
                <a:spcPts val="427"/>
              </a:spcBef>
              <a:spcAft>
                <a:spcPts val="0"/>
              </a:spcAft>
              <a:buSzPts val="2133"/>
              <a:buChar char="•"/>
              <a:defRPr sz="2133"/>
            </a:lvl8pPr>
            <a:lvl9pPr indent="-364045" lvl="8" marL="4114800" algn="l">
              <a:spcBef>
                <a:spcPts val="427"/>
              </a:spcBef>
              <a:spcAft>
                <a:spcPts val="0"/>
              </a:spcAft>
              <a:buSzPts val="2133"/>
              <a:buChar char="•"/>
              <a:defRPr sz="2133"/>
            </a:lvl9pPr>
          </a:lstStyle>
          <a:p/>
        </p:txBody>
      </p:sp>
      <p:sp>
        <p:nvSpPr>
          <p:cNvPr id="54" name="Google Shape;54;p44"/>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44"/>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44"/>
          <p:cNvSpPr txBox="1"/>
          <p:nvPr>
            <p:ph idx="12" type="sldNum"/>
          </p:nvPr>
        </p:nvSpPr>
        <p:spPr>
          <a:xfrm rot="-5400000">
            <a:off x="11189125" y="5824645"/>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a:lvl1pPr>
            <a:lvl2pPr indent="0" lvl="1" marL="0" algn="l">
              <a:spcBef>
                <a:spcPts val="0"/>
              </a:spcBef>
              <a:spcAft>
                <a:spcPts val="0"/>
              </a:spcAft>
              <a:buNone/>
              <a:defRPr/>
            </a:lvl2pPr>
            <a:lvl3pPr indent="0" lvl="2" marL="0" algn="l">
              <a:spcBef>
                <a:spcPts val="0"/>
              </a:spcBef>
              <a:spcAft>
                <a:spcPts val="0"/>
              </a:spcAft>
              <a:buNone/>
              <a:defRPr/>
            </a:lvl3pPr>
            <a:lvl4pPr indent="0" lvl="3" marL="0" algn="l">
              <a:spcBef>
                <a:spcPts val="0"/>
              </a:spcBef>
              <a:spcAft>
                <a:spcPts val="0"/>
              </a:spcAft>
              <a:buNone/>
              <a:defRPr/>
            </a:lvl4pPr>
            <a:lvl5pPr indent="0" lvl="4" marL="0" algn="l">
              <a:spcBef>
                <a:spcPts val="0"/>
              </a:spcBef>
              <a:spcAft>
                <a:spcPts val="0"/>
              </a:spcAft>
              <a:buNone/>
              <a:defRPr/>
            </a:lvl5pPr>
            <a:lvl6pPr indent="0" lvl="5" marL="0" algn="l">
              <a:spcBef>
                <a:spcPts val="0"/>
              </a:spcBef>
              <a:spcAft>
                <a:spcPts val="0"/>
              </a:spcAft>
              <a:buNone/>
              <a:defRPr/>
            </a:lvl6pPr>
            <a:lvl7pPr indent="0" lvl="6" marL="0" algn="l">
              <a:spcBef>
                <a:spcPts val="0"/>
              </a:spcBef>
              <a:spcAft>
                <a:spcPts val="0"/>
              </a:spcAft>
              <a:buNone/>
              <a:defRPr/>
            </a:lvl7pPr>
            <a:lvl8pPr indent="0" lvl="7" marL="0" algn="l">
              <a:spcBef>
                <a:spcPts val="0"/>
              </a:spcBef>
              <a:spcAft>
                <a:spcPts val="0"/>
              </a:spcAft>
              <a:buNone/>
              <a:defRPr/>
            </a:lvl8pPr>
            <a:lvl9pPr indent="0" lvl="8" marL="0" algn="l">
              <a:spcBef>
                <a:spcPts val="0"/>
              </a:spcBef>
              <a:spcAft>
                <a:spcPts val="0"/>
              </a:spcAft>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57" name="Shape 57"/>
        <p:cNvGrpSpPr/>
        <p:nvPr/>
      </p:nvGrpSpPr>
      <p:grpSpPr>
        <a:xfrm>
          <a:off x="0" y="0"/>
          <a:ext cx="0" cy="0"/>
          <a:chOff x="0" y="0"/>
          <a:chExt cx="0" cy="0"/>
        </a:xfrm>
      </p:grpSpPr>
      <p:sp>
        <p:nvSpPr>
          <p:cNvPr id="58" name="Google Shape;58;p45"/>
          <p:cNvSpPr txBox="1"/>
          <p:nvPr>
            <p:ph type="title"/>
          </p:nvPr>
        </p:nvSpPr>
        <p:spPr>
          <a:xfrm>
            <a:off x="609600" y="152719"/>
            <a:ext cx="7721600" cy="13716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 name="Google Shape;59;p45"/>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45"/>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45"/>
          <p:cNvSpPr txBox="1"/>
          <p:nvPr>
            <p:ph idx="12" type="sldNum"/>
          </p:nvPr>
        </p:nvSpPr>
        <p:spPr>
          <a:xfrm rot="-5400000">
            <a:off x="11189125" y="5824645"/>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a:lvl1pPr>
            <a:lvl2pPr indent="0" lvl="1" marL="0" algn="l">
              <a:spcBef>
                <a:spcPts val="0"/>
              </a:spcBef>
              <a:spcAft>
                <a:spcPts val="0"/>
              </a:spcAft>
              <a:buNone/>
              <a:defRPr/>
            </a:lvl2pPr>
            <a:lvl3pPr indent="0" lvl="2" marL="0" algn="l">
              <a:spcBef>
                <a:spcPts val="0"/>
              </a:spcBef>
              <a:spcAft>
                <a:spcPts val="0"/>
              </a:spcAft>
              <a:buNone/>
              <a:defRPr/>
            </a:lvl3pPr>
            <a:lvl4pPr indent="0" lvl="3" marL="0" algn="l">
              <a:spcBef>
                <a:spcPts val="0"/>
              </a:spcBef>
              <a:spcAft>
                <a:spcPts val="0"/>
              </a:spcAft>
              <a:buNone/>
              <a:defRPr/>
            </a:lvl4pPr>
            <a:lvl5pPr indent="0" lvl="4" marL="0" algn="l">
              <a:spcBef>
                <a:spcPts val="0"/>
              </a:spcBef>
              <a:spcAft>
                <a:spcPts val="0"/>
              </a:spcAft>
              <a:buNone/>
              <a:defRPr/>
            </a:lvl5pPr>
            <a:lvl6pPr indent="0" lvl="5" marL="0" algn="l">
              <a:spcBef>
                <a:spcPts val="0"/>
              </a:spcBef>
              <a:spcAft>
                <a:spcPts val="0"/>
              </a:spcAft>
              <a:buNone/>
              <a:defRPr/>
            </a:lvl6pPr>
            <a:lvl7pPr indent="0" lvl="6" marL="0" algn="l">
              <a:spcBef>
                <a:spcPts val="0"/>
              </a:spcBef>
              <a:spcAft>
                <a:spcPts val="0"/>
              </a:spcAft>
              <a:buNone/>
              <a:defRPr/>
            </a:lvl7pPr>
            <a:lvl8pPr indent="0" lvl="7" marL="0" algn="l">
              <a:spcBef>
                <a:spcPts val="0"/>
              </a:spcBef>
              <a:spcAft>
                <a:spcPts val="0"/>
              </a:spcAft>
              <a:buNone/>
              <a:defRPr/>
            </a:lvl8pPr>
            <a:lvl9pPr indent="0" lvl="8" marL="0" algn="l">
              <a:spcBef>
                <a:spcPts val="0"/>
              </a:spcBef>
              <a:spcAft>
                <a:spcPts val="0"/>
              </a:spcAft>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62" name="Shape 62"/>
        <p:cNvGrpSpPr/>
        <p:nvPr/>
      </p:nvGrpSpPr>
      <p:grpSpPr>
        <a:xfrm>
          <a:off x="0" y="0"/>
          <a:ext cx="0" cy="0"/>
          <a:chOff x="0" y="0"/>
          <a:chExt cx="0" cy="0"/>
        </a:xfrm>
      </p:grpSpPr>
      <p:sp>
        <p:nvSpPr>
          <p:cNvPr id="63" name="Google Shape;63;p46"/>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46"/>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46"/>
          <p:cNvSpPr txBox="1"/>
          <p:nvPr>
            <p:ph idx="12" type="sldNum"/>
          </p:nvPr>
        </p:nvSpPr>
        <p:spPr>
          <a:xfrm rot="-5400000">
            <a:off x="11189125" y="5824645"/>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a:lvl1pPr>
            <a:lvl2pPr indent="0" lvl="1" marL="0" algn="l">
              <a:spcBef>
                <a:spcPts val="0"/>
              </a:spcBef>
              <a:spcAft>
                <a:spcPts val="0"/>
              </a:spcAft>
              <a:buNone/>
              <a:defRPr/>
            </a:lvl2pPr>
            <a:lvl3pPr indent="0" lvl="2" marL="0" algn="l">
              <a:spcBef>
                <a:spcPts val="0"/>
              </a:spcBef>
              <a:spcAft>
                <a:spcPts val="0"/>
              </a:spcAft>
              <a:buNone/>
              <a:defRPr/>
            </a:lvl3pPr>
            <a:lvl4pPr indent="0" lvl="3" marL="0" algn="l">
              <a:spcBef>
                <a:spcPts val="0"/>
              </a:spcBef>
              <a:spcAft>
                <a:spcPts val="0"/>
              </a:spcAft>
              <a:buNone/>
              <a:defRPr/>
            </a:lvl4pPr>
            <a:lvl5pPr indent="0" lvl="4" marL="0" algn="l">
              <a:spcBef>
                <a:spcPts val="0"/>
              </a:spcBef>
              <a:spcAft>
                <a:spcPts val="0"/>
              </a:spcAft>
              <a:buNone/>
              <a:defRPr/>
            </a:lvl5pPr>
            <a:lvl6pPr indent="0" lvl="5" marL="0" algn="l">
              <a:spcBef>
                <a:spcPts val="0"/>
              </a:spcBef>
              <a:spcAft>
                <a:spcPts val="0"/>
              </a:spcAft>
              <a:buNone/>
              <a:defRPr/>
            </a:lvl6pPr>
            <a:lvl7pPr indent="0" lvl="6" marL="0" algn="l">
              <a:spcBef>
                <a:spcPts val="0"/>
              </a:spcBef>
              <a:spcAft>
                <a:spcPts val="0"/>
              </a:spcAft>
              <a:buNone/>
              <a:defRPr/>
            </a:lvl7pPr>
            <a:lvl8pPr indent="0" lvl="7" marL="0" algn="l">
              <a:spcBef>
                <a:spcPts val="0"/>
              </a:spcBef>
              <a:spcAft>
                <a:spcPts val="0"/>
              </a:spcAft>
              <a:buNone/>
              <a:defRPr/>
            </a:lvl8pPr>
            <a:lvl9pPr indent="0" lvl="8" marL="0" algn="l">
              <a:spcBef>
                <a:spcPts val="0"/>
              </a:spcBef>
              <a:spcAft>
                <a:spcPts val="0"/>
              </a:spcAft>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66" name="Shape 66"/>
        <p:cNvGrpSpPr/>
        <p:nvPr/>
      </p:nvGrpSpPr>
      <p:grpSpPr>
        <a:xfrm>
          <a:off x="0" y="0"/>
          <a:ext cx="0" cy="0"/>
          <a:chOff x="0" y="0"/>
          <a:chExt cx="0" cy="0"/>
        </a:xfrm>
      </p:grpSpPr>
      <p:sp>
        <p:nvSpPr>
          <p:cNvPr id="67" name="Google Shape;67;p47"/>
          <p:cNvSpPr txBox="1"/>
          <p:nvPr>
            <p:ph idx="1" type="body"/>
          </p:nvPr>
        </p:nvSpPr>
        <p:spPr>
          <a:xfrm>
            <a:off x="4766733" y="1600200"/>
            <a:ext cx="6815667" cy="4480560"/>
          </a:xfrm>
          <a:prstGeom prst="rect">
            <a:avLst/>
          </a:prstGeom>
          <a:noFill/>
          <a:ln>
            <a:noFill/>
          </a:ln>
        </p:spPr>
        <p:txBody>
          <a:bodyPr anchorCtr="0" anchor="t" bIns="45700" lIns="91425" spcFirstLastPara="1" rIns="91425" wrap="square" tIns="45700">
            <a:normAutofit/>
          </a:bodyPr>
          <a:lstStyle>
            <a:lvl1pPr indent="-228600" lvl="0" marL="457200" algn="l">
              <a:spcBef>
                <a:spcPts val="853"/>
              </a:spcBef>
              <a:spcAft>
                <a:spcPts val="0"/>
              </a:spcAft>
              <a:buClr>
                <a:schemeClr val="dk1"/>
              </a:buClr>
              <a:buSzPts val="4267"/>
              <a:buNone/>
              <a:defRPr sz="4267"/>
            </a:lvl1pPr>
            <a:lvl2pPr indent="-465645" lvl="1" marL="914400" algn="l">
              <a:spcBef>
                <a:spcPts val="800"/>
              </a:spcBef>
              <a:spcAft>
                <a:spcPts val="0"/>
              </a:spcAft>
              <a:buSzPts val="3733"/>
              <a:buChar char="•"/>
              <a:defRPr sz="3733"/>
            </a:lvl2pPr>
            <a:lvl3pPr indent="-431800" lvl="2" marL="1371600" algn="l">
              <a:spcBef>
                <a:spcPts val="640"/>
              </a:spcBef>
              <a:spcAft>
                <a:spcPts val="0"/>
              </a:spcAft>
              <a:buSzPts val="3200"/>
              <a:buChar char="•"/>
              <a:defRPr sz="3200"/>
            </a:lvl3pPr>
            <a:lvl4pPr indent="-397954" lvl="3" marL="1828800" algn="l">
              <a:spcBef>
                <a:spcPts val="533"/>
              </a:spcBef>
              <a:spcAft>
                <a:spcPts val="0"/>
              </a:spcAft>
              <a:buSzPts val="2667"/>
              <a:buChar char="•"/>
              <a:defRPr sz="2667"/>
            </a:lvl4pPr>
            <a:lvl5pPr indent="-397954" lvl="4" marL="2286000" algn="l">
              <a:spcBef>
                <a:spcPts val="533"/>
              </a:spcBef>
              <a:spcAft>
                <a:spcPts val="0"/>
              </a:spcAft>
              <a:buSzPts val="2667"/>
              <a:buChar char="•"/>
              <a:defRPr sz="2667"/>
            </a:lvl5pPr>
            <a:lvl6pPr indent="-397954" lvl="5" marL="2743200" algn="l">
              <a:spcBef>
                <a:spcPts val="533"/>
              </a:spcBef>
              <a:spcAft>
                <a:spcPts val="0"/>
              </a:spcAft>
              <a:buSzPts val="2667"/>
              <a:buChar char="•"/>
              <a:defRPr sz="2667"/>
            </a:lvl6pPr>
            <a:lvl7pPr indent="-397954" lvl="6" marL="3200400" algn="l">
              <a:spcBef>
                <a:spcPts val="533"/>
              </a:spcBef>
              <a:spcAft>
                <a:spcPts val="0"/>
              </a:spcAft>
              <a:buSzPts val="2667"/>
              <a:buChar char="•"/>
              <a:defRPr sz="2667"/>
            </a:lvl7pPr>
            <a:lvl8pPr indent="-397954" lvl="7" marL="3657600" algn="l">
              <a:spcBef>
                <a:spcPts val="533"/>
              </a:spcBef>
              <a:spcAft>
                <a:spcPts val="0"/>
              </a:spcAft>
              <a:buSzPts val="2667"/>
              <a:buChar char="•"/>
              <a:defRPr sz="2667"/>
            </a:lvl8pPr>
            <a:lvl9pPr indent="-397954" lvl="8" marL="4114800" algn="l">
              <a:spcBef>
                <a:spcPts val="533"/>
              </a:spcBef>
              <a:spcAft>
                <a:spcPts val="0"/>
              </a:spcAft>
              <a:buSzPts val="2667"/>
              <a:buChar char="•"/>
              <a:defRPr sz="2667"/>
            </a:lvl9pPr>
          </a:lstStyle>
          <a:p/>
        </p:txBody>
      </p:sp>
      <p:sp>
        <p:nvSpPr>
          <p:cNvPr id="68" name="Google Shape;68;p47"/>
          <p:cNvSpPr txBox="1"/>
          <p:nvPr>
            <p:ph idx="2" type="body"/>
          </p:nvPr>
        </p:nvSpPr>
        <p:spPr>
          <a:xfrm>
            <a:off x="609602" y="1600200"/>
            <a:ext cx="4011084" cy="4480560"/>
          </a:xfrm>
          <a:prstGeom prst="rect">
            <a:avLst/>
          </a:prstGeom>
          <a:noFill/>
          <a:ln>
            <a:noFill/>
          </a:ln>
        </p:spPr>
        <p:txBody>
          <a:bodyPr anchorCtr="0" anchor="t" bIns="45700" lIns="91425" spcFirstLastPara="1" rIns="91425" wrap="square" tIns="45700">
            <a:normAutofit/>
          </a:bodyPr>
          <a:lstStyle>
            <a:lvl1pPr indent="-228600" lvl="0" marL="457200" algn="l">
              <a:spcBef>
                <a:spcPts val="427"/>
              </a:spcBef>
              <a:spcAft>
                <a:spcPts val="0"/>
              </a:spcAft>
              <a:buClr>
                <a:schemeClr val="dk1"/>
              </a:buClr>
              <a:buSzPts val="2133"/>
              <a:buNone/>
              <a:defRPr sz="2133"/>
            </a:lvl1pPr>
            <a:lvl2pPr indent="-228600" lvl="1" marL="914400" algn="l">
              <a:spcBef>
                <a:spcPts val="800"/>
              </a:spcBef>
              <a:spcAft>
                <a:spcPts val="0"/>
              </a:spcAft>
              <a:buSzPts val="1600"/>
              <a:buNone/>
              <a:defRPr sz="1600"/>
            </a:lvl2pPr>
            <a:lvl3pPr indent="-228600" lvl="2" marL="1371600" algn="l">
              <a:spcBef>
                <a:spcPts val="267"/>
              </a:spcBef>
              <a:spcAft>
                <a:spcPts val="0"/>
              </a:spcAft>
              <a:buSzPts val="1333"/>
              <a:buNone/>
              <a:defRPr sz="1333"/>
            </a:lvl3pPr>
            <a:lvl4pPr indent="-228600" lvl="3" marL="1828800" algn="l">
              <a:spcBef>
                <a:spcPts val="240"/>
              </a:spcBef>
              <a:spcAft>
                <a:spcPts val="0"/>
              </a:spcAft>
              <a:buSzPts val="1200"/>
              <a:buNone/>
              <a:defRPr sz="1200"/>
            </a:lvl4pPr>
            <a:lvl5pPr indent="-228600" lvl="4" marL="2286000" algn="l">
              <a:spcBef>
                <a:spcPts val="240"/>
              </a:spcBef>
              <a:spcAft>
                <a:spcPts val="0"/>
              </a:spcAft>
              <a:buSzPts val="1200"/>
              <a:buNone/>
              <a:defRPr sz="1200"/>
            </a:lvl5pPr>
            <a:lvl6pPr indent="-228600" lvl="5" marL="2743200" algn="l">
              <a:spcBef>
                <a:spcPts val="240"/>
              </a:spcBef>
              <a:spcAft>
                <a:spcPts val="0"/>
              </a:spcAft>
              <a:buSzPts val="1200"/>
              <a:buNone/>
              <a:defRPr sz="1200"/>
            </a:lvl6pPr>
            <a:lvl7pPr indent="-228600" lvl="6" marL="3200400" algn="l">
              <a:spcBef>
                <a:spcPts val="240"/>
              </a:spcBef>
              <a:spcAft>
                <a:spcPts val="0"/>
              </a:spcAft>
              <a:buSzPts val="1200"/>
              <a:buNone/>
              <a:defRPr sz="1200"/>
            </a:lvl7pPr>
            <a:lvl8pPr indent="-228600" lvl="7" marL="3657600" algn="l">
              <a:spcBef>
                <a:spcPts val="240"/>
              </a:spcBef>
              <a:spcAft>
                <a:spcPts val="0"/>
              </a:spcAft>
              <a:buSzPts val="1200"/>
              <a:buNone/>
              <a:defRPr sz="1200"/>
            </a:lvl8pPr>
            <a:lvl9pPr indent="-228600" lvl="8" marL="4114800" algn="l">
              <a:spcBef>
                <a:spcPts val="240"/>
              </a:spcBef>
              <a:spcAft>
                <a:spcPts val="0"/>
              </a:spcAft>
              <a:buSzPts val="1200"/>
              <a:buNone/>
              <a:defRPr sz="1200"/>
            </a:lvl9pPr>
          </a:lstStyle>
          <a:p/>
        </p:txBody>
      </p:sp>
      <p:sp>
        <p:nvSpPr>
          <p:cNvPr id="69" name="Google Shape;69;p47"/>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47"/>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47"/>
          <p:cNvSpPr txBox="1"/>
          <p:nvPr>
            <p:ph idx="12" type="sldNum"/>
          </p:nvPr>
        </p:nvSpPr>
        <p:spPr>
          <a:xfrm rot="-5400000">
            <a:off x="11189125" y="5824645"/>
            <a:ext cx="1315721" cy="486833"/>
          </a:xfrm>
          <a:prstGeom prst="rect">
            <a:avLst/>
          </a:prstGeom>
          <a:noFill/>
          <a:ln>
            <a:noFill/>
          </a:ln>
        </p:spPr>
        <p:txBody>
          <a:bodyPr anchorCtr="0" anchor="ctr" bIns="45700" lIns="91425" spcFirstLastPara="1" rIns="91425" wrap="square" tIns="45700">
            <a:noAutofit/>
          </a:bodyPr>
          <a:lstStyle>
            <a:lvl1pPr indent="0" lvl="0" marL="0" algn="l">
              <a:spcBef>
                <a:spcPts val="0"/>
              </a:spcBef>
              <a:spcAft>
                <a:spcPts val="0"/>
              </a:spcAft>
              <a:buNone/>
              <a:defRPr/>
            </a:lvl1pPr>
            <a:lvl2pPr indent="0" lvl="1" marL="0" algn="l">
              <a:spcBef>
                <a:spcPts val="0"/>
              </a:spcBef>
              <a:spcAft>
                <a:spcPts val="0"/>
              </a:spcAft>
              <a:buNone/>
              <a:defRPr/>
            </a:lvl2pPr>
            <a:lvl3pPr indent="0" lvl="2" marL="0" algn="l">
              <a:spcBef>
                <a:spcPts val="0"/>
              </a:spcBef>
              <a:spcAft>
                <a:spcPts val="0"/>
              </a:spcAft>
              <a:buNone/>
              <a:defRPr/>
            </a:lvl3pPr>
            <a:lvl4pPr indent="0" lvl="3" marL="0" algn="l">
              <a:spcBef>
                <a:spcPts val="0"/>
              </a:spcBef>
              <a:spcAft>
                <a:spcPts val="0"/>
              </a:spcAft>
              <a:buNone/>
              <a:defRPr/>
            </a:lvl4pPr>
            <a:lvl5pPr indent="0" lvl="4" marL="0" algn="l">
              <a:spcBef>
                <a:spcPts val="0"/>
              </a:spcBef>
              <a:spcAft>
                <a:spcPts val="0"/>
              </a:spcAft>
              <a:buNone/>
              <a:defRPr/>
            </a:lvl5pPr>
            <a:lvl6pPr indent="0" lvl="5" marL="0" algn="l">
              <a:spcBef>
                <a:spcPts val="0"/>
              </a:spcBef>
              <a:spcAft>
                <a:spcPts val="0"/>
              </a:spcAft>
              <a:buNone/>
              <a:defRPr/>
            </a:lvl6pPr>
            <a:lvl7pPr indent="0" lvl="6" marL="0" algn="l">
              <a:spcBef>
                <a:spcPts val="0"/>
              </a:spcBef>
              <a:spcAft>
                <a:spcPts val="0"/>
              </a:spcAft>
              <a:buNone/>
              <a:defRPr/>
            </a:lvl7pPr>
            <a:lvl8pPr indent="0" lvl="7" marL="0" algn="l">
              <a:spcBef>
                <a:spcPts val="0"/>
              </a:spcBef>
              <a:spcAft>
                <a:spcPts val="0"/>
              </a:spcAft>
              <a:buNone/>
              <a:defRPr/>
            </a:lvl8pPr>
            <a:lvl9pPr indent="0" lvl="8" marL="0" algn="l">
              <a:spcBef>
                <a:spcPts val="0"/>
              </a:spcBef>
              <a:spcAft>
                <a:spcPts val="0"/>
              </a:spcAft>
              <a:buNone/>
              <a:defRPr/>
            </a:lvl9pPr>
          </a:lstStyle>
          <a:p>
            <a:pPr indent="0" lvl="0" marL="0" rtl="0" algn="l">
              <a:spcBef>
                <a:spcPts val="0"/>
              </a:spcBef>
              <a:spcAft>
                <a:spcPts val="0"/>
              </a:spcAft>
              <a:buNone/>
            </a:pPr>
            <a:fld id="{00000000-1234-1234-1234-123412341234}" type="slidenum">
              <a:rPr lang="en-US"/>
              <a:t>‹#›</a:t>
            </a:fld>
            <a:endParaRPr/>
          </a:p>
        </p:txBody>
      </p:sp>
      <p:sp>
        <p:nvSpPr>
          <p:cNvPr id="72" name="Google Shape;72;p47"/>
          <p:cNvSpPr txBox="1"/>
          <p:nvPr>
            <p:ph type="title"/>
          </p:nvPr>
        </p:nvSpPr>
        <p:spPr>
          <a:xfrm>
            <a:off x="609600" y="152719"/>
            <a:ext cx="7721600" cy="13716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2.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7.xml"/><Relationship Id="rId10" Type="http://schemas.openxmlformats.org/officeDocument/2006/relationships/slideLayout" Target="../slideLayouts/slideLayout26.xml"/><Relationship Id="rId13" Type="http://schemas.openxmlformats.org/officeDocument/2006/relationships/slideLayout" Target="../slideLayouts/slideLayout29.xml"/><Relationship Id="rId12" Type="http://schemas.openxmlformats.org/officeDocument/2006/relationships/slideLayout" Target="../slideLayouts/slideLayout28.xml"/><Relationship Id="rId1" Type="http://schemas.openxmlformats.org/officeDocument/2006/relationships/slideLayout" Target="../slideLayouts/slideLayout17.xml"/><Relationship Id="rId2" Type="http://schemas.openxmlformats.org/officeDocument/2006/relationships/slideLayout" Target="../slideLayouts/slideLayout18.xml"/><Relationship Id="rId3" Type="http://schemas.openxmlformats.org/officeDocument/2006/relationships/slideLayout" Target="../slideLayouts/slideLayout19.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5" Type="http://schemas.openxmlformats.org/officeDocument/2006/relationships/theme" Target="../theme/theme1.xml"/><Relationship Id="rId14" Type="http://schemas.openxmlformats.org/officeDocument/2006/relationships/slideLayout" Target="../slideLayouts/slideLayout30.xml"/><Relationship Id="rId5" Type="http://schemas.openxmlformats.org/officeDocument/2006/relationships/slideLayout" Target="../slideLayouts/slideLayout21.xml"/><Relationship Id="rId6" Type="http://schemas.openxmlformats.org/officeDocument/2006/relationships/slideLayout" Target="../slideLayouts/slideLayout22.xml"/><Relationship Id="rId7" Type="http://schemas.openxmlformats.org/officeDocument/2006/relationships/slideLayout" Target="../slideLayouts/slideLayout23.xml"/><Relationship Id="rId8"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23"/>
          <p:cNvSpPr txBox="1"/>
          <p:nvPr>
            <p:ph type="title"/>
          </p:nvPr>
        </p:nvSpPr>
        <p:spPr>
          <a:xfrm>
            <a:off x="609600" y="152719"/>
            <a:ext cx="7721600" cy="1371600"/>
          </a:xfrm>
          <a:prstGeom prst="rect">
            <a:avLst/>
          </a:prstGeom>
          <a:noFill/>
          <a:ln>
            <a:noFill/>
          </a:ln>
        </p:spPr>
        <p:txBody>
          <a:bodyPr anchorCtr="0" anchor="b" bIns="45700" lIns="91425" spcFirstLastPara="1" rIns="91425" wrap="square" tIns="45700">
            <a:normAutofit/>
          </a:bodyPr>
          <a:lstStyle>
            <a:lvl1pPr lvl="0" marR="0" rtl="0" algn="l">
              <a:spcBef>
                <a:spcPts val="0"/>
              </a:spcBef>
              <a:spcAft>
                <a:spcPts val="0"/>
              </a:spcAft>
              <a:buClr>
                <a:schemeClr val="dk2"/>
              </a:buClr>
              <a:buSzPts val="4800"/>
              <a:buFont typeface="Arial Black"/>
              <a:buNone/>
              <a:defRPr b="0" i="0" sz="4800" u="none" cap="none" strike="noStrike">
                <a:solidFill>
                  <a:schemeClr val="dk2"/>
                </a:solidFill>
                <a:latin typeface="Arial Black"/>
                <a:ea typeface="Arial Black"/>
                <a:cs typeface="Arial Black"/>
                <a:sym typeface="Arial Blac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3"/>
          <p:cNvSpPr txBox="1"/>
          <p:nvPr>
            <p:ph idx="1" type="body"/>
          </p:nvPr>
        </p:nvSpPr>
        <p:spPr>
          <a:xfrm>
            <a:off x="609600" y="1752601"/>
            <a:ext cx="10160000" cy="4373563"/>
          </a:xfrm>
          <a:prstGeom prst="rect">
            <a:avLst/>
          </a:prstGeom>
          <a:noFill/>
          <a:ln>
            <a:noFill/>
          </a:ln>
        </p:spPr>
        <p:txBody>
          <a:bodyPr anchorCtr="0" anchor="t" bIns="45700" lIns="91425" spcFirstLastPara="1" rIns="91425" wrap="square" tIns="45700">
            <a:normAutofit/>
          </a:bodyPr>
          <a:lstStyle>
            <a:lvl1pPr indent="-228600" lvl="0" marL="457200" marR="0" rtl="0" algn="l">
              <a:spcBef>
                <a:spcPts val="533"/>
              </a:spcBef>
              <a:spcAft>
                <a:spcPts val="0"/>
              </a:spcAft>
              <a:buClr>
                <a:schemeClr val="dk1"/>
              </a:buClr>
              <a:buSzPts val="2667"/>
              <a:buFont typeface="Arial"/>
              <a:buNone/>
              <a:defRPr b="1" i="0" sz="2667" u="none" cap="none" strike="noStrike">
                <a:solidFill>
                  <a:schemeClr val="dk1"/>
                </a:solidFill>
                <a:latin typeface="Arial"/>
                <a:ea typeface="Arial"/>
                <a:cs typeface="Arial"/>
                <a:sym typeface="Arial"/>
              </a:defRPr>
            </a:lvl1pPr>
            <a:lvl2pPr indent="-397954" lvl="1" marL="914400" marR="0" rtl="0" algn="l">
              <a:spcBef>
                <a:spcPts val="800"/>
              </a:spcBef>
              <a:spcAft>
                <a:spcPts val="0"/>
              </a:spcAft>
              <a:buClr>
                <a:schemeClr val="dk2"/>
              </a:buClr>
              <a:buSzPts val="2667"/>
              <a:buFont typeface="Arial"/>
              <a:buChar char="•"/>
              <a:defRPr b="0" i="0" sz="2667"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2"/>
              </a:buClr>
              <a:buSzPts val="2400"/>
              <a:buFont typeface="Arial"/>
              <a:buChar char="•"/>
              <a:defRPr b="0" i="0" sz="2400" u="none" cap="none" strike="noStrike">
                <a:solidFill>
                  <a:schemeClr val="dk1"/>
                </a:solidFill>
                <a:latin typeface="Arial"/>
                <a:ea typeface="Arial"/>
                <a:cs typeface="Arial"/>
                <a:sym typeface="Arial"/>
              </a:defRPr>
            </a:lvl3pPr>
            <a:lvl4pPr indent="-381000" lvl="3" marL="1828800" marR="0" rtl="0" algn="l">
              <a:spcBef>
                <a:spcPts val="480"/>
              </a:spcBef>
              <a:spcAft>
                <a:spcPts val="0"/>
              </a:spcAft>
              <a:buClr>
                <a:schemeClr val="dk2"/>
              </a:buClr>
              <a:buSzPts val="2400"/>
              <a:buFont typeface="Arial"/>
              <a:buChar char="•"/>
              <a:defRPr b="0" i="0" sz="2400" u="none" cap="none" strike="noStrike">
                <a:solidFill>
                  <a:schemeClr val="dk1"/>
                </a:solidFill>
                <a:latin typeface="Arial"/>
                <a:ea typeface="Arial"/>
                <a:cs typeface="Arial"/>
                <a:sym typeface="Arial"/>
              </a:defRPr>
            </a:lvl4pPr>
            <a:lvl5pPr indent="-381000" lvl="4" marL="2286000" marR="0" rtl="0" algn="l">
              <a:spcBef>
                <a:spcPts val="480"/>
              </a:spcBef>
              <a:spcAft>
                <a:spcPts val="0"/>
              </a:spcAft>
              <a:buClr>
                <a:schemeClr val="dk2"/>
              </a:buClr>
              <a:buSzPts val="2400"/>
              <a:buFont typeface="Arial"/>
              <a:buChar char="•"/>
              <a:defRPr b="0" i="0" sz="2400" u="none" cap="none" strike="noStrike">
                <a:solidFill>
                  <a:schemeClr val="dk1"/>
                </a:solidFill>
                <a:latin typeface="Arial"/>
                <a:ea typeface="Arial"/>
                <a:cs typeface="Arial"/>
                <a:sym typeface="Arial"/>
              </a:defRPr>
            </a:lvl5pPr>
            <a:lvl6pPr indent="-364045" lvl="5" marL="2743200" marR="0" rtl="0" algn="l">
              <a:spcBef>
                <a:spcPts val="427"/>
              </a:spcBef>
              <a:spcAft>
                <a:spcPts val="0"/>
              </a:spcAft>
              <a:buClr>
                <a:schemeClr val="dk2"/>
              </a:buClr>
              <a:buSzPts val="2133"/>
              <a:buFont typeface="Arial"/>
              <a:buChar char="•"/>
              <a:defRPr b="0" i="0" sz="2133" u="none" cap="none" strike="noStrike">
                <a:solidFill>
                  <a:schemeClr val="dk1"/>
                </a:solidFill>
                <a:latin typeface="Arial"/>
                <a:ea typeface="Arial"/>
                <a:cs typeface="Arial"/>
                <a:sym typeface="Arial"/>
              </a:defRPr>
            </a:lvl6pPr>
            <a:lvl7pPr indent="-364045" lvl="6" marL="3200400" marR="0" rtl="0" algn="l">
              <a:spcBef>
                <a:spcPts val="427"/>
              </a:spcBef>
              <a:spcAft>
                <a:spcPts val="0"/>
              </a:spcAft>
              <a:buClr>
                <a:schemeClr val="dk2"/>
              </a:buClr>
              <a:buSzPts val="2133"/>
              <a:buFont typeface="Arial"/>
              <a:buChar char="•"/>
              <a:defRPr b="0" i="0" sz="2133" u="none" cap="none" strike="noStrike">
                <a:solidFill>
                  <a:schemeClr val="dk1"/>
                </a:solidFill>
                <a:latin typeface="Arial"/>
                <a:ea typeface="Arial"/>
                <a:cs typeface="Arial"/>
                <a:sym typeface="Arial"/>
              </a:defRPr>
            </a:lvl7pPr>
            <a:lvl8pPr indent="-364045" lvl="7" marL="3657600" marR="0" rtl="0" algn="l">
              <a:spcBef>
                <a:spcPts val="427"/>
              </a:spcBef>
              <a:spcAft>
                <a:spcPts val="0"/>
              </a:spcAft>
              <a:buClr>
                <a:schemeClr val="dk2"/>
              </a:buClr>
              <a:buSzPts val="2133"/>
              <a:buFont typeface="Arial"/>
              <a:buChar char="•"/>
              <a:defRPr b="0" i="0" sz="2133" u="none" cap="none" strike="noStrike">
                <a:solidFill>
                  <a:schemeClr val="dk1"/>
                </a:solidFill>
                <a:latin typeface="Arial"/>
                <a:ea typeface="Arial"/>
                <a:cs typeface="Arial"/>
                <a:sym typeface="Arial"/>
              </a:defRPr>
            </a:lvl8pPr>
            <a:lvl9pPr indent="-364045" lvl="8" marL="4114800" marR="0" rtl="0" algn="l">
              <a:spcBef>
                <a:spcPts val="427"/>
              </a:spcBef>
              <a:spcAft>
                <a:spcPts val="0"/>
              </a:spcAft>
              <a:buClr>
                <a:schemeClr val="dk2"/>
              </a:buClr>
              <a:buSzPts val="2133"/>
              <a:buFont typeface="Arial"/>
              <a:buChar char="•"/>
              <a:defRPr b="0" i="0" sz="2133" u="none" cap="none" strike="noStrike">
                <a:solidFill>
                  <a:schemeClr val="dk1"/>
                </a:solidFill>
                <a:latin typeface="Arial"/>
                <a:ea typeface="Arial"/>
                <a:cs typeface="Arial"/>
                <a:sym typeface="Arial"/>
              </a:defRPr>
            </a:lvl9pPr>
          </a:lstStyle>
          <a:p/>
        </p:txBody>
      </p:sp>
      <p:sp>
        <p:nvSpPr>
          <p:cNvPr id="12" name="Google Shape;12;p23"/>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marR="0" rtl="0" algn="l">
              <a:spcBef>
                <a:spcPts val="0"/>
              </a:spcBef>
              <a:spcAft>
                <a:spcPts val="0"/>
              </a:spcAft>
              <a:buSzPts val="1400"/>
              <a:buNone/>
              <a:defRPr b="0" i="0" sz="1333" u="none" cap="none" strike="noStrike">
                <a:solidFill>
                  <a:schemeClr val="dk1"/>
                </a:solidFill>
                <a:latin typeface="Times New Roman"/>
                <a:ea typeface="Times New Roman"/>
                <a:cs typeface="Times New Roman"/>
                <a:sym typeface="Times New Roman"/>
              </a:defRPr>
            </a:lvl1pPr>
            <a:lvl2pPr lvl="1"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9pPr>
          </a:lstStyle>
          <a:p/>
        </p:txBody>
      </p:sp>
      <p:sp>
        <p:nvSpPr>
          <p:cNvPr id="13" name="Google Shape;13;p23"/>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333" u="none" cap="none" strike="noStrike">
                <a:solidFill>
                  <a:schemeClr val="dk1"/>
                </a:solidFill>
                <a:latin typeface="Times New Roman"/>
                <a:ea typeface="Times New Roman"/>
                <a:cs typeface="Times New Roman"/>
                <a:sym typeface="Times New Roman"/>
              </a:defRPr>
            </a:lvl1pPr>
            <a:lvl2pPr lvl="1"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9pPr>
          </a:lstStyle>
          <a:p/>
        </p:txBody>
      </p:sp>
      <p:sp>
        <p:nvSpPr>
          <p:cNvPr id="14" name="Google Shape;14;p23"/>
          <p:cNvSpPr txBox="1"/>
          <p:nvPr>
            <p:ph idx="12" type="sldNum"/>
          </p:nvPr>
        </p:nvSpPr>
        <p:spPr>
          <a:xfrm rot="-5400000">
            <a:off x="11189125" y="5824645"/>
            <a:ext cx="1315721" cy="486833"/>
          </a:xfrm>
          <a:prstGeom prst="rect">
            <a:avLst/>
          </a:prstGeom>
          <a:noFill/>
          <a:ln>
            <a:noFill/>
          </a:ln>
        </p:spPr>
        <p:txBody>
          <a:bodyPr anchorCtr="0" anchor="ctr" bIns="45700" lIns="91425" spcFirstLastPara="1" rIns="91425" wrap="square" tIns="45700">
            <a:noAutofit/>
          </a:bodyPr>
          <a:lstStyle>
            <a:lvl1pPr indent="0" lvl="0" marL="0" marR="0" rtl="0" algn="l">
              <a:spcBef>
                <a:spcPts val="0"/>
              </a:spcBef>
              <a:spcAft>
                <a:spcPts val="0"/>
              </a:spcAft>
              <a:buNone/>
              <a:defRPr b="1" i="0" sz="3200" u="none" cap="none" strike="noStrike">
                <a:solidFill>
                  <a:schemeClr val="dk2"/>
                </a:solidFill>
                <a:latin typeface="Times New Roman"/>
                <a:ea typeface="Times New Roman"/>
                <a:cs typeface="Times New Roman"/>
                <a:sym typeface="Times New Roman"/>
              </a:defRPr>
            </a:lvl1pPr>
            <a:lvl2pPr indent="0" lvl="1" marL="0" marR="0" rtl="0" algn="l">
              <a:spcBef>
                <a:spcPts val="0"/>
              </a:spcBef>
              <a:spcAft>
                <a:spcPts val="0"/>
              </a:spcAft>
              <a:buNone/>
              <a:defRPr b="1" i="0" sz="3200" u="none" cap="none" strike="noStrike">
                <a:solidFill>
                  <a:schemeClr val="dk2"/>
                </a:solidFill>
                <a:latin typeface="Times New Roman"/>
                <a:ea typeface="Times New Roman"/>
                <a:cs typeface="Times New Roman"/>
                <a:sym typeface="Times New Roman"/>
              </a:defRPr>
            </a:lvl2pPr>
            <a:lvl3pPr indent="0" lvl="2" marL="0" marR="0" rtl="0" algn="l">
              <a:spcBef>
                <a:spcPts val="0"/>
              </a:spcBef>
              <a:spcAft>
                <a:spcPts val="0"/>
              </a:spcAft>
              <a:buNone/>
              <a:defRPr b="1" i="0" sz="3200" u="none" cap="none" strike="noStrike">
                <a:solidFill>
                  <a:schemeClr val="dk2"/>
                </a:solidFill>
                <a:latin typeface="Times New Roman"/>
                <a:ea typeface="Times New Roman"/>
                <a:cs typeface="Times New Roman"/>
                <a:sym typeface="Times New Roman"/>
              </a:defRPr>
            </a:lvl3pPr>
            <a:lvl4pPr indent="0" lvl="3" marL="0" marR="0" rtl="0" algn="l">
              <a:spcBef>
                <a:spcPts val="0"/>
              </a:spcBef>
              <a:spcAft>
                <a:spcPts val="0"/>
              </a:spcAft>
              <a:buNone/>
              <a:defRPr b="1" i="0" sz="3200" u="none" cap="none" strike="noStrike">
                <a:solidFill>
                  <a:schemeClr val="dk2"/>
                </a:solidFill>
                <a:latin typeface="Times New Roman"/>
                <a:ea typeface="Times New Roman"/>
                <a:cs typeface="Times New Roman"/>
                <a:sym typeface="Times New Roman"/>
              </a:defRPr>
            </a:lvl4pPr>
            <a:lvl5pPr indent="0" lvl="4" marL="0" marR="0" rtl="0" algn="l">
              <a:spcBef>
                <a:spcPts val="0"/>
              </a:spcBef>
              <a:spcAft>
                <a:spcPts val="0"/>
              </a:spcAft>
              <a:buNone/>
              <a:defRPr b="1" i="0" sz="3200" u="none" cap="none" strike="noStrike">
                <a:solidFill>
                  <a:schemeClr val="dk2"/>
                </a:solidFill>
                <a:latin typeface="Times New Roman"/>
                <a:ea typeface="Times New Roman"/>
                <a:cs typeface="Times New Roman"/>
                <a:sym typeface="Times New Roman"/>
              </a:defRPr>
            </a:lvl5pPr>
            <a:lvl6pPr indent="0" lvl="5" marL="0" marR="0" rtl="0" algn="l">
              <a:spcBef>
                <a:spcPts val="0"/>
              </a:spcBef>
              <a:spcAft>
                <a:spcPts val="0"/>
              </a:spcAft>
              <a:buNone/>
              <a:defRPr b="1" i="0" sz="3200" u="none" cap="none" strike="noStrike">
                <a:solidFill>
                  <a:schemeClr val="dk2"/>
                </a:solidFill>
                <a:latin typeface="Times New Roman"/>
                <a:ea typeface="Times New Roman"/>
                <a:cs typeface="Times New Roman"/>
                <a:sym typeface="Times New Roman"/>
              </a:defRPr>
            </a:lvl6pPr>
            <a:lvl7pPr indent="0" lvl="6" marL="0" marR="0" rtl="0" algn="l">
              <a:spcBef>
                <a:spcPts val="0"/>
              </a:spcBef>
              <a:spcAft>
                <a:spcPts val="0"/>
              </a:spcAft>
              <a:buNone/>
              <a:defRPr b="1" i="0" sz="3200" u="none" cap="none" strike="noStrike">
                <a:solidFill>
                  <a:schemeClr val="dk2"/>
                </a:solidFill>
                <a:latin typeface="Times New Roman"/>
                <a:ea typeface="Times New Roman"/>
                <a:cs typeface="Times New Roman"/>
                <a:sym typeface="Times New Roman"/>
              </a:defRPr>
            </a:lvl7pPr>
            <a:lvl8pPr indent="0" lvl="7" marL="0" marR="0" rtl="0" algn="l">
              <a:spcBef>
                <a:spcPts val="0"/>
              </a:spcBef>
              <a:spcAft>
                <a:spcPts val="0"/>
              </a:spcAft>
              <a:buNone/>
              <a:defRPr b="1" i="0" sz="3200" u="none" cap="none" strike="noStrike">
                <a:solidFill>
                  <a:schemeClr val="dk2"/>
                </a:solidFill>
                <a:latin typeface="Times New Roman"/>
                <a:ea typeface="Times New Roman"/>
                <a:cs typeface="Times New Roman"/>
                <a:sym typeface="Times New Roman"/>
              </a:defRPr>
            </a:lvl8pPr>
            <a:lvl9pPr indent="0" lvl="8" marL="0" marR="0" rtl="0" algn="l">
              <a:spcBef>
                <a:spcPts val="0"/>
              </a:spcBef>
              <a:spcAft>
                <a:spcPts val="0"/>
              </a:spcAft>
              <a:buNone/>
              <a:defRPr b="1" i="0" sz="3200" u="none" cap="none" strike="noStrike">
                <a:solidFill>
                  <a:schemeClr val="dk2"/>
                </a:solidFill>
                <a:latin typeface="Times New Roman"/>
                <a:ea typeface="Times New Roman"/>
                <a:cs typeface="Times New Roman"/>
                <a:sym typeface="Times New Roman"/>
              </a:defRPr>
            </a:lvl9pPr>
          </a:lstStyle>
          <a:p>
            <a:pPr indent="0" lvl="0" marL="0" rtl="0" algn="l">
              <a:spcBef>
                <a:spcPts val="0"/>
              </a:spcBef>
              <a:spcAft>
                <a:spcPts val="0"/>
              </a:spcAft>
              <a:buNone/>
            </a:pPr>
            <a:fld id="{00000000-1234-1234-1234-123412341234}" type="slidenum">
              <a:rPr lang="en-US"/>
              <a:t>‹#›</a:t>
            </a:fld>
            <a:endParaRPr/>
          </a:p>
        </p:txBody>
      </p:sp>
      <p:sp>
        <p:nvSpPr>
          <p:cNvPr id="15" name="Google Shape;15;p23"/>
          <p:cNvSpPr/>
          <p:nvPr/>
        </p:nvSpPr>
        <p:spPr>
          <a:xfrm>
            <a:off x="12001499" y="0"/>
            <a:ext cx="190501" cy="13716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200" u="none" cap="none" strike="noStrike">
              <a:solidFill>
                <a:schemeClr val="lt1"/>
              </a:solidFill>
              <a:latin typeface="Times New Roman"/>
              <a:ea typeface="Times New Roman"/>
              <a:cs typeface="Times New Roman"/>
              <a:sym typeface="Times New Roman"/>
            </a:endParaRPr>
          </a:p>
        </p:txBody>
      </p:sp>
      <p:sp>
        <p:nvSpPr>
          <p:cNvPr id="16" name="Google Shape;16;p23"/>
          <p:cNvSpPr/>
          <p:nvPr/>
        </p:nvSpPr>
        <p:spPr>
          <a:xfrm>
            <a:off x="12001499" y="1371600"/>
            <a:ext cx="190501" cy="54864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200" u="none" cap="none" strike="noStrike">
              <a:solidFill>
                <a:schemeClr val="lt1"/>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01" name="Shape 101"/>
        <p:cNvGrpSpPr/>
        <p:nvPr/>
      </p:nvGrpSpPr>
      <p:grpSpPr>
        <a:xfrm>
          <a:off x="0" y="0"/>
          <a:ext cx="0" cy="0"/>
          <a:chOff x="0" y="0"/>
          <a:chExt cx="0" cy="0"/>
        </a:xfrm>
      </p:grpSpPr>
      <p:sp>
        <p:nvSpPr>
          <p:cNvPr id="102" name="Google Shape;102;p26"/>
          <p:cNvSpPr txBox="1"/>
          <p:nvPr>
            <p:ph type="title"/>
          </p:nvPr>
        </p:nvSpPr>
        <p:spPr>
          <a:xfrm>
            <a:off x="609600" y="152718"/>
            <a:ext cx="7721600" cy="1371600"/>
          </a:xfrm>
          <a:prstGeom prst="rect">
            <a:avLst/>
          </a:prstGeom>
          <a:noFill/>
          <a:ln>
            <a:noFill/>
          </a:ln>
        </p:spPr>
        <p:txBody>
          <a:bodyPr anchorCtr="0" anchor="b" bIns="45700" lIns="91425" spcFirstLastPara="1" rIns="91425" wrap="square" tIns="45700">
            <a:normAutofit/>
          </a:bodyPr>
          <a:lstStyle>
            <a:lvl1pPr lvl="0" marR="0" rtl="0" algn="l">
              <a:spcBef>
                <a:spcPts val="0"/>
              </a:spcBef>
              <a:spcAft>
                <a:spcPts val="0"/>
              </a:spcAft>
              <a:buClr>
                <a:schemeClr val="dk2"/>
              </a:buClr>
              <a:buSzPts val="3600"/>
              <a:buFont typeface="Arial Black"/>
              <a:buNone/>
              <a:defRPr b="0" i="0" sz="3600" u="none" cap="none" strike="noStrike">
                <a:solidFill>
                  <a:schemeClr val="dk2"/>
                </a:solidFill>
                <a:latin typeface="Arial Black"/>
                <a:ea typeface="Arial Black"/>
                <a:cs typeface="Arial Black"/>
                <a:sym typeface="Arial Blac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03" name="Google Shape;103;p26"/>
          <p:cNvSpPr txBox="1"/>
          <p:nvPr>
            <p:ph idx="1" type="body"/>
          </p:nvPr>
        </p:nvSpPr>
        <p:spPr>
          <a:xfrm>
            <a:off x="609600" y="1752601"/>
            <a:ext cx="10160000" cy="4373563"/>
          </a:xfrm>
          <a:prstGeom prst="rect">
            <a:avLst/>
          </a:prstGeom>
          <a:noFill/>
          <a:ln>
            <a:noFill/>
          </a:ln>
        </p:spPr>
        <p:txBody>
          <a:bodyPr anchorCtr="0" anchor="t" bIns="45700" lIns="91425" spcFirstLastPara="1" rIns="91425" wrap="square" tIns="45700">
            <a:normAutofit/>
          </a:bodyPr>
          <a:lstStyle>
            <a:lvl1pPr indent="-228600" lvl="0" marL="457200" marR="0" rtl="0" algn="l">
              <a:spcBef>
                <a:spcPts val="400"/>
              </a:spcBef>
              <a:spcAft>
                <a:spcPts val="0"/>
              </a:spcAft>
              <a:buClr>
                <a:schemeClr val="dk1"/>
              </a:buClr>
              <a:buSzPts val="2000"/>
              <a:buFont typeface="Arial"/>
              <a:buNone/>
              <a:defRPr b="1" i="0" sz="2000" u="none" cap="none" strike="noStrike">
                <a:solidFill>
                  <a:schemeClr val="dk1"/>
                </a:solidFill>
                <a:latin typeface="Arial"/>
                <a:ea typeface="Arial"/>
                <a:cs typeface="Arial"/>
                <a:sym typeface="Arial"/>
              </a:defRPr>
            </a:lvl1pPr>
            <a:lvl2pPr indent="-355600" lvl="1" marL="914400" marR="0" rtl="0" algn="l">
              <a:spcBef>
                <a:spcPts val="600"/>
              </a:spcBef>
              <a:spcAft>
                <a:spcPts val="0"/>
              </a:spcAft>
              <a:buClr>
                <a:schemeClr val="dk2"/>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3pPr>
            <a:lvl4pPr indent="-342900" lvl="3" marL="1828800" marR="0" rtl="0" algn="l">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5pPr>
            <a:lvl6pPr indent="-330200" lvl="5" marL="2743200" marR="0" rtl="0" algn="l">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104" name="Google Shape;104;p26"/>
          <p:cNvSpPr txBox="1"/>
          <p:nvPr>
            <p:ph idx="10" type="dt"/>
          </p:nvPr>
        </p:nvSpPr>
        <p:spPr>
          <a:xfrm>
            <a:off x="609600" y="6172201"/>
            <a:ext cx="4572000" cy="304800"/>
          </a:xfrm>
          <a:prstGeom prst="rect">
            <a:avLst/>
          </a:prstGeom>
          <a:noFill/>
          <a:ln>
            <a:noFill/>
          </a:ln>
        </p:spPr>
        <p:txBody>
          <a:bodyPr anchorCtr="0" anchor="b" bIns="0" lIns="91425" spcFirstLastPara="1" rIns="91425" wrap="square" tIns="45700">
            <a:noAutofit/>
          </a:bodyPr>
          <a:lstStyle>
            <a:lvl1pPr lvl="0" marR="0" rtl="0" algn="l">
              <a:spcBef>
                <a:spcPts val="0"/>
              </a:spcBef>
              <a:spcAft>
                <a:spcPts val="0"/>
              </a:spcAft>
              <a:buSzPts val="1400"/>
              <a:buNone/>
              <a:defRPr b="0" i="0" sz="1000" u="none" cap="none" strike="noStrike">
                <a:solidFill>
                  <a:schemeClr val="dk1"/>
                </a:solidFill>
                <a:latin typeface="Times New Roman"/>
                <a:ea typeface="Times New Roman"/>
                <a:cs typeface="Times New Roman"/>
                <a:sym typeface="Times New Roman"/>
              </a:defRPr>
            </a:lvl1pPr>
            <a:lvl2pPr lvl="1"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9pPr>
          </a:lstStyle>
          <a:p/>
        </p:txBody>
      </p:sp>
      <p:sp>
        <p:nvSpPr>
          <p:cNvPr id="105" name="Google Shape;105;p26"/>
          <p:cNvSpPr txBox="1"/>
          <p:nvPr>
            <p:ph idx="11" type="ftr"/>
          </p:nvPr>
        </p:nvSpPr>
        <p:spPr>
          <a:xfrm>
            <a:off x="609600" y="6492876"/>
            <a:ext cx="4572000" cy="28384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000" u="none" cap="none" strike="noStrike">
                <a:solidFill>
                  <a:schemeClr val="dk1"/>
                </a:solidFill>
                <a:latin typeface="Times New Roman"/>
                <a:ea typeface="Times New Roman"/>
                <a:cs typeface="Times New Roman"/>
                <a:sym typeface="Times New Roman"/>
              </a:defRPr>
            </a:lvl1pPr>
            <a:lvl2pPr lvl="1"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9pPr>
          </a:lstStyle>
          <a:p/>
        </p:txBody>
      </p:sp>
      <p:sp>
        <p:nvSpPr>
          <p:cNvPr id="106" name="Google Shape;106;p26"/>
          <p:cNvSpPr txBox="1"/>
          <p:nvPr>
            <p:ph idx="12" type="sldNum"/>
          </p:nvPr>
        </p:nvSpPr>
        <p:spPr>
          <a:xfrm rot="-5400000">
            <a:off x="11189124" y="5824644"/>
            <a:ext cx="1315721" cy="486833"/>
          </a:xfrm>
          <a:prstGeom prst="rect">
            <a:avLst/>
          </a:prstGeom>
          <a:noFill/>
          <a:ln>
            <a:noFill/>
          </a:ln>
        </p:spPr>
        <p:txBody>
          <a:bodyPr anchorCtr="0" anchor="ctr" bIns="45700" lIns="91425" spcFirstLastPara="1" rIns="91425" wrap="square" tIns="45700">
            <a:noAutofit/>
          </a:bodyPr>
          <a:lstStyle>
            <a:lvl1pPr indent="0" lvl="0" marL="0" marR="0" rtl="0" algn="l">
              <a:spcBef>
                <a:spcPts val="0"/>
              </a:spcBef>
              <a:spcAft>
                <a:spcPts val="0"/>
              </a:spcAft>
              <a:buNone/>
              <a:defRPr b="1" i="0" sz="2400" u="none" cap="none" strike="noStrike">
                <a:solidFill>
                  <a:schemeClr val="dk2"/>
                </a:solidFill>
                <a:latin typeface="Times New Roman"/>
                <a:ea typeface="Times New Roman"/>
                <a:cs typeface="Times New Roman"/>
                <a:sym typeface="Times New Roman"/>
              </a:defRPr>
            </a:lvl1pPr>
            <a:lvl2pPr indent="0" lvl="1" marL="0" marR="0" rtl="0" algn="l">
              <a:spcBef>
                <a:spcPts val="0"/>
              </a:spcBef>
              <a:spcAft>
                <a:spcPts val="0"/>
              </a:spcAft>
              <a:buNone/>
              <a:defRPr b="1" i="0" sz="2400" u="none" cap="none" strike="noStrike">
                <a:solidFill>
                  <a:schemeClr val="dk2"/>
                </a:solidFill>
                <a:latin typeface="Times New Roman"/>
                <a:ea typeface="Times New Roman"/>
                <a:cs typeface="Times New Roman"/>
                <a:sym typeface="Times New Roman"/>
              </a:defRPr>
            </a:lvl2pPr>
            <a:lvl3pPr indent="0" lvl="2" marL="0" marR="0" rtl="0" algn="l">
              <a:spcBef>
                <a:spcPts val="0"/>
              </a:spcBef>
              <a:spcAft>
                <a:spcPts val="0"/>
              </a:spcAft>
              <a:buNone/>
              <a:defRPr b="1" i="0" sz="2400" u="none" cap="none" strike="noStrike">
                <a:solidFill>
                  <a:schemeClr val="dk2"/>
                </a:solidFill>
                <a:latin typeface="Times New Roman"/>
                <a:ea typeface="Times New Roman"/>
                <a:cs typeface="Times New Roman"/>
                <a:sym typeface="Times New Roman"/>
              </a:defRPr>
            </a:lvl3pPr>
            <a:lvl4pPr indent="0" lvl="3" marL="0" marR="0" rtl="0" algn="l">
              <a:spcBef>
                <a:spcPts val="0"/>
              </a:spcBef>
              <a:spcAft>
                <a:spcPts val="0"/>
              </a:spcAft>
              <a:buNone/>
              <a:defRPr b="1" i="0" sz="2400" u="none" cap="none" strike="noStrike">
                <a:solidFill>
                  <a:schemeClr val="dk2"/>
                </a:solidFill>
                <a:latin typeface="Times New Roman"/>
                <a:ea typeface="Times New Roman"/>
                <a:cs typeface="Times New Roman"/>
                <a:sym typeface="Times New Roman"/>
              </a:defRPr>
            </a:lvl4pPr>
            <a:lvl5pPr indent="0" lvl="4" marL="0" marR="0" rtl="0" algn="l">
              <a:spcBef>
                <a:spcPts val="0"/>
              </a:spcBef>
              <a:spcAft>
                <a:spcPts val="0"/>
              </a:spcAft>
              <a:buNone/>
              <a:defRPr b="1" i="0" sz="2400" u="none" cap="none" strike="noStrike">
                <a:solidFill>
                  <a:schemeClr val="dk2"/>
                </a:solidFill>
                <a:latin typeface="Times New Roman"/>
                <a:ea typeface="Times New Roman"/>
                <a:cs typeface="Times New Roman"/>
                <a:sym typeface="Times New Roman"/>
              </a:defRPr>
            </a:lvl5pPr>
            <a:lvl6pPr indent="0" lvl="5" marL="0" marR="0" rtl="0" algn="l">
              <a:spcBef>
                <a:spcPts val="0"/>
              </a:spcBef>
              <a:spcAft>
                <a:spcPts val="0"/>
              </a:spcAft>
              <a:buNone/>
              <a:defRPr b="1" i="0" sz="2400" u="none" cap="none" strike="noStrike">
                <a:solidFill>
                  <a:schemeClr val="dk2"/>
                </a:solidFill>
                <a:latin typeface="Times New Roman"/>
                <a:ea typeface="Times New Roman"/>
                <a:cs typeface="Times New Roman"/>
                <a:sym typeface="Times New Roman"/>
              </a:defRPr>
            </a:lvl6pPr>
            <a:lvl7pPr indent="0" lvl="6" marL="0" marR="0" rtl="0" algn="l">
              <a:spcBef>
                <a:spcPts val="0"/>
              </a:spcBef>
              <a:spcAft>
                <a:spcPts val="0"/>
              </a:spcAft>
              <a:buNone/>
              <a:defRPr b="1" i="0" sz="2400" u="none" cap="none" strike="noStrike">
                <a:solidFill>
                  <a:schemeClr val="dk2"/>
                </a:solidFill>
                <a:latin typeface="Times New Roman"/>
                <a:ea typeface="Times New Roman"/>
                <a:cs typeface="Times New Roman"/>
                <a:sym typeface="Times New Roman"/>
              </a:defRPr>
            </a:lvl7pPr>
            <a:lvl8pPr indent="0" lvl="7" marL="0" marR="0" rtl="0" algn="l">
              <a:spcBef>
                <a:spcPts val="0"/>
              </a:spcBef>
              <a:spcAft>
                <a:spcPts val="0"/>
              </a:spcAft>
              <a:buNone/>
              <a:defRPr b="1" i="0" sz="2400" u="none" cap="none" strike="noStrike">
                <a:solidFill>
                  <a:schemeClr val="dk2"/>
                </a:solidFill>
                <a:latin typeface="Times New Roman"/>
                <a:ea typeface="Times New Roman"/>
                <a:cs typeface="Times New Roman"/>
                <a:sym typeface="Times New Roman"/>
              </a:defRPr>
            </a:lvl8pPr>
            <a:lvl9pPr indent="0" lvl="8" marL="0" marR="0" rtl="0" algn="l">
              <a:spcBef>
                <a:spcPts val="0"/>
              </a:spcBef>
              <a:spcAft>
                <a:spcPts val="0"/>
              </a:spcAft>
              <a:buNone/>
              <a:defRPr b="1" i="0" sz="2400" u="none" cap="none" strike="noStrike">
                <a:solidFill>
                  <a:schemeClr val="dk2"/>
                </a:solidFill>
                <a:latin typeface="Times New Roman"/>
                <a:ea typeface="Times New Roman"/>
                <a:cs typeface="Times New Roman"/>
                <a:sym typeface="Times New Roman"/>
              </a:defRPr>
            </a:lvl9pPr>
          </a:lstStyle>
          <a:p>
            <a:pPr indent="0" lvl="0" marL="0" rtl="0" algn="l">
              <a:spcBef>
                <a:spcPts val="0"/>
              </a:spcBef>
              <a:spcAft>
                <a:spcPts val="0"/>
              </a:spcAft>
              <a:buNone/>
            </a:pPr>
            <a:fld id="{00000000-1234-1234-1234-123412341234}" type="slidenum">
              <a:rPr lang="en-US"/>
              <a:t>‹#›</a:t>
            </a:fld>
            <a:endParaRPr/>
          </a:p>
        </p:txBody>
      </p:sp>
      <p:sp>
        <p:nvSpPr>
          <p:cNvPr id="107" name="Google Shape;107;p26"/>
          <p:cNvSpPr/>
          <p:nvPr/>
        </p:nvSpPr>
        <p:spPr>
          <a:xfrm>
            <a:off x="12001499" y="0"/>
            <a:ext cx="190501" cy="13716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2400" u="none" cap="none" strike="noStrike">
              <a:solidFill>
                <a:schemeClr val="lt1"/>
              </a:solidFill>
              <a:latin typeface="Times New Roman"/>
              <a:ea typeface="Times New Roman"/>
              <a:cs typeface="Times New Roman"/>
              <a:sym typeface="Times New Roman"/>
            </a:endParaRPr>
          </a:p>
        </p:txBody>
      </p:sp>
      <p:sp>
        <p:nvSpPr>
          <p:cNvPr id="108" name="Google Shape;108;p26"/>
          <p:cNvSpPr/>
          <p:nvPr/>
        </p:nvSpPr>
        <p:spPr>
          <a:xfrm>
            <a:off x="12001499" y="1371600"/>
            <a:ext cx="190501" cy="54864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2400" u="none" cap="none" strike="noStrike">
              <a:solidFill>
                <a:schemeClr val="lt1"/>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9.xml"/><Relationship Id="rId3" Type="http://schemas.openxmlformats.org/officeDocument/2006/relationships/image" Target="../media/image9.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jpg"/><Relationship Id="rId4" Type="http://schemas.openxmlformats.org/officeDocument/2006/relationships/image" Target="../media/image8.jpg"/><Relationship Id="rId5" Type="http://schemas.openxmlformats.org/officeDocument/2006/relationships/image" Target="../media/image3.jpg"/><Relationship Id="rId6" Type="http://schemas.openxmlformats.org/officeDocument/2006/relationships/image" Target="../media/image5.jpg"/><Relationship Id="rId7" Type="http://schemas.openxmlformats.org/officeDocument/2006/relationships/image" Target="../media/image4.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4.xml"/><Relationship Id="rId3"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4" name="Shape 194"/>
        <p:cNvGrpSpPr/>
        <p:nvPr/>
      </p:nvGrpSpPr>
      <p:grpSpPr>
        <a:xfrm>
          <a:off x="0" y="0"/>
          <a:ext cx="0" cy="0"/>
          <a:chOff x="0" y="0"/>
          <a:chExt cx="0" cy="0"/>
        </a:xfrm>
      </p:grpSpPr>
      <p:sp>
        <p:nvSpPr>
          <p:cNvPr id="195" name="Google Shape;195;p1"/>
          <p:cNvSpPr txBox="1"/>
          <p:nvPr>
            <p:ph type="ctrTitle"/>
          </p:nvPr>
        </p:nvSpPr>
        <p:spPr>
          <a:xfrm>
            <a:off x="207396" y="189926"/>
            <a:ext cx="11457715" cy="4571999"/>
          </a:xfrm>
          <a:prstGeom prst="rect">
            <a:avLst/>
          </a:prstGeom>
          <a:noFill/>
          <a:ln>
            <a:noFill/>
          </a:ln>
        </p:spPr>
        <p:txBody>
          <a:bodyPr anchorCtr="0" anchor="b" bIns="121900" lIns="121900" spcFirstLastPara="1" rIns="121900" wrap="square" tIns="121900">
            <a:noAutofit/>
          </a:bodyPr>
          <a:lstStyle/>
          <a:p>
            <a:pPr indent="0" lvl="0" marL="0" rtl="0" algn="l">
              <a:lnSpc>
                <a:spcPct val="100000"/>
              </a:lnSpc>
              <a:spcBef>
                <a:spcPts val="0"/>
              </a:spcBef>
              <a:spcAft>
                <a:spcPts val="0"/>
              </a:spcAft>
              <a:buClr>
                <a:schemeClr val="dk1"/>
              </a:buClr>
              <a:buSzPts val="7200"/>
              <a:buFont typeface="Arial Black"/>
              <a:buNone/>
            </a:pPr>
            <a:r>
              <a:rPr lang="en-US" sz="7200"/>
              <a:t>HARM REDUCTION FOR HELPING PROFESSIONALS</a:t>
            </a:r>
            <a:br>
              <a:rPr lang="en-US" sz="7200"/>
            </a:br>
            <a:endParaRPr sz="7200"/>
          </a:p>
        </p:txBody>
      </p:sp>
      <p:sp>
        <p:nvSpPr>
          <p:cNvPr id="196" name="Google Shape;196;p1"/>
          <p:cNvSpPr txBox="1"/>
          <p:nvPr>
            <p:ph idx="1" type="subTitle"/>
          </p:nvPr>
        </p:nvSpPr>
        <p:spPr>
          <a:xfrm>
            <a:off x="207396" y="4379203"/>
            <a:ext cx="9144000" cy="914400"/>
          </a:xfrm>
          <a:prstGeom prst="rect">
            <a:avLst/>
          </a:prstGeom>
          <a:noFill/>
          <a:ln>
            <a:noFill/>
          </a:ln>
        </p:spPr>
        <p:txBody>
          <a:bodyPr anchorCtr="0" anchor="t" bIns="121900" lIns="121900" spcFirstLastPara="1" rIns="121900" wrap="square" tIns="121900">
            <a:noAutofit/>
          </a:bodyPr>
          <a:lstStyle/>
          <a:p>
            <a:pPr indent="0" lvl="0" marL="0" rtl="0" algn="l">
              <a:spcBef>
                <a:spcPts val="0"/>
              </a:spcBef>
              <a:spcAft>
                <a:spcPts val="0"/>
              </a:spcAft>
              <a:buClr>
                <a:schemeClr val="dk2"/>
              </a:buClr>
              <a:buSzPts val="2600"/>
              <a:buNone/>
            </a:pPr>
            <a:r>
              <a:rPr lang="en-US"/>
              <a:t>Kacey Byczek</a:t>
            </a:r>
            <a:endParaRPr/>
          </a:p>
          <a:p>
            <a:pPr indent="0" lvl="0" marL="0" rtl="0" algn="l">
              <a:spcBef>
                <a:spcPts val="0"/>
              </a:spcBef>
              <a:spcAft>
                <a:spcPts val="0"/>
              </a:spcAft>
              <a:buClr>
                <a:schemeClr val="dk2"/>
              </a:buClr>
              <a:buSzPts val="2600"/>
              <a:buNone/>
            </a:pPr>
            <a:r>
              <a:rPr lang="en-US"/>
              <a:t>Tanagra M. Melgarejo, MSW</a:t>
            </a:r>
            <a:endParaRPr/>
          </a:p>
          <a:p>
            <a:pPr indent="0" lvl="0" marL="0" rtl="0" algn="l">
              <a:spcBef>
                <a:spcPts val="0"/>
              </a:spcBef>
              <a:spcAft>
                <a:spcPts val="0"/>
              </a:spcAft>
              <a:buClr>
                <a:schemeClr val="dk2"/>
              </a:buClr>
              <a:buSzPts val="2667"/>
              <a:buNone/>
            </a:pPr>
            <a:r>
              <a:t/>
            </a:r>
            <a:endParaRPr/>
          </a:p>
          <a:p>
            <a:pPr indent="0" lvl="0" marL="0" rtl="0" algn="l">
              <a:spcBef>
                <a:spcPts val="0"/>
              </a:spcBef>
              <a:spcAft>
                <a:spcPts val="0"/>
              </a:spcAft>
              <a:buClr>
                <a:schemeClr val="dk2"/>
              </a:buClr>
              <a:buSzPts val="2600"/>
              <a:buNone/>
            </a:pPr>
            <a:r>
              <a:rPr lang="en-US"/>
              <a:t>HARM REDUCTION COALITION</a:t>
            </a:r>
            <a:endParaRPr/>
          </a:p>
        </p:txBody>
      </p:sp>
      <p:pic>
        <p:nvPicPr>
          <p:cNvPr descr="2color_vertical300px_400x400.png" id="197" name="Google Shape;197;p1"/>
          <p:cNvPicPr preferRelativeResize="0"/>
          <p:nvPr/>
        </p:nvPicPr>
        <p:blipFill rotWithShape="1">
          <a:blip r:embed="rId3">
            <a:alphaModFix/>
          </a:blip>
          <a:srcRect b="0" l="0" r="0" t="0"/>
          <a:stretch/>
        </p:blipFill>
        <p:spPr>
          <a:xfrm>
            <a:off x="8214429" y="3447381"/>
            <a:ext cx="3292300" cy="32923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 name="Shape 294"/>
        <p:cNvGrpSpPr/>
        <p:nvPr/>
      </p:nvGrpSpPr>
      <p:grpSpPr>
        <a:xfrm>
          <a:off x="0" y="0"/>
          <a:ext cx="0" cy="0"/>
          <a:chOff x="0" y="0"/>
          <a:chExt cx="0" cy="0"/>
        </a:xfrm>
      </p:grpSpPr>
      <p:sp>
        <p:nvSpPr>
          <p:cNvPr id="295" name="Google Shape;295;p10"/>
          <p:cNvSpPr txBox="1"/>
          <p:nvPr>
            <p:ph type="title"/>
          </p:nvPr>
        </p:nvSpPr>
        <p:spPr>
          <a:xfrm>
            <a:off x="415600" y="593367"/>
            <a:ext cx="11360800" cy="7636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Clr>
                <a:schemeClr val="dk2"/>
              </a:buClr>
              <a:buSzPts val="2800"/>
              <a:buFont typeface="Arial Black"/>
              <a:buNone/>
            </a:pPr>
            <a:r>
              <a:rPr lang="en-US" sz="4320"/>
              <a:t>SELF CARE SCALE </a:t>
            </a:r>
            <a:endParaRPr/>
          </a:p>
        </p:txBody>
      </p:sp>
      <p:sp>
        <p:nvSpPr>
          <p:cNvPr id="296" name="Google Shape;296;p10"/>
          <p:cNvSpPr txBox="1"/>
          <p:nvPr>
            <p:ph idx="1" type="body"/>
          </p:nvPr>
        </p:nvSpPr>
        <p:spPr>
          <a:xfrm>
            <a:off x="415600" y="1536633"/>
            <a:ext cx="11360800" cy="4555200"/>
          </a:xfrm>
          <a:prstGeom prst="rect">
            <a:avLst/>
          </a:prstGeom>
          <a:noFill/>
          <a:ln>
            <a:noFill/>
          </a:ln>
        </p:spPr>
        <p:txBody>
          <a:bodyPr anchorCtr="0" anchor="t" bIns="91425" lIns="91425" spcFirstLastPara="1" rIns="91425" wrap="square" tIns="91425">
            <a:normAutofit/>
          </a:bodyPr>
          <a:lstStyle/>
          <a:p>
            <a:pPr indent="-457188" lvl="0" marL="609585" rtl="0" algn="l">
              <a:spcBef>
                <a:spcPts val="0"/>
              </a:spcBef>
              <a:spcAft>
                <a:spcPts val="0"/>
              </a:spcAft>
              <a:buClr>
                <a:schemeClr val="dk1"/>
              </a:buClr>
              <a:buSzPts val="1800"/>
              <a:buChar char="●"/>
            </a:pPr>
            <a:r>
              <a:rPr b="0" lang="en-US"/>
              <a:t>Indicate your </a:t>
            </a:r>
            <a:r>
              <a:rPr lang="en-US"/>
              <a:t>Self Care Level </a:t>
            </a:r>
            <a:r>
              <a:rPr b="0" lang="en-US"/>
              <a:t>on a scale from 0 🡪 10, where 0 is not practicing SELF CARE at all and 10 is so incredibly SELF CARED</a:t>
            </a:r>
            <a:endParaRPr/>
          </a:p>
          <a:p>
            <a:pPr indent="0" lvl="0" marL="152396" rtl="0" algn="l">
              <a:spcBef>
                <a:spcPts val="0"/>
              </a:spcBef>
              <a:spcAft>
                <a:spcPts val="0"/>
              </a:spcAft>
              <a:buClr>
                <a:schemeClr val="dk1"/>
              </a:buClr>
              <a:buSzPts val="1800"/>
              <a:buNone/>
            </a:pPr>
            <a:r>
              <a:t/>
            </a:r>
            <a:endParaRPr/>
          </a:p>
        </p:txBody>
      </p:sp>
      <p:sp>
        <p:nvSpPr>
          <p:cNvPr id="297" name="Google Shape;297;p10"/>
          <p:cNvSpPr/>
          <p:nvPr/>
        </p:nvSpPr>
        <p:spPr>
          <a:xfrm>
            <a:off x="457200" y="3810000"/>
            <a:ext cx="12192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2400">
              <a:solidFill>
                <a:schemeClr val="dk1"/>
              </a:solidFill>
              <a:latin typeface="Times New Roman"/>
              <a:ea typeface="Times New Roman"/>
              <a:cs typeface="Times New Roman"/>
              <a:sym typeface="Times New Roman"/>
            </a:endParaRPr>
          </a:p>
        </p:txBody>
      </p:sp>
      <p:sp>
        <p:nvSpPr>
          <p:cNvPr id="298" name="Google Shape;298;p10"/>
          <p:cNvSpPr/>
          <p:nvPr/>
        </p:nvSpPr>
        <p:spPr>
          <a:xfrm>
            <a:off x="582613" y="3956050"/>
            <a:ext cx="10999787" cy="844539"/>
          </a:xfrm>
          <a:prstGeom prst="leftRightArrow">
            <a:avLst>
              <a:gd fmla="val 50000" name="adj1"/>
              <a:gd fmla="val 81538" name="adj2"/>
            </a:avLst>
          </a:prstGeom>
          <a:solidFill>
            <a:srgbClr val="953734"/>
          </a:solidFill>
          <a:ln cap="flat" cmpd="sng" w="19050">
            <a:solidFill>
              <a:srgbClr val="00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accent4"/>
              </a:solidFill>
              <a:latin typeface="Times New Roman"/>
              <a:ea typeface="Times New Roman"/>
              <a:cs typeface="Times New Roman"/>
              <a:sym typeface="Times New Roman"/>
            </a:endParaRPr>
          </a:p>
        </p:txBody>
      </p:sp>
      <p:sp>
        <p:nvSpPr>
          <p:cNvPr id="299" name="Google Shape;299;p10"/>
          <p:cNvSpPr txBox="1"/>
          <p:nvPr/>
        </p:nvSpPr>
        <p:spPr>
          <a:xfrm>
            <a:off x="1053476" y="3489334"/>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0</a:t>
            </a:r>
            <a:endParaRPr/>
          </a:p>
        </p:txBody>
      </p:sp>
      <p:sp>
        <p:nvSpPr>
          <p:cNvPr id="300" name="Google Shape;300;p10"/>
          <p:cNvSpPr txBox="1"/>
          <p:nvPr/>
        </p:nvSpPr>
        <p:spPr>
          <a:xfrm>
            <a:off x="3810803" y="3478599"/>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3</a:t>
            </a:r>
            <a:endParaRPr/>
          </a:p>
        </p:txBody>
      </p:sp>
      <p:sp>
        <p:nvSpPr>
          <p:cNvPr id="301" name="Google Shape;301;p10"/>
          <p:cNvSpPr txBox="1"/>
          <p:nvPr/>
        </p:nvSpPr>
        <p:spPr>
          <a:xfrm>
            <a:off x="5740604" y="3488457"/>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5</a:t>
            </a:r>
            <a:endParaRPr/>
          </a:p>
        </p:txBody>
      </p:sp>
      <p:sp>
        <p:nvSpPr>
          <p:cNvPr id="302" name="Google Shape;302;p10"/>
          <p:cNvSpPr txBox="1"/>
          <p:nvPr/>
        </p:nvSpPr>
        <p:spPr>
          <a:xfrm>
            <a:off x="6664859" y="3494382"/>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6</a:t>
            </a:r>
            <a:endParaRPr/>
          </a:p>
        </p:txBody>
      </p:sp>
      <p:sp>
        <p:nvSpPr>
          <p:cNvPr id="303" name="Google Shape;303;p10"/>
          <p:cNvSpPr txBox="1"/>
          <p:nvPr/>
        </p:nvSpPr>
        <p:spPr>
          <a:xfrm>
            <a:off x="1772587" y="3494383"/>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1</a:t>
            </a:r>
            <a:endParaRPr/>
          </a:p>
        </p:txBody>
      </p:sp>
      <p:sp>
        <p:nvSpPr>
          <p:cNvPr id="304" name="Google Shape;304;p10"/>
          <p:cNvSpPr txBox="1"/>
          <p:nvPr/>
        </p:nvSpPr>
        <p:spPr>
          <a:xfrm>
            <a:off x="7747275" y="3494381"/>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7</a:t>
            </a:r>
            <a:endParaRPr/>
          </a:p>
        </p:txBody>
      </p:sp>
      <p:sp>
        <p:nvSpPr>
          <p:cNvPr id="305" name="Google Shape;305;p10"/>
          <p:cNvSpPr txBox="1"/>
          <p:nvPr/>
        </p:nvSpPr>
        <p:spPr>
          <a:xfrm>
            <a:off x="10648320" y="3494385"/>
            <a:ext cx="63658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10</a:t>
            </a:r>
            <a:endParaRPr/>
          </a:p>
        </p:txBody>
      </p:sp>
      <p:sp>
        <p:nvSpPr>
          <p:cNvPr id="306" name="Google Shape;306;p10"/>
          <p:cNvSpPr txBox="1"/>
          <p:nvPr/>
        </p:nvSpPr>
        <p:spPr>
          <a:xfrm flipH="1">
            <a:off x="4748466" y="3478599"/>
            <a:ext cx="480526"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4</a:t>
            </a:r>
            <a:endParaRPr/>
          </a:p>
        </p:txBody>
      </p:sp>
      <p:sp>
        <p:nvSpPr>
          <p:cNvPr id="307" name="Google Shape;307;p10"/>
          <p:cNvSpPr txBox="1"/>
          <p:nvPr/>
        </p:nvSpPr>
        <p:spPr>
          <a:xfrm>
            <a:off x="8689259" y="3474117"/>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8</a:t>
            </a:r>
            <a:endParaRPr/>
          </a:p>
        </p:txBody>
      </p:sp>
      <p:sp>
        <p:nvSpPr>
          <p:cNvPr id="308" name="Google Shape;308;p10"/>
          <p:cNvSpPr txBox="1"/>
          <p:nvPr/>
        </p:nvSpPr>
        <p:spPr>
          <a:xfrm>
            <a:off x="9816168" y="3494380"/>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9</a:t>
            </a:r>
            <a:endParaRPr/>
          </a:p>
        </p:txBody>
      </p:sp>
      <p:sp>
        <p:nvSpPr>
          <p:cNvPr id="309" name="Google Shape;309;p10"/>
          <p:cNvSpPr txBox="1"/>
          <p:nvPr/>
        </p:nvSpPr>
        <p:spPr>
          <a:xfrm>
            <a:off x="2775922" y="3471778"/>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2</a:t>
            </a:r>
            <a:endParaRPr/>
          </a:p>
        </p:txBody>
      </p:sp>
      <p:sp>
        <p:nvSpPr>
          <p:cNvPr id="310" name="Google Shape;310;p10"/>
          <p:cNvSpPr txBox="1"/>
          <p:nvPr/>
        </p:nvSpPr>
        <p:spPr>
          <a:xfrm>
            <a:off x="608013" y="5394425"/>
            <a:ext cx="8458200"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Arial"/>
                <a:ea typeface="Arial"/>
                <a:cs typeface="Arial"/>
                <a:sym typeface="Arial"/>
              </a:rPr>
              <a:t>Where are you now?</a:t>
            </a:r>
            <a:endParaRPr/>
          </a:p>
          <a:p>
            <a:pPr indent="0" lvl="0" marL="0" marR="0" rtl="0" algn="l">
              <a:spcBef>
                <a:spcPts val="0"/>
              </a:spcBef>
              <a:spcAft>
                <a:spcPts val="0"/>
              </a:spcAft>
              <a:buNone/>
            </a:pPr>
            <a:r>
              <a:rPr b="1" lang="en-US" sz="2400">
                <a:solidFill>
                  <a:schemeClr val="dk1"/>
                </a:solidFill>
                <a:latin typeface="Arial"/>
                <a:ea typeface="Arial"/>
                <a:cs typeface="Arial"/>
                <a:sym typeface="Arial"/>
              </a:rPr>
              <a:t>Where would you like to be?</a:t>
            </a:r>
            <a:endParaRPr/>
          </a:p>
          <a:p>
            <a:pPr indent="0" lvl="0" marL="0" marR="0" rtl="0" algn="l">
              <a:spcBef>
                <a:spcPts val="0"/>
              </a:spcBef>
              <a:spcAft>
                <a:spcPts val="0"/>
              </a:spcAft>
              <a:buNone/>
            </a:pPr>
            <a:r>
              <a:rPr b="1" lang="en-US" sz="2400">
                <a:solidFill>
                  <a:schemeClr val="dk1"/>
                </a:solidFill>
                <a:latin typeface="Arial"/>
                <a:ea typeface="Arial"/>
                <a:cs typeface="Arial"/>
                <a:sym typeface="Arial"/>
              </a:rPr>
              <a:t>What would help you get there?</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4"/>
        </a:solidFill>
      </p:bgPr>
    </p:bg>
    <p:spTree>
      <p:nvGrpSpPr>
        <p:cNvPr id="315" name="Shape 315"/>
        <p:cNvGrpSpPr/>
        <p:nvPr/>
      </p:nvGrpSpPr>
      <p:grpSpPr>
        <a:xfrm>
          <a:off x="0" y="0"/>
          <a:ext cx="0" cy="0"/>
          <a:chOff x="0" y="0"/>
          <a:chExt cx="0" cy="0"/>
        </a:xfrm>
      </p:grpSpPr>
      <p:sp>
        <p:nvSpPr>
          <p:cNvPr id="316" name="Google Shape;316;p11"/>
          <p:cNvSpPr txBox="1"/>
          <p:nvPr/>
        </p:nvSpPr>
        <p:spPr>
          <a:xfrm>
            <a:off x="609600" y="457200"/>
            <a:ext cx="10972800" cy="255454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4000">
                <a:solidFill>
                  <a:schemeClr val="lt1"/>
                </a:solidFill>
                <a:latin typeface="Arial Black"/>
                <a:ea typeface="Arial Black"/>
                <a:cs typeface="Arial Black"/>
                <a:sym typeface="Arial Black"/>
              </a:rPr>
              <a:t>WHAT ARE SOME OF THE IMPACTS OF CARING ABOUT YOUR CLIENTS AND WORK?</a:t>
            </a:r>
            <a:endParaRPr/>
          </a:p>
          <a:p>
            <a:pPr indent="0" lvl="0" marL="0" marR="0" rtl="0" algn="ctr">
              <a:spcBef>
                <a:spcPts val="0"/>
              </a:spcBef>
              <a:spcAft>
                <a:spcPts val="0"/>
              </a:spcAft>
              <a:buNone/>
            </a:pPr>
            <a:r>
              <a:t/>
            </a:r>
            <a:endParaRPr sz="4000">
              <a:solidFill>
                <a:schemeClr val="lt1"/>
              </a:solidFill>
              <a:latin typeface="Arial Black"/>
              <a:ea typeface="Arial Black"/>
              <a:cs typeface="Arial Black"/>
              <a:sym typeface="Arial Black"/>
            </a:endParaRPr>
          </a:p>
        </p:txBody>
      </p:sp>
      <p:sp>
        <p:nvSpPr>
          <p:cNvPr id="317" name="Google Shape;317;p11"/>
          <p:cNvSpPr/>
          <p:nvPr/>
        </p:nvSpPr>
        <p:spPr>
          <a:xfrm>
            <a:off x="171450" y="4000500"/>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318" name="Google Shape;318;p11"/>
          <p:cNvSpPr/>
          <p:nvPr/>
        </p:nvSpPr>
        <p:spPr>
          <a:xfrm>
            <a:off x="6553200" y="2380679"/>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319" name="Google Shape;319;p11"/>
          <p:cNvSpPr/>
          <p:nvPr/>
        </p:nvSpPr>
        <p:spPr>
          <a:xfrm>
            <a:off x="3390900" y="2382173"/>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320" name="Google Shape;320;p11"/>
          <p:cNvSpPr/>
          <p:nvPr/>
        </p:nvSpPr>
        <p:spPr>
          <a:xfrm>
            <a:off x="381000" y="1752600"/>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321" name="Google Shape;321;p11"/>
          <p:cNvSpPr/>
          <p:nvPr/>
        </p:nvSpPr>
        <p:spPr>
          <a:xfrm>
            <a:off x="9277350" y="4648200"/>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322" name="Google Shape;322;p11"/>
          <p:cNvSpPr/>
          <p:nvPr/>
        </p:nvSpPr>
        <p:spPr>
          <a:xfrm>
            <a:off x="9277350" y="1941256"/>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323" name="Google Shape;323;p11"/>
          <p:cNvSpPr/>
          <p:nvPr/>
        </p:nvSpPr>
        <p:spPr>
          <a:xfrm>
            <a:off x="2971800" y="4630073"/>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324" name="Google Shape;324;p11"/>
          <p:cNvSpPr/>
          <p:nvPr/>
        </p:nvSpPr>
        <p:spPr>
          <a:xfrm>
            <a:off x="6130738" y="4771465"/>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9" name="Shape 329"/>
        <p:cNvGrpSpPr/>
        <p:nvPr/>
      </p:nvGrpSpPr>
      <p:grpSpPr>
        <a:xfrm>
          <a:off x="0" y="0"/>
          <a:ext cx="0" cy="0"/>
          <a:chOff x="0" y="0"/>
          <a:chExt cx="0" cy="0"/>
        </a:xfrm>
      </p:grpSpPr>
      <p:sp>
        <p:nvSpPr>
          <p:cNvPr id="330" name="Google Shape;330;p12"/>
          <p:cNvSpPr txBox="1"/>
          <p:nvPr/>
        </p:nvSpPr>
        <p:spPr>
          <a:xfrm>
            <a:off x="685800" y="228599"/>
            <a:ext cx="10325100" cy="685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4400">
                <a:solidFill>
                  <a:schemeClr val="dk2"/>
                </a:solidFill>
                <a:latin typeface="Arial Black"/>
                <a:ea typeface="Arial Black"/>
                <a:cs typeface="Arial Black"/>
                <a:sym typeface="Arial Black"/>
              </a:rPr>
              <a:t>WHAT DRIVES US TO CARE ABOUT OTHERS?</a:t>
            </a:r>
            <a:endParaRPr/>
          </a:p>
        </p:txBody>
      </p:sp>
      <p:grpSp>
        <p:nvGrpSpPr>
          <p:cNvPr id="331" name="Google Shape;331;p12"/>
          <p:cNvGrpSpPr/>
          <p:nvPr/>
        </p:nvGrpSpPr>
        <p:grpSpPr>
          <a:xfrm>
            <a:off x="386719" y="1593179"/>
            <a:ext cx="10885161" cy="4893235"/>
            <a:chOff x="5719" y="526379"/>
            <a:chExt cx="10885161" cy="4893235"/>
          </a:xfrm>
        </p:grpSpPr>
        <p:sp>
          <p:nvSpPr>
            <p:cNvPr id="332" name="Google Shape;332;p12"/>
            <p:cNvSpPr/>
            <p:nvPr/>
          </p:nvSpPr>
          <p:spPr>
            <a:xfrm rot="5400000">
              <a:off x="406201" y="2321742"/>
              <a:ext cx="1206313" cy="2007278"/>
            </a:xfrm>
            <a:prstGeom prst="corner">
              <a:avLst>
                <a:gd fmla="val 16120" name="adj1"/>
                <a:gd fmla="val 16110" name="adj2"/>
              </a:avLst>
            </a:prstGeom>
            <a:solidFill>
              <a:srgbClr val="C54A47"/>
            </a:solidFill>
            <a:ln>
              <a:noFill/>
            </a:ln>
            <a:effectLst>
              <a:outerShdw blurRad="38100" rotWithShape="0" algn="bl" dist="19050">
                <a:srgbClr val="000000">
                  <a:alpha val="6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3" name="Google Shape;333;p12"/>
            <p:cNvSpPr/>
            <p:nvPr/>
          </p:nvSpPr>
          <p:spPr>
            <a:xfrm>
              <a:off x="188944" y="2931033"/>
              <a:ext cx="1812182" cy="2488582"/>
            </a:xfrm>
            <a:prstGeom prst="rect">
              <a:avLst/>
            </a:prstGeom>
            <a:noFill/>
            <a:ln>
              <a:noFill/>
            </a:ln>
            <a:effectLst>
              <a:outerShdw blurRad="44450" rotWithShape="0" algn="ctr" dir="5400000" dist="27940">
                <a:srgbClr val="000000">
                  <a:alpha val="31764"/>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p12"/>
            <p:cNvSpPr txBox="1"/>
            <p:nvPr/>
          </p:nvSpPr>
          <p:spPr>
            <a:xfrm>
              <a:off x="188944" y="2931033"/>
              <a:ext cx="1812182" cy="2488582"/>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chemeClr val="dk1"/>
                </a:buClr>
                <a:buSzPts val="2400"/>
                <a:buFont typeface="Times New Roman"/>
                <a:buNone/>
              </a:pPr>
              <a:r>
                <a:rPr b="1" lang="en-US" sz="2400">
                  <a:solidFill>
                    <a:schemeClr val="dk1"/>
                  </a:solidFill>
                  <a:latin typeface="Times New Roman"/>
                  <a:ea typeface="Times New Roman"/>
                  <a:cs typeface="Times New Roman"/>
                  <a:sym typeface="Times New Roman"/>
                </a:rPr>
                <a:t>Pity</a:t>
              </a:r>
              <a:endParaRPr/>
            </a:p>
            <a:p>
              <a:pPr indent="0" lvl="0" marL="0" marR="0" rtl="0" algn="ctr">
                <a:lnSpc>
                  <a:spcPct val="90000"/>
                </a:lnSpc>
                <a:spcBef>
                  <a:spcPts val="840"/>
                </a:spcBef>
                <a:spcAft>
                  <a:spcPts val="0"/>
                </a:spcAft>
                <a:buClr>
                  <a:schemeClr val="dk1"/>
                </a:buClr>
                <a:buSzPts val="1800"/>
                <a:buFont typeface="Times New Roman"/>
                <a:buNone/>
              </a:pPr>
              <a:r>
                <a:rPr lang="en-US" sz="1800">
                  <a:solidFill>
                    <a:schemeClr val="dk1"/>
                  </a:solidFill>
                  <a:latin typeface="Times New Roman"/>
                  <a:ea typeface="Times New Roman"/>
                  <a:cs typeface="Times New Roman"/>
                  <a:sym typeface="Times New Roman"/>
                </a:rPr>
                <a:t>“</a:t>
              </a:r>
              <a:r>
                <a:rPr lang="en-US" sz="1800" u="sng">
                  <a:solidFill>
                    <a:schemeClr val="dk1"/>
                  </a:solidFill>
                  <a:latin typeface="Times New Roman"/>
                  <a:ea typeface="Times New Roman"/>
                  <a:cs typeface="Times New Roman"/>
                  <a:sym typeface="Times New Roman"/>
                </a:rPr>
                <a:t>I see</a:t>
              </a:r>
              <a:r>
                <a:rPr lang="en-US" sz="1800">
                  <a:solidFill>
                    <a:schemeClr val="dk1"/>
                  </a:solidFill>
                  <a:latin typeface="Times New Roman"/>
                  <a:ea typeface="Times New Roman"/>
                  <a:cs typeface="Times New Roman"/>
                  <a:sym typeface="Times New Roman"/>
                </a:rPr>
                <a:t> your suffering and </a:t>
              </a:r>
              <a:r>
                <a:rPr lang="en-US" sz="1800" u="sng">
                  <a:solidFill>
                    <a:schemeClr val="dk1"/>
                  </a:solidFill>
                  <a:latin typeface="Times New Roman"/>
                  <a:ea typeface="Times New Roman"/>
                  <a:cs typeface="Times New Roman"/>
                  <a:sym typeface="Times New Roman"/>
                </a:rPr>
                <a:t>it makes me </a:t>
              </a:r>
              <a:r>
                <a:rPr lang="en-US" sz="1800">
                  <a:solidFill>
                    <a:schemeClr val="dk1"/>
                  </a:solidFill>
                  <a:latin typeface="Times New Roman"/>
                  <a:ea typeface="Times New Roman"/>
                  <a:cs typeface="Times New Roman"/>
                  <a:sym typeface="Times New Roman"/>
                </a:rPr>
                <a:t>sad, or distressed</a:t>
              </a:r>
              <a:r>
                <a:rPr lang="en-US" sz="1200">
                  <a:solidFill>
                    <a:schemeClr val="dk1"/>
                  </a:solidFill>
                  <a:latin typeface="Times New Roman"/>
                  <a:ea typeface="Times New Roman"/>
                  <a:cs typeface="Times New Roman"/>
                  <a:sym typeface="Times New Roman"/>
                </a:rPr>
                <a:t>”</a:t>
              </a:r>
              <a:endParaRPr sz="2000">
                <a:solidFill>
                  <a:schemeClr val="dk1"/>
                </a:solidFill>
                <a:latin typeface="Times New Roman"/>
                <a:ea typeface="Times New Roman"/>
                <a:cs typeface="Times New Roman"/>
                <a:sym typeface="Times New Roman"/>
              </a:endParaRPr>
            </a:p>
          </p:txBody>
        </p:sp>
        <p:sp>
          <p:nvSpPr>
            <p:cNvPr id="335" name="Google Shape;335;p12"/>
            <p:cNvSpPr/>
            <p:nvPr/>
          </p:nvSpPr>
          <p:spPr>
            <a:xfrm>
              <a:off x="1675098" y="2173964"/>
              <a:ext cx="341921" cy="341921"/>
            </a:xfrm>
            <a:prstGeom prst="triangle">
              <a:avLst>
                <a:gd fmla="val 100000" name="adj"/>
              </a:avLst>
            </a:prstGeom>
            <a:solidFill>
              <a:schemeClr val="accent1"/>
            </a:solidFill>
            <a:ln>
              <a:noFill/>
            </a:ln>
            <a:effectLst>
              <a:outerShdw blurRad="44450" rotWithShape="0" algn="ctr" dir="5400000" dist="27940">
                <a:srgbClr val="000000">
                  <a:alpha val="31764"/>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6" name="Google Shape;336;p12"/>
            <p:cNvSpPr/>
            <p:nvPr/>
          </p:nvSpPr>
          <p:spPr>
            <a:xfrm rot="5400000">
              <a:off x="2624666" y="1772781"/>
              <a:ext cx="1206313" cy="2007278"/>
            </a:xfrm>
            <a:prstGeom prst="corner">
              <a:avLst>
                <a:gd fmla="val 16120" name="adj1"/>
                <a:gd fmla="val 16110" name="adj2"/>
              </a:avLst>
            </a:prstGeom>
            <a:solidFill>
              <a:srgbClr val="FF953D"/>
            </a:solidFill>
            <a:ln>
              <a:noFill/>
            </a:ln>
            <a:effectLst>
              <a:outerShdw blurRad="38100" rotWithShape="0" algn="bl" dist="19050">
                <a:srgbClr val="000000">
                  <a:alpha val="6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p12"/>
            <p:cNvSpPr/>
            <p:nvPr/>
          </p:nvSpPr>
          <p:spPr>
            <a:xfrm>
              <a:off x="2423302" y="2372525"/>
              <a:ext cx="1812182" cy="1588484"/>
            </a:xfrm>
            <a:prstGeom prst="rect">
              <a:avLst/>
            </a:prstGeom>
            <a:noFill/>
            <a:ln>
              <a:noFill/>
            </a:ln>
            <a:effectLst>
              <a:outerShdw blurRad="44450" rotWithShape="0" algn="ctr" dir="5400000" dist="27940">
                <a:srgbClr val="000000">
                  <a:alpha val="31764"/>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8" name="Google Shape;338;p12"/>
            <p:cNvSpPr txBox="1"/>
            <p:nvPr/>
          </p:nvSpPr>
          <p:spPr>
            <a:xfrm>
              <a:off x="2423302" y="2372525"/>
              <a:ext cx="1812182" cy="1588484"/>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2400"/>
                <a:buFont typeface="Times New Roman"/>
                <a:buNone/>
              </a:pPr>
              <a:r>
                <a:rPr b="1" lang="en-US" sz="2400">
                  <a:solidFill>
                    <a:schemeClr val="dk1"/>
                  </a:solidFill>
                  <a:latin typeface="Times New Roman"/>
                  <a:ea typeface="Times New Roman"/>
                  <a:cs typeface="Times New Roman"/>
                  <a:sym typeface="Times New Roman"/>
                </a:rPr>
                <a:t>Sympathy</a:t>
              </a:r>
              <a:endParaRPr/>
            </a:p>
            <a:p>
              <a:pPr indent="0" lvl="0" marL="0" marR="0" rtl="0" algn="ctr">
                <a:lnSpc>
                  <a:spcPct val="90000"/>
                </a:lnSpc>
                <a:spcBef>
                  <a:spcPts val="840"/>
                </a:spcBef>
                <a:spcAft>
                  <a:spcPts val="0"/>
                </a:spcAft>
                <a:buClr>
                  <a:schemeClr val="dk1"/>
                </a:buClr>
                <a:buSzPts val="1700"/>
                <a:buFont typeface="Times New Roman"/>
                <a:buNone/>
              </a:pPr>
              <a:r>
                <a:rPr lang="en-US" sz="1700">
                  <a:solidFill>
                    <a:schemeClr val="dk1"/>
                  </a:solidFill>
                  <a:latin typeface="Times New Roman"/>
                  <a:ea typeface="Times New Roman"/>
                  <a:cs typeface="Times New Roman"/>
                  <a:sym typeface="Times New Roman"/>
                </a:rPr>
                <a:t>“</a:t>
              </a:r>
              <a:r>
                <a:rPr lang="en-US" sz="1800" u="sng">
                  <a:solidFill>
                    <a:schemeClr val="dk1"/>
                  </a:solidFill>
                  <a:latin typeface="Times New Roman"/>
                  <a:ea typeface="Times New Roman"/>
                  <a:cs typeface="Times New Roman"/>
                  <a:sym typeface="Times New Roman"/>
                </a:rPr>
                <a:t>I see </a:t>
              </a:r>
              <a:r>
                <a:rPr lang="en-US" sz="1800">
                  <a:solidFill>
                    <a:schemeClr val="dk1"/>
                  </a:solidFill>
                  <a:latin typeface="Times New Roman"/>
                  <a:ea typeface="Times New Roman"/>
                  <a:cs typeface="Times New Roman"/>
                  <a:sym typeface="Times New Roman"/>
                </a:rPr>
                <a:t>your suffering </a:t>
              </a:r>
              <a:r>
                <a:rPr lang="en-US" sz="1800" u="none">
                  <a:solidFill>
                    <a:schemeClr val="dk1"/>
                  </a:solidFill>
                  <a:latin typeface="Times New Roman"/>
                  <a:ea typeface="Times New Roman"/>
                  <a:cs typeface="Times New Roman"/>
                  <a:sym typeface="Times New Roman"/>
                </a:rPr>
                <a:t>and</a:t>
              </a:r>
              <a:r>
                <a:rPr lang="en-US" sz="1800" u="sng">
                  <a:solidFill>
                    <a:schemeClr val="dk1"/>
                  </a:solidFill>
                  <a:latin typeface="Times New Roman"/>
                  <a:ea typeface="Times New Roman"/>
                  <a:cs typeface="Times New Roman"/>
                  <a:sym typeface="Times New Roman"/>
                </a:rPr>
                <a:t> I have</a:t>
              </a:r>
              <a:r>
                <a:rPr lang="en-US" sz="1800">
                  <a:solidFill>
                    <a:schemeClr val="dk1"/>
                  </a:solidFill>
                  <a:latin typeface="Times New Roman"/>
                  <a:ea typeface="Times New Roman"/>
                  <a:cs typeface="Times New Roman"/>
                  <a:sym typeface="Times New Roman"/>
                </a:rPr>
                <a:t> concern. I want to see you happy</a:t>
              </a:r>
              <a:r>
                <a:rPr lang="en-US" sz="1700">
                  <a:solidFill>
                    <a:schemeClr val="dk1"/>
                  </a:solidFill>
                  <a:latin typeface="Times New Roman"/>
                  <a:ea typeface="Times New Roman"/>
                  <a:cs typeface="Times New Roman"/>
                  <a:sym typeface="Times New Roman"/>
                </a:rPr>
                <a:t>”</a:t>
              </a:r>
              <a:endParaRPr/>
            </a:p>
          </p:txBody>
        </p:sp>
        <p:sp>
          <p:nvSpPr>
            <p:cNvPr id="339" name="Google Shape;339;p12"/>
            <p:cNvSpPr/>
            <p:nvPr/>
          </p:nvSpPr>
          <p:spPr>
            <a:xfrm>
              <a:off x="3893564" y="1625003"/>
              <a:ext cx="341921" cy="341921"/>
            </a:xfrm>
            <a:prstGeom prst="triangle">
              <a:avLst>
                <a:gd fmla="val 100000" name="adj"/>
              </a:avLst>
            </a:prstGeom>
            <a:solidFill>
              <a:schemeClr val="accent1"/>
            </a:solidFill>
            <a:ln>
              <a:noFill/>
            </a:ln>
            <a:effectLst>
              <a:outerShdw blurRad="44450" rotWithShape="0" algn="ctr" dir="5400000" dist="27940">
                <a:srgbClr val="000000">
                  <a:alpha val="31764"/>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p12"/>
            <p:cNvSpPr/>
            <p:nvPr/>
          </p:nvSpPr>
          <p:spPr>
            <a:xfrm rot="5400000">
              <a:off x="4843131" y="1223819"/>
              <a:ext cx="1206313" cy="2007278"/>
            </a:xfrm>
            <a:prstGeom prst="corner">
              <a:avLst>
                <a:gd fmla="val 16120" name="adj1"/>
                <a:gd fmla="val 16110" name="adj2"/>
              </a:avLst>
            </a:prstGeom>
            <a:solidFill>
              <a:srgbClr val="9CBF54"/>
            </a:solidFill>
            <a:ln>
              <a:noFill/>
            </a:ln>
            <a:effectLst>
              <a:outerShdw blurRad="38100" rotWithShape="0" algn="bl" dist="19050">
                <a:srgbClr val="000000">
                  <a:alpha val="6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1" name="Google Shape;341;p12"/>
            <p:cNvSpPr/>
            <p:nvPr/>
          </p:nvSpPr>
          <p:spPr>
            <a:xfrm>
              <a:off x="4641768" y="1823563"/>
              <a:ext cx="1812182" cy="1588484"/>
            </a:xfrm>
            <a:prstGeom prst="rect">
              <a:avLst/>
            </a:prstGeom>
            <a:noFill/>
            <a:ln>
              <a:noFill/>
            </a:ln>
            <a:effectLst>
              <a:outerShdw blurRad="44450" rotWithShape="0" algn="ctr" dir="5400000" dist="27940">
                <a:srgbClr val="000000">
                  <a:alpha val="31764"/>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2" name="Google Shape;342;p12"/>
            <p:cNvSpPr txBox="1"/>
            <p:nvPr/>
          </p:nvSpPr>
          <p:spPr>
            <a:xfrm>
              <a:off x="4641768" y="1823563"/>
              <a:ext cx="1812182" cy="1588484"/>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chemeClr val="dk1"/>
                </a:buClr>
                <a:buSzPts val="2400"/>
                <a:buFont typeface="Times New Roman"/>
                <a:buNone/>
              </a:pPr>
              <a:r>
                <a:rPr b="1" lang="en-US" sz="2400">
                  <a:solidFill>
                    <a:schemeClr val="dk1"/>
                  </a:solidFill>
                  <a:latin typeface="Times New Roman"/>
                  <a:ea typeface="Times New Roman"/>
                  <a:cs typeface="Times New Roman"/>
                  <a:sym typeface="Times New Roman"/>
                </a:rPr>
                <a:t>Empathy</a:t>
              </a:r>
              <a:endParaRPr/>
            </a:p>
            <a:p>
              <a:pPr indent="0" lvl="0" marL="0" marR="0" rtl="0" algn="ctr">
                <a:lnSpc>
                  <a:spcPct val="90000"/>
                </a:lnSpc>
                <a:spcBef>
                  <a:spcPts val="840"/>
                </a:spcBef>
                <a:spcAft>
                  <a:spcPts val="0"/>
                </a:spcAft>
                <a:buClr>
                  <a:schemeClr val="dk1"/>
                </a:buClr>
                <a:buSzPts val="1800"/>
                <a:buFont typeface="Times New Roman"/>
                <a:buNone/>
              </a:pPr>
              <a:r>
                <a:rPr lang="en-US" sz="1800">
                  <a:solidFill>
                    <a:schemeClr val="dk1"/>
                  </a:solidFill>
                  <a:latin typeface="Times New Roman"/>
                  <a:ea typeface="Times New Roman"/>
                  <a:cs typeface="Times New Roman"/>
                  <a:sym typeface="Times New Roman"/>
                </a:rPr>
                <a:t>“</a:t>
              </a:r>
              <a:r>
                <a:rPr lang="en-US" sz="1800" u="sng">
                  <a:solidFill>
                    <a:schemeClr val="dk1"/>
                  </a:solidFill>
                  <a:latin typeface="Times New Roman"/>
                  <a:ea typeface="Times New Roman"/>
                  <a:cs typeface="Times New Roman"/>
                  <a:sym typeface="Times New Roman"/>
                </a:rPr>
                <a:t>I see </a:t>
              </a:r>
              <a:r>
                <a:rPr lang="en-US" sz="1800">
                  <a:solidFill>
                    <a:schemeClr val="dk1"/>
                  </a:solidFill>
                  <a:latin typeface="Times New Roman"/>
                  <a:ea typeface="Times New Roman"/>
                  <a:cs typeface="Times New Roman"/>
                  <a:sym typeface="Times New Roman"/>
                </a:rPr>
                <a:t>your suffering AND </a:t>
              </a:r>
              <a:r>
                <a:rPr lang="en-US" sz="1800" u="sng">
                  <a:solidFill>
                    <a:schemeClr val="dk1"/>
                  </a:solidFill>
                  <a:latin typeface="Times New Roman"/>
                  <a:ea typeface="Times New Roman"/>
                  <a:cs typeface="Times New Roman"/>
                  <a:sym typeface="Times New Roman"/>
                </a:rPr>
                <a:t>I share</a:t>
              </a:r>
              <a:r>
                <a:rPr lang="en-US" sz="1800">
                  <a:solidFill>
                    <a:schemeClr val="dk1"/>
                  </a:solidFill>
                  <a:latin typeface="Times New Roman"/>
                  <a:ea typeface="Times New Roman"/>
                  <a:cs typeface="Times New Roman"/>
                  <a:sym typeface="Times New Roman"/>
                </a:rPr>
                <a:t> those feelings with you”</a:t>
              </a:r>
              <a:endParaRPr sz="2000">
                <a:solidFill>
                  <a:schemeClr val="dk1"/>
                </a:solidFill>
                <a:latin typeface="Times New Roman"/>
                <a:ea typeface="Times New Roman"/>
                <a:cs typeface="Times New Roman"/>
                <a:sym typeface="Times New Roman"/>
              </a:endParaRPr>
            </a:p>
          </p:txBody>
        </p:sp>
        <p:sp>
          <p:nvSpPr>
            <p:cNvPr id="343" name="Google Shape;343;p12"/>
            <p:cNvSpPr/>
            <p:nvPr/>
          </p:nvSpPr>
          <p:spPr>
            <a:xfrm>
              <a:off x="6112029" y="1076041"/>
              <a:ext cx="341921" cy="341921"/>
            </a:xfrm>
            <a:prstGeom prst="triangle">
              <a:avLst>
                <a:gd fmla="val 100000" name="adj"/>
              </a:avLst>
            </a:prstGeom>
            <a:solidFill>
              <a:schemeClr val="accent1"/>
            </a:solidFill>
            <a:ln>
              <a:noFill/>
            </a:ln>
            <a:effectLst>
              <a:outerShdw blurRad="44450" rotWithShape="0" algn="ctr" dir="5400000" dist="27940">
                <a:srgbClr val="000000">
                  <a:alpha val="31764"/>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12"/>
            <p:cNvSpPr/>
            <p:nvPr/>
          </p:nvSpPr>
          <p:spPr>
            <a:xfrm rot="5400000">
              <a:off x="7061597" y="674858"/>
              <a:ext cx="1206313" cy="2007278"/>
            </a:xfrm>
            <a:prstGeom prst="corner">
              <a:avLst>
                <a:gd fmla="val 16120" name="adj1"/>
                <a:gd fmla="val 16110" name="adj2"/>
              </a:avLst>
            </a:prstGeom>
            <a:solidFill>
              <a:srgbClr val="44AFCC"/>
            </a:solidFill>
            <a:ln>
              <a:noFill/>
            </a:ln>
            <a:effectLst>
              <a:outerShdw blurRad="38100" rotWithShape="0" algn="bl" dist="19050">
                <a:srgbClr val="000000">
                  <a:alpha val="6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p12"/>
            <p:cNvSpPr/>
            <p:nvPr/>
          </p:nvSpPr>
          <p:spPr>
            <a:xfrm>
              <a:off x="6797251" y="1274602"/>
              <a:ext cx="1938147" cy="1588484"/>
            </a:xfrm>
            <a:prstGeom prst="rect">
              <a:avLst/>
            </a:prstGeom>
            <a:noFill/>
            <a:ln>
              <a:noFill/>
            </a:ln>
            <a:effectLst>
              <a:outerShdw blurRad="44450" rotWithShape="0" algn="ctr" dir="5400000" dist="27940">
                <a:srgbClr val="000000">
                  <a:alpha val="31764"/>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12"/>
            <p:cNvSpPr txBox="1"/>
            <p:nvPr/>
          </p:nvSpPr>
          <p:spPr>
            <a:xfrm>
              <a:off x="6797251" y="1274602"/>
              <a:ext cx="1938147" cy="1588484"/>
            </a:xfrm>
            <a:prstGeom prst="rect">
              <a:avLst/>
            </a:prstGeom>
            <a:noFill/>
            <a:ln>
              <a:noFill/>
            </a:ln>
          </p:spPr>
          <p:txBody>
            <a:bodyPr anchorCtr="0" anchor="t" bIns="80000" lIns="80000" spcFirstLastPara="1" rIns="80000" wrap="square" tIns="80000">
              <a:noAutofit/>
            </a:bodyPr>
            <a:lstStyle/>
            <a:p>
              <a:pPr indent="0" lvl="0" marL="0" marR="0" rtl="0" algn="ctr">
                <a:lnSpc>
                  <a:spcPct val="90000"/>
                </a:lnSpc>
                <a:spcBef>
                  <a:spcPts val="0"/>
                </a:spcBef>
                <a:spcAft>
                  <a:spcPts val="0"/>
                </a:spcAft>
                <a:buClr>
                  <a:schemeClr val="dk1"/>
                </a:buClr>
                <a:buSzPts val="2100"/>
                <a:buFont typeface="Times New Roman"/>
                <a:buNone/>
              </a:pPr>
              <a:r>
                <a:rPr b="1" lang="en-US" sz="2100">
                  <a:solidFill>
                    <a:schemeClr val="dk1"/>
                  </a:solidFill>
                  <a:latin typeface="Times New Roman"/>
                  <a:ea typeface="Times New Roman"/>
                  <a:cs typeface="Times New Roman"/>
                  <a:sym typeface="Times New Roman"/>
                </a:rPr>
                <a:t>Compassion</a:t>
              </a:r>
              <a:endParaRPr/>
            </a:p>
            <a:p>
              <a:pPr indent="0" lvl="0" marL="0" marR="0" rtl="0" algn="ctr">
                <a:lnSpc>
                  <a:spcPct val="90000"/>
                </a:lnSpc>
                <a:spcBef>
                  <a:spcPts val="735"/>
                </a:spcBef>
                <a:spcAft>
                  <a:spcPts val="0"/>
                </a:spcAft>
                <a:buClr>
                  <a:schemeClr val="dk1"/>
                </a:buClr>
                <a:buSzPts val="1800"/>
                <a:buFont typeface="Times New Roman"/>
                <a:buNone/>
              </a:pPr>
              <a:r>
                <a:rPr lang="en-US" sz="1800">
                  <a:solidFill>
                    <a:schemeClr val="dk1"/>
                  </a:solidFill>
                  <a:latin typeface="Times New Roman"/>
                  <a:ea typeface="Times New Roman"/>
                  <a:cs typeface="Times New Roman"/>
                  <a:sym typeface="Times New Roman"/>
                </a:rPr>
                <a:t>“</a:t>
              </a:r>
              <a:r>
                <a:rPr lang="en-US" sz="1800" u="sng">
                  <a:solidFill>
                    <a:schemeClr val="dk1"/>
                  </a:solidFill>
                  <a:latin typeface="Times New Roman"/>
                  <a:ea typeface="Times New Roman"/>
                  <a:cs typeface="Times New Roman"/>
                  <a:sym typeface="Times New Roman"/>
                </a:rPr>
                <a:t>I see</a:t>
              </a:r>
              <a:r>
                <a:rPr lang="en-US" sz="1800">
                  <a:solidFill>
                    <a:schemeClr val="dk1"/>
                  </a:solidFill>
                  <a:latin typeface="Times New Roman"/>
                  <a:ea typeface="Times New Roman"/>
                  <a:cs typeface="Times New Roman"/>
                  <a:sym typeface="Times New Roman"/>
                </a:rPr>
                <a:t> and </a:t>
              </a:r>
              <a:r>
                <a:rPr lang="en-US" sz="1800" u="sng">
                  <a:solidFill>
                    <a:schemeClr val="dk1"/>
                  </a:solidFill>
                  <a:latin typeface="Times New Roman"/>
                  <a:ea typeface="Times New Roman"/>
                  <a:cs typeface="Times New Roman"/>
                  <a:sym typeface="Times New Roman"/>
                </a:rPr>
                <a:t>share</a:t>
              </a:r>
              <a:r>
                <a:rPr lang="en-US" sz="1800">
                  <a:solidFill>
                    <a:schemeClr val="dk1"/>
                  </a:solidFill>
                  <a:latin typeface="Times New Roman"/>
                  <a:ea typeface="Times New Roman"/>
                  <a:cs typeface="Times New Roman"/>
                  <a:sym typeface="Times New Roman"/>
                </a:rPr>
                <a:t> in your emotions, and </a:t>
              </a:r>
              <a:r>
                <a:rPr lang="en-US" sz="1800" u="sng">
                  <a:solidFill>
                    <a:schemeClr val="dk1"/>
                  </a:solidFill>
                  <a:latin typeface="Times New Roman"/>
                  <a:ea typeface="Times New Roman"/>
                  <a:cs typeface="Times New Roman"/>
                  <a:sym typeface="Times New Roman"/>
                </a:rPr>
                <a:t>will help </a:t>
              </a:r>
              <a:r>
                <a:rPr lang="en-US" sz="1800">
                  <a:solidFill>
                    <a:schemeClr val="dk1"/>
                  </a:solidFill>
                  <a:latin typeface="Times New Roman"/>
                  <a:ea typeface="Times New Roman"/>
                  <a:cs typeface="Times New Roman"/>
                  <a:sym typeface="Times New Roman"/>
                </a:rPr>
                <a:t>ease your suffering”</a:t>
              </a:r>
              <a:endParaRPr sz="2000">
                <a:solidFill>
                  <a:schemeClr val="dk1"/>
                </a:solidFill>
                <a:latin typeface="Times New Roman"/>
                <a:ea typeface="Times New Roman"/>
                <a:cs typeface="Times New Roman"/>
                <a:sym typeface="Times New Roman"/>
              </a:endParaRPr>
            </a:p>
          </p:txBody>
        </p:sp>
        <p:sp>
          <p:nvSpPr>
            <p:cNvPr id="347" name="Google Shape;347;p12"/>
            <p:cNvSpPr/>
            <p:nvPr/>
          </p:nvSpPr>
          <p:spPr>
            <a:xfrm>
              <a:off x="8330494" y="527080"/>
              <a:ext cx="341921" cy="341921"/>
            </a:xfrm>
            <a:prstGeom prst="triangle">
              <a:avLst>
                <a:gd fmla="val 100000" name="adj"/>
              </a:avLst>
            </a:prstGeom>
            <a:solidFill>
              <a:schemeClr val="accent1"/>
            </a:solidFill>
            <a:ln>
              <a:noFill/>
            </a:ln>
            <a:effectLst>
              <a:outerShdw blurRad="44450" rotWithShape="0" algn="ctr" dir="5400000" dist="27940">
                <a:srgbClr val="000000">
                  <a:alpha val="31764"/>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8" name="Google Shape;348;p12"/>
            <p:cNvSpPr/>
            <p:nvPr/>
          </p:nvSpPr>
          <p:spPr>
            <a:xfrm rot="5400000">
              <a:off x="9280062" y="125897"/>
              <a:ext cx="1206313" cy="2007278"/>
            </a:xfrm>
            <a:prstGeom prst="corner">
              <a:avLst>
                <a:gd fmla="val 16120" name="adj1"/>
                <a:gd fmla="val 16110" name="adj2"/>
              </a:avLst>
            </a:prstGeom>
            <a:solidFill>
              <a:srgbClr val="7F60A5"/>
            </a:solidFill>
            <a:ln>
              <a:noFill/>
            </a:ln>
            <a:effectLst>
              <a:outerShdw blurRad="38100" rotWithShape="0" algn="bl" dist="19050">
                <a:srgbClr val="000000">
                  <a:alpha val="6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9" name="Google Shape;349;p12"/>
            <p:cNvSpPr/>
            <p:nvPr/>
          </p:nvSpPr>
          <p:spPr>
            <a:xfrm>
              <a:off x="9078698" y="725640"/>
              <a:ext cx="1812182" cy="1588484"/>
            </a:xfrm>
            <a:prstGeom prst="rect">
              <a:avLst/>
            </a:prstGeom>
            <a:noFill/>
            <a:ln>
              <a:noFill/>
            </a:ln>
            <a:effectLst>
              <a:outerShdw blurRad="44450" rotWithShape="0" algn="ctr" dir="5400000" dist="27940">
                <a:srgbClr val="000000">
                  <a:alpha val="31764"/>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p12"/>
            <p:cNvSpPr txBox="1"/>
            <p:nvPr/>
          </p:nvSpPr>
          <p:spPr>
            <a:xfrm>
              <a:off x="9078698" y="725640"/>
              <a:ext cx="1812182" cy="1588484"/>
            </a:xfrm>
            <a:prstGeom prst="rect">
              <a:avLst/>
            </a:prstGeom>
            <a:noFill/>
            <a:ln>
              <a:noFill/>
            </a:ln>
          </p:spPr>
          <p:txBody>
            <a:bodyPr anchorCtr="0" anchor="t" bIns="83800" lIns="83800" spcFirstLastPara="1" rIns="83800" wrap="square" tIns="83800">
              <a:noAutofit/>
            </a:bodyPr>
            <a:lstStyle/>
            <a:p>
              <a:pPr indent="0" lvl="0" marL="0" marR="0" rtl="0" algn="ctr">
                <a:lnSpc>
                  <a:spcPct val="90000"/>
                </a:lnSpc>
                <a:spcBef>
                  <a:spcPts val="0"/>
                </a:spcBef>
                <a:spcAft>
                  <a:spcPts val="0"/>
                </a:spcAft>
                <a:buClr>
                  <a:schemeClr val="dk1"/>
                </a:buClr>
                <a:buSzPts val="2200"/>
                <a:buFont typeface="Times New Roman"/>
                <a:buNone/>
              </a:pPr>
              <a:r>
                <a:rPr b="1" lang="en-US" sz="2200">
                  <a:solidFill>
                    <a:schemeClr val="dk1"/>
                  </a:solidFill>
                  <a:latin typeface="Times New Roman"/>
                  <a:ea typeface="Times New Roman"/>
                  <a:cs typeface="Times New Roman"/>
                  <a:sym typeface="Times New Roman"/>
                </a:rPr>
                <a:t>Altruism</a:t>
              </a:r>
              <a:r>
                <a:rPr lang="en-US" sz="1600">
                  <a:solidFill>
                    <a:schemeClr val="dk1"/>
                  </a:solidFill>
                  <a:latin typeface="Times New Roman"/>
                  <a:ea typeface="Times New Roman"/>
                  <a:cs typeface="Times New Roman"/>
                  <a:sym typeface="Times New Roman"/>
                </a:rPr>
                <a:t>  </a:t>
              </a:r>
              <a:endParaRPr/>
            </a:p>
            <a:p>
              <a:pPr indent="0" lvl="0" marL="0" marR="0" rtl="0" algn="ctr">
                <a:lnSpc>
                  <a:spcPct val="90000"/>
                </a:lnSpc>
                <a:spcBef>
                  <a:spcPts val="770"/>
                </a:spcBef>
                <a:spcAft>
                  <a:spcPts val="0"/>
                </a:spcAft>
                <a:buClr>
                  <a:schemeClr val="dk1"/>
                </a:buClr>
                <a:buSzPts val="1800"/>
                <a:buFont typeface="Times New Roman"/>
                <a:buNone/>
              </a:pPr>
              <a:r>
                <a:rPr lang="en-US" sz="1800">
                  <a:solidFill>
                    <a:schemeClr val="dk1"/>
                  </a:solidFill>
                  <a:latin typeface="Times New Roman"/>
                  <a:ea typeface="Times New Roman"/>
                  <a:cs typeface="Times New Roman"/>
                  <a:sym typeface="Times New Roman"/>
                </a:rPr>
                <a:t>“</a:t>
              </a:r>
              <a:r>
                <a:rPr lang="en-US" sz="1800" u="sng">
                  <a:solidFill>
                    <a:schemeClr val="dk1"/>
                  </a:solidFill>
                  <a:latin typeface="Times New Roman"/>
                  <a:ea typeface="Times New Roman"/>
                  <a:cs typeface="Times New Roman"/>
                  <a:sym typeface="Times New Roman"/>
                </a:rPr>
                <a:t>I’m putting aside</a:t>
              </a:r>
              <a:r>
                <a:rPr lang="en-US" sz="1800">
                  <a:solidFill>
                    <a:schemeClr val="dk1"/>
                  </a:solidFill>
                  <a:latin typeface="Times New Roman"/>
                  <a:ea typeface="Times New Roman"/>
                  <a:cs typeface="Times New Roman"/>
                  <a:sym typeface="Times New Roman"/>
                </a:rPr>
                <a:t> my concerns and </a:t>
              </a:r>
              <a:r>
                <a:rPr lang="en-US" sz="1800" u="sng">
                  <a:solidFill>
                    <a:schemeClr val="dk1"/>
                  </a:solidFill>
                  <a:latin typeface="Times New Roman"/>
                  <a:ea typeface="Times New Roman"/>
                  <a:cs typeface="Times New Roman"/>
                  <a:sym typeface="Times New Roman"/>
                </a:rPr>
                <a:t>taking action</a:t>
              </a:r>
              <a:r>
                <a:rPr lang="en-US" sz="1800">
                  <a:solidFill>
                    <a:schemeClr val="dk1"/>
                  </a:solidFill>
                  <a:latin typeface="Times New Roman"/>
                  <a:ea typeface="Times New Roman"/>
                  <a:cs typeface="Times New Roman"/>
                  <a:sym typeface="Times New Roman"/>
                </a:rPr>
                <a:t> for your wellbeing” </a:t>
              </a:r>
              <a:endParaRPr sz="1600">
                <a:solidFill>
                  <a:schemeClr val="dk1"/>
                </a:solidFill>
                <a:latin typeface="Times New Roman"/>
                <a:ea typeface="Times New Roman"/>
                <a:cs typeface="Times New Roman"/>
                <a:sym typeface="Times New Roman"/>
              </a:endParaRPr>
            </a:p>
          </p:txBody>
        </p:sp>
      </p:grpSp>
      <p:sp>
        <p:nvSpPr>
          <p:cNvPr id="351" name="Google Shape;351;p12"/>
          <p:cNvSpPr/>
          <p:nvPr/>
        </p:nvSpPr>
        <p:spPr>
          <a:xfrm>
            <a:off x="533400" y="5638800"/>
            <a:ext cx="10896600" cy="990600"/>
          </a:xfrm>
          <a:prstGeom prst="rightArrow">
            <a:avLst>
              <a:gd fmla="val 50000" name="adj1"/>
              <a:gd fmla="val 50000" name="adj2"/>
            </a:avLst>
          </a:prstGeom>
          <a:solidFill>
            <a:schemeClr val="accent1"/>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352" name="Google Shape;352;p12"/>
          <p:cNvSpPr txBox="1"/>
          <p:nvPr/>
        </p:nvSpPr>
        <p:spPr>
          <a:xfrm>
            <a:off x="3733800" y="5823857"/>
            <a:ext cx="5638800"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3600">
                <a:solidFill>
                  <a:schemeClr val="lt1"/>
                </a:solidFill>
                <a:latin typeface="Arial Black"/>
                <a:ea typeface="Arial Black"/>
                <a:cs typeface="Arial Black"/>
                <a:sym typeface="Arial Black"/>
              </a:rPr>
              <a:t>INCREASING STRESS </a:t>
            </a:r>
            <a:endParaRPr/>
          </a:p>
        </p:txBody>
      </p:sp>
    </p:spTree>
  </p:cSld>
  <p:clrMapOvr>
    <a:masterClrMapping/>
  </p:clrMapOvr>
  <p:transition>
    <p:random/>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7" name="Shape 357"/>
        <p:cNvGrpSpPr/>
        <p:nvPr/>
      </p:nvGrpSpPr>
      <p:grpSpPr>
        <a:xfrm>
          <a:off x="0" y="0"/>
          <a:ext cx="0" cy="0"/>
          <a:chOff x="0" y="0"/>
          <a:chExt cx="0" cy="0"/>
        </a:xfrm>
      </p:grpSpPr>
      <p:sp>
        <p:nvSpPr>
          <p:cNvPr id="358" name="Google Shape;358;p13"/>
          <p:cNvSpPr txBox="1"/>
          <p:nvPr/>
        </p:nvSpPr>
        <p:spPr>
          <a:xfrm>
            <a:off x="457200" y="304800"/>
            <a:ext cx="7619843"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000">
                <a:solidFill>
                  <a:schemeClr val="dk2"/>
                </a:solidFill>
                <a:latin typeface="Arial Black"/>
                <a:ea typeface="Arial Black"/>
                <a:cs typeface="Arial Black"/>
                <a:sym typeface="Arial Black"/>
              </a:rPr>
              <a:t>UNDERSTANDING STRESS</a:t>
            </a:r>
            <a:endParaRPr/>
          </a:p>
        </p:txBody>
      </p:sp>
      <p:sp>
        <p:nvSpPr>
          <p:cNvPr id="359" name="Google Shape;359;p13"/>
          <p:cNvSpPr txBox="1"/>
          <p:nvPr/>
        </p:nvSpPr>
        <p:spPr>
          <a:xfrm>
            <a:off x="762000" y="1165951"/>
            <a:ext cx="10515600" cy="495520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i="1" lang="en-US" sz="2800">
                <a:solidFill>
                  <a:srgbClr val="000000"/>
                </a:solidFill>
                <a:latin typeface="Arial"/>
                <a:ea typeface="Arial"/>
                <a:cs typeface="Arial"/>
                <a:sym typeface="Arial"/>
              </a:rPr>
              <a:t>Hans Selye’s definition of stress (1936): </a:t>
            </a:r>
            <a:endParaRPr/>
          </a:p>
          <a:p>
            <a:pPr indent="0" lvl="0" marL="0" marR="0" rtl="0" algn="ctr">
              <a:spcBef>
                <a:spcPts val="0"/>
              </a:spcBef>
              <a:spcAft>
                <a:spcPts val="0"/>
              </a:spcAft>
              <a:buNone/>
            </a:pPr>
            <a:r>
              <a:rPr b="1" lang="en-US" sz="2800">
                <a:solidFill>
                  <a:srgbClr val="000000"/>
                </a:solidFill>
                <a:latin typeface="Arial"/>
                <a:ea typeface="Arial"/>
                <a:cs typeface="Arial"/>
                <a:sym typeface="Arial"/>
              </a:rPr>
              <a:t>“</a:t>
            </a:r>
            <a:r>
              <a:rPr b="1" lang="en-US" sz="3200">
                <a:solidFill>
                  <a:srgbClr val="000000"/>
                </a:solidFill>
                <a:latin typeface="Arial"/>
                <a:ea typeface="Arial"/>
                <a:cs typeface="Arial"/>
                <a:sym typeface="Arial"/>
              </a:rPr>
              <a:t>T</a:t>
            </a:r>
            <a:r>
              <a:rPr b="1" lang="en-US" sz="3200">
                <a:solidFill>
                  <a:schemeClr val="dk1"/>
                </a:solidFill>
                <a:latin typeface="Arial"/>
                <a:ea typeface="Arial"/>
                <a:cs typeface="Arial"/>
                <a:sym typeface="Arial"/>
              </a:rPr>
              <a:t>he non-specific response of the body </a:t>
            </a:r>
            <a:endParaRPr/>
          </a:p>
          <a:p>
            <a:pPr indent="0" lvl="0" marL="0" marR="0" rtl="0" algn="ctr">
              <a:spcBef>
                <a:spcPts val="0"/>
              </a:spcBef>
              <a:spcAft>
                <a:spcPts val="0"/>
              </a:spcAft>
              <a:buNone/>
            </a:pPr>
            <a:r>
              <a:rPr b="1" lang="en-US" sz="3200">
                <a:solidFill>
                  <a:schemeClr val="dk1"/>
                </a:solidFill>
                <a:latin typeface="Arial"/>
                <a:ea typeface="Arial"/>
                <a:cs typeface="Arial"/>
                <a:sym typeface="Arial"/>
              </a:rPr>
              <a:t>to any demand for change”</a:t>
            </a:r>
            <a:endParaRPr/>
          </a:p>
          <a:p>
            <a:pPr indent="0" lvl="0" marL="0" marR="0" rtl="0" algn="ctr">
              <a:spcBef>
                <a:spcPts val="0"/>
              </a:spcBef>
              <a:spcAft>
                <a:spcPts val="0"/>
              </a:spcAft>
              <a:buNone/>
            </a:pPr>
            <a:r>
              <a:t/>
            </a:r>
            <a:endParaRPr sz="2800">
              <a:solidFill>
                <a:srgbClr val="000000"/>
              </a:solidFill>
              <a:latin typeface="Arial"/>
              <a:ea typeface="Arial"/>
              <a:cs typeface="Arial"/>
              <a:sym typeface="Arial"/>
            </a:endParaRPr>
          </a:p>
          <a:p>
            <a:pPr indent="-342900" lvl="0" marL="342900" marR="0" rtl="0" algn="l">
              <a:spcBef>
                <a:spcPts val="0"/>
              </a:spcBef>
              <a:spcAft>
                <a:spcPts val="0"/>
              </a:spcAft>
              <a:buClr>
                <a:srgbClr val="000000"/>
              </a:buClr>
              <a:buSzPts val="2800"/>
              <a:buFont typeface="Courier New"/>
              <a:buChar char="o"/>
            </a:pPr>
            <a:r>
              <a:rPr lang="en-US" sz="2800">
                <a:solidFill>
                  <a:srgbClr val="000000"/>
                </a:solidFill>
                <a:latin typeface="Arial"/>
                <a:ea typeface="Arial"/>
                <a:cs typeface="Arial"/>
                <a:sym typeface="Arial"/>
              </a:rPr>
              <a:t>Being exposed to ongoing toxic stress (trauma) in the womb can affect development of organs like the kidneys, heart, and brain</a:t>
            </a:r>
            <a:endParaRPr/>
          </a:p>
          <a:p>
            <a:pPr indent="-165100" lvl="0" marL="342900" marR="0" rtl="0" algn="l">
              <a:spcBef>
                <a:spcPts val="0"/>
              </a:spcBef>
              <a:spcAft>
                <a:spcPts val="0"/>
              </a:spcAft>
              <a:buClr>
                <a:schemeClr val="dk1"/>
              </a:buClr>
              <a:buSzPts val="2800"/>
              <a:buFont typeface="Courier New"/>
              <a:buNone/>
            </a:pPr>
            <a:r>
              <a:t/>
            </a:r>
            <a:endParaRPr sz="2800">
              <a:solidFill>
                <a:srgbClr val="000000"/>
              </a:solidFill>
              <a:latin typeface="Arial"/>
              <a:ea typeface="Arial"/>
              <a:cs typeface="Arial"/>
              <a:sym typeface="Arial"/>
            </a:endParaRPr>
          </a:p>
          <a:p>
            <a:pPr indent="-342900" lvl="2" marL="342900" marR="0" rtl="0" algn="l">
              <a:spcBef>
                <a:spcPts val="0"/>
              </a:spcBef>
              <a:spcAft>
                <a:spcPts val="0"/>
              </a:spcAft>
              <a:buClr>
                <a:srgbClr val="000000"/>
              </a:buClr>
              <a:buSzPts val="2800"/>
              <a:buFont typeface="Courier New"/>
              <a:buChar char="o"/>
            </a:pPr>
            <a:r>
              <a:rPr b="0" i="0" lang="en-US" sz="2800" u="none" cap="none" strike="noStrike">
                <a:solidFill>
                  <a:srgbClr val="000000"/>
                </a:solidFill>
                <a:latin typeface="Arial"/>
                <a:ea typeface="Arial"/>
                <a:cs typeface="Arial"/>
                <a:sym typeface="Arial"/>
              </a:rPr>
              <a:t>Body releases hormones which increase heart and breathing rates, tell your muscles to “get ready”</a:t>
            </a:r>
            <a:endParaRPr/>
          </a:p>
          <a:p>
            <a:pPr indent="-342900" lvl="3" marL="800100" marR="0" rtl="0" algn="l">
              <a:spcBef>
                <a:spcPts val="0"/>
              </a:spcBef>
              <a:spcAft>
                <a:spcPts val="0"/>
              </a:spcAft>
              <a:buClr>
                <a:srgbClr val="000000"/>
              </a:buClr>
              <a:buSzPts val="2800"/>
              <a:buFont typeface="Arial"/>
              <a:buChar char="•"/>
            </a:pPr>
            <a:r>
              <a:rPr b="0" i="0" lang="en-US" sz="2800" u="none" cap="none" strike="noStrike">
                <a:solidFill>
                  <a:srgbClr val="000000"/>
                </a:solidFill>
                <a:latin typeface="Arial"/>
                <a:ea typeface="Arial"/>
                <a:cs typeface="Arial"/>
                <a:sym typeface="Arial"/>
              </a:rPr>
              <a:t>To fight, run, or play dead</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4" name="Shape 364"/>
        <p:cNvGrpSpPr/>
        <p:nvPr/>
      </p:nvGrpSpPr>
      <p:grpSpPr>
        <a:xfrm>
          <a:off x="0" y="0"/>
          <a:ext cx="0" cy="0"/>
          <a:chOff x="0" y="0"/>
          <a:chExt cx="0" cy="0"/>
        </a:xfrm>
      </p:grpSpPr>
      <p:grpSp>
        <p:nvGrpSpPr>
          <p:cNvPr id="365" name="Google Shape;365;p14"/>
          <p:cNvGrpSpPr/>
          <p:nvPr/>
        </p:nvGrpSpPr>
        <p:grpSpPr>
          <a:xfrm>
            <a:off x="2024168" y="1676994"/>
            <a:ext cx="8143662" cy="4418410"/>
            <a:chOff x="271568" y="594"/>
            <a:chExt cx="8143662" cy="4418410"/>
          </a:xfrm>
        </p:grpSpPr>
        <p:sp>
          <p:nvSpPr>
            <p:cNvPr id="366" name="Google Shape;366;p14"/>
            <p:cNvSpPr/>
            <p:nvPr/>
          </p:nvSpPr>
          <p:spPr>
            <a:xfrm>
              <a:off x="6331968" y="2661015"/>
              <a:ext cx="1041631" cy="495721"/>
            </a:xfrm>
            <a:custGeom>
              <a:rect b="b" l="l" r="r" t="t"/>
              <a:pathLst>
                <a:path extrusionOk="0" h="120000" w="120000">
                  <a:moveTo>
                    <a:pt x="0" y="0"/>
                  </a:moveTo>
                  <a:lnTo>
                    <a:pt x="0" y="81776"/>
                  </a:lnTo>
                  <a:lnTo>
                    <a:pt x="120000" y="81776"/>
                  </a:lnTo>
                  <a:lnTo>
                    <a:pt x="120000" y="120000"/>
                  </a:lnTo>
                </a:path>
              </a:pathLst>
            </a:custGeom>
            <a:noFill/>
            <a:ln cap="flat" cmpd="sng" w="28575">
              <a:solidFill>
                <a:srgbClr val="4674AA"/>
              </a:solidFill>
              <a:prstDash val="solid"/>
              <a:round/>
              <a:headEnd len="sm" w="sm" type="none"/>
              <a:tailEnd len="sm" w="sm" type="none"/>
            </a:ln>
          </p:spPr>
        </p:sp>
        <p:sp>
          <p:nvSpPr>
            <p:cNvPr id="367" name="Google Shape;367;p14"/>
            <p:cNvSpPr/>
            <p:nvPr/>
          </p:nvSpPr>
          <p:spPr>
            <a:xfrm>
              <a:off x="5290337" y="2661015"/>
              <a:ext cx="1041631" cy="495721"/>
            </a:xfrm>
            <a:custGeom>
              <a:rect b="b" l="l" r="r" t="t"/>
              <a:pathLst>
                <a:path extrusionOk="0" h="120000" w="120000">
                  <a:moveTo>
                    <a:pt x="120000" y="0"/>
                  </a:moveTo>
                  <a:lnTo>
                    <a:pt x="120000" y="81776"/>
                  </a:lnTo>
                  <a:lnTo>
                    <a:pt x="0" y="81776"/>
                  </a:lnTo>
                  <a:lnTo>
                    <a:pt x="0" y="120000"/>
                  </a:lnTo>
                </a:path>
              </a:pathLst>
            </a:custGeom>
            <a:noFill/>
            <a:ln cap="flat" cmpd="sng" w="28575">
              <a:solidFill>
                <a:srgbClr val="4674AA"/>
              </a:solidFill>
              <a:prstDash val="solid"/>
              <a:round/>
              <a:headEnd len="sm" w="sm" type="none"/>
              <a:tailEnd len="sm" w="sm" type="none"/>
            </a:ln>
          </p:spPr>
        </p:sp>
        <p:sp>
          <p:nvSpPr>
            <p:cNvPr id="368" name="Google Shape;368;p14"/>
            <p:cNvSpPr/>
            <p:nvPr/>
          </p:nvSpPr>
          <p:spPr>
            <a:xfrm>
              <a:off x="4248706" y="1082944"/>
              <a:ext cx="2083262" cy="495721"/>
            </a:xfrm>
            <a:custGeom>
              <a:rect b="b" l="l" r="r" t="t"/>
              <a:pathLst>
                <a:path extrusionOk="0" h="120000" w="120000">
                  <a:moveTo>
                    <a:pt x="0" y="0"/>
                  </a:moveTo>
                  <a:lnTo>
                    <a:pt x="0" y="81776"/>
                  </a:lnTo>
                  <a:lnTo>
                    <a:pt x="120000" y="81776"/>
                  </a:lnTo>
                  <a:lnTo>
                    <a:pt x="120000" y="120000"/>
                  </a:lnTo>
                </a:path>
              </a:pathLst>
            </a:custGeom>
            <a:noFill/>
            <a:ln cap="flat" cmpd="sng" w="28575">
              <a:solidFill>
                <a:srgbClr val="3B6495"/>
              </a:solidFill>
              <a:prstDash val="solid"/>
              <a:round/>
              <a:headEnd len="sm" w="sm" type="none"/>
              <a:tailEnd len="sm" w="sm" type="none"/>
            </a:ln>
          </p:spPr>
        </p:sp>
        <p:sp>
          <p:nvSpPr>
            <p:cNvPr id="369" name="Google Shape;369;p14"/>
            <p:cNvSpPr/>
            <p:nvPr/>
          </p:nvSpPr>
          <p:spPr>
            <a:xfrm>
              <a:off x="2165443" y="2661015"/>
              <a:ext cx="1041631" cy="495721"/>
            </a:xfrm>
            <a:custGeom>
              <a:rect b="b" l="l" r="r" t="t"/>
              <a:pathLst>
                <a:path extrusionOk="0" h="120000" w="120000">
                  <a:moveTo>
                    <a:pt x="0" y="0"/>
                  </a:moveTo>
                  <a:lnTo>
                    <a:pt x="0" y="81776"/>
                  </a:lnTo>
                  <a:lnTo>
                    <a:pt x="120000" y="81776"/>
                  </a:lnTo>
                  <a:lnTo>
                    <a:pt x="120000" y="120000"/>
                  </a:lnTo>
                </a:path>
              </a:pathLst>
            </a:custGeom>
            <a:noFill/>
            <a:ln cap="flat" cmpd="sng" w="28575">
              <a:solidFill>
                <a:srgbClr val="4674AA"/>
              </a:solidFill>
              <a:prstDash val="solid"/>
              <a:round/>
              <a:headEnd len="sm" w="sm" type="none"/>
              <a:tailEnd len="sm" w="sm" type="none"/>
            </a:ln>
          </p:spPr>
        </p:sp>
        <p:sp>
          <p:nvSpPr>
            <p:cNvPr id="370" name="Google Shape;370;p14"/>
            <p:cNvSpPr/>
            <p:nvPr/>
          </p:nvSpPr>
          <p:spPr>
            <a:xfrm>
              <a:off x="1123812" y="2661015"/>
              <a:ext cx="1041631" cy="495721"/>
            </a:xfrm>
            <a:custGeom>
              <a:rect b="b" l="l" r="r" t="t"/>
              <a:pathLst>
                <a:path extrusionOk="0" h="120000" w="120000">
                  <a:moveTo>
                    <a:pt x="120000" y="0"/>
                  </a:moveTo>
                  <a:lnTo>
                    <a:pt x="120000" y="81776"/>
                  </a:lnTo>
                  <a:lnTo>
                    <a:pt x="0" y="81776"/>
                  </a:lnTo>
                  <a:lnTo>
                    <a:pt x="0" y="120000"/>
                  </a:lnTo>
                </a:path>
              </a:pathLst>
            </a:custGeom>
            <a:noFill/>
            <a:ln cap="flat" cmpd="sng" w="28575">
              <a:solidFill>
                <a:srgbClr val="4674AA"/>
              </a:solidFill>
              <a:prstDash val="solid"/>
              <a:round/>
              <a:headEnd len="sm" w="sm" type="none"/>
              <a:tailEnd len="sm" w="sm" type="none"/>
            </a:ln>
          </p:spPr>
        </p:sp>
        <p:sp>
          <p:nvSpPr>
            <p:cNvPr id="371" name="Google Shape;371;p14"/>
            <p:cNvSpPr/>
            <p:nvPr/>
          </p:nvSpPr>
          <p:spPr>
            <a:xfrm>
              <a:off x="2165443" y="1082944"/>
              <a:ext cx="2083262" cy="495721"/>
            </a:xfrm>
            <a:custGeom>
              <a:rect b="b" l="l" r="r" t="t"/>
              <a:pathLst>
                <a:path extrusionOk="0" h="120000" w="120000">
                  <a:moveTo>
                    <a:pt x="120000" y="0"/>
                  </a:moveTo>
                  <a:lnTo>
                    <a:pt x="120000" y="81776"/>
                  </a:lnTo>
                  <a:lnTo>
                    <a:pt x="0" y="81776"/>
                  </a:lnTo>
                  <a:lnTo>
                    <a:pt x="0" y="120000"/>
                  </a:lnTo>
                </a:path>
              </a:pathLst>
            </a:custGeom>
            <a:noFill/>
            <a:ln cap="flat" cmpd="sng" w="28575">
              <a:solidFill>
                <a:srgbClr val="3B6495"/>
              </a:solidFill>
              <a:prstDash val="solid"/>
              <a:round/>
              <a:headEnd len="sm" w="sm" type="none"/>
              <a:tailEnd len="sm" w="sm" type="none"/>
            </a:ln>
          </p:spPr>
        </p:sp>
        <p:sp>
          <p:nvSpPr>
            <p:cNvPr id="372" name="Google Shape;372;p14"/>
            <p:cNvSpPr/>
            <p:nvPr/>
          </p:nvSpPr>
          <p:spPr>
            <a:xfrm>
              <a:off x="3396462" y="594"/>
              <a:ext cx="1704487" cy="1082349"/>
            </a:xfrm>
            <a:prstGeom prst="roundRect">
              <a:avLst>
                <a:gd fmla="val 10000" name="adj"/>
              </a:avLst>
            </a:prstGeom>
            <a:solidFill>
              <a:schemeClr val="accent1"/>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p14"/>
            <p:cNvSpPr/>
            <p:nvPr/>
          </p:nvSpPr>
          <p:spPr>
            <a:xfrm>
              <a:off x="3585849" y="180512"/>
              <a:ext cx="1704487" cy="1082349"/>
            </a:xfrm>
            <a:prstGeom prst="roundRect">
              <a:avLst>
                <a:gd fmla="val 10000" name="adj"/>
              </a:avLst>
            </a:prstGeom>
            <a:solidFill>
              <a:schemeClr val="lt1">
                <a:alpha val="89803"/>
              </a:schemeClr>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4" name="Google Shape;374;p14"/>
            <p:cNvSpPr txBox="1"/>
            <p:nvPr/>
          </p:nvSpPr>
          <p:spPr>
            <a:xfrm>
              <a:off x="3617550" y="212213"/>
              <a:ext cx="1641085" cy="1018947"/>
            </a:xfrm>
            <a:prstGeom prst="rect">
              <a:avLst/>
            </a:prstGeom>
            <a:noFill/>
            <a:ln>
              <a:noFill/>
            </a:ln>
          </p:spPr>
          <p:txBody>
            <a:bodyPr anchorCtr="0" anchor="ctr" bIns="106675" lIns="106675" spcFirstLastPara="1" rIns="106675" wrap="square" tIns="106675">
              <a:noAutofit/>
            </a:bodyPr>
            <a:lstStyle/>
            <a:p>
              <a:pPr indent="0" lvl="0" marL="0" marR="0" rtl="0" algn="ctr">
                <a:lnSpc>
                  <a:spcPct val="90000"/>
                </a:lnSpc>
                <a:spcBef>
                  <a:spcPts val="0"/>
                </a:spcBef>
                <a:spcAft>
                  <a:spcPts val="0"/>
                </a:spcAft>
                <a:buClr>
                  <a:schemeClr val="dk1"/>
                </a:buClr>
                <a:buSzPts val="2800"/>
                <a:buFont typeface="Times New Roman"/>
                <a:buNone/>
              </a:pPr>
              <a:r>
                <a:rPr b="1" lang="en-US" sz="2800">
                  <a:solidFill>
                    <a:schemeClr val="dk1"/>
                  </a:solidFill>
                  <a:latin typeface="Times New Roman"/>
                  <a:ea typeface="Times New Roman"/>
                  <a:cs typeface="Times New Roman"/>
                  <a:sym typeface="Times New Roman"/>
                </a:rPr>
                <a:t>Stress</a:t>
              </a:r>
              <a:endParaRPr b="1" sz="2100">
                <a:solidFill>
                  <a:schemeClr val="dk1"/>
                </a:solidFill>
                <a:latin typeface="Times New Roman"/>
                <a:ea typeface="Times New Roman"/>
                <a:cs typeface="Times New Roman"/>
                <a:sym typeface="Times New Roman"/>
              </a:endParaRPr>
            </a:p>
          </p:txBody>
        </p:sp>
        <p:sp>
          <p:nvSpPr>
            <p:cNvPr id="375" name="Google Shape;375;p14"/>
            <p:cNvSpPr/>
            <p:nvPr/>
          </p:nvSpPr>
          <p:spPr>
            <a:xfrm>
              <a:off x="1313199" y="1578666"/>
              <a:ext cx="1704487" cy="1082349"/>
            </a:xfrm>
            <a:prstGeom prst="roundRect">
              <a:avLst>
                <a:gd fmla="val 10000" name="adj"/>
              </a:avLst>
            </a:prstGeom>
            <a:solidFill>
              <a:schemeClr val="accent1"/>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6" name="Google Shape;376;p14"/>
            <p:cNvSpPr/>
            <p:nvPr/>
          </p:nvSpPr>
          <p:spPr>
            <a:xfrm>
              <a:off x="1502587" y="1758584"/>
              <a:ext cx="1704487" cy="1082349"/>
            </a:xfrm>
            <a:prstGeom prst="roundRect">
              <a:avLst>
                <a:gd fmla="val 10000" name="adj"/>
              </a:avLst>
            </a:prstGeom>
            <a:solidFill>
              <a:schemeClr val="lt1">
                <a:alpha val="89803"/>
              </a:schemeClr>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14"/>
            <p:cNvSpPr txBox="1"/>
            <p:nvPr/>
          </p:nvSpPr>
          <p:spPr>
            <a:xfrm>
              <a:off x="1534288" y="1790285"/>
              <a:ext cx="1641085" cy="1018947"/>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rgbClr val="0070C0"/>
                </a:buClr>
                <a:buSzPts val="2400"/>
                <a:buFont typeface="Times New Roman"/>
                <a:buNone/>
              </a:pPr>
              <a:r>
                <a:rPr b="1" lang="en-US" sz="2400">
                  <a:solidFill>
                    <a:srgbClr val="0070C0"/>
                  </a:solidFill>
                  <a:latin typeface="Times New Roman"/>
                  <a:ea typeface="Times New Roman"/>
                  <a:cs typeface="Times New Roman"/>
                  <a:sym typeface="Times New Roman"/>
                </a:rPr>
                <a:t>Short Term</a:t>
              </a:r>
              <a:endParaRPr/>
            </a:p>
          </p:txBody>
        </p:sp>
        <p:sp>
          <p:nvSpPr>
            <p:cNvPr id="378" name="Google Shape;378;p14"/>
            <p:cNvSpPr/>
            <p:nvPr/>
          </p:nvSpPr>
          <p:spPr>
            <a:xfrm>
              <a:off x="271568" y="3156737"/>
              <a:ext cx="1704487" cy="1082349"/>
            </a:xfrm>
            <a:prstGeom prst="roundRect">
              <a:avLst>
                <a:gd fmla="val 10000" name="adj"/>
              </a:avLst>
            </a:prstGeom>
            <a:solidFill>
              <a:schemeClr val="accent1"/>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14"/>
            <p:cNvSpPr/>
            <p:nvPr/>
          </p:nvSpPr>
          <p:spPr>
            <a:xfrm>
              <a:off x="460956" y="3336655"/>
              <a:ext cx="1704487" cy="1082349"/>
            </a:xfrm>
            <a:prstGeom prst="roundRect">
              <a:avLst>
                <a:gd fmla="val 10000" name="adj"/>
              </a:avLst>
            </a:prstGeom>
            <a:solidFill>
              <a:schemeClr val="lt1">
                <a:alpha val="89803"/>
              </a:schemeClr>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14"/>
            <p:cNvSpPr txBox="1"/>
            <p:nvPr/>
          </p:nvSpPr>
          <p:spPr>
            <a:xfrm>
              <a:off x="492657" y="3368356"/>
              <a:ext cx="1641085" cy="1018947"/>
            </a:xfrm>
            <a:prstGeom prst="rect">
              <a:avLst/>
            </a:prstGeom>
            <a:noFill/>
            <a:ln>
              <a:noFill/>
            </a:ln>
          </p:spPr>
          <p:txBody>
            <a:bodyPr anchorCtr="0" anchor="ctr" bIns="72375" lIns="72375" spcFirstLastPara="1" rIns="72375" wrap="square" tIns="72375">
              <a:noAutofit/>
            </a:bodyPr>
            <a:lstStyle/>
            <a:p>
              <a:pPr indent="0" lvl="0" marL="0" marR="0" rtl="0" algn="ctr">
                <a:lnSpc>
                  <a:spcPct val="90000"/>
                </a:lnSpc>
                <a:spcBef>
                  <a:spcPts val="0"/>
                </a:spcBef>
                <a:spcAft>
                  <a:spcPts val="0"/>
                </a:spcAft>
                <a:buClr>
                  <a:srgbClr val="7030A0"/>
                </a:buClr>
                <a:buSzPts val="1900"/>
                <a:buFont typeface="Times New Roman"/>
                <a:buNone/>
              </a:pPr>
              <a:r>
                <a:rPr b="1" lang="en-US" sz="1900">
                  <a:solidFill>
                    <a:srgbClr val="7030A0"/>
                  </a:solidFill>
                  <a:latin typeface="Times New Roman"/>
                  <a:ea typeface="Times New Roman"/>
                  <a:cs typeface="Times New Roman"/>
                  <a:sym typeface="Times New Roman"/>
                </a:rPr>
                <a:t>Resilience</a:t>
              </a:r>
              <a:endParaRPr/>
            </a:p>
          </p:txBody>
        </p:sp>
        <p:sp>
          <p:nvSpPr>
            <p:cNvPr id="381" name="Google Shape;381;p14"/>
            <p:cNvSpPr/>
            <p:nvPr/>
          </p:nvSpPr>
          <p:spPr>
            <a:xfrm>
              <a:off x="2354831" y="3156737"/>
              <a:ext cx="1704487" cy="1082349"/>
            </a:xfrm>
            <a:prstGeom prst="roundRect">
              <a:avLst>
                <a:gd fmla="val 10000" name="adj"/>
              </a:avLst>
            </a:prstGeom>
            <a:solidFill>
              <a:schemeClr val="accent1"/>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14"/>
            <p:cNvSpPr/>
            <p:nvPr/>
          </p:nvSpPr>
          <p:spPr>
            <a:xfrm>
              <a:off x="2544218" y="3336655"/>
              <a:ext cx="1704487" cy="1082349"/>
            </a:xfrm>
            <a:prstGeom prst="roundRect">
              <a:avLst>
                <a:gd fmla="val 10000" name="adj"/>
              </a:avLst>
            </a:prstGeom>
            <a:solidFill>
              <a:schemeClr val="lt1">
                <a:alpha val="89803"/>
              </a:schemeClr>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14"/>
            <p:cNvSpPr txBox="1"/>
            <p:nvPr/>
          </p:nvSpPr>
          <p:spPr>
            <a:xfrm>
              <a:off x="2575919" y="3368356"/>
              <a:ext cx="1641085" cy="1018947"/>
            </a:xfrm>
            <a:prstGeom prst="rect">
              <a:avLst/>
            </a:prstGeom>
            <a:noFill/>
            <a:ln>
              <a:noFill/>
            </a:ln>
          </p:spPr>
          <p:txBody>
            <a:bodyPr anchorCtr="0" anchor="ctr" bIns="72375" lIns="72375" spcFirstLastPara="1" rIns="72375" wrap="square" tIns="72375">
              <a:noAutofit/>
            </a:bodyPr>
            <a:lstStyle/>
            <a:p>
              <a:pPr indent="0" lvl="0" marL="0" marR="0" rtl="0" algn="ctr">
                <a:lnSpc>
                  <a:spcPct val="90000"/>
                </a:lnSpc>
                <a:spcBef>
                  <a:spcPts val="0"/>
                </a:spcBef>
                <a:spcAft>
                  <a:spcPts val="0"/>
                </a:spcAft>
                <a:buClr>
                  <a:srgbClr val="7030A0"/>
                </a:buClr>
                <a:buSzPts val="1900"/>
                <a:buFont typeface="Times New Roman"/>
                <a:buNone/>
              </a:pPr>
              <a:r>
                <a:rPr b="1" lang="en-US" sz="1900">
                  <a:solidFill>
                    <a:srgbClr val="7030A0"/>
                  </a:solidFill>
                  <a:latin typeface="Times New Roman"/>
                  <a:ea typeface="Times New Roman"/>
                  <a:cs typeface="Times New Roman"/>
                  <a:sym typeface="Times New Roman"/>
                </a:rPr>
                <a:t>Compassion </a:t>
              </a:r>
              <a:endParaRPr/>
            </a:p>
            <a:p>
              <a:pPr indent="0" lvl="0" marL="0" marR="0" rtl="0" algn="ctr">
                <a:lnSpc>
                  <a:spcPct val="90000"/>
                </a:lnSpc>
                <a:spcBef>
                  <a:spcPts val="665"/>
                </a:spcBef>
                <a:spcAft>
                  <a:spcPts val="0"/>
                </a:spcAft>
                <a:buClr>
                  <a:srgbClr val="7030A0"/>
                </a:buClr>
                <a:buSzPts val="1900"/>
                <a:buFont typeface="Times New Roman"/>
                <a:buNone/>
              </a:pPr>
              <a:r>
                <a:rPr b="1" lang="en-US" sz="1900">
                  <a:solidFill>
                    <a:srgbClr val="7030A0"/>
                  </a:solidFill>
                  <a:latin typeface="Times New Roman"/>
                  <a:ea typeface="Times New Roman"/>
                  <a:cs typeface="Times New Roman"/>
                  <a:sym typeface="Times New Roman"/>
                </a:rPr>
                <a:t>Satisfaction </a:t>
              </a:r>
              <a:endParaRPr/>
            </a:p>
          </p:txBody>
        </p:sp>
        <p:sp>
          <p:nvSpPr>
            <p:cNvPr id="384" name="Google Shape;384;p14"/>
            <p:cNvSpPr/>
            <p:nvPr/>
          </p:nvSpPr>
          <p:spPr>
            <a:xfrm>
              <a:off x="5479725" y="1578666"/>
              <a:ext cx="1704487" cy="1082349"/>
            </a:xfrm>
            <a:prstGeom prst="roundRect">
              <a:avLst>
                <a:gd fmla="val 10000" name="adj"/>
              </a:avLst>
            </a:prstGeom>
            <a:solidFill>
              <a:schemeClr val="accent1"/>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14"/>
            <p:cNvSpPr/>
            <p:nvPr/>
          </p:nvSpPr>
          <p:spPr>
            <a:xfrm>
              <a:off x="5669112" y="1758584"/>
              <a:ext cx="1704487" cy="1082349"/>
            </a:xfrm>
            <a:prstGeom prst="roundRect">
              <a:avLst>
                <a:gd fmla="val 10000" name="adj"/>
              </a:avLst>
            </a:prstGeom>
            <a:solidFill>
              <a:schemeClr val="lt1">
                <a:alpha val="89803"/>
              </a:schemeClr>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14"/>
            <p:cNvSpPr txBox="1"/>
            <p:nvPr/>
          </p:nvSpPr>
          <p:spPr>
            <a:xfrm>
              <a:off x="5700813" y="1790285"/>
              <a:ext cx="1641085" cy="1018947"/>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rgbClr val="C00000"/>
                </a:buClr>
                <a:buSzPts val="2400"/>
                <a:buFont typeface="Times New Roman"/>
                <a:buNone/>
              </a:pPr>
              <a:r>
                <a:rPr b="1" lang="en-US" sz="2400">
                  <a:solidFill>
                    <a:srgbClr val="C00000"/>
                  </a:solidFill>
                  <a:latin typeface="Times New Roman"/>
                  <a:ea typeface="Times New Roman"/>
                  <a:cs typeface="Times New Roman"/>
                  <a:sym typeface="Times New Roman"/>
                </a:rPr>
                <a:t>Long Term (Chronic)</a:t>
              </a:r>
              <a:endParaRPr/>
            </a:p>
          </p:txBody>
        </p:sp>
        <p:sp>
          <p:nvSpPr>
            <p:cNvPr id="387" name="Google Shape;387;p14"/>
            <p:cNvSpPr/>
            <p:nvPr/>
          </p:nvSpPr>
          <p:spPr>
            <a:xfrm>
              <a:off x="4438093" y="3156737"/>
              <a:ext cx="1704487" cy="1082349"/>
            </a:xfrm>
            <a:prstGeom prst="roundRect">
              <a:avLst>
                <a:gd fmla="val 10000" name="adj"/>
              </a:avLst>
            </a:prstGeom>
            <a:solidFill>
              <a:schemeClr val="accent1"/>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14"/>
            <p:cNvSpPr/>
            <p:nvPr/>
          </p:nvSpPr>
          <p:spPr>
            <a:xfrm>
              <a:off x="4627481" y="3336655"/>
              <a:ext cx="1704487" cy="1082349"/>
            </a:xfrm>
            <a:prstGeom prst="roundRect">
              <a:avLst>
                <a:gd fmla="val 10000" name="adj"/>
              </a:avLst>
            </a:prstGeom>
            <a:solidFill>
              <a:schemeClr val="lt1">
                <a:alpha val="89803"/>
              </a:schemeClr>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14"/>
            <p:cNvSpPr txBox="1"/>
            <p:nvPr/>
          </p:nvSpPr>
          <p:spPr>
            <a:xfrm>
              <a:off x="4659182" y="3368356"/>
              <a:ext cx="1641085" cy="1018947"/>
            </a:xfrm>
            <a:prstGeom prst="rect">
              <a:avLst/>
            </a:prstGeom>
            <a:noFill/>
            <a:ln>
              <a:noFill/>
            </a:ln>
          </p:spPr>
          <p:txBody>
            <a:bodyPr anchorCtr="0" anchor="ctr" bIns="72375" lIns="72375" spcFirstLastPara="1" rIns="72375" wrap="square" tIns="72375">
              <a:noAutofit/>
            </a:bodyPr>
            <a:lstStyle/>
            <a:p>
              <a:pPr indent="0" lvl="0" marL="0" marR="0" rtl="0" algn="ctr">
                <a:lnSpc>
                  <a:spcPct val="90000"/>
                </a:lnSpc>
                <a:spcBef>
                  <a:spcPts val="0"/>
                </a:spcBef>
                <a:spcAft>
                  <a:spcPts val="0"/>
                </a:spcAft>
                <a:buClr>
                  <a:srgbClr val="7030A0"/>
                </a:buClr>
                <a:buSzPts val="1900"/>
                <a:buFont typeface="Times New Roman"/>
                <a:buNone/>
              </a:pPr>
              <a:r>
                <a:rPr b="1" lang="en-US" sz="1900">
                  <a:solidFill>
                    <a:srgbClr val="7030A0"/>
                  </a:solidFill>
                  <a:latin typeface="Times New Roman"/>
                  <a:ea typeface="Times New Roman"/>
                  <a:cs typeface="Times New Roman"/>
                  <a:sym typeface="Times New Roman"/>
                </a:rPr>
                <a:t>Burnout</a:t>
              </a:r>
              <a:endParaRPr/>
            </a:p>
          </p:txBody>
        </p:sp>
        <p:sp>
          <p:nvSpPr>
            <p:cNvPr id="390" name="Google Shape;390;p14"/>
            <p:cNvSpPr/>
            <p:nvPr/>
          </p:nvSpPr>
          <p:spPr>
            <a:xfrm>
              <a:off x="6521356" y="3156737"/>
              <a:ext cx="1704487" cy="1082349"/>
            </a:xfrm>
            <a:prstGeom prst="roundRect">
              <a:avLst>
                <a:gd fmla="val 10000" name="adj"/>
              </a:avLst>
            </a:prstGeom>
            <a:solidFill>
              <a:schemeClr val="accent1"/>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14"/>
            <p:cNvSpPr/>
            <p:nvPr/>
          </p:nvSpPr>
          <p:spPr>
            <a:xfrm>
              <a:off x="6710743" y="3336655"/>
              <a:ext cx="1704487" cy="1082349"/>
            </a:xfrm>
            <a:prstGeom prst="roundRect">
              <a:avLst>
                <a:gd fmla="val 10000" name="adj"/>
              </a:avLst>
            </a:prstGeom>
            <a:solidFill>
              <a:schemeClr val="lt1">
                <a:alpha val="89803"/>
              </a:schemeClr>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14"/>
            <p:cNvSpPr txBox="1"/>
            <p:nvPr/>
          </p:nvSpPr>
          <p:spPr>
            <a:xfrm>
              <a:off x="6742444" y="3368356"/>
              <a:ext cx="1641085" cy="1018947"/>
            </a:xfrm>
            <a:prstGeom prst="rect">
              <a:avLst/>
            </a:prstGeom>
            <a:noFill/>
            <a:ln>
              <a:noFill/>
            </a:ln>
          </p:spPr>
          <p:txBody>
            <a:bodyPr anchorCtr="0" anchor="ctr" bIns="72375" lIns="72375" spcFirstLastPara="1" rIns="72375" wrap="square" tIns="72375">
              <a:noAutofit/>
            </a:bodyPr>
            <a:lstStyle/>
            <a:p>
              <a:pPr indent="0" lvl="0" marL="0" marR="0" rtl="0" algn="ctr">
                <a:lnSpc>
                  <a:spcPct val="90000"/>
                </a:lnSpc>
                <a:spcBef>
                  <a:spcPts val="0"/>
                </a:spcBef>
                <a:spcAft>
                  <a:spcPts val="0"/>
                </a:spcAft>
                <a:buClr>
                  <a:srgbClr val="7030A0"/>
                </a:buClr>
                <a:buSzPts val="1900"/>
                <a:buFont typeface="Times New Roman"/>
                <a:buNone/>
              </a:pPr>
              <a:r>
                <a:rPr b="1" lang="en-US" sz="1900">
                  <a:solidFill>
                    <a:srgbClr val="7030A0"/>
                  </a:solidFill>
                  <a:latin typeface="Times New Roman"/>
                  <a:ea typeface="Times New Roman"/>
                  <a:cs typeface="Times New Roman"/>
                  <a:sym typeface="Times New Roman"/>
                </a:rPr>
                <a:t>Compassion Fatigue</a:t>
              </a:r>
              <a:endParaRPr/>
            </a:p>
          </p:txBody>
        </p:sp>
      </p:grpSp>
      <p:sp>
        <p:nvSpPr>
          <p:cNvPr id="393" name="Google Shape;393;p14"/>
          <p:cNvSpPr txBox="1"/>
          <p:nvPr/>
        </p:nvSpPr>
        <p:spPr>
          <a:xfrm>
            <a:off x="2819400" y="228601"/>
            <a:ext cx="6553200" cy="120032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3600">
                <a:solidFill>
                  <a:schemeClr val="dk2"/>
                </a:solidFill>
                <a:latin typeface="Arial Black"/>
                <a:ea typeface="Arial Black"/>
                <a:cs typeface="Arial Black"/>
                <a:sym typeface="Arial Black"/>
              </a:rPr>
              <a:t>The Impact of Stress on </a:t>
            </a:r>
            <a:endParaRPr/>
          </a:p>
          <a:p>
            <a:pPr indent="0" lvl="0" marL="0" marR="0" rtl="0" algn="ctr">
              <a:spcBef>
                <a:spcPts val="0"/>
              </a:spcBef>
              <a:spcAft>
                <a:spcPts val="0"/>
              </a:spcAft>
              <a:buNone/>
            </a:pPr>
            <a:r>
              <a:rPr b="1" lang="en-US" sz="3600">
                <a:solidFill>
                  <a:schemeClr val="dk2"/>
                </a:solidFill>
                <a:latin typeface="Arial Black"/>
                <a:ea typeface="Arial Black"/>
                <a:cs typeface="Arial Black"/>
                <a:sym typeface="Arial Black"/>
              </a:rPr>
              <a:t>“Helping Professionals”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8" name="Shape 398"/>
        <p:cNvGrpSpPr/>
        <p:nvPr/>
      </p:nvGrpSpPr>
      <p:grpSpPr>
        <a:xfrm>
          <a:off x="0" y="0"/>
          <a:ext cx="0" cy="0"/>
          <a:chOff x="0" y="0"/>
          <a:chExt cx="0" cy="0"/>
        </a:xfrm>
      </p:grpSpPr>
      <p:sp>
        <p:nvSpPr>
          <p:cNvPr id="399" name="Google Shape;399;p15"/>
          <p:cNvSpPr/>
          <p:nvPr/>
        </p:nvSpPr>
        <p:spPr>
          <a:xfrm>
            <a:off x="3443960" y="838200"/>
            <a:ext cx="8534586" cy="5867400"/>
          </a:xfrm>
          <a:prstGeom prst="ellipse">
            <a:avLst/>
          </a:prstGeom>
          <a:solidFill>
            <a:srgbClr val="4F81BD">
              <a:alpha val="29803"/>
            </a:srgbClr>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00" name="Google Shape;400;p15"/>
          <p:cNvSpPr/>
          <p:nvPr/>
        </p:nvSpPr>
        <p:spPr>
          <a:xfrm>
            <a:off x="62360" y="828671"/>
            <a:ext cx="8046761" cy="5867400"/>
          </a:xfrm>
          <a:prstGeom prst="ellipse">
            <a:avLst/>
          </a:prstGeom>
          <a:solidFill>
            <a:srgbClr val="FFFF00">
              <a:alpha val="20000"/>
            </a:srgbClr>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01" name="Google Shape;401;p15"/>
          <p:cNvSpPr txBox="1"/>
          <p:nvPr/>
        </p:nvSpPr>
        <p:spPr>
          <a:xfrm>
            <a:off x="711200" y="391180"/>
            <a:ext cx="2743200"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800">
                <a:solidFill>
                  <a:schemeClr val="dk1"/>
                </a:solidFill>
                <a:latin typeface="Arial Black"/>
                <a:ea typeface="Arial Black"/>
                <a:cs typeface="Arial Black"/>
                <a:sym typeface="Arial Black"/>
              </a:rPr>
              <a:t>BURNOUT</a:t>
            </a:r>
            <a:endParaRPr/>
          </a:p>
        </p:txBody>
      </p:sp>
      <p:sp>
        <p:nvSpPr>
          <p:cNvPr id="402" name="Google Shape;402;p15"/>
          <p:cNvSpPr txBox="1"/>
          <p:nvPr/>
        </p:nvSpPr>
        <p:spPr>
          <a:xfrm>
            <a:off x="6705600" y="314980"/>
            <a:ext cx="5410200"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800">
                <a:solidFill>
                  <a:schemeClr val="dk1"/>
                </a:solidFill>
                <a:latin typeface="Arial Black"/>
                <a:ea typeface="Arial Black"/>
                <a:cs typeface="Arial Black"/>
                <a:sym typeface="Arial Black"/>
              </a:rPr>
              <a:t>COMPASSION FATIGUE</a:t>
            </a:r>
            <a:endParaRPr/>
          </a:p>
        </p:txBody>
      </p:sp>
      <p:sp>
        <p:nvSpPr>
          <p:cNvPr id="403" name="Google Shape;403;p15"/>
          <p:cNvSpPr txBox="1"/>
          <p:nvPr/>
        </p:nvSpPr>
        <p:spPr>
          <a:xfrm>
            <a:off x="2815498" y="1116854"/>
            <a:ext cx="2057400" cy="430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200">
                <a:solidFill>
                  <a:srgbClr val="205867"/>
                </a:solidFill>
                <a:latin typeface="Arial"/>
                <a:ea typeface="Arial"/>
                <a:cs typeface="Arial"/>
                <a:sym typeface="Arial"/>
              </a:rPr>
              <a:t>More Gradual</a:t>
            </a:r>
            <a:endParaRPr/>
          </a:p>
        </p:txBody>
      </p:sp>
      <p:sp>
        <p:nvSpPr>
          <p:cNvPr id="404" name="Google Shape;404;p15"/>
          <p:cNvSpPr txBox="1"/>
          <p:nvPr/>
        </p:nvSpPr>
        <p:spPr>
          <a:xfrm>
            <a:off x="1818284" y="4879400"/>
            <a:ext cx="2362200" cy="110799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200">
                <a:solidFill>
                  <a:srgbClr val="5F497A"/>
                </a:solidFill>
                <a:latin typeface="Arial"/>
                <a:ea typeface="Arial"/>
                <a:cs typeface="Arial"/>
                <a:sym typeface="Arial"/>
              </a:rPr>
              <a:t>Related to systems and institutions</a:t>
            </a:r>
            <a:endParaRPr/>
          </a:p>
        </p:txBody>
      </p:sp>
      <p:sp>
        <p:nvSpPr>
          <p:cNvPr id="405" name="Google Shape;405;p15"/>
          <p:cNvSpPr txBox="1"/>
          <p:nvPr/>
        </p:nvSpPr>
        <p:spPr>
          <a:xfrm>
            <a:off x="268138" y="2746738"/>
            <a:ext cx="3385878" cy="430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200">
                <a:solidFill>
                  <a:schemeClr val="dk1"/>
                </a:solidFill>
                <a:latin typeface="Arial"/>
                <a:ea typeface="Arial"/>
                <a:cs typeface="Arial"/>
                <a:sym typeface="Arial"/>
              </a:rPr>
              <a:t>Affects view of workplace</a:t>
            </a:r>
            <a:endParaRPr/>
          </a:p>
        </p:txBody>
      </p:sp>
      <p:sp>
        <p:nvSpPr>
          <p:cNvPr id="406" name="Google Shape;406;p15"/>
          <p:cNvSpPr txBox="1"/>
          <p:nvPr/>
        </p:nvSpPr>
        <p:spPr>
          <a:xfrm>
            <a:off x="1558198" y="1728830"/>
            <a:ext cx="2286000" cy="76944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200">
                <a:solidFill>
                  <a:srgbClr val="953734"/>
                </a:solidFill>
                <a:latin typeface="Arial"/>
                <a:ea typeface="Arial"/>
                <a:cs typeface="Arial"/>
                <a:sym typeface="Arial"/>
              </a:rPr>
              <a:t>High achievers most at risk</a:t>
            </a:r>
            <a:endParaRPr/>
          </a:p>
        </p:txBody>
      </p:sp>
      <p:sp>
        <p:nvSpPr>
          <p:cNvPr id="407" name="Google Shape;407;p15"/>
          <p:cNvSpPr txBox="1"/>
          <p:nvPr/>
        </p:nvSpPr>
        <p:spPr>
          <a:xfrm>
            <a:off x="270653" y="3846523"/>
            <a:ext cx="3183747" cy="76944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200">
                <a:solidFill>
                  <a:srgbClr val="009900"/>
                </a:solidFill>
                <a:latin typeface="Arial"/>
                <a:ea typeface="Arial"/>
                <a:cs typeface="Arial"/>
                <a:sym typeface="Arial"/>
              </a:rPr>
              <a:t>Change of job or duties can help resolve it</a:t>
            </a:r>
            <a:endParaRPr/>
          </a:p>
        </p:txBody>
      </p:sp>
      <p:sp>
        <p:nvSpPr>
          <p:cNvPr id="408" name="Google Shape;408;p15"/>
          <p:cNvSpPr txBox="1"/>
          <p:nvPr/>
        </p:nvSpPr>
        <p:spPr>
          <a:xfrm>
            <a:off x="6939832" y="1060336"/>
            <a:ext cx="2057400" cy="430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200">
                <a:solidFill>
                  <a:schemeClr val="dk1"/>
                </a:solidFill>
                <a:latin typeface="Arial"/>
                <a:ea typeface="Arial"/>
                <a:cs typeface="Arial"/>
                <a:sym typeface="Arial"/>
              </a:rPr>
              <a:t>Quick Onset</a:t>
            </a:r>
            <a:endParaRPr/>
          </a:p>
        </p:txBody>
      </p:sp>
      <p:sp>
        <p:nvSpPr>
          <p:cNvPr id="409" name="Google Shape;409;p15"/>
          <p:cNvSpPr txBox="1"/>
          <p:nvPr/>
        </p:nvSpPr>
        <p:spPr>
          <a:xfrm>
            <a:off x="7772400" y="4869359"/>
            <a:ext cx="3563554" cy="76944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200">
                <a:solidFill>
                  <a:srgbClr val="938953"/>
                </a:solidFill>
                <a:latin typeface="Arial"/>
                <a:ea typeface="Arial"/>
                <a:cs typeface="Arial"/>
                <a:sym typeface="Arial"/>
              </a:rPr>
              <a:t>Due to repeated exposure to the trauma of others</a:t>
            </a:r>
            <a:endParaRPr/>
          </a:p>
        </p:txBody>
      </p:sp>
      <p:sp>
        <p:nvSpPr>
          <p:cNvPr id="410" name="Google Shape;410;p15"/>
          <p:cNvSpPr txBox="1"/>
          <p:nvPr/>
        </p:nvSpPr>
        <p:spPr>
          <a:xfrm>
            <a:off x="6756216" y="5892297"/>
            <a:ext cx="3277346" cy="430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200">
                <a:solidFill>
                  <a:srgbClr val="5F497A"/>
                </a:solidFill>
                <a:latin typeface="Arial"/>
                <a:ea typeface="Arial"/>
                <a:cs typeface="Arial"/>
                <a:sym typeface="Arial"/>
              </a:rPr>
              <a:t>Shares aspects of PTSD</a:t>
            </a:r>
            <a:endParaRPr/>
          </a:p>
        </p:txBody>
      </p:sp>
      <p:sp>
        <p:nvSpPr>
          <p:cNvPr id="411" name="Google Shape;411;p15"/>
          <p:cNvSpPr txBox="1"/>
          <p:nvPr/>
        </p:nvSpPr>
        <p:spPr>
          <a:xfrm>
            <a:off x="7909754" y="1767006"/>
            <a:ext cx="2590800" cy="76944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200">
                <a:solidFill>
                  <a:srgbClr val="953734"/>
                </a:solidFill>
                <a:latin typeface="Arial"/>
                <a:ea typeface="Arial"/>
                <a:cs typeface="Arial"/>
                <a:sym typeface="Arial"/>
              </a:rPr>
              <a:t>Most empathetic people at risk</a:t>
            </a:r>
            <a:endParaRPr/>
          </a:p>
        </p:txBody>
      </p:sp>
      <p:sp>
        <p:nvSpPr>
          <p:cNvPr id="412" name="Google Shape;412;p15"/>
          <p:cNvSpPr/>
          <p:nvPr/>
        </p:nvSpPr>
        <p:spPr>
          <a:xfrm>
            <a:off x="8105562" y="2649139"/>
            <a:ext cx="3581400" cy="76944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200">
                <a:solidFill>
                  <a:srgbClr val="17365D"/>
                </a:solidFill>
                <a:latin typeface="Arial"/>
                <a:ea typeface="Arial"/>
                <a:cs typeface="Arial"/>
                <a:sym typeface="Arial"/>
              </a:rPr>
              <a:t>Feelings of meaningless, hopelessness</a:t>
            </a:r>
            <a:endParaRPr/>
          </a:p>
        </p:txBody>
      </p:sp>
      <p:sp>
        <p:nvSpPr>
          <p:cNvPr id="413" name="Google Shape;413;p15"/>
          <p:cNvSpPr/>
          <p:nvPr/>
        </p:nvSpPr>
        <p:spPr>
          <a:xfrm>
            <a:off x="8272296" y="3810000"/>
            <a:ext cx="3394463" cy="76944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200">
                <a:solidFill>
                  <a:srgbClr val="76923C"/>
                </a:solidFill>
                <a:latin typeface="Arial"/>
                <a:ea typeface="Arial"/>
                <a:cs typeface="Arial"/>
                <a:sym typeface="Arial"/>
              </a:rPr>
              <a:t>Reduced ability to feel sympathy and empathy</a:t>
            </a:r>
            <a:endParaRPr/>
          </a:p>
        </p:txBody>
      </p:sp>
      <p:sp>
        <p:nvSpPr>
          <p:cNvPr id="414" name="Google Shape;414;p15"/>
          <p:cNvSpPr/>
          <p:nvPr/>
        </p:nvSpPr>
        <p:spPr>
          <a:xfrm>
            <a:off x="4118696" y="2362018"/>
            <a:ext cx="3326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200">
                <a:solidFill>
                  <a:srgbClr val="3F3151"/>
                </a:solidFill>
                <a:latin typeface="Arial"/>
                <a:ea typeface="Arial"/>
                <a:cs typeface="Arial"/>
                <a:sym typeface="Arial"/>
              </a:rPr>
              <a:t>Mental, physical, emotional exhaustion </a:t>
            </a:r>
            <a:endParaRPr/>
          </a:p>
        </p:txBody>
      </p:sp>
      <p:sp>
        <p:nvSpPr>
          <p:cNvPr id="415" name="Google Shape;415;p15"/>
          <p:cNvSpPr/>
          <p:nvPr/>
        </p:nvSpPr>
        <p:spPr>
          <a:xfrm>
            <a:off x="3718957" y="3333913"/>
            <a:ext cx="4012178" cy="110799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200">
                <a:solidFill>
                  <a:srgbClr val="974806"/>
                </a:solidFill>
                <a:latin typeface="Arial"/>
                <a:ea typeface="Arial"/>
                <a:cs typeface="Arial"/>
                <a:sym typeface="Arial"/>
              </a:rPr>
              <a:t>Reduced sense of meaning or accomplishment in work setting</a:t>
            </a:r>
            <a:endParaRPr/>
          </a:p>
        </p:txBody>
      </p:sp>
      <p:sp>
        <p:nvSpPr>
          <p:cNvPr id="416" name="Google Shape;416;p15"/>
          <p:cNvSpPr/>
          <p:nvPr/>
        </p:nvSpPr>
        <p:spPr>
          <a:xfrm>
            <a:off x="4315346" y="4691968"/>
            <a:ext cx="2819400" cy="110799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200">
                <a:solidFill>
                  <a:srgbClr val="366092"/>
                </a:solidFill>
                <a:latin typeface="Arial"/>
                <a:ea typeface="Arial"/>
                <a:cs typeface="Arial"/>
                <a:sym typeface="Arial"/>
              </a:rPr>
              <a:t>Burnout and CF can occur together, or separately </a:t>
            </a:r>
            <a:endParaRPr/>
          </a:p>
        </p:txBody>
      </p:sp>
      <p:sp>
        <p:nvSpPr>
          <p:cNvPr id="417" name="Google Shape;417;p15"/>
          <p:cNvSpPr/>
          <p:nvPr/>
        </p:nvSpPr>
        <p:spPr>
          <a:xfrm>
            <a:off x="4707056" y="1390123"/>
            <a:ext cx="2076802"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200">
                <a:solidFill>
                  <a:schemeClr val="dk1"/>
                </a:solidFill>
                <a:latin typeface="Arial"/>
                <a:ea typeface="Arial"/>
                <a:cs typeface="Arial"/>
                <a:sym typeface="Arial"/>
              </a:rPr>
              <a:t>Isolation</a:t>
            </a:r>
            <a:endParaRPr/>
          </a:p>
          <a:p>
            <a:pPr indent="0" lvl="0" marL="0" marR="0" rtl="0" algn="ctr">
              <a:spcBef>
                <a:spcPts val="0"/>
              </a:spcBef>
              <a:spcAft>
                <a:spcPts val="0"/>
              </a:spcAft>
              <a:buNone/>
            </a:pPr>
            <a:r>
              <a:rPr lang="en-US" sz="2200">
                <a:solidFill>
                  <a:schemeClr val="dk1"/>
                </a:solidFill>
                <a:latin typeface="Arial"/>
                <a:ea typeface="Arial"/>
                <a:cs typeface="Arial"/>
                <a:sym typeface="Arial"/>
              </a:rPr>
              <a:t>from others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2" name="Shape 422"/>
        <p:cNvGrpSpPr/>
        <p:nvPr/>
      </p:nvGrpSpPr>
      <p:grpSpPr>
        <a:xfrm>
          <a:off x="0" y="0"/>
          <a:ext cx="0" cy="0"/>
          <a:chOff x="0" y="0"/>
          <a:chExt cx="0" cy="0"/>
        </a:xfrm>
      </p:grpSpPr>
      <p:sp>
        <p:nvSpPr>
          <p:cNvPr id="423" name="Google Shape;423;p16"/>
          <p:cNvSpPr/>
          <p:nvPr/>
        </p:nvSpPr>
        <p:spPr>
          <a:xfrm>
            <a:off x="4724400" y="3002280"/>
            <a:ext cx="3352800" cy="2476500"/>
          </a:xfrm>
          <a:prstGeom prst="rect">
            <a:avLst/>
          </a:prstGeom>
          <a:solidFill>
            <a:srgbClr val="A5A5A5"/>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24" name="Google Shape;424;p16"/>
          <p:cNvSpPr/>
          <p:nvPr/>
        </p:nvSpPr>
        <p:spPr>
          <a:xfrm>
            <a:off x="3200400" y="590550"/>
            <a:ext cx="6355080" cy="2533650"/>
          </a:xfrm>
          <a:prstGeom prst="triangle">
            <a:avLst>
              <a:gd fmla="val 50723" name="adj"/>
            </a:avLst>
          </a:prstGeom>
          <a:solidFill>
            <a:srgbClr val="C5D8F1"/>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4400">
                <a:solidFill>
                  <a:schemeClr val="dk1"/>
                </a:solidFill>
                <a:latin typeface="Times New Roman"/>
                <a:ea typeface="Times New Roman"/>
                <a:cs typeface="Times New Roman"/>
                <a:sym typeface="Times New Roman"/>
              </a:rPr>
              <a:t>Resilience</a:t>
            </a:r>
            <a:r>
              <a:rPr lang="en-US" sz="2800">
                <a:solidFill>
                  <a:schemeClr val="dk1"/>
                </a:solidFill>
                <a:latin typeface="Times New Roman"/>
                <a:ea typeface="Times New Roman"/>
                <a:cs typeface="Times New Roman"/>
                <a:sym typeface="Times New Roman"/>
              </a:rPr>
              <a:t> </a:t>
            </a:r>
            <a:endParaRPr/>
          </a:p>
        </p:txBody>
      </p:sp>
      <p:sp>
        <p:nvSpPr>
          <p:cNvPr id="425" name="Google Shape;425;p16"/>
          <p:cNvSpPr/>
          <p:nvPr/>
        </p:nvSpPr>
        <p:spPr>
          <a:xfrm>
            <a:off x="5105400" y="3341370"/>
            <a:ext cx="609600" cy="857250"/>
          </a:xfrm>
          <a:prstGeom prst="bevel">
            <a:avLst>
              <a:gd fmla="val 12500" name="adj"/>
            </a:avLst>
          </a:prstGeom>
          <a:solidFill>
            <a:schemeClr val="lt1"/>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26" name="Google Shape;426;p16"/>
          <p:cNvSpPr/>
          <p:nvPr/>
        </p:nvSpPr>
        <p:spPr>
          <a:xfrm>
            <a:off x="7147560" y="3354705"/>
            <a:ext cx="609600" cy="857250"/>
          </a:xfrm>
          <a:prstGeom prst="bevel">
            <a:avLst>
              <a:gd fmla="val 12500" name="adj"/>
            </a:avLst>
          </a:prstGeom>
          <a:solidFill>
            <a:schemeClr val="lt1"/>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27" name="Google Shape;427;p16"/>
          <p:cNvSpPr/>
          <p:nvPr/>
        </p:nvSpPr>
        <p:spPr>
          <a:xfrm>
            <a:off x="6019800" y="4432936"/>
            <a:ext cx="762000" cy="1045845"/>
          </a:xfrm>
          <a:prstGeom prst="bevel">
            <a:avLst>
              <a:gd fmla="val 12500" name="adj"/>
            </a:avLst>
          </a:prstGeom>
          <a:solidFill>
            <a:srgbClr val="76923C"/>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cxnSp>
        <p:nvCxnSpPr>
          <p:cNvPr id="428" name="Google Shape;428;p16"/>
          <p:cNvCxnSpPr/>
          <p:nvPr/>
        </p:nvCxnSpPr>
        <p:spPr>
          <a:xfrm>
            <a:off x="5410200" y="3392805"/>
            <a:ext cx="0" cy="781050"/>
          </a:xfrm>
          <a:prstGeom prst="straightConnector1">
            <a:avLst/>
          </a:prstGeom>
          <a:noFill/>
          <a:ln cap="flat" cmpd="sng" w="12700">
            <a:solidFill>
              <a:schemeClr val="dk1"/>
            </a:solidFill>
            <a:prstDash val="solid"/>
            <a:round/>
            <a:headEnd len="sm" w="sm" type="none"/>
            <a:tailEnd len="sm" w="sm" type="none"/>
          </a:ln>
        </p:spPr>
      </p:cxnSp>
      <p:cxnSp>
        <p:nvCxnSpPr>
          <p:cNvPr id="429" name="Google Shape;429;p16"/>
          <p:cNvCxnSpPr/>
          <p:nvPr/>
        </p:nvCxnSpPr>
        <p:spPr>
          <a:xfrm>
            <a:off x="7452360" y="3417570"/>
            <a:ext cx="0" cy="781050"/>
          </a:xfrm>
          <a:prstGeom prst="straightConnector1">
            <a:avLst/>
          </a:prstGeom>
          <a:noFill/>
          <a:ln cap="flat" cmpd="sng" w="12700">
            <a:solidFill>
              <a:schemeClr val="dk1"/>
            </a:solidFill>
            <a:prstDash val="solid"/>
            <a:round/>
            <a:headEnd len="sm" w="sm" type="none"/>
            <a:tailEnd len="sm" w="sm" type="none"/>
          </a:ln>
        </p:spPr>
      </p:cxnSp>
      <p:cxnSp>
        <p:nvCxnSpPr>
          <p:cNvPr id="430" name="Google Shape;430;p16"/>
          <p:cNvCxnSpPr>
            <a:stCxn id="425" idx="4"/>
            <a:endCxn id="425" idx="1"/>
          </p:cNvCxnSpPr>
          <p:nvPr/>
        </p:nvCxnSpPr>
        <p:spPr>
          <a:xfrm>
            <a:off x="5105400" y="3769995"/>
            <a:ext cx="533400" cy="0"/>
          </a:xfrm>
          <a:prstGeom prst="straightConnector1">
            <a:avLst/>
          </a:prstGeom>
          <a:noFill/>
          <a:ln cap="flat" cmpd="sng" w="12700">
            <a:solidFill>
              <a:schemeClr val="dk1"/>
            </a:solidFill>
            <a:prstDash val="solid"/>
            <a:round/>
            <a:headEnd len="sm" w="sm" type="none"/>
            <a:tailEnd len="sm" w="sm" type="none"/>
          </a:ln>
        </p:spPr>
      </p:cxnSp>
      <p:cxnSp>
        <p:nvCxnSpPr>
          <p:cNvPr id="431" name="Google Shape;431;p16"/>
          <p:cNvCxnSpPr/>
          <p:nvPr/>
        </p:nvCxnSpPr>
        <p:spPr>
          <a:xfrm>
            <a:off x="7223760" y="3783330"/>
            <a:ext cx="533400" cy="0"/>
          </a:xfrm>
          <a:prstGeom prst="straightConnector1">
            <a:avLst/>
          </a:prstGeom>
          <a:noFill/>
          <a:ln cap="flat" cmpd="sng" w="12700">
            <a:solidFill>
              <a:schemeClr val="dk1"/>
            </a:solidFill>
            <a:prstDash val="solid"/>
            <a:round/>
            <a:headEnd len="sm" w="sm" type="none"/>
            <a:tailEnd len="sm" w="sm" type="none"/>
          </a:ln>
        </p:spPr>
      </p:cxnSp>
      <p:sp>
        <p:nvSpPr>
          <p:cNvPr id="432" name="Google Shape;432;p16"/>
          <p:cNvSpPr/>
          <p:nvPr/>
        </p:nvSpPr>
        <p:spPr>
          <a:xfrm>
            <a:off x="6172200" y="4867274"/>
            <a:ext cx="152400" cy="228600"/>
          </a:xfrm>
          <a:prstGeom prst="flowChartConnector">
            <a:avLst/>
          </a:prstGeom>
          <a:solidFill>
            <a:schemeClr val="dk1"/>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33" name="Google Shape;433;p16"/>
          <p:cNvSpPr/>
          <p:nvPr/>
        </p:nvSpPr>
        <p:spPr>
          <a:xfrm>
            <a:off x="2438401" y="6096000"/>
            <a:ext cx="7779305" cy="617220"/>
          </a:xfrm>
          <a:prstGeom prst="rect">
            <a:avLst/>
          </a:prstGeom>
          <a:solidFill>
            <a:schemeClr val="accent1"/>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3200">
                <a:solidFill>
                  <a:schemeClr val="dk1"/>
                </a:solidFill>
                <a:latin typeface="Times New Roman"/>
                <a:ea typeface="Times New Roman"/>
                <a:cs typeface="Times New Roman"/>
                <a:sym typeface="Times New Roman"/>
              </a:rPr>
              <a:t>S      T      R      E      S      S</a:t>
            </a:r>
            <a:endParaRPr b="1" sz="3200">
              <a:solidFill>
                <a:schemeClr val="dk1"/>
              </a:solidFill>
              <a:latin typeface="Times New Roman"/>
              <a:ea typeface="Times New Roman"/>
              <a:cs typeface="Times New Roman"/>
              <a:sym typeface="Times New Roman"/>
            </a:endParaRPr>
          </a:p>
        </p:txBody>
      </p:sp>
      <p:sp>
        <p:nvSpPr>
          <p:cNvPr id="434" name="Google Shape;434;p16"/>
          <p:cNvSpPr/>
          <p:nvPr/>
        </p:nvSpPr>
        <p:spPr>
          <a:xfrm>
            <a:off x="3840480" y="381000"/>
            <a:ext cx="685800" cy="838200"/>
          </a:xfrm>
          <a:prstGeom prst="lightningBolt">
            <a:avLst/>
          </a:prstGeom>
          <a:solidFill>
            <a:srgbClr val="FFFF00"/>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35" name="Google Shape;435;p16"/>
          <p:cNvSpPr/>
          <p:nvPr/>
        </p:nvSpPr>
        <p:spPr>
          <a:xfrm>
            <a:off x="2484120" y="1356360"/>
            <a:ext cx="685800" cy="838200"/>
          </a:xfrm>
          <a:prstGeom prst="lightningBolt">
            <a:avLst/>
          </a:prstGeom>
          <a:solidFill>
            <a:srgbClr val="FFFF00"/>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36" name="Google Shape;436;p16"/>
          <p:cNvSpPr/>
          <p:nvPr/>
        </p:nvSpPr>
        <p:spPr>
          <a:xfrm>
            <a:off x="3364231" y="1714500"/>
            <a:ext cx="685800" cy="838200"/>
          </a:xfrm>
          <a:prstGeom prst="lightningBolt">
            <a:avLst/>
          </a:prstGeom>
          <a:solidFill>
            <a:srgbClr val="FFFF00"/>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37" name="Google Shape;437;p16"/>
          <p:cNvSpPr/>
          <p:nvPr/>
        </p:nvSpPr>
        <p:spPr>
          <a:xfrm>
            <a:off x="2065020" y="152400"/>
            <a:ext cx="1524000" cy="1066800"/>
          </a:xfrm>
          <a:prstGeom prst="cloud">
            <a:avLst/>
          </a:prstGeom>
          <a:solidFill>
            <a:srgbClr val="F2F2F2"/>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38" name="Google Shape;438;p16"/>
          <p:cNvSpPr/>
          <p:nvPr/>
        </p:nvSpPr>
        <p:spPr>
          <a:xfrm>
            <a:off x="3684271" y="1019175"/>
            <a:ext cx="685800" cy="838200"/>
          </a:xfrm>
          <a:prstGeom prst="lightningBolt">
            <a:avLst/>
          </a:prstGeom>
          <a:solidFill>
            <a:srgbClr val="FFFF00"/>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39" name="Google Shape;439;p16"/>
          <p:cNvSpPr/>
          <p:nvPr/>
        </p:nvSpPr>
        <p:spPr>
          <a:xfrm>
            <a:off x="8732520" y="2034540"/>
            <a:ext cx="335280" cy="419100"/>
          </a:xfrm>
          <a:prstGeom prst="quadArrowCallout">
            <a:avLst>
              <a:gd fmla="val 18515" name="adj1"/>
              <a:gd fmla="val 18515" name="adj2"/>
              <a:gd fmla="val 18515" name="adj3"/>
              <a:gd fmla="val 48123" name="adj4"/>
            </a:avLst>
          </a:prstGeom>
          <a:solidFill>
            <a:schemeClr val="lt1"/>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40" name="Google Shape;440;p16"/>
          <p:cNvSpPr/>
          <p:nvPr/>
        </p:nvSpPr>
        <p:spPr>
          <a:xfrm>
            <a:off x="8214360" y="1767840"/>
            <a:ext cx="335280" cy="419100"/>
          </a:xfrm>
          <a:prstGeom prst="quadArrowCallout">
            <a:avLst>
              <a:gd fmla="val 18515" name="adj1"/>
              <a:gd fmla="val 18515" name="adj2"/>
              <a:gd fmla="val 18515" name="adj3"/>
              <a:gd fmla="val 48123" name="adj4"/>
            </a:avLst>
          </a:prstGeom>
          <a:solidFill>
            <a:schemeClr val="lt1"/>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41" name="Google Shape;441;p16"/>
          <p:cNvSpPr/>
          <p:nvPr/>
        </p:nvSpPr>
        <p:spPr>
          <a:xfrm>
            <a:off x="9715500" y="952500"/>
            <a:ext cx="335280" cy="419100"/>
          </a:xfrm>
          <a:prstGeom prst="quadArrowCallout">
            <a:avLst>
              <a:gd fmla="val 18515" name="adj1"/>
              <a:gd fmla="val 18515" name="adj2"/>
              <a:gd fmla="val 18515" name="adj3"/>
              <a:gd fmla="val 48123" name="adj4"/>
            </a:avLst>
          </a:prstGeom>
          <a:solidFill>
            <a:schemeClr val="lt1"/>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42" name="Google Shape;442;p16"/>
          <p:cNvSpPr/>
          <p:nvPr/>
        </p:nvSpPr>
        <p:spPr>
          <a:xfrm>
            <a:off x="8869680" y="2884170"/>
            <a:ext cx="335280" cy="419100"/>
          </a:xfrm>
          <a:prstGeom prst="quadArrowCallout">
            <a:avLst>
              <a:gd fmla="val 18515" name="adj1"/>
              <a:gd fmla="val 18515" name="adj2"/>
              <a:gd fmla="val 18515" name="adj3"/>
              <a:gd fmla="val 48123" name="adj4"/>
            </a:avLst>
          </a:prstGeom>
          <a:solidFill>
            <a:schemeClr val="lt1"/>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43" name="Google Shape;443;p16"/>
          <p:cNvSpPr/>
          <p:nvPr/>
        </p:nvSpPr>
        <p:spPr>
          <a:xfrm>
            <a:off x="9083040" y="742950"/>
            <a:ext cx="335280" cy="419100"/>
          </a:xfrm>
          <a:prstGeom prst="quadArrowCallout">
            <a:avLst>
              <a:gd fmla="val 18515" name="adj1"/>
              <a:gd fmla="val 18515" name="adj2"/>
              <a:gd fmla="val 18515" name="adj3"/>
              <a:gd fmla="val 48123" name="adj4"/>
            </a:avLst>
          </a:prstGeom>
          <a:solidFill>
            <a:schemeClr val="lt1"/>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44" name="Google Shape;444;p16"/>
          <p:cNvSpPr/>
          <p:nvPr/>
        </p:nvSpPr>
        <p:spPr>
          <a:xfrm>
            <a:off x="7879080" y="1245870"/>
            <a:ext cx="335280" cy="419100"/>
          </a:xfrm>
          <a:prstGeom prst="quadArrowCallout">
            <a:avLst>
              <a:gd fmla="val 18515" name="adj1"/>
              <a:gd fmla="val 18515" name="adj2"/>
              <a:gd fmla="val 18515" name="adj3"/>
              <a:gd fmla="val 48123" name="adj4"/>
            </a:avLst>
          </a:prstGeom>
          <a:solidFill>
            <a:schemeClr val="lt1"/>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45" name="Google Shape;445;p16"/>
          <p:cNvSpPr/>
          <p:nvPr/>
        </p:nvSpPr>
        <p:spPr>
          <a:xfrm>
            <a:off x="9189720" y="1710690"/>
            <a:ext cx="335280" cy="419100"/>
          </a:xfrm>
          <a:prstGeom prst="quadArrowCallout">
            <a:avLst>
              <a:gd fmla="val 18515" name="adj1"/>
              <a:gd fmla="val 18515" name="adj2"/>
              <a:gd fmla="val 18515" name="adj3"/>
              <a:gd fmla="val 48123" name="adj4"/>
            </a:avLst>
          </a:prstGeom>
          <a:solidFill>
            <a:schemeClr val="lt1"/>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46" name="Google Shape;446;p16"/>
          <p:cNvSpPr/>
          <p:nvPr/>
        </p:nvSpPr>
        <p:spPr>
          <a:xfrm>
            <a:off x="7658100" y="590550"/>
            <a:ext cx="335280" cy="419100"/>
          </a:xfrm>
          <a:prstGeom prst="quadArrowCallout">
            <a:avLst>
              <a:gd fmla="val 18515" name="adj1"/>
              <a:gd fmla="val 18515" name="adj2"/>
              <a:gd fmla="val 18515" name="adj3"/>
              <a:gd fmla="val 48123" name="adj4"/>
            </a:avLst>
          </a:prstGeom>
          <a:solidFill>
            <a:schemeClr val="lt1"/>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47" name="Google Shape;447;p16"/>
          <p:cNvSpPr/>
          <p:nvPr/>
        </p:nvSpPr>
        <p:spPr>
          <a:xfrm>
            <a:off x="9425940" y="171450"/>
            <a:ext cx="335280" cy="419100"/>
          </a:xfrm>
          <a:prstGeom prst="quadArrowCallout">
            <a:avLst>
              <a:gd fmla="val 18515" name="adj1"/>
              <a:gd fmla="val 18515" name="adj2"/>
              <a:gd fmla="val 18515" name="adj3"/>
              <a:gd fmla="val 48123" name="adj4"/>
            </a:avLst>
          </a:prstGeom>
          <a:solidFill>
            <a:schemeClr val="lt1"/>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48" name="Google Shape;448;p16"/>
          <p:cNvSpPr/>
          <p:nvPr/>
        </p:nvSpPr>
        <p:spPr>
          <a:xfrm>
            <a:off x="8214360" y="937260"/>
            <a:ext cx="335280" cy="419100"/>
          </a:xfrm>
          <a:prstGeom prst="quadArrowCallout">
            <a:avLst>
              <a:gd fmla="val 18515" name="adj1"/>
              <a:gd fmla="val 18515" name="adj2"/>
              <a:gd fmla="val 18515" name="adj3"/>
              <a:gd fmla="val 48123" name="adj4"/>
            </a:avLst>
          </a:prstGeom>
          <a:solidFill>
            <a:schemeClr val="lt1"/>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49" name="Google Shape;449;p16"/>
          <p:cNvSpPr/>
          <p:nvPr/>
        </p:nvSpPr>
        <p:spPr>
          <a:xfrm>
            <a:off x="7322820" y="1291590"/>
            <a:ext cx="335280" cy="419100"/>
          </a:xfrm>
          <a:prstGeom prst="quadArrowCallout">
            <a:avLst>
              <a:gd fmla="val 18515" name="adj1"/>
              <a:gd fmla="val 18515" name="adj2"/>
              <a:gd fmla="val 18515" name="adj3"/>
              <a:gd fmla="val 48123" name="adj4"/>
            </a:avLst>
          </a:prstGeom>
          <a:solidFill>
            <a:schemeClr val="lt1"/>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50" name="Google Shape;450;p16"/>
          <p:cNvSpPr/>
          <p:nvPr/>
        </p:nvSpPr>
        <p:spPr>
          <a:xfrm>
            <a:off x="8671560" y="388620"/>
            <a:ext cx="335280" cy="419100"/>
          </a:xfrm>
          <a:prstGeom prst="quadArrowCallout">
            <a:avLst>
              <a:gd fmla="val 18515" name="adj1"/>
              <a:gd fmla="val 18515" name="adj2"/>
              <a:gd fmla="val 18515" name="adj3"/>
              <a:gd fmla="val 48123" name="adj4"/>
            </a:avLst>
          </a:prstGeom>
          <a:solidFill>
            <a:schemeClr val="lt1"/>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51" name="Google Shape;451;p16"/>
          <p:cNvSpPr/>
          <p:nvPr/>
        </p:nvSpPr>
        <p:spPr>
          <a:xfrm>
            <a:off x="8671560" y="1455420"/>
            <a:ext cx="335280" cy="419100"/>
          </a:xfrm>
          <a:prstGeom prst="quadArrowCallout">
            <a:avLst>
              <a:gd fmla="val 18515" name="adj1"/>
              <a:gd fmla="val 18515" name="adj2"/>
              <a:gd fmla="val 18515" name="adj3"/>
              <a:gd fmla="val 48123" name="adj4"/>
            </a:avLst>
          </a:prstGeom>
          <a:solidFill>
            <a:schemeClr val="lt1"/>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52" name="Google Shape;452;p16"/>
          <p:cNvSpPr/>
          <p:nvPr/>
        </p:nvSpPr>
        <p:spPr>
          <a:xfrm>
            <a:off x="9220200" y="1291590"/>
            <a:ext cx="335280" cy="419100"/>
          </a:xfrm>
          <a:prstGeom prst="quadArrowCallout">
            <a:avLst>
              <a:gd fmla="val 18515" name="adj1"/>
              <a:gd fmla="val 18515" name="adj2"/>
              <a:gd fmla="val 18515" name="adj3"/>
              <a:gd fmla="val 48123" name="adj4"/>
            </a:avLst>
          </a:prstGeom>
          <a:solidFill>
            <a:schemeClr val="lt1"/>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53" name="Google Shape;453;p16"/>
          <p:cNvSpPr/>
          <p:nvPr/>
        </p:nvSpPr>
        <p:spPr>
          <a:xfrm>
            <a:off x="9189720" y="2404110"/>
            <a:ext cx="335280" cy="419100"/>
          </a:xfrm>
          <a:prstGeom prst="quadArrowCallout">
            <a:avLst>
              <a:gd fmla="val 18515" name="adj1"/>
              <a:gd fmla="val 18515" name="adj2"/>
              <a:gd fmla="val 18515" name="adj3"/>
              <a:gd fmla="val 48123" name="adj4"/>
            </a:avLst>
          </a:prstGeom>
          <a:solidFill>
            <a:schemeClr val="lt1"/>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54" name="Google Shape;454;p16"/>
          <p:cNvSpPr/>
          <p:nvPr/>
        </p:nvSpPr>
        <p:spPr>
          <a:xfrm>
            <a:off x="5229225" y="3469957"/>
            <a:ext cx="361950" cy="421005"/>
          </a:xfrm>
          <a:prstGeom prst="smileyFace">
            <a:avLst>
              <a:gd fmla="val 4653" name="adj"/>
            </a:avLst>
          </a:prstGeom>
          <a:solidFill>
            <a:srgbClr val="EAF1DD"/>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55" name="Google Shape;455;p16"/>
          <p:cNvSpPr/>
          <p:nvPr/>
        </p:nvSpPr>
        <p:spPr>
          <a:xfrm>
            <a:off x="5300663" y="3914774"/>
            <a:ext cx="219075" cy="193358"/>
          </a:xfrm>
          <a:prstGeom prst="rect">
            <a:avLst/>
          </a:prstGeom>
          <a:solidFill>
            <a:srgbClr val="00B0F0"/>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cxnSp>
        <p:nvCxnSpPr>
          <p:cNvPr id="456" name="Google Shape;456;p16"/>
          <p:cNvCxnSpPr/>
          <p:nvPr/>
        </p:nvCxnSpPr>
        <p:spPr>
          <a:xfrm flipH="1" rot="10800000">
            <a:off x="5519738" y="3783331"/>
            <a:ext cx="347663" cy="197167"/>
          </a:xfrm>
          <a:prstGeom prst="straightConnector1">
            <a:avLst/>
          </a:prstGeom>
          <a:noFill/>
          <a:ln cap="flat" cmpd="sng" w="12700">
            <a:solidFill>
              <a:schemeClr val="dk1"/>
            </a:solidFill>
            <a:prstDash val="solid"/>
            <a:round/>
            <a:headEnd len="sm" w="sm" type="none"/>
            <a:tailEnd len="sm" w="sm" type="none"/>
          </a:ln>
        </p:spPr>
      </p:cxnSp>
      <p:cxnSp>
        <p:nvCxnSpPr>
          <p:cNvPr id="457" name="Google Shape;457;p16"/>
          <p:cNvCxnSpPr>
            <a:endCxn id="455" idx="1"/>
          </p:cNvCxnSpPr>
          <p:nvPr/>
        </p:nvCxnSpPr>
        <p:spPr>
          <a:xfrm>
            <a:off x="5007863" y="3583653"/>
            <a:ext cx="292800" cy="427800"/>
          </a:xfrm>
          <a:prstGeom prst="straightConnector1">
            <a:avLst/>
          </a:prstGeom>
          <a:noFill/>
          <a:ln cap="flat" cmpd="sng" w="12700">
            <a:solidFill>
              <a:schemeClr val="dk1"/>
            </a:solidFill>
            <a:prstDash val="solid"/>
            <a:round/>
            <a:headEnd len="sm" w="sm" type="none"/>
            <a:tailEnd len="sm" w="sm" type="none"/>
          </a:ln>
        </p:spPr>
      </p:cxnSp>
      <p:sp>
        <p:nvSpPr>
          <p:cNvPr id="458" name="Google Shape;458;p16"/>
          <p:cNvSpPr txBox="1"/>
          <p:nvPr/>
        </p:nvSpPr>
        <p:spPr>
          <a:xfrm>
            <a:off x="1478025" y="3837893"/>
            <a:ext cx="3188950"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Arial Black"/>
                <a:ea typeface="Arial Black"/>
                <a:cs typeface="Arial Black"/>
                <a:sym typeface="Arial Black"/>
              </a:rPr>
              <a:t>Self Regulation</a:t>
            </a:r>
            <a:endParaRPr/>
          </a:p>
        </p:txBody>
      </p:sp>
      <p:sp>
        <p:nvSpPr>
          <p:cNvPr id="459" name="Google Shape;459;p16"/>
          <p:cNvSpPr txBox="1"/>
          <p:nvPr/>
        </p:nvSpPr>
        <p:spPr>
          <a:xfrm>
            <a:off x="8296563" y="3877298"/>
            <a:ext cx="2125262"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Arial Black"/>
                <a:ea typeface="Arial Black"/>
                <a:cs typeface="Arial Black"/>
                <a:sym typeface="Arial Black"/>
              </a:rPr>
              <a:t>Self Care </a:t>
            </a:r>
            <a:endParaRPr/>
          </a:p>
        </p:txBody>
      </p:sp>
      <p:sp>
        <p:nvSpPr>
          <p:cNvPr id="460" name="Google Shape;460;p16"/>
          <p:cNvSpPr/>
          <p:nvPr/>
        </p:nvSpPr>
        <p:spPr>
          <a:xfrm>
            <a:off x="4526281" y="5478780"/>
            <a:ext cx="3688080" cy="617220"/>
          </a:xfrm>
          <a:prstGeom prst="trapezoid">
            <a:avLst>
              <a:gd fmla="val 25000" name="adj"/>
            </a:avLst>
          </a:prstGeom>
          <a:solidFill>
            <a:srgbClr val="C5D8F1"/>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61" name="Google Shape;461;p16"/>
          <p:cNvSpPr txBox="1"/>
          <p:nvPr/>
        </p:nvSpPr>
        <p:spPr>
          <a:xfrm>
            <a:off x="4735831" y="5501312"/>
            <a:ext cx="3268980" cy="54134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800">
                <a:solidFill>
                  <a:schemeClr val="dk1"/>
                </a:solidFill>
                <a:latin typeface="Arial Black"/>
                <a:ea typeface="Arial Black"/>
                <a:cs typeface="Arial Black"/>
                <a:sym typeface="Arial Black"/>
              </a:rPr>
              <a:t>Self Awareness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5" name="Shape 465"/>
        <p:cNvGrpSpPr/>
        <p:nvPr/>
      </p:nvGrpSpPr>
      <p:grpSpPr>
        <a:xfrm>
          <a:off x="0" y="0"/>
          <a:ext cx="0" cy="0"/>
          <a:chOff x="0" y="0"/>
          <a:chExt cx="0" cy="0"/>
        </a:xfrm>
      </p:grpSpPr>
      <p:grpSp>
        <p:nvGrpSpPr>
          <p:cNvPr id="466" name="Google Shape;466;p17"/>
          <p:cNvGrpSpPr/>
          <p:nvPr/>
        </p:nvGrpSpPr>
        <p:grpSpPr>
          <a:xfrm>
            <a:off x="609600" y="1033592"/>
            <a:ext cx="11201399" cy="4943215"/>
            <a:chOff x="0" y="576392"/>
            <a:chExt cx="11201399" cy="4943215"/>
          </a:xfrm>
        </p:grpSpPr>
        <p:sp>
          <p:nvSpPr>
            <p:cNvPr id="467" name="Google Shape;467;p17"/>
            <p:cNvSpPr/>
            <p:nvPr/>
          </p:nvSpPr>
          <p:spPr>
            <a:xfrm>
              <a:off x="0" y="629643"/>
              <a:ext cx="2800349" cy="1136025"/>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8" name="Google Shape;468;p17"/>
            <p:cNvSpPr txBox="1"/>
            <p:nvPr/>
          </p:nvSpPr>
          <p:spPr>
            <a:xfrm>
              <a:off x="0" y="629643"/>
              <a:ext cx="2800349" cy="1136025"/>
            </a:xfrm>
            <a:prstGeom prst="rect">
              <a:avLst/>
            </a:prstGeom>
            <a:noFill/>
            <a:ln>
              <a:noFill/>
            </a:ln>
          </p:spPr>
          <p:txBody>
            <a:bodyPr anchorCtr="0" anchor="ctr" bIns="91425" lIns="256025" spcFirstLastPara="1" rIns="256025" wrap="square" tIns="91425">
              <a:noAutofit/>
            </a:bodyPr>
            <a:lstStyle/>
            <a:p>
              <a:pPr indent="0" lvl="0" marL="0" marR="0" rtl="0" algn="r">
                <a:lnSpc>
                  <a:spcPct val="90000"/>
                </a:lnSpc>
                <a:spcBef>
                  <a:spcPts val="0"/>
                </a:spcBef>
                <a:spcAft>
                  <a:spcPts val="0"/>
                </a:spcAft>
                <a:buClr>
                  <a:schemeClr val="dk1"/>
                </a:buClr>
                <a:buSzPts val="3600"/>
                <a:buFont typeface="Times New Roman"/>
                <a:buNone/>
              </a:pPr>
              <a:r>
                <a:rPr lang="en-US" sz="3600">
                  <a:solidFill>
                    <a:schemeClr val="dk1"/>
                  </a:solidFill>
                  <a:latin typeface="Times New Roman"/>
                  <a:ea typeface="Times New Roman"/>
                  <a:cs typeface="Times New Roman"/>
                  <a:sym typeface="Times New Roman"/>
                </a:rPr>
                <a:t>Self-Regulation</a:t>
              </a:r>
              <a:endParaRPr/>
            </a:p>
          </p:txBody>
        </p:sp>
        <p:sp>
          <p:nvSpPr>
            <p:cNvPr id="469" name="Google Shape;469;p17"/>
            <p:cNvSpPr/>
            <p:nvPr/>
          </p:nvSpPr>
          <p:spPr>
            <a:xfrm>
              <a:off x="2800349" y="576392"/>
              <a:ext cx="560070" cy="1242527"/>
            </a:xfrm>
            <a:prstGeom prst="leftBrace">
              <a:avLst>
                <a:gd fmla="val 35000" name="adj1"/>
                <a:gd fmla="val 50000" name="adj2"/>
              </a:avLst>
            </a:prstGeom>
            <a:noFill/>
            <a:ln cap="flat" cmpd="sng" w="28575">
              <a:solidFill>
                <a:srgbClr val="BF504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0" name="Google Shape;470;p17"/>
            <p:cNvSpPr/>
            <p:nvPr/>
          </p:nvSpPr>
          <p:spPr>
            <a:xfrm>
              <a:off x="3584447" y="576392"/>
              <a:ext cx="7616952" cy="1242527"/>
            </a:xfrm>
            <a:prstGeom prst="rect">
              <a:avLst/>
            </a:prstGeom>
            <a:solidFill>
              <a:srgbClr val="BF504D"/>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1" name="Google Shape;471;p17"/>
            <p:cNvSpPr txBox="1"/>
            <p:nvPr/>
          </p:nvSpPr>
          <p:spPr>
            <a:xfrm>
              <a:off x="3584447" y="576392"/>
              <a:ext cx="7616952" cy="1242527"/>
            </a:xfrm>
            <a:prstGeom prst="rect">
              <a:avLst/>
            </a:prstGeom>
            <a:noFill/>
            <a:ln>
              <a:noFill/>
            </a:ln>
          </p:spPr>
          <p:txBody>
            <a:bodyPr anchorCtr="0" anchor="ctr" bIns="137150" lIns="137150" spcFirstLastPara="1" rIns="137150" wrap="square" tIns="137150">
              <a:noAutofit/>
            </a:bodyPr>
            <a:lstStyle/>
            <a:p>
              <a:pPr indent="-285750" lvl="1" marL="285750" marR="0" rtl="0" algn="l">
                <a:lnSpc>
                  <a:spcPct val="90000"/>
                </a:lnSpc>
                <a:spcBef>
                  <a:spcPts val="0"/>
                </a:spcBef>
                <a:spcAft>
                  <a:spcPts val="0"/>
                </a:spcAft>
                <a:buClr>
                  <a:schemeClr val="lt1"/>
                </a:buClr>
                <a:buSzPts val="3600"/>
                <a:buFont typeface="Times New Roman"/>
                <a:buChar char="•"/>
              </a:pPr>
              <a:r>
                <a:rPr b="0" i="0" lang="en-US" sz="3600" u="none" cap="none" strike="noStrike">
                  <a:solidFill>
                    <a:schemeClr val="lt1"/>
                  </a:solidFill>
                  <a:latin typeface="Times New Roman"/>
                  <a:ea typeface="Times New Roman"/>
                  <a:cs typeface="Times New Roman"/>
                  <a:sym typeface="Times New Roman"/>
                </a:rPr>
                <a:t>How do you regulate your behavior and actions?</a:t>
              </a:r>
              <a:endParaRPr/>
            </a:p>
          </p:txBody>
        </p:sp>
        <p:sp>
          <p:nvSpPr>
            <p:cNvPr id="472" name="Google Shape;472;p17"/>
            <p:cNvSpPr/>
            <p:nvPr/>
          </p:nvSpPr>
          <p:spPr>
            <a:xfrm>
              <a:off x="0" y="2232526"/>
              <a:ext cx="2800349" cy="1136025"/>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17"/>
            <p:cNvSpPr txBox="1"/>
            <p:nvPr/>
          </p:nvSpPr>
          <p:spPr>
            <a:xfrm>
              <a:off x="0" y="2232526"/>
              <a:ext cx="2800349" cy="1136025"/>
            </a:xfrm>
            <a:prstGeom prst="rect">
              <a:avLst/>
            </a:prstGeom>
            <a:noFill/>
            <a:ln>
              <a:noFill/>
            </a:ln>
          </p:spPr>
          <p:txBody>
            <a:bodyPr anchorCtr="0" anchor="ctr" bIns="91425" lIns="256025" spcFirstLastPara="1" rIns="256025" wrap="square" tIns="91425">
              <a:noAutofit/>
            </a:bodyPr>
            <a:lstStyle/>
            <a:p>
              <a:pPr indent="0" lvl="0" marL="0" marR="0" rtl="0" algn="r">
                <a:lnSpc>
                  <a:spcPct val="90000"/>
                </a:lnSpc>
                <a:spcBef>
                  <a:spcPts val="0"/>
                </a:spcBef>
                <a:spcAft>
                  <a:spcPts val="0"/>
                </a:spcAft>
                <a:buClr>
                  <a:schemeClr val="dk1"/>
                </a:buClr>
                <a:buSzPts val="3600"/>
                <a:buFont typeface="Times New Roman"/>
                <a:buNone/>
              </a:pPr>
              <a:r>
                <a:rPr lang="en-US" sz="3600">
                  <a:solidFill>
                    <a:schemeClr val="dk1"/>
                  </a:solidFill>
                  <a:latin typeface="Times New Roman"/>
                  <a:ea typeface="Times New Roman"/>
                  <a:cs typeface="Times New Roman"/>
                  <a:sym typeface="Times New Roman"/>
                </a:rPr>
                <a:t>Self-Awareness</a:t>
              </a:r>
              <a:endParaRPr/>
            </a:p>
          </p:txBody>
        </p:sp>
        <p:sp>
          <p:nvSpPr>
            <p:cNvPr id="474" name="Google Shape;474;p17"/>
            <p:cNvSpPr/>
            <p:nvPr/>
          </p:nvSpPr>
          <p:spPr>
            <a:xfrm>
              <a:off x="2800349" y="1948519"/>
              <a:ext cx="560070" cy="1704037"/>
            </a:xfrm>
            <a:prstGeom prst="leftBrace">
              <a:avLst>
                <a:gd fmla="val 35000" name="adj1"/>
                <a:gd fmla="val 50000" name="adj2"/>
              </a:avLst>
            </a:prstGeom>
            <a:noFill/>
            <a:ln cap="flat" cmpd="sng" w="28575">
              <a:solidFill>
                <a:srgbClr val="BF504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5" name="Google Shape;475;p17"/>
            <p:cNvSpPr/>
            <p:nvPr/>
          </p:nvSpPr>
          <p:spPr>
            <a:xfrm>
              <a:off x="3584447" y="1948519"/>
              <a:ext cx="7616952" cy="1704037"/>
            </a:xfrm>
            <a:prstGeom prst="rect">
              <a:avLst/>
            </a:prstGeom>
            <a:solidFill>
              <a:srgbClr val="BB9952"/>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6" name="Google Shape;476;p17"/>
            <p:cNvSpPr txBox="1"/>
            <p:nvPr/>
          </p:nvSpPr>
          <p:spPr>
            <a:xfrm>
              <a:off x="3584447" y="1948519"/>
              <a:ext cx="7616952" cy="1704037"/>
            </a:xfrm>
            <a:prstGeom prst="rect">
              <a:avLst/>
            </a:prstGeom>
            <a:noFill/>
            <a:ln>
              <a:noFill/>
            </a:ln>
          </p:spPr>
          <p:txBody>
            <a:bodyPr anchorCtr="0" anchor="ctr" bIns="137150" lIns="137150" spcFirstLastPara="1" rIns="137150" wrap="square" tIns="137150">
              <a:noAutofit/>
            </a:bodyPr>
            <a:lstStyle/>
            <a:p>
              <a:pPr indent="-285750" lvl="1" marL="285750" marR="0" rtl="0" algn="l">
                <a:lnSpc>
                  <a:spcPct val="90000"/>
                </a:lnSpc>
                <a:spcBef>
                  <a:spcPts val="0"/>
                </a:spcBef>
                <a:spcAft>
                  <a:spcPts val="0"/>
                </a:spcAft>
                <a:buClr>
                  <a:schemeClr val="lt1"/>
                </a:buClr>
                <a:buSzPts val="3600"/>
                <a:buFont typeface="Times New Roman"/>
                <a:buChar char="•"/>
              </a:pPr>
              <a:r>
                <a:rPr b="0" i="0" lang="en-US" sz="3600" u="none" cap="none" strike="noStrike">
                  <a:solidFill>
                    <a:schemeClr val="lt1"/>
                  </a:solidFill>
                  <a:latin typeface="Times New Roman"/>
                  <a:ea typeface="Times New Roman"/>
                  <a:cs typeface="Times New Roman"/>
                  <a:sym typeface="Times New Roman"/>
                </a:rPr>
                <a:t>How do you stay aware of what is happening in your body, mind, and spirit?</a:t>
              </a:r>
              <a:endParaRPr/>
            </a:p>
          </p:txBody>
        </p:sp>
        <p:sp>
          <p:nvSpPr>
            <p:cNvPr id="477" name="Google Shape;477;p17"/>
            <p:cNvSpPr/>
            <p:nvPr/>
          </p:nvSpPr>
          <p:spPr>
            <a:xfrm>
              <a:off x="0" y="4294482"/>
              <a:ext cx="2800349" cy="712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8" name="Google Shape;478;p17"/>
            <p:cNvSpPr txBox="1"/>
            <p:nvPr/>
          </p:nvSpPr>
          <p:spPr>
            <a:xfrm>
              <a:off x="0" y="4294482"/>
              <a:ext cx="2800349" cy="712800"/>
            </a:xfrm>
            <a:prstGeom prst="rect">
              <a:avLst/>
            </a:prstGeom>
            <a:noFill/>
            <a:ln>
              <a:noFill/>
            </a:ln>
          </p:spPr>
          <p:txBody>
            <a:bodyPr anchorCtr="0" anchor="ctr" bIns="91425" lIns="256025" spcFirstLastPara="1" rIns="256025" wrap="square" tIns="91425">
              <a:noAutofit/>
            </a:bodyPr>
            <a:lstStyle/>
            <a:p>
              <a:pPr indent="0" lvl="0" marL="0" marR="0" rtl="0" algn="r">
                <a:lnSpc>
                  <a:spcPct val="90000"/>
                </a:lnSpc>
                <a:spcBef>
                  <a:spcPts val="0"/>
                </a:spcBef>
                <a:spcAft>
                  <a:spcPts val="0"/>
                </a:spcAft>
                <a:buClr>
                  <a:schemeClr val="dk1"/>
                </a:buClr>
                <a:buSzPts val="3600"/>
                <a:buFont typeface="Times New Roman"/>
                <a:buNone/>
              </a:pPr>
              <a:r>
                <a:rPr lang="en-US" sz="3600">
                  <a:solidFill>
                    <a:schemeClr val="dk1"/>
                  </a:solidFill>
                  <a:latin typeface="Times New Roman"/>
                  <a:ea typeface="Times New Roman"/>
                  <a:cs typeface="Times New Roman"/>
                  <a:sym typeface="Times New Roman"/>
                </a:rPr>
                <a:t>Self Care</a:t>
              </a:r>
              <a:endParaRPr/>
            </a:p>
          </p:txBody>
        </p:sp>
        <p:sp>
          <p:nvSpPr>
            <p:cNvPr id="479" name="Google Shape;479;p17"/>
            <p:cNvSpPr/>
            <p:nvPr/>
          </p:nvSpPr>
          <p:spPr>
            <a:xfrm>
              <a:off x="2800349" y="3782157"/>
              <a:ext cx="560070" cy="1737450"/>
            </a:xfrm>
            <a:prstGeom prst="leftBrace">
              <a:avLst>
                <a:gd fmla="val 35000" name="adj1"/>
                <a:gd fmla="val 50000" name="adj2"/>
              </a:avLst>
            </a:prstGeom>
            <a:noFill/>
            <a:ln cap="flat" cmpd="sng" w="28575">
              <a:solidFill>
                <a:srgbClr val="BF504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p17"/>
            <p:cNvSpPr/>
            <p:nvPr/>
          </p:nvSpPr>
          <p:spPr>
            <a:xfrm>
              <a:off x="3584447" y="3782157"/>
              <a:ext cx="7616952" cy="1737450"/>
            </a:xfrm>
            <a:prstGeom prst="rect">
              <a:avLst/>
            </a:prstGeom>
            <a:solidFill>
              <a:srgbClr val="99B958"/>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p17"/>
            <p:cNvSpPr txBox="1"/>
            <p:nvPr/>
          </p:nvSpPr>
          <p:spPr>
            <a:xfrm>
              <a:off x="3584447" y="3782157"/>
              <a:ext cx="7616952" cy="1737450"/>
            </a:xfrm>
            <a:prstGeom prst="rect">
              <a:avLst/>
            </a:prstGeom>
            <a:noFill/>
            <a:ln>
              <a:noFill/>
            </a:ln>
          </p:spPr>
          <p:txBody>
            <a:bodyPr anchorCtr="0" anchor="ctr" bIns="137150" lIns="137150" spcFirstLastPara="1" rIns="137150" wrap="square" tIns="137150">
              <a:noAutofit/>
            </a:bodyPr>
            <a:lstStyle/>
            <a:p>
              <a:pPr indent="-285750" lvl="1" marL="285750" marR="0" rtl="0" algn="l">
                <a:lnSpc>
                  <a:spcPct val="90000"/>
                </a:lnSpc>
                <a:spcBef>
                  <a:spcPts val="0"/>
                </a:spcBef>
                <a:spcAft>
                  <a:spcPts val="0"/>
                </a:spcAft>
                <a:buClr>
                  <a:schemeClr val="lt1"/>
                </a:buClr>
                <a:buSzPts val="3600"/>
                <a:buFont typeface="Times New Roman"/>
                <a:buChar char="•"/>
              </a:pPr>
              <a:r>
                <a:rPr b="0" i="0" lang="en-US" sz="3600" u="none" cap="none" strike="noStrike">
                  <a:solidFill>
                    <a:schemeClr val="lt1"/>
                  </a:solidFill>
                  <a:latin typeface="Times New Roman"/>
                  <a:ea typeface="Times New Roman"/>
                  <a:cs typeface="Times New Roman"/>
                  <a:sym typeface="Times New Roman"/>
                </a:rPr>
                <a:t>How do you take care of yourself in order to continue living your life and doing this work?</a:t>
              </a:r>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31859B"/>
        </a:solidFill>
      </p:bgPr>
    </p:bg>
    <p:spTree>
      <p:nvGrpSpPr>
        <p:cNvPr id="486" name="Shape 486"/>
        <p:cNvGrpSpPr/>
        <p:nvPr/>
      </p:nvGrpSpPr>
      <p:grpSpPr>
        <a:xfrm>
          <a:off x="0" y="0"/>
          <a:ext cx="0" cy="0"/>
          <a:chOff x="0" y="0"/>
          <a:chExt cx="0" cy="0"/>
        </a:xfrm>
      </p:grpSpPr>
      <p:sp>
        <p:nvSpPr>
          <p:cNvPr id="487" name="Google Shape;487;p18"/>
          <p:cNvSpPr txBox="1"/>
          <p:nvPr/>
        </p:nvSpPr>
        <p:spPr>
          <a:xfrm>
            <a:off x="609600" y="457200"/>
            <a:ext cx="10972800" cy="255454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4000">
                <a:solidFill>
                  <a:schemeClr val="lt1"/>
                </a:solidFill>
                <a:latin typeface="Arial Black"/>
                <a:ea typeface="Arial Black"/>
                <a:cs typeface="Arial Black"/>
                <a:sym typeface="Arial Black"/>
              </a:rPr>
              <a:t>WHAT ARE SOME TECHNIQUES YOU USE TO MANAGE STRESS AND TAKE CARE OF YOURSELF?</a:t>
            </a:r>
            <a:endParaRPr/>
          </a:p>
          <a:p>
            <a:pPr indent="0" lvl="0" marL="0" marR="0" rtl="0" algn="ctr">
              <a:spcBef>
                <a:spcPts val="0"/>
              </a:spcBef>
              <a:spcAft>
                <a:spcPts val="0"/>
              </a:spcAft>
              <a:buNone/>
            </a:pPr>
            <a:r>
              <a:t/>
            </a:r>
            <a:endParaRPr sz="4000">
              <a:solidFill>
                <a:schemeClr val="lt1"/>
              </a:solidFill>
              <a:latin typeface="Arial Black"/>
              <a:ea typeface="Arial Black"/>
              <a:cs typeface="Arial Black"/>
              <a:sym typeface="Arial Black"/>
            </a:endParaRPr>
          </a:p>
        </p:txBody>
      </p:sp>
      <p:sp>
        <p:nvSpPr>
          <p:cNvPr id="488" name="Google Shape;488;p18"/>
          <p:cNvSpPr/>
          <p:nvPr/>
        </p:nvSpPr>
        <p:spPr>
          <a:xfrm>
            <a:off x="171450" y="4000500"/>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89" name="Google Shape;489;p18"/>
          <p:cNvSpPr/>
          <p:nvPr/>
        </p:nvSpPr>
        <p:spPr>
          <a:xfrm>
            <a:off x="6553200" y="2380679"/>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90" name="Google Shape;490;p18"/>
          <p:cNvSpPr/>
          <p:nvPr/>
        </p:nvSpPr>
        <p:spPr>
          <a:xfrm>
            <a:off x="3390900" y="2382173"/>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91" name="Google Shape;491;p18"/>
          <p:cNvSpPr/>
          <p:nvPr/>
        </p:nvSpPr>
        <p:spPr>
          <a:xfrm>
            <a:off x="381000" y="1752600"/>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92" name="Google Shape;492;p18"/>
          <p:cNvSpPr/>
          <p:nvPr/>
        </p:nvSpPr>
        <p:spPr>
          <a:xfrm>
            <a:off x="9277350" y="4648200"/>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93" name="Google Shape;493;p18"/>
          <p:cNvSpPr/>
          <p:nvPr/>
        </p:nvSpPr>
        <p:spPr>
          <a:xfrm>
            <a:off x="9277350" y="1941256"/>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94" name="Google Shape;494;p18"/>
          <p:cNvSpPr/>
          <p:nvPr/>
        </p:nvSpPr>
        <p:spPr>
          <a:xfrm>
            <a:off x="2971800" y="4630073"/>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495" name="Google Shape;495;p18"/>
          <p:cNvSpPr/>
          <p:nvPr/>
        </p:nvSpPr>
        <p:spPr>
          <a:xfrm>
            <a:off x="6130738" y="4771465"/>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2"/>
        </a:solidFill>
      </p:bgPr>
    </p:bg>
    <p:spTree>
      <p:nvGrpSpPr>
        <p:cNvPr id="499" name="Shape 499"/>
        <p:cNvGrpSpPr/>
        <p:nvPr/>
      </p:nvGrpSpPr>
      <p:grpSpPr>
        <a:xfrm>
          <a:off x="0" y="0"/>
          <a:ext cx="0" cy="0"/>
          <a:chOff x="0" y="0"/>
          <a:chExt cx="0" cy="0"/>
        </a:xfrm>
      </p:grpSpPr>
      <p:sp>
        <p:nvSpPr>
          <p:cNvPr id="500" name="Google Shape;500;p19"/>
          <p:cNvSpPr txBox="1"/>
          <p:nvPr/>
        </p:nvSpPr>
        <p:spPr>
          <a:xfrm>
            <a:off x="304800" y="1066800"/>
            <a:ext cx="5562600" cy="34778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4400">
                <a:solidFill>
                  <a:schemeClr val="lt1"/>
                </a:solidFill>
                <a:latin typeface="Arial Black"/>
                <a:ea typeface="Arial Black"/>
                <a:cs typeface="Arial Black"/>
                <a:sym typeface="Arial Black"/>
              </a:rPr>
              <a:t>HOW DO SELF CARE AND COMMUNITY CARE RELATE TO EACH OTHER?</a:t>
            </a:r>
            <a:endParaRPr/>
          </a:p>
        </p:txBody>
      </p:sp>
      <p:pic>
        <p:nvPicPr>
          <p:cNvPr id="501" name="Google Shape;501;p19"/>
          <p:cNvPicPr preferRelativeResize="0"/>
          <p:nvPr/>
        </p:nvPicPr>
        <p:blipFill rotWithShape="1">
          <a:blip r:embed="rId3">
            <a:alphaModFix/>
          </a:blip>
          <a:srcRect b="0" l="0" r="0" t="0"/>
          <a:stretch/>
        </p:blipFill>
        <p:spPr>
          <a:xfrm>
            <a:off x="6400800" y="685800"/>
            <a:ext cx="5410200" cy="5410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 name="Shape 201"/>
        <p:cNvGrpSpPr/>
        <p:nvPr/>
      </p:nvGrpSpPr>
      <p:grpSpPr>
        <a:xfrm>
          <a:off x="0" y="0"/>
          <a:ext cx="0" cy="0"/>
          <a:chOff x="0" y="0"/>
          <a:chExt cx="0" cy="0"/>
        </a:xfrm>
      </p:grpSpPr>
      <p:sp>
        <p:nvSpPr>
          <p:cNvPr id="202" name="Google Shape;202;p2"/>
          <p:cNvSpPr txBox="1"/>
          <p:nvPr>
            <p:ph type="title"/>
          </p:nvPr>
        </p:nvSpPr>
        <p:spPr>
          <a:xfrm>
            <a:off x="497841" y="253959"/>
            <a:ext cx="9830753" cy="763588"/>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4800"/>
              <a:buFont typeface="Arial Black"/>
              <a:buNone/>
            </a:pPr>
            <a:r>
              <a:rPr lang="en-US" cap="none"/>
              <a:t>Harm Reduction Coalition</a:t>
            </a:r>
            <a:br>
              <a:rPr lang="en-US" cap="none"/>
            </a:br>
            <a:endParaRPr cap="none"/>
          </a:p>
        </p:txBody>
      </p:sp>
      <p:pic>
        <p:nvPicPr>
          <p:cNvPr descr="A picture containing person, man, building, holding&#10;&#10;Description generated with very high confidence" id="203" name="Google Shape;203;p2"/>
          <p:cNvPicPr preferRelativeResize="0"/>
          <p:nvPr/>
        </p:nvPicPr>
        <p:blipFill rotWithShape="1">
          <a:blip r:embed="rId3">
            <a:alphaModFix/>
          </a:blip>
          <a:srcRect b="0" l="0" r="0" t="0"/>
          <a:stretch/>
        </p:blipFill>
        <p:spPr>
          <a:xfrm>
            <a:off x="2133601" y="1196975"/>
            <a:ext cx="2103439" cy="2103439"/>
          </a:xfrm>
          <a:prstGeom prst="rect">
            <a:avLst/>
          </a:prstGeom>
          <a:noFill/>
          <a:ln>
            <a:noFill/>
          </a:ln>
        </p:spPr>
      </p:pic>
      <p:pic>
        <p:nvPicPr>
          <p:cNvPr descr="IMG_4904.JPG" id="204" name="Google Shape;204;p2"/>
          <p:cNvPicPr preferRelativeResize="0"/>
          <p:nvPr/>
        </p:nvPicPr>
        <p:blipFill rotWithShape="1">
          <a:blip r:embed="rId4">
            <a:alphaModFix/>
          </a:blip>
          <a:srcRect b="0" l="18859" r="6140" t="0"/>
          <a:stretch/>
        </p:blipFill>
        <p:spPr>
          <a:xfrm>
            <a:off x="5105401" y="1196975"/>
            <a:ext cx="2103439" cy="2103439"/>
          </a:xfrm>
          <a:prstGeom prst="rect">
            <a:avLst/>
          </a:prstGeom>
          <a:noFill/>
          <a:ln>
            <a:noFill/>
          </a:ln>
        </p:spPr>
      </p:pic>
      <p:pic>
        <p:nvPicPr>
          <p:cNvPr id="205" name="Google Shape;205;p2"/>
          <p:cNvPicPr preferRelativeResize="0"/>
          <p:nvPr/>
        </p:nvPicPr>
        <p:blipFill rotWithShape="1">
          <a:blip r:embed="rId5">
            <a:alphaModFix/>
          </a:blip>
          <a:srcRect b="0" l="15788" r="15350" t="0"/>
          <a:stretch/>
        </p:blipFill>
        <p:spPr>
          <a:xfrm>
            <a:off x="8077201" y="1196975"/>
            <a:ext cx="2098675" cy="2103439"/>
          </a:xfrm>
          <a:prstGeom prst="rect">
            <a:avLst/>
          </a:prstGeom>
          <a:solidFill>
            <a:srgbClr val="ACD9E2"/>
          </a:solidFill>
          <a:ln>
            <a:noFill/>
          </a:ln>
        </p:spPr>
      </p:pic>
      <p:pic>
        <p:nvPicPr>
          <p:cNvPr descr="122306554.jpg" id="206" name="Google Shape;206;p2"/>
          <p:cNvPicPr preferRelativeResize="0"/>
          <p:nvPr/>
        </p:nvPicPr>
        <p:blipFill rotWithShape="1">
          <a:blip r:embed="rId6">
            <a:alphaModFix/>
          </a:blip>
          <a:srcRect b="0" l="22311" r="0" t="0"/>
          <a:stretch/>
        </p:blipFill>
        <p:spPr>
          <a:xfrm>
            <a:off x="3505200" y="4038601"/>
            <a:ext cx="2097088" cy="2103439"/>
          </a:xfrm>
          <a:prstGeom prst="rect">
            <a:avLst/>
          </a:prstGeom>
          <a:noFill/>
          <a:ln>
            <a:noFill/>
          </a:ln>
        </p:spPr>
      </p:pic>
      <p:pic>
        <p:nvPicPr>
          <p:cNvPr descr="8917090328672369981.jpg" id="207" name="Google Shape;207;p2"/>
          <p:cNvPicPr preferRelativeResize="0"/>
          <p:nvPr/>
        </p:nvPicPr>
        <p:blipFill rotWithShape="1">
          <a:blip r:embed="rId7">
            <a:alphaModFix/>
          </a:blip>
          <a:srcRect b="30707" l="9058" r="7607" t="6793"/>
          <a:stretch/>
        </p:blipFill>
        <p:spPr>
          <a:xfrm>
            <a:off x="7010401" y="4038601"/>
            <a:ext cx="2103439" cy="2103439"/>
          </a:xfrm>
          <a:prstGeom prst="rect">
            <a:avLst/>
          </a:prstGeom>
          <a:noFill/>
          <a:ln>
            <a:noFill/>
          </a:ln>
        </p:spPr>
      </p:pic>
      <p:sp>
        <p:nvSpPr>
          <p:cNvPr id="208" name="Google Shape;208;p2"/>
          <p:cNvSpPr txBox="1"/>
          <p:nvPr/>
        </p:nvSpPr>
        <p:spPr>
          <a:xfrm>
            <a:off x="2477994" y="3330575"/>
            <a:ext cx="1463862" cy="6669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1867" u="none" cap="none" strike="noStrike">
                <a:solidFill>
                  <a:srgbClr val="000000"/>
                </a:solidFill>
                <a:latin typeface="Arial Black"/>
                <a:ea typeface="Arial Black"/>
                <a:cs typeface="Arial Black"/>
                <a:sym typeface="Arial Black"/>
              </a:rPr>
              <a:t>Policy &amp; </a:t>
            </a:r>
            <a:endParaRPr/>
          </a:p>
          <a:p>
            <a:pPr indent="0" lvl="0" marL="0" marR="0" rtl="0" algn="ctr">
              <a:spcBef>
                <a:spcPts val="0"/>
              </a:spcBef>
              <a:spcAft>
                <a:spcPts val="0"/>
              </a:spcAft>
              <a:buNone/>
            </a:pPr>
            <a:r>
              <a:rPr b="1" i="0" lang="en-US" sz="1867" u="none" cap="none" strike="noStrike">
                <a:solidFill>
                  <a:srgbClr val="000000"/>
                </a:solidFill>
                <a:latin typeface="Arial Black"/>
                <a:ea typeface="Arial Black"/>
                <a:cs typeface="Arial Black"/>
                <a:sym typeface="Arial Black"/>
              </a:rPr>
              <a:t>Advocacy</a:t>
            </a:r>
            <a:endParaRPr/>
          </a:p>
        </p:txBody>
      </p:sp>
      <p:sp>
        <p:nvSpPr>
          <p:cNvPr id="209" name="Google Shape;209;p2"/>
          <p:cNvSpPr txBox="1"/>
          <p:nvPr/>
        </p:nvSpPr>
        <p:spPr>
          <a:xfrm>
            <a:off x="4677141" y="3330575"/>
            <a:ext cx="3010760" cy="6669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1867" u="none" cap="none" strike="noStrike">
                <a:solidFill>
                  <a:srgbClr val="000000"/>
                </a:solidFill>
                <a:latin typeface="Arial Black"/>
                <a:ea typeface="Arial Black"/>
                <a:cs typeface="Arial Black"/>
                <a:sym typeface="Arial Black"/>
              </a:rPr>
              <a:t>Trainings &amp; </a:t>
            </a:r>
            <a:endParaRPr/>
          </a:p>
          <a:p>
            <a:pPr indent="0" lvl="0" marL="0" marR="0" rtl="0" algn="ctr">
              <a:spcBef>
                <a:spcPts val="0"/>
              </a:spcBef>
              <a:spcAft>
                <a:spcPts val="0"/>
              </a:spcAft>
              <a:buNone/>
            </a:pPr>
            <a:r>
              <a:rPr b="1" i="0" lang="en-US" sz="1867" u="none" cap="none" strike="noStrike">
                <a:solidFill>
                  <a:srgbClr val="000000"/>
                </a:solidFill>
                <a:latin typeface="Arial Black"/>
                <a:ea typeface="Arial Black"/>
                <a:cs typeface="Arial Black"/>
                <a:sym typeface="Arial Black"/>
              </a:rPr>
              <a:t>Technical Assistance</a:t>
            </a:r>
            <a:endParaRPr/>
          </a:p>
        </p:txBody>
      </p:sp>
      <p:sp>
        <p:nvSpPr>
          <p:cNvPr id="210" name="Google Shape;210;p2"/>
          <p:cNvSpPr txBox="1"/>
          <p:nvPr/>
        </p:nvSpPr>
        <p:spPr>
          <a:xfrm>
            <a:off x="8426509" y="3254375"/>
            <a:ext cx="1596912" cy="6669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1867" u="none" cap="none" strike="noStrike">
                <a:solidFill>
                  <a:srgbClr val="000000"/>
                </a:solidFill>
                <a:latin typeface="Arial Black"/>
                <a:ea typeface="Arial Black"/>
                <a:cs typeface="Arial Black"/>
                <a:sym typeface="Arial Black"/>
              </a:rPr>
              <a:t>Overdose</a:t>
            </a:r>
            <a:endParaRPr/>
          </a:p>
          <a:p>
            <a:pPr indent="0" lvl="0" marL="0" marR="0" rtl="0" algn="ctr">
              <a:spcBef>
                <a:spcPts val="0"/>
              </a:spcBef>
              <a:spcAft>
                <a:spcPts val="0"/>
              </a:spcAft>
              <a:buNone/>
            </a:pPr>
            <a:r>
              <a:rPr b="1" i="0" lang="en-US" sz="1867" u="none" cap="none" strike="noStrike">
                <a:solidFill>
                  <a:srgbClr val="000000"/>
                </a:solidFill>
                <a:latin typeface="Arial Black"/>
                <a:ea typeface="Arial Black"/>
                <a:cs typeface="Arial Black"/>
                <a:sym typeface="Arial Black"/>
              </a:rPr>
              <a:t>Prevention</a:t>
            </a:r>
            <a:endParaRPr/>
          </a:p>
        </p:txBody>
      </p:sp>
      <p:sp>
        <p:nvSpPr>
          <p:cNvPr id="211" name="Google Shape;211;p2"/>
          <p:cNvSpPr txBox="1"/>
          <p:nvPr/>
        </p:nvSpPr>
        <p:spPr>
          <a:xfrm>
            <a:off x="3046077" y="6149975"/>
            <a:ext cx="2991524"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2000" u="none" cap="none" strike="noStrike">
                <a:solidFill>
                  <a:srgbClr val="000000"/>
                </a:solidFill>
                <a:latin typeface="Arial Black"/>
                <a:ea typeface="Arial Black"/>
                <a:cs typeface="Arial Black"/>
                <a:sym typeface="Arial Black"/>
              </a:rPr>
              <a:t>National &amp; Regional</a:t>
            </a:r>
            <a:endParaRPr/>
          </a:p>
          <a:p>
            <a:pPr indent="0" lvl="0" marL="0" marR="0" rtl="0" algn="ctr">
              <a:spcBef>
                <a:spcPts val="0"/>
              </a:spcBef>
              <a:spcAft>
                <a:spcPts val="0"/>
              </a:spcAft>
              <a:buNone/>
            </a:pPr>
            <a:r>
              <a:rPr b="1" i="0" lang="en-US" sz="2000" u="none" cap="none" strike="noStrike">
                <a:solidFill>
                  <a:srgbClr val="000000"/>
                </a:solidFill>
                <a:latin typeface="Arial Black"/>
                <a:ea typeface="Arial Black"/>
                <a:cs typeface="Arial Black"/>
                <a:sym typeface="Arial Black"/>
              </a:rPr>
              <a:t>Conferences</a:t>
            </a:r>
            <a:endParaRPr/>
          </a:p>
        </p:txBody>
      </p:sp>
      <p:sp>
        <p:nvSpPr>
          <p:cNvPr id="212" name="Google Shape;212;p2"/>
          <p:cNvSpPr txBox="1"/>
          <p:nvPr/>
        </p:nvSpPr>
        <p:spPr>
          <a:xfrm>
            <a:off x="7007665" y="6149975"/>
            <a:ext cx="2010486"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2000" u="none" cap="none" strike="noStrike">
                <a:solidFill>
                  <a:srgbClr val="000000"/>
                </a:solidFill>
                <a:latin typeface="Arial Black"/>
                <a:ea typeface="Arial Black"/>
                <a:cs typeface="Arial Black"/>
                <a:sym typeface="Arial Black"/>
              </a:rPr>
              <a:t>Resources &amp;</a:t>
            </a:r>
            <a:endParaRPr/>
          </a:p>
          <a:p>
            <a:pPr indent="0" lvl="0" marL="0" marR="0" rtl="0" algn="ctr">
              <a:spcBef>
                <a:spcPts val="0"/>
              </a:spcBef>
              <a:spcAft>
                <a:spcPts val="0"/>
              </a:spcAft>
              <a:buNone/>
            </a:pPr>
            <a:r>
              <a:rPr b="1" i="0" lang="en-US" sz="2000" u="none" cap="none" strike="noStrike">
                <a:solidFill>
                  <a:srgbClr val="000000"/>
                </a:solidFill>
                <a:latin typeface="Arial Black"/>
                <a:ea typeface="Arial Black"/>
                <a:cs typeface="Arial Black"/>
                <a:sym typeface="Arial Black"/>
              </a:rPr>
              <a:t> Publications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6"/>
        </a:solidFill>
      </p:bgPr>
    </p:bg>
    <p:spTree>
      <p:nvGrpSpPr>
        <p:cNvPr id="506" name="Shape 506"/>
        <p:cNvGrpSpPr/>
        <p:nvPr/>
      </p:nvGrpSpPr>
      <p:grpSpPr>
        <a:xfrm>
          <a:off x="0" y="0"/>
          <a:ext cx="0" cy="0"/>
          <a:chOff x="0" y="0"/>
          <a:chExt cx="0" cy="0"/>
        </a:xfrm>
      </p:grpSpPr>
      <p:sp>
        <p:nvSpPr>
          <p:cNvPr id="507" name="Google Shape;507;g874161396b_0_6"/>
          <p:cNvSpPr txBox="1"/>
          <p:nvPr/>
        </p:nvSpPr>
        <p:spPr>
          <a:xfrm>
            <a:off x="515850" y="212300"/>
            <a:ext cx="10972800" cy="25545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4000">
                <a:solidFill>
                  <a:schemeClr val="lt1"/>
                </a:solidFill>
                <a:latin typeface="Arial Black"/>
                <a:ea typeface="Arial Black"/>
                <a:cs typeface="Arial Black"/>
                <a:sym typeface="Arial Black"/>
              </a:rPr>
              <a:t>HOW DOES YOUR ORGANIZATION SUPPORT STAFF EXPERIENCING STRESS OR BURNOUT?</a:t>
            </a:r>
            <a:endParaRPr sz="4000">
              <a:solidFill>
                <a:schemeClr val="lt1"/>
              </a:solidFill>
              <a:latin typeface="Arial Black"/>
              <a:ea typeface="Arial Black"/>
              <a:cs typeface="Arial Black"/>
              <a:sym typeface="Arial Black"/>
            </a:endParaRPr>
          </a:p>
        </p:txBody>
      </p:sp>
      <p:sp>
        <p:nvSpPr>
          <p:cNvPr id="508" name="Google Shape;508;g874161396b_0_6"/>
          <p:cNvSpPr/>
          <p:nvPr/>
        </p:nvSpPr>
        <p:spPr>
          <a:xfrm>
            <a:off x="117875" y="4871150"/>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509" name="Google Shape;509;g874161396b_0_6"/>
          <p:cNvSpPr/>
          <p:nvPr/>
        </p:nvSpPr>
        <p:spPr>
          <a:xfrm>
            <a:off x="6553200" y="2380679"/>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510" name="Google Shape;510;g874161396b_0_6"/>
          <p:cNvSpPr/>
          <p:nvPr/>
        </p:nvSpPr>
        <p:spPr>
          <a:xfrm>
            <a:off x="3390900" y="2382173"/>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511" name="Google Shape;511;g874161396b_0_6"/>
          <p:cNvSpPr/>
          <p:nvPr/>
        </p:nvSpPr>
        <p:spPr>
          <a:xfrm>
            <a:off x="228600" y="2196750"/>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512" name="Google Shape;512;g874161396b_0_6"/>
          <p:cNvSpPr/>
          <p:nvPr/>
        </p:nvSpPr>
        <p:spPr>
          <a:xfrm>
            <a:off x="9277350" y="4648200"/>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513" name="Google Shape;513;g874161396b_0_6"/>
          <p:cNvSpPr/>
          <p:nvPr/>
        </p:nvSpPr>
        <p:spPr>
          <a:xfrm>
            <a:off x="9277350" y="1941256"/>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514" name="Google Shape;514;g874161396b_0_6"/>
          <p:cNvSpPr/>
          <p:nvPr/>
        </p:nvSpPr>
        <p:spPr>
          <a:xfrm>
            <a:off x="2971800" y="4630073"/>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
        <p:nvSpPr>
          <p:cNvPr id="515" name="Google Shape;515;g874161396b_0_6"/>
          <p:cNvSpPr/>
          <p:nvPr/>
        </p:nvSpPr>
        <p:spPr>
          <a:xfrm>
            <a:off x="6130738" y="4771465"/>
            <a:ext cx="2590800" cy="1905000"/>
          </a:xfrm>
          <a:prstGeom prst="foldedCorner">
            <a:avLst>
              <a:gd fmla="val 16667" name="adj"/>
            </a:avLst>
          </a:prstGeom>
          <a:solidFill>
            <a:srgbClr val="FDFAB5"/>
          </a:solidFill>
          <a:ln cap="flat" cmpd="sng" w="28575">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400">
              <a:solidFill>
                <a:schemeClr val="lt1"/>
              </a:solidFill>
              <a:latin typeface="Times New Roman"/>
              <a:ea typeface="Times New Roman"/>
              <a:cs typeface="Times New Roman"/>
              <a:sym typeface="Times New Roman"/>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0" name="Shape 520"/>
        <p:cNvGrpSpPr/>
        <p:nvPr/>
      </p:nvGrpSpPr>
      <p:grpSpPr>
        <a:xfrm>
          <a:off x="0" y="0"/>
          <a:ext cx="0" cy="0"/>
          <a:chOff x="0" y="0"/>
          <a:chExt cx="0" cy="0"/>
        </a:xfrm>
      </p:grpSpPr>
      <p:sp>
        <p:nvSpPr>
          <p:cNvPr id="521" name="Google Shape;521;g874161396b_0_0"/>
          <p:cNvSpPr txBox="1"/>
          <p:nvPr>
            <p:ph type="title"/>
          </p:nvPr>
        </p:nvSpPr>
        <p:spPr>
          <a:xfrm>
            <a:off x="609600" y="152726"/>
            <a:ext cx="9222000" cy="1599900"/>
          </a:xfrm>
          <a:prstGeom prst="rect">
            <a:avLst/>
          </a:prstGeom>
        </p:spPr>
        <p:txBody>
          <a:bodyPr anchorCtr="0" anchor="b" bIns="45700" lIns="91425" spcFirstLastPara="1" rIns="91425" wrap="square" tIns="45700">
            <a:noAutofit/>
          </a:bodyPr>
          <a:lstStyle/>
          <a:p>
            <a:pPr indent="0" lvl="0" marL="0" rtl="0" algn="l">
              <a:spcBef>
                <a:spcPts val="0"/>
              </a:spcBef>
              <a:spcAft>
                <a:spcPts val="0"/>
              </a:spcAft>
              <a:buNone/>
            </a:pPr>
            <a:r>
              <a:rPr lang="en-US"/>
              <a:t>IDEAS FOR PROVIDING COMMUNITY CARE AT YOUR ORGANIZATION</a:t>
            </a:r>
            <a:endParaRPr/>
          </a:p>
        </p:txBody>
      </p:sp>
      <p:sp>
        <p:nvSpPr>
          <p:cNvPr id="522" name="Google Shape;522;g874161396b_0_0"/>
          <p:cNvSpPr txBox="1"/>
          <p:nvPr>
            <p:ph idx="1" type="body"/>
          </p:nvPr>
        </p:nvSpPr>
        <p:spPr>
          <a:xfrm>
            <a:off x="609600" y="1752600"/>
            <a:ext cx="10160100" cy="4998300"/>
          </a:xfrm>
          <a:prstGeom prst="rect">
            <a:avLst/>
          </a:prstGeom>
        </p:spPr>
        <p:txBody>
          <a:bodyPr anchorCtr="0" anchor="t" bIns="45700" lIns="91425" spcFirstLastPara="1" rIns="91425" wrap="square" tIns="45700">
            <a:noAutofit/>
          </a:bodyPr>
          <a:lstStyle/>
          <a:p>
            <a:pPr indent="-393700" lvl="0" marL="457200" rtl="0" algn="l">
              <a:spcBef>
                <a:spcPts val="360"/>
              </a:spcBef>
              <a:spcAft>
                <a:spcPts val="0"/>
              </a:spcAft>
              <a:buSzPts val="2600"/>
              <a:buChar char="●"/>
            </a:pPr>
            <a:r>
              <a:rPr lang="en-US" sz="2600"/>
              <a:t>Offering individual &amp; group clinical supervision</a:t>
            </a:r>
            <a:endParaRPr sz="2600"/>
          </a:p>
          <a:p>
            <a:pPr indent="0" lvl="0" marL="0" rtl="0" algn="l">
              <a:spcBef>
                <a:spcPts val="600"/>
              </a:spcBef>
              <a:spcAft>
                <a:spcPts val="0"/>
              </a:spcAft>
              <a:buNone/>
            </a:pPr>
            <a:r>
              <a:t/>
            </a:r>
            <a:endParaRPr sz="2600"/>
          </a:p>
          <a:p>
            <a:pPr indent="-393700" lvl="0" marL="457200" rtl="0" algn="l">
              <a:spcBef>
                <a:spcPts val="600"/>
              </a:spcBef>
              <a:spcAft>
                <a:spcPts val="0"/>
              </a:spcAft>
              <a:buSzPts val="2600"/>
              <a:buChar char="●"/>
            </a:pPr>
            <a:r>
              <a:rPr lang="en-US" sz="2600"/>
              <a:t>Encouraging new staff to shadow co-workers in each department, to understand the complexity of each organizational role</a:t>
            </a:r>
            <a:endParaRPr sz="2600"/>
          </a:p>
          <a:p>
            <a:pPr indent="0" lvl="0" marL="0" rtl="0" algn="l">
              <a:spcBef>
                <a:spcPts val="600"/>
              </a:spcBef>
              <a:spcAft>
                <a:spcPts val="0"/>
              </a:spcAft>
              <a:buNone/>
            </a:pPr>
            <a:r>
              <a:t/>
            </a:r>
            <a:endParaRPr sz="2600"/>
          </a:p>
          <a:p>
            <a:pPr indent="-393700" lvl="0" marL="457200" rtl="0" algn="l">
              <a:spcBef>
                <a:spcPts val="600"/>
              </a:spcBef>
              <a:spcAft>
                <a:spcPts val="0"/>
              </a:spcAft>
              <a:buSzPts val="2600"/>
              <a:buChar char="●"/>
            </a:pPr>
            <a:r>
              <a:rPr lang="en-US" sz="2600"/>
              <a:t>Set a lunch schedule, so that everyone knows when they take lunch &amp; feels able to leave the office for their break</a:t>
            </a:r>
            <a:endParaRPr sz="2600"/>
          </a:p>
          <a:p>
            <a:pPr indent="0" lvl="0" marL="457200" rtl="0" algn="l">
              <a:spcBef>
                <a:spcPts val="600"/>
              </a:spcBef>
              <a:spcAft>
                <a:spcPts val="0"/>
              </a:spcAft>
              <a:buNone/>
            </a:pPr>
            <a:r>
              <a:t/>
            </a:r>
            <a:endParaRPr sz="2600"/>
          </a:p>
          <a:p>
            <a:pPr indent="-393700" lvl="0" marL="457200" rtl="0" algn="l">
              <a:spcBef>
                <a:spcPts val="600"/>
              </a:spcBef>
              <a:spcAft>
                <a:spcPts val="0"/>
              </a:spcAft>
              <a:buSzPts val="2600"/>
              <a:buChar char="●"/>
            </a:pPr>
            <a:r>
              <a:rPr lang="en-US" sz="2600"/>
              <a:t>Share opening &amp; closing responsibilities across departments</a:t>
            </a:r>
            <a:endParaRPr sz="26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7" name="Shape 527"/>
        <p:cNvGrpSpPr/>
        <p:nvPr/>
      </p:nvGrpSpPr>
      <p:grpSpPr>
        <a:xfrm>
          <a:off x="0" y="0"/>
          <a:ext cx="0" cy="0"/>
          <a:chOff x="0" y="0"/>
          <a:chExt cx="0" cy="0"/>
        </a:xfrm>
      </p:grpSpPr>
      <p:sp>
        <p:nvSpPr>
          <p:cNvPr id="528" name="Google Shape;528;g874161396b_0_19"/>
          <p:cNvSpPr txBox="1"/>
          <p:nvPr>
            <p:ph type="title"/>
          </p:nvPr>
        </p:nvSpPr>
        <p:spPr>
          <a:xfrm>
            <a:off x="609600" y="152718"/>
            <a:ext cx="7721700" cy="1371600"/>
          </a:xfrm>
          <a:prstGeom prst="rect">
            <a:avLst/>
          </a:prstGeom>
        </p:spPr>
        <p:txBody>
          <a:bodyPr anchorCtr="0" anchor="b" bIns="45700" lIns="91425" spcFirstLastPara="1" rIns="91425" wrap="square" tIns="45700">
            <a:noAutofit/>
          </a:bodyPr>
          <a:lstStyle/>
          <a:p>
            <a:pPr indent="0" lvl="0" marL="0" rtl="0" algn="l">
              <a:spcBef>
                <a:spcPts val="0"/>
              </a:spcBef>
              <a:spcAft>
                <a:spcPts val="0"/>
              </a:spcAft>
              <a:buNone/>
            </a:pPr>
            <a:r>
              <a:rPr lang="en-US"/>
              <a:t>WHAT IS CLINICAL SUPERVISION?</a:t>
            </a:r>
            <a:endParaRPr/>
          </a:p>
        </p:txBody>
      </p:sp>
      <p:sp>
        <p:nvSpPr>
          <p:cNvPr id="529" name="Google Shape;529;g874161396b_0_19"/>
          <p:cNvSpPr txBox="1"/>
          <p:nvPr>
            <p:ph idx="1" type="body"/>
          </p:nvPr>
        </p:nvSpPr>
        <p:spPr>
          <a:xfrm>
            <a:off x="609600" y="1752601"/>
            <a:ext cx="10160100" cy="4373700"/>
          </a:xfrm>
          <a:prstGeom prst="rect">
            <a:avLst/>
          </a:prstGeom>
        </p:spPr>
        <p:txBody>
          <a:bodyPr anchorCtr="0" anchor="t" bIns="45700" lIns="91425" spcFirstLastPara="1" rIns="91425" wrap="square" tIns="45700">
            <a:noAutofit/>
          </a:bodyPr>
          <a:lstStyle/>
          <a:p>
            <a:pPr indent="-342900" lvl="0" marL="457200" rtl="0" algn="l">
              <a:spcBef>
                <a:spcPts val="360"/>
              </a:spcBef>
              <a:spcAft>
                <a:spcPts val="0"/>
              </a:spcAft>
              <a:buSzPts val="1800"/>
              <a:buChar char="●"/>
            </a:pPr>
            <a:r>
              <a:rPr lang="en-US"/>
              <a:t>Clinical supervision is a regular meeting  between a licensed professional and a staff member (or several staff members) meant to increase counseling skills &amp; troubleshoot difficult situations with participants</a:t>
            </a:r>
            <a:endParaRPr/>
          </a:p>
          <a:p>
            <a:pPr indent="-342900" lvl="1" marL="914400" rtl="0" algn="l">
              <a:spcBef>
                <a:spcPts val="0"/>
              </a:spcBef>
              <a:spcAft>
                <a:spcPts val="0"/>
              </a:spcAft>
              <a:buSzPts val="1800"/>
              <a:buChar char="○"/>
            </a:pPr>
            <a:r>
              <a:rPr lang="en-US"/>
              <a:t>Often weekly, biweekly, or monthly</a:t>
            </a:r>
            <a:endParaRPr/>
          </a:p>
          <a:p>
            <a:pPr indent="0" lvl="0" marL="0" rtl="0" algn="l">
              <a:spcBef>
                <a:spcPts val="360"/>
              </a:spcBef>
              <a:spcAft>
                <a:spcPts val="0"/>
              </a:spcAft>
              <a:buNone/>
            </a:pPr>
            <a:r>
              <a:t/>
            </a:r>
            <a:endParaRPr/>
          </a:p>
          <a:p>
            <a:pPr indent="-342900" lvl="0" marL="457200" rtl="0" algn="l">
              <a:spcBef>
                <a:spcPts val="600"/>
              </a:spcBef>
              <a:spcAft>
                <a:spcPts val="0"/>
              </a:spcAft>
              <a:buSzPts val="1800"/>
              <a:buChar char="●"/>
            </a:pPr>
            <a:r>
              <a:rPr lang="en-US"/>
              <a:t>You don’t need to have an official ‘caseload’ to benefit from clinical supervision </a:t>
            </a:r>
            <a:endParaRPr/>
          </a:p>
          <a:p>
            <a:pPr indent="-342900" lvl="1" marL="914400" rtl="0" algn="l">
              <a:spcBef>
                <a:spcPts val="0"/>
              </a:spcBef>
              <a:spcAft>
                <a:spcPts val="0"/>
              </a:spcAft>
              <a:buSzPts val="1800"/>
              <a:buChar char="○"/>
            </a:pPr>
            <a:r>
              <a:rPr lang="en-US"/>
              <a:t>Outreach and fixed site SSP workers, drop-in managers, secondary/peer distributors, and anyone else who comes into contact with participants can benefit from discussing stressful situations that arise on the job</a:t>
            </a:r>
            <a:endParaRPr/>
          </a:p>
          <a:p>
            <a:pPr indent="0" lvl="0" marL="457200" rtl="0" algn="l">
              <a:spcBef>
                <a:spcPts val="360"/>
              </a:spcBef>
              <a:spcAft>
                <a:spcPts val="0"/>
              </a:spcAft>
              <a:buNone/>
            </a:pPr>
            <a:r>
              <a:t/>
            </a:r>
            <a:endParaRPr/>
          </a:p>
          <a:p>
            <a:pPr indent="-342900" lvl="0" marL="457200" rtl="0" algn="l">
              <a:spcBef>
                <a:spcPts val="600"/>
              </a:spcBef>
              <a:spcAft>
                <a:spcPts val="0"/>
              </a:spcAft>
              <a:buSzPts val="1800"/>
              <a:buChar char="●"/>
            </a:pPr>
            <a:r>
              <a:rPr lang="en-US"/>
              <a:t>Helps in establishing boundaries with participants!</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4" name="Shape 534"/>
        <p:cNvGrpSpPr/>
        <p:nvPr/>
      </p:nvGrpSpPr>
      <p:grpSpPr>
        <a:xfrm>
          <a:off x="0" y="0"/>
          <a:ext cx="0" cy="0"/>
          <a:chOff x="0" y="0"/>
          <a:chExt cx="0" cy="0"/>
        </a:xfrm>
      </p:grpSpPr>
      <p:sp>
        <p:nvSpPr>
          <p:cNvPr id="535" name="Google Shape;535;p20"/>
          <p:cNvSpPr txBox="1"/>
          <p:nvPr>
            <p:ph type="title"/>
          </p:nvPr>
        </p:nvSpPr>
        <p:spPr>
          <a:xfrm>
            <a:off x="609600" y="152718"/>
            <a:ext cx="9067800" cy="1371600"/>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dk2"/>
              </a:buClr>
              <a:buSzPts val="3600"/>
              <a:buFont typeface="Arial Black"/>
              <a:buNone/>
            </a:pPr>
            <a:r>
              <a:rPr lang="en-US"/>
              <a:t>BREAKOUT GROUP DISCUSSION</a:t>
            </a:r>
            <a:endParaRPr/>
          </a:p>
        </p:txBody>
      </p:sp>
      <p:sp>
        <p:nvSpPr>
          <p:cNvPr id="536" name="Google Shape;536;p20"/>
          <p:cNvSpPr txBox="1"/>
          <p:nvPr>
            <p:ph idx="1" type="body"/>
          </p:nvPr>
        </p:nvSpPr>
        <p:spPr>
          <a:xfrm>
            <a:off x="609600" y="1752601"/>
            <a:ext cx="10160000" cy="4373563"/>
          </a:xfrm>
          <a:prstGeom prst="rect">
            <a:avLst/>
          </a:prstGeom>
          <a:noFill/>
          <a:ln>
            <a:noFill/>
          </a:ln>
        </p:spPr>
        <p:txBody>
          <a:bodyPr anchorCtr="0" anchor="t" bIns="45700" lIns="91425" spcFirstLastPara="1" rIns="91425" wrap="square" tIns="45700">
            <a:normAutofit/>
          </a:bodyPr>
          <a:lstStyle/>
          <a:p>
            <a:pPr indent="-342900" lvl="0" marL="342900" rtl="0" algn="l">
              <a:lnSpc>
                <a:spcPct val="90000"/>
              </a:lnSpc>
              <a:spcBef>
                <a:spcPts val="0"/>
              </a:spcBef>
              <a:spcAft>
                <a:spcPts val="0"/>
              </a:spcAft>
              <a:buClr>
                <a:schemeClr val="dk1"/>
              </a:buClr>
              <a:buSzPts val="2960"/>
              <a:buFont typeface="Arial"/>
              <a:buChar char="•"/>
            </a:pPr>
            <a:r>
              <a:rPr lang="en-US" sz="2960"/>
              <a:t>How does your organization or team practice community care?</a:t>
            </a:r>
            <a:endParaRPr/>
          </a:p>
          <a:p>
            <a:pPr indent="-154940" lvl="0" marL="342900" rtl="0" algn="l">
              <a:lnSpc>
                <a:spcPct val="90000"/>
              </a:lnSpc>
              <a:spcBef>
                <a:spcPts val="1192"/>
              </a:spcBef>
              <a:spcAft>
                <a:spcPts val="0"/>
              </a:spcAft>
              <a:buClr>
                <a:schemeClr val="dk1"/>
              </a:buClr>
              <a:buSzPts val="2960"/>
              <a:buFont typeface="Arial"/>
              <a:buNone/>
            </a:pPr>
            <a:r>
              <a:t/>
            </a:r>
            <a:endParaRPr sz="2960"/>
          </a:p>
          <a:p>
            <a:pPr indent="-342900" lvl="0" marL="342900" rtl="0" algn="l">
              <a:lnSpc>
                <a:spcPct val="90000"/>
              </a:lnSpc>
              <a:spcBef>
                <a:spcPts val="1192"/>
              </a:spcBef>
              <a:spcAft>
                <a:spcPts val="0"/>
              </a:spcAft>
              <a:buClr>
                <a:schemeClr val="dk1"/>
              </a:buClr>
              <a:buSzPts val="2960"/>
              <a:buFont typeface="Arial"/>
              <a:buChar char="•"/>
            </a:pPr>
            <a:r>
              <a:rPr lang="en-US" sz="2960"/>
              <a:t>What are some ways you could do it better?</a:t>
            </a:r>
            <a:endParaRPr/>
          </a:p>
          <a:p>
            <a:pPr indent="-154940" lvl="0" marL="342900" rtl="0" algn="l">
              <a:lnSpc>
                <a:spcPct val="90000"/>
              </a:lnSpc>
              <a:spcBef>
                <a:spcPts val="1192"/>
              </a:spcBef>
              <a:spcAft>
                <a:spcPts val="0"/>
              </a:spcAft>
              <a:buClr>
                <a:schemeClr val="dk1"/>
              </a:buClr>
              <a:buSzPts val="2960"/>
              <a:buFont typeface="Arial"/>
              <a:buNone/>
            </a:pPr>
            <a:r>
              <a:t/>
            </a:r>
            <a:endParaRPr sz="2960"/>
          </a:p>
          <a:p>
            <a:pPr indent="-342900" lvl="0" marL="342900" rtl="0" algn="l">
              <a:lnSpc>
                <a:spcPct val="90000"/>
              </a:lnSpc>
              <a:spcBef>
                <a:spcPts val="1192"/>
              </a:spcBef>
              <a:spcAft>
                <a:spcPts val="0"/>
              </a:spcAft>
              <a:buClr>
                <a:schemeClr val="dk1"/>
              </a:buClr>
              <a:buSzPts val="2960"/>
              <a:buFont typeface="Arial"/>
              <a:buChar char="•"/>
            </a:pPr>
            <a:r>
              <a:rPr lang="en-US" sz="2960"/>
              <a:t>Whose role is it to create space for self care and community care? The worker, manager, or institution?</a:t>
            </a:r>
            <a:endParaRPr/>
          </a:p>
          <a:p>
            <a:pPr indent="0" lvl="0" marL="0" rtl="0" algn="l">
              <a:lnSpc>
                <a:spcPct val="90000"/>
              </a:lnSpc>
              <a:spcBef>
                <a:spcPts val="1192"/>
              </a:spcBef>
              <a:spcAft>
                <a:spcPts val="0"/>
              </a:spcAft>
              <a:buClr>
                <a:schemeClr val="dk1"/>
              </a:buClr>
              <a:buSzPts val="2960"/>
              <a:buNone/>
            </a:pPr>
            <a:r>
              <a:t/>
            </a:r>
            <a:endParaRPr sz="296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1" name="Shape 541"/>
        <p:cNvGrpSpPr/>
        <p:nvPr/>
      </p:nvGrpSpPr>
      <p:grpSpPr>
        <a:xfrm>
          <a:off x="0" y="0"/>
          <a:ext cx="0" cy="0"/>
          <a:chOff x="0" y="0"/>
          <a:chExt cx="0" cy="0"/>
        </a:xfrm>
      </p:grpSpPr>
      <p:pic>
        <p:nvPicPr>
          <p:cNvPr descr="Harm-Reduction-Coalition-Horizontal.png" id="542" name="Google Shape;542;p22"/>
          <p:cNvPicPr preferRelativeResize="0"/>
          <p:nvPr/>
        </p:nvPicPr>
        <p:blipFill rotWithShape="1">
          <a:blip r:embed="rId3">
            <a:alphaModFix/>
          </a:blip>
          <a:srcRect b="31481" l="0" r="0" t="34444"/>
          <a:stretch/>
        </p:blipFill>
        <p:spPr>
          <a:xfrm>
            <a:off x="1375893" y="457202"/>
            <a:ext cx="9351743" cy="1792417"/>
          </a:xfrm>
          <a:prstGeom prst="rect">
            <a:avLst/>
          </a:prstGeom>
          <a:noFill/>
          <a:ln>
            <a:noFill/>
          </a:ln>
        </p:spPr>
      </p:pic>
      <p:sp>
        <p:nvSpPr>
          <p:cNvPr id="543" name="Google Shape;543;p22"/>
          <p:cNvSpPr/>
          <p:nvPr/>
        </p:nvSpPr>
        <p:spPr>
          <a:xfrm>
            <a:off x="0" y="5181600"/>
            <a:ext cx="11980984" cy="1676400"/>
          </a:xfrm>
          <a:prstGeom prst="rect">
            <a:avLst/>
          </a:prstGeom>
          <a:solidFill>
            <a:srgbClr val="4F81BD"/>
          </a:solidFill>
          <a:ln cap="flat" cmpd="sng" w="12700">
            <a:solidFill>
              <a:srgbClr val="4A7DBA"/>
            </a:solidFill>
            <a:prstDash val="solid"/>
            <a:round/>
            <a:headEnd len="sm" w="sm" type="none"/>
            <a:tailEnd len="sm" w="sm" type="none"/>
          </a:ln>
          <a:effectLst>
            <a:outerShdw blurRad="39999" rotWithShape="0" algn="bl" dist="23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Times New Roman"/>
              <a:ea typeface="Times New Roman"/>
              <a:cs typeface="Times New Roman"/>
              <a:sym typeface="Times New Roman"/>
            </a:endParaRPr>
          </a:p>
        </p:txBody>
      </p:sp>
      <p:sp>
        <p:nvSpPr>
          <p:cNvPr id="544" name="Google Shape;544;p22"/>
          <p:cNvSpPr/>
          <p:nvPr/>
        </p:nvSpPr>
        <p:spPr>
          <a:xfrm>
            <a:off x="796795" y="2574639"/>
            <a:ext cx="9930840" cy="1805687"/>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800">
                <a:solidFill>
                  <a:srgbClr val="000000"/>
                </a:solidFill>
                <a:latin typeface="Arial Black"/>
                <a:ea typeface="Arial Black"/>
                <a:cs typeface="Arial Black"/>
                <a:sym typeface="Arial Black"/>
              </a:rPr>
              <a:t>Thank you for participating in this </a:t>
            </a:r>
            <a:r>
              <a:rPr b="1" lang="en-US" sz="4800">
                <a:latin typeface="Arial Black"/>
                <a:ea typeface="Arial Black"/>
                <a:cs typeface="Arial Black"/>
                <a:sym typeface="Arial Black"/>
              </a:rPr>
              <a:t>online training</a:t>
            </a:r>
            <a:r>
              <a:rPr b="1" lang="en-US" sz="4800">
                <a:solidFill>
                  <a:srgbClr val="000000"/>
                </a:solidFill>
                <a:latin typeface="Arial Black"/>
                <a:ea typeface="Arial Black"/>
                <a:cs typeface="Arial Black"/>
                <a:sym typeface="Arial Black"/>
              </a:rPr>
              <a:t>!</a:t>
            </a:r>
            <a:endParaRPr b="1" sz="4800">
              <a:solidFill>
                <a:srgbClr val="000000"/>
              </a:solidFill>
              <a:latin typeface="Arial Black"/>
              <a:ea typeface="Arial Black"/>
              <a:cs typeface="Arial Black"/>
              <a:sym typeface="Arial Black"/>
            </a:endParaRPr>
          </a:p>
        </p:txBody>
      </p:sp>
      <p:sp>
        <p:nvSpPr>
          <p:cNvPr id="545" name="Google Shape;545;p22"/>
          <p:cNvSpPr txBox="1"/>
          <p:nvPr/>
        </p:nvSpPr>
        <p:spPr>
          <a:xfrm>
            <a:off x="211017" y="5404247"/>
            <a:ext cx="8028993"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a:p>
            <a:pPr indent="0" lvl="0" marL="0" marR="0" rtl="0" algn="l">
              <a:spcBef>
                <a:spcPts val="0"/>
              </a:spcBef>
              <a:spcAft>
                <a:spcPts val="0"/>
              </a:spcAft>
              <a:buNone/>
            </a:pPr>
            <a:r>
              <a:rPr lang="en-US" sz="3600">
                <a:solidFill>
                  <a:schemeClr val="lt1"/>
                </a:solidFill>
                <a:latin typeface="Arial Black"/>
                <a:ea typeface="Arial Black"/>
                <a:cs typeface="Arial Black"/>
                <a:sym typeface="Arial Black"/>
              </a:rPr>
              <a:t>training</a:t>
            </a:r>
            <a:r>
              <a:rPr lang="en-US" sz="3600">
                <a:solidFill>
                  <a:schemeClr val="lt1"/>
                </a:solidFill>
                <a:latin typeface="Arial Black"/>
                <a:ea typeface="Arial Black"/>
                <a:cs typeface="Arial Black"/>
                <a:sym typeface="Arial Black"/>
              </a:rPr>
              <a:t>@harmreduction.org</a:t>
            </a:r>
            <a:endParaRPr sz="3600">
              <a:solidFill>
                <a:schemeClr val="lt1"/>
              </a:solidFill>
              <a:latin typeface="Arial Black"/>
              <a:ea typeface="Arial Black"/>
              <a:cs typeface="Arial Black"/>
              <a:sym typeface="Arial Black"/>
            </a:endParaRPr>
          </a:p>
        </p:txBody>
      </p:sp>
    </p:spTree>
  </p:cSld>
  <p:clrMapOvr>
    <a:masterClrMapping/>
  </p:clrMapOvr>
  <p:transition>
    <p:random/>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7" name="Shape 217"/>
        <p:cNvGrpSpPr/>
        <p:nvPr/>
      </p:nvGrpSpPr>
      <p:grpSpPr>
        <a:xfrm>
          <a:off x="0" y="0"/>
          <a:ext cx="0" cy="0"/>
          <a:chOff x="0" y="0"/>
          <a:chExt cx="0" cy="0"/>
        </a:xfrm>
      </p:grpSpPr>
      <p:sp>
        <p:nvSpPr>
          <p:cNvPr id="218" name="Google Shape;218;p3"/>
          <p:cNvSpPr txBox="1"/>
          <p:nvPr>
            <p:ph type="title"/>
          </p:nvPr>
        </p:nvSpPr>
        <p:spPr>
          <a:xfrm>
            <a:off x="415600" y="593367"/>
            <a:ext cx="11360800" cy="7636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Clr>
                <a:schemeClr val="dk2"/>
              </a:buClr>
              <a:buSzPts val="2800"/>
              <a:buFont typeface="Arial Black"/>
              <a:buNone/>
            </a:pPr>
            <a:r>
              <a:rPr lang="en-US" sz="4320"/>
              <a:t>ZOOM HOUSEKEEPING</a:t>
            </a:r>
            <a:endParaRPr/>
          </a:p>
        </p:txBody>
      </p:sp>
      <p:sp>
        <p:nvSpPr>
          <p:cNvPr id="219" name="Google Shape;219;p3"/>
          <p:cNvSpPr txBox="1"/>
          <p:nvPr>
            <p:ph idx="1" type="body"/>
          </p:nvPr>
        </p:nvSpPr>
        <p:spPr>
          <a:xfrm>
            <a:off x="415600" y="1536632"/>
            <a:ext cx="11360800" cy="5092767"/>
          </a:xfrm>
          <a:prstGeom prst="rect">
            <a:avLst/>
          </a:prstGeom>
          <a:noFill/>
          <a:ln>
            <a:noFill/>
          </a:ln>
        </p:spPr>
        <p:txBody>
          <a:bodyPr anchorCtr="0" anchor="t" bIns="91425" lIns="91425" spcFirstLastPara="1" rIns="91425" wrap="square" tIns="91425">
            <a:normAutofit/>
          </a:bodyPr>
          <a:lstStyle/>
          <a:p>
            <a:pPr indent="-457188" lvl="0" marL="609585" rtl="0" algn="l">
              <a:lnSpc>
                <a:spcPct val="90000"/>
              </a:lnSpc>
              <a:spcBef>
                <a:spcPts val="0"/>
              </a:spcBef>
              <a:spcAft>
                <a:spcPts val="0"/>
              </a:spcAft>
              <a:buClr>
                <a:schemeClr val="accent1"/>
              </a:buClr>
              <a:buSzPts val="1800"/>
              <a:buChar char="●"/>
            </a:pPr>
            <a:r>
              <a:rPr lang="en-US" sz="2400">
                <a:solidFill>
                  <a:schemeClr val="accent1"/>
                </a:solidFill>
              </a:rPr>
              <a:t>Please turn your camera </a:t>
            </a:r>
            <a:r>
              <a:rPr lang="en-US" sz="2400"/>
              <a:t>on if possible, and </a:t>
            </a:r>
            <a:r>
              <a:rPr lang="en-US" sz="2400">
                <a:solidFill>
                  <a:schemeClr val="accent1"/>
                </a:solidFill>
              </a:rPr>
              <a:t>mute your mic</a:t>
            </a:r>
            <a:r>
              <a:rPr lang="en-US" sz="2400"/>
              <a:t> unless you are speaking</a:t>
            </a:r>
            <a:endParaRPr/>
          </a:p>
          <a:p>
            <a:pPr indent="-342888" lvl="0" marL="609585" rtl="0" algn="l">
              <a:lnSpc>
                <a:spcPct val="90000"/>
              </a:lnSpc>
              <a:spcBef>
                <a:spcPts val="0"/>
              </a:spcBef>
              <a:spcAft>
                <a:spcPts val="0"/>
              </a:spcAft>
              <a:buClr>
                <a:schemeClr val="dk1"/>
              </a:buClr>
              <a:buSzPts val="1800"/>
              <a:buNone/>
            </a:pPr>
            <a:r>
              <a:t/>
            </a:r>
            <a:endParaRPr sz="2400"/>
          </a:p>
          <a:p>
            <a:pPr indent="-457188" lvl="0" marL="609585" rtl="0" algn="l">
              <a:lnSpc>
                <a:spcPct val="90000"/>
              </a:lnSpc>
              <a:spcBef>
                <a:spcPts val="0"/>
              </a:spcBef>
              <a:spcAft>
                <a:spcPts val="0"/>
              </a:spcAft>
              <a:buClr>
                <a:schemeClr val="dk1"/>
              </a:buClr>
              <a:buSzPts val="1800"/>
              <a:buChar char="●"/>
            </a:pPr>
            <a:r>
              <a:rPr lang="en-US" sz="2400"/>
              <a:t>Add your Pronouns to your name.</a:t>
            </a:r>
            <a:endParaRPr/>
          </a:p>
          <a:p>
            <a:pPr indent="-342888" lvl="0" marL="609585" rtl="0" algn="l">
              <a:lnSpc>
                <a:spcPct val="90000"/>
              </a:lnSpc>
              <a:spcBef>
                <a:spcPts val="0"/>
              </a:spcBef>
              <a:spcAft>
                <a:spcPts val="0"/>
              </a:spcAft>
              <a:buClr>
                <a:schemeClr val="dk1"/>
              </a:buClr>
              <a:buSzPts val="1800"/>
              <a:buNone/>
            </a:pPr>
            <a:r>
              <a:t/>
            </a:r>
            <a:endParaRPr sz="2400"/>
          </a:p>
          <a:p>
            <a:pPr indent="-457188" lvl="0" marL="609585" rtl="0" algn="l">
              <a:lnSpc>
                <a:spcPct val="90000"/>
              </a:lnSpc>
              <a:spcBef>
                <a:spcPts val="0"/>
              </a:spcBef>
              <a:spcAft>
                <a:spcPts val="0"/>
              </a:spcAft>
              <a:buClr>
                <a:schemeClr val="accent1"/>
              </a:buClr>
              <a:buSzPts val="1800"/>
              <a:buChar char="●"/>
            </a:pPr>
            <a:r>
              <a:rPr lang="en-US" sz="2400">
                <a:solidFill>
                  <a:schemeClr val="accent1"/>
                </a:solidFill>
              </a:rPr>
              <a:t>Click the “Chat” menu</a:t>
            </a:r>
            <a:r>
              <a:rPr lang="en-US" sz="2400"/>
              <a:t> so you can comment and see peoples responses to questions</a:t>
            </a:r>
            <a:endParaRPr/>
          </a:p>
          <a:p>
            <a:pPr indent="-342888" lvl="0" marL="609585" rtl="0" algn="l">
              <a:lnSpc>
                <a:spcPct val="90000"/>
              </a:lnSpc>
              <a:spcBef>
                <a:spcPts val="0"/>
              </a:spcBef>
              <a:spcAft>
                <a:spcPts val="0"/>
              </a:spcAft>
              <a:buClr>
                <a:schemeClr val="dk1"/>
              </a:buClr>
              <a:buSzPts val="1800"/>
              <a:buNone/>
            </a:pPr>
            <a:r>
              <a:t/>
            </a:r>
            <a:endParaRPr sz="2400"/>
          </a:p>
          <a:p>
            <a:pPr indent="-457188" lvl="0" marL="609585" rtl="0" algn="l">
              <a:lnSpc>
                <a:spcPct val="90000"/>
              </a:lnSpc>
              <a:spcBef>
                <a:spcPts val="0"/>
              </a:spcBef>
              <a:spcAft>
                <a:spcPts val="0"/>
              </a:spcAft>
              <a:buClr>
                <a:schemeClr val="dk1"/>
              </a:buClr>
              <a:buSzPts val="1800"/>
              <a:buChar char="●"/>
            </a:pPr>
            <a:r>
              <a:rPr lang="en-US" sz="2400"/>
              <a:t>Use “Reaction” functions to let us know how you are feeling!</a:t>
            </a:r>
            <a:endParaRPr/>
          </a:p>
          <a:p>
            <a:pPr indent="-342888" lvl="0" marL="609585" rtl="0" algn="l">
              <a:lnSpc>
                <a:spcPct val="90000"/>
              </a:lnSpc>
              <a:spcBef>
                <a:spcPts val="0"/>
              </a:spcBef>
              <a:spcAft>
                <a:spcPts val="0"/>
              </a:spcAft>
              <a:buClr>
                <a:schemeClr val="dk1"/>
              </a:buClr>
              <a:buSzPts val="1800"/>
              <a:buNone/>
            </a:pPr>
            <a:r>
              <a:t/>
            </a:r>
            <a:endParaRPr sz="2400"/>
          </a:p>
          <a:p>
            <a:pPr indent="-457188" lvl="0" marL="609585" rtl="0" algn="l">
              <a:lnSpc>
                <a:spcPct val="90000"/>
              </a:lnSpc>
              <a:spcBef>
                <a:spcPts val="0"/>
              </a:spcBef>
              <a:spcAft>
                <a:spcPts val="0"/>
              </a:spcAft>
              <a:buClr>
                <a:schemeClr val="dk1"/>
              </a:buClr>
              <a:buSzPts val="1800"/>
              <a:buChar char="●"/>
            </a:pPr>
            <a:r>
              <a:rPr lang="en-US" sz="2400"/>
              <a:t>We are going to take a couple breaks, but feel free to take care of yourself</a:t>
            </a:r>
            <a:endParaRPr/>
          </a:p>
          <a:p>
            <a:pPr indent="-342888" lvl="0" marL="609585" rtl="0" algn="l">
              <a:lnSpc>
                <a:spcPct val="90000"/>
              </a:lnSpc>
              <a:spcBef>
                <a:spcPts val="0"/>
              </a:spcBef>
              <a:spcAft>
                <a:spcPts val="0"/>
              </a:spcAft>
              <a:buClr>
                <a:schemeClr val="dk1"/>
              </a:buClr>
              <a:buSzPts val="1800"/>
              <a:buNone/>
            </a:pPr>
            <a:r>
              <a:t/>
            </a:r>
            <a:endParaRPr sz="2400"/>
          </a:p>
          <a:p>
            <a:pPr indent="-457188" lvl="0" marL="609585" rtl="0" algn="l">
              <a:lnSpc>
                <a:spcPct val="90000"/>
              </a:lnSpc>
              <a:spcBef>
                <a:spcPts val="0"/>
              </a:spcBef>
              <a:spcAft>
                <a:spcPts val="0"/>
              </a:spcAft>
              <a:buClr>
                <a:schemeClr val="dk1"/>
              </a:buClr>
              <a:buSzPts val="1800"/>
              <a:buChar char="●"/>
            </a:pPr>
            <a:r>
              <a:rPr lang="en-US" sz="2400"/>
              <a:t>Tech issues happen, let’s just roll with them!</a:t>
            </a:r>
            <a:endParaRPr/>
          </a:p>
          <a:p>
            <a:pPr indent="-342888" lvl="0" marL="609585" rtl="0" algn="l">
              <a:lnSpc>
                <a:spcPct val="90000"/>
              </a:lnSpc>
              <a:spcBef>
                <a:spcPts val="0"/>
              </a:spcBef>
              <a:spcAft>
                <a:spcPts val="0"/>
              </a:spcAft>
              <a:buClr>
                <a:schemeClr val="dk1"/>
              </a:buClr>
              <a:buSzPts val="1800"/>
              <a:buNone/>
            </a:pPr>
            <a:r>
              <a:t/>
            </a:r>
            <a:endParaRPr sz="24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 name="Shape 224"/>
        <p:cNvGrpSpPr/>
        <p:nvPr/>
      </p:nvGrpSpPr>
      <p:grpSpPr>
        <a:xfrm>
          <a:off x="0" y="0"/>
          <a:ext cx="0" cy="0"/>
          <a:chOff x="0" y="0"/>
          <a:chExt cx="0" cy="0"/>
        </a:xfrm>
      </p:grpSpPr>
      <p:sp>
        <p:nvSpPr>
          <p:cNvPr id="225" name="Google Shape;225;p4"/>
          <p:cNvSpPr txBox="1"/>
          <p:nvPr/>
        </p:nvSpPr>
        <p:spPr>
          <a:xfrm>
            <a:off x="457200" y="457200"/>
            <a:ext cx="8229600" cy="838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CC0099"/>
              </a:buClr>
              <a:buSzPts val="4000"/>
              <a:buFont typeface="Arial"/>
              <a:buNone/>
            </a:pPr>
            <a:r>
              <a:rPr b="1" i="0" lang="en-US" sz="4000" u="none" cap="none" strike="noStrike">
                <a:solidFill>
                  <a:schemeClr val="dk2"/>
                </a:solidFill>
                <a:latin typeface="Arial Black"/>
                <a:ea typeface="Arial Black"/>
                <a:cs typeface="Arial Black"/>
                <a:sym typeface="Arial Black"/>
              </a:rPr>
              <a:t>TRAINING OBJECTIVES</a:t>
            </a:r>
            <a:endParaRPr/>
          </a:p>
        </p:txBody>
      </p:sp>
      <p:sp>
        <p:nvSpPr>
          <p:cNvPr id="226" name="Google Shape;226;p4"/>
          <p:cNvSpPr/>
          <p:nvPr/>
        </p:nvSpPr>
        <p:spPr>
          <a:xfrm>
            <a:off x="1828800" y="1220788"/>
            <a:ext cx="8534400" cy="558800"/>
          </a:xfrm>
          <a:prstGeom prst="rect">
            <a:avLst/>
          </a:prstGeom>
          <a:noFill/>
          <a:ln>
            <a:noFill/>
          </a:ln>
        </p:spPr>
        <p:txBody>
          <a:bodyPr anchorCtr="0" anchor="t" bIns="45700" lIns="91425" spcFirstLastPara="1" rIns="91425" wrap="square" tIns="45700">
            <a:spAutoFit/>
          </a:bodyPr>
          <a:lstStyle/>
          <a:p>
            <a:pPr indent="-279400" lvl="0" marL="457200" marR="0" rtl="0" algn="l">
              <a:lnSpc>
                <a:spcPct val="115000"/>
              </a:lnSpc>
              <a:spcBef>
                <a:spcPts val="0"/>
              </a:spcBef>
              <a:spcAft>
                <a:spcPts val="0"/>
              </a:spcAft>
              <a:buClr>
                <a:srgbClr val="000000"/>
              </a:buClr>
              <a:buSzPts val="2800"/>
              <a:buFont typeface="Arial"/>
              <a:buNone/>
            </a:pPr>
            <a:r>
              <a:t/>
            </a:r>
            <a:endParaRPr b="0" i="0" sz="2800" u="none" cap="none" strike="noStrike">
              <a:solidFill>
                <a:srgbClr val="000000"/>
              </a:solidFill>
              <a:latin typeface="Calibri"/>
              <a:ea typeface="Calibri"/>
              <a:cs typeface="Calibri"/>
              <a:sym typeface="Calibri"/>
            </a:endParaRPr>
          </a:p>
        </p:txBody>
      </p:sp>
      <p:sp>
        <p:nvSpPr>
          <p:cNvPr id="227" name="Google Shape;227;p4"/>
          <p:cNvSpPr/>
          <p:nvPr/>
        </p:nvSpPr>
        <p:spPr>
          <a:xfrm>
            <a:off x="762000" y="1609427"/>
            <a:ext cx="9829800" cy="401904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3000" u="sng" cap="none" strike="noStrike">
                <a:solidFill>
                  <a:srgbClr val="000000"/>
                </a:solidFill>
                <a:latin typeface="Arial"/>
                <a:ea typeface="Arial"/>
                <a:cs typeface="Arial"/>
                <a:sym typeface="Arial"/>
              </a:rPr>
              <a:t>By the end of this workshop, you will be able to:</a:t>
            </a:r>
            <a:endParaRPr/>
          </a:p>
          <a:p>
            <a:pPr indent="-514350" lvl="0" marL="514350" marR="0" rtl="0" algn="l">
              <a:spcBef>
                <a:spcPts val="500"/>
              </a:spcBef>
              <a:spcAft>
                <a:spcPts val="0"/>
              </a:spcAft>
              <a:buClr>
                <a:schemeClr val="dk1"/>
              </a:buClr>
              <a:buSzPts val="2800"/>
              <a:buFont typeface="Arial Black"/>
              <a:buAutoNum type="arabicPeriod"/>
            </a:pPr>
            <a:r>
              <a:rPr b="0" i="0" lang="en-US" sz="2800" u="none" cap="none" strike="noStrike">
                <a:solidFill>
                  <a:schemeClr val="dk1"/>
                </a:solidFill>
                <a:latin typeface="Arial"/>
                <a:ea typeface="Arial"/>
                <a:cs typeface="Arial"/>
                <a:sym typeface="Arial"/>
              </a:rPr>
              <a:t>Explore positive and negative impact of stress on ourselves</a:t>
            </a:r>
            <a:endParaRPr/>
          </a:p>
          <a:p>
            <a:pPr indent="-514350" lvl="0" marL="514350" marR="0" rtl="0" algn="l">
              <a:spcBef>
                <a:spcPts val="1000"/>
              </a:spcBef>
              <a:spcAft>
                <a:spcPts val="0"/>
              </a:spcAft>
              <a:buClr>
                <a:schemeClr val="dk1"/>
              </a:buClr>
              <a:buSzPts val="2800"/>
              <a:buFont typeface="Arial Black"/>
              <a:buAutoNum type="arabicPeriod"/>
            </a:pPr>
            <a:r>
              <a:rPr b="0" i="0" lang="en-US" sz="2800" u="none" cap="none" strike="noStrike">
                <a:solidFill>
                  <a:schemeClr val="dk1"/>
                </a:solidFill>
                <a:latin typeface="Arial"/>
                <a:ea typeface="Arial"/>
                <a:cs typeface="Arial"/>
                <a:sym typeface="Arial"/>
              </a:rPr>
              <a:t>Share stress reduction techniques to try on and off shift</a:t>
            </a:r>
            <a:endParaRPr/>
          </a:p>
          <a:p>
            <a:pPr indent="-514350" lvl="0" marL="514350" marR="0" rtl="0" algn="l">
              <a:spcBef>
                <a:spcPts val="1000"/>
              </a:spcBef>
              <a:spcAft>
                <a:spcPts val="0"/>
              </a:spcAft>
              <a:buClr>
                <a:schemeClr val="dk1"/>
              </a:buClr>
              <a:buSzPts val="2800"/>
              <a:buFont typeface="Arial Black"/>
              <a:buAutoNum type="arabicPeriod"/>
            </a:pPr>
            <a:r>
              <a:rPr b="0" i="0" lang="en-US" sz="2800" u="none" cap="none" strike="noStrike">
                <a:solidFill>
                  <a:schemeClr val="dk1"/>
                </a:solidFill>
                <a:latin typeface="Arial"/>
                <a:ea typeface="Arial"/>
                <a:cs typeface="Arial"/>
                <a:sym typeface="Arial"/>
              </a:rPr>
              <a:t>Reflect on how we can engage in sustaining community to care for each other</a:t>
            </a:r>
            <a:endParaRPr/>
          </a:p>
          <a:p>
            <a:pPr indent="-514350" lvl="0" marL="514350" marR="0" rtl="0" algn="l">
              <a:spcBef>
                <a:spcPts val="1000"/>
              </a:spcBef>
              <a:spcAft>
                <a:spcPts val="0"/>
              </a:spcAft>
              <a:buClr>
                <a:schemeClr val="dk1"/>
              </a:buClr>
              <a:buSzPts val="2800"/>
              <a:buFont typeface="Arial Black"/>
              <a:buAutoNum type="arabicPeriod"/>
            </a:pPr>
            <a:r>
              <a:rPr b="0" i="0" lang="en-US" sz="2800" u="none" cap="none" strike="noStrike">
                <a:solidFill>
                  <a:schemeClr val="dk1"/>
                </a:solidFill>
                <a:latin typeface="Arial"/>
                <a:ea typeface="Arial"/>
                <a:cs typeface="Arial"/>
                <a:sym typeface="Arial"/>
              </a:rPr>
              <a:t>Discuss how community care supports our work in harm reduction or other social justice fields</a:t>
            </a:r>
            <a:endParaRPr/>
          </a:p>
        </p:txBody>
      </p:sp>
    </p:spTree>
  </p:cSld>
  <p:clrMapOvr>
    <a:masterClrMapping/>
  </p:clrMapOvr>
  <p:transition>
    <p:random/>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 name="Shape 231"/>
        <p:cNvGrpSpPr/>
        <p:nvPr/>
      </p:nvGrpSpPr>
      <p:grpSpPr>
        <a:xfrm>
          <a:off x="0" y="0"/>
          <a:ext cx="0" cy="0"/>
          <a:chOff x="0" y="0"/>
          <a:chExt cx="0" cy="0"/>
        </a:xfrm>
      </p:grpSpPr>
      <p:sp>
        <p:nvSpPr>
          <p:cNvPr id="232" name="Google Shape;232;p5"/>
          <p:cNvSpPr txBox="1"/>
          <p:nvPr>
            <p:ph type="title"/>
          </p:nvPr>
        </p:nvSpPr>
        <p:spPr>
          <a:xfrm>
            <a:off x="415600" y="593367"/>
            <a:ext cx="11360800" cy="763600"/>
          </a:xfrm>
          <a:prstGeom prst="rect">
            <a:avLst/>
          </a:prstGeom>
          <a:noFill/>
          <a:ln>
            <a:noFill/>
          </a:ln>
        </p:spPr>
        <p:txBody>
          <a:bodyPr anchorCtr="0" anchor="t" bIns="121900" lIns="121900" spcFirstLastPara="1" rIns="121900" wrap="square" tIns="121900">
            <a:noAutofit/>
          </a:bodyPr>
          <a:lstStyle/>
          <a:p>
            <a:pPr indent="0" lvl="0" marL="0" rtl="0" algn="l">
              <a:spcBef>
                <a:spcPts val="0"/>
              </a:spcBef>
              <a:spcAft>
                <a:spcPts val="0"/>
              </a:spcAft>
              <a:buClr>
                <a:srgbClr val="C0504D"/>
              </a:buClr>
              <a:buSzPts val="2800"/>
              <a:buFont typeface="Arial Black"/>
              <a:buNone/>
            </a:pPr>
            <a:r>
              <a:rPr lang="en-US">
                <a:solidFill>
                  <a:srgbClr val="C0504D"/>
                </a:solidFill>
              </a:rPr>
              <a:t>AGENDA</a:t>
            </a:r>
            <a:endParaRPr>
              <a:solidFill>
                <a:srgbClr val="C0504D"/>
              </a:solidFill>
            </a:endParaRPr>
          </a:p>
        </p:txBody>
      </p:sp>
      <p:sp>
        <p:nvSpPr>
          <p:cNvPr id="233" name="Google Shape;233;p5"/>
          <p:cNvSpPr txBox="1"/>
          <p:nvPr>
            <p:ph idx="1" type="body"/>
          </p:nvPr>
        </p:nvSpPr>
        <p:spPr>
          <a:xfrm>
            <a:off x="415600" y="1536633"/>
            <a:ext cx="11360800" cy="4555200"/>
          </a:xfrm>
          <a:prstGeom prst="rect">
            <a:avLst/>
          </a:prstGeom>
          <a:noFill/>
          <a:ln>
            <a:noFill/>
          </a:ln>
        </p:spPr>
        <p:txBody>
          <a:bodyPr anchorCtr="0" anchor="t" bIns="121900" lIns="121900" spcFirstLastPara="1" rIns="121900" wrap="square" tIns="121900">
            <a:noAutofit/>
          </a:bodyPr>
          <a:lstStyle/>
          <a:p>
            <a:pPr indent="-457188" lvl="0" marL="609585" rtl="0" algn="l">
              <a:spcBef>
                <a:spcPts val="0"/>
              </a:spcBef>
              <a:spcAft>
                <a:spcPts val="0"/>
              </a:spcAft>
              <a:buClr>
                <a:schemeClr val="dk1"/>
              </a:buClr>
              <a:buSzPts val="1800"/>
              <a:buAutoNum type="arabicPeriod"/>
            </a:pPr>
            <a:r>
              <a:rPr lang="en-US" sz="3200"/>
              <a:t>Workshop Overview</a:t>
            </a:r>
            <a:endParaRPr/>
          </a:p>
          <a:p>
            <a:pPr indent="-342888" lvl="0" marL="609585" rtl="0" algn="l">
              <a:spcBef>
                <a:spcPts val="0"/>
              </a:spcBef>
              <a:spcAft>
                <a:spcPts val="0"/>
              </a:spcAft>
              <a:buClr>
                <a:schemeClr val="dk1"/>
              </a:buClr>
              <a:buSzPts val="1800"/>
              <a:buNone/>
            </a:pPr>
            <a:r>
              <a:t/>
            </a:r>
            <a:endParaRPr sz="3200"/>
          </a:p>
          <a:p>
            <a:pPr indent="-457188" lvl="0" marL="609585" rtl="0" algn="l">
              <a:spcBef>
                <a:spcPts val="0"/>
              </a:spcBef>
              <a:spcAft>
                <a:spcPts val="0"/>
              </a:spcAft>
              <a:buClr>
                <a:schemeClr val="dk1"/>
              </a:buClr>
              <a:buSzPts val="1800"/>
              <a:buAutoNum type="arabicPeriod"/>
            </a:pPr>
            <a:r>
              <a:rPr lang="en-US" sz="3200"/>
              <a:t>The Impact of Caring</a:t>
            </a:r>
            <a:endParaRPr sz="3200"/>
          </a:p>
          <a:p>
            <a:pPr indent="-342888" lvl="0" marL="609585" rtl="0" algn="l">
              <a:spcBef>
                <a:spcPts val="0"/>
              </a:spcBef>
              <a:spcAft>
                <a:spcPts val="0"/>
              </a:spcAft>
              <a:buClr>
                <a:schemeClr val="dk1"/>
              </a:buClr>
              <a:buSzPts val="1800"/>
              <a:buNone/>
            </a:pPr>
            <a:r>
              <a:t/>
            </a:r>
            <a:endParaRPr sz="3200"/>
          </a:p>
          <a:p>
            <a:pPr indent="-457188" lvl="0" marL="609585" rtl="0" algn="l">
              <a:spcBef>
                <a:spcPts val="0"/>
              </a:spcBef>
              <a:spcAft>
                <a:spcPts val="0"/>
              </a:spcAft>
              <a:buClr>
                <a:schemeClr val="dk1"/>
              </a:buClr>
              <a:buSzPts val="1800"/>
              <a:buAutoNum type="arabicPeriod"/>
            </a:pPr>
            <a:r>
              <a:rPr lang="en-US" sz="3200"/>
              <a:t>Understanding Resilience</a:t>
            </a:r>
            <a:endParaRPr sz="3200"/>
          </a:p>
          <a:p>
            <a:pPr indent="-342888" lvl="0" marL="609585" rtl="0" algn="l">
              <a:spcBef>
                <a:spcPts val="0"/>
              </a:spcBef>
              <a:spcAft>
                <a:spcPts val="0"/>
              </a:spcAft>
              <a:buClr>
                <a:schemeClr val="dk1"/>
              </a:buClr>
              <a:buSzPts val="1800"/>
              <a:buNone/>
            </a:pPr>
            <a:r>
              <a:t/>
            </a:r>
            <a:endParaRPr sz="3200"/>
          </a:p>
          <a:p>
            <a:pPr indent="-457188" lvl="0" marL="609585" rtl="0" algn="l">
              <a:spcBef>
                <a:spcPts val="0"/>
              </a:spcBef>
              <a:spcAft>
                <a:spcPts val="0"/>
              </a:spcAft>
              <a:buClr>
                <a:schemeClr val="dk1"/>
              </a:buClr>
              <a:buSzPts val="1800"/>
              <a:buAutoNum type="arabicPeriod"/>
            </a:pPr>
            <a:r>
              <a:rPr lang="en-US" sz="3200"/>
              <a:t>Resilience and Community Care</a:t>
            </a:r>
            <a:endParaRPr sz="3200"/>
          </a:p>
          <a:p>
            <a:pPr indent="-342888" lvl="0" marL="609585" rtl="0" algn="l">
              <a:spcBef>
                <a:spcPts val="0"/>
              </a:spcBef>
              <a:spcAft>
                <a:spcPts val="0"/>
              </a:spcAft>
              <a:buClr>
                <a:schemeClr val="dk1"/>
              </a:buClr>
              <a:buSzPts val="1800"/>
              <a:buNone/>
            </a:pPr>
            <a:r>
              <a:t/>
            </a:r>
            <a:endParaRPr sz="3200"/>
          </a:p>
          <a:p>
            <a:pPr indent="-457188" lvl="0" marL="609585" rtl="0" algn="l">
              <a:spcBef>
                <a:spcPts val="0"/>
              </a:spcBef>
              <a:spcAft>
                <a:spcPts val="0"/>
              </a:spcAft>
              <a:buClr>
                <a:schemeClr val="dk1"/>
              </a:buClr>
              <a:buSzPts val="1800"/>
              <a:buAutoNum type="arabicPeriod"/>
            </a:pPr>
            <a:r>
              <a:rPr lang="en-US" sz="3200"/>
              <a:t>Closing/Evaluations</a:t>
            </a:r>
            <a:endParaRPr sz="32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6"/>
          <p:cNvSpPr txBox="1"/>
          <p:nvPr>
            <p:ph type="title"/>
          </p:nvPr>
        </p:nvSpPr>
        <p:spPr>
          <a:xfrm>
            <a:off x="415600" y="593367"/>
            <a:ext cx="11360800" cy="763600"/>
          </a:xfrm>
          <a:prstGeom prst="rect">
            <a:avLst/>
          </a:prstGeom>
          <a:noFill/>
          <a:ln>
            <a:noFill/>
          </a:ln>
        </p:spPr>
        <p:txBody>
          <a:bodyPr anchorCtr="0" anchor="t" bIns="121900" lIns="121900" spcFirstLastPara="1" rIns="121900" wrap="square" tIns="121900">
            <a:noAutofit/>
          </a:bodyPr>
          <a:lstStyle/>
          <a:p>
            <a:pPr indent="0" lvl="0" marL="0" rtl="0" algn="l">
              <a:spcBef>
                <a:spcPts val="0"/>
              </a:spcBef>
              <a:spcAft>
                <a:spcPts val="0"/>
              </a:spcAft>
              <a:buClr>
                <a:srgbClr val="C0504D"/>
              </a:buClr>
              <a:buSzPts val="2800"/>
              <a:buFont typeface="Arial Black"/>
              <a:buNone/>
            </a:pPr>
            <a:r>
              <a:rPr lang="en-US">
                <a:solidFill>
                  <a:srgbClr val="C0504D"/>
                </a:solidFill>
              </a:rPr>
              <a:t>GROUP AGREEMENTS</a:t>
            </a:r>
            <a:endParaRPr>
              <a:solidFill>
                <a:srgbClr val="C0504D"/>
              </a:solidFill>
            </a:endParaRPr>
          </a:p>
        </p:txBody>
      </p:sp>
      <p:sp>
        <p:nvSpPr>
          <p:cNvPr id="239" name="Google Shape;239;p6"/>
          <p:cNvSpPr txBox="1"/>
          <p:nvPr>
            <p:ph idx="1" type="body"/>
          </p:nvPr>
        </p:nvSpPr>
        <p:spPr>
          <a:xfrm>
            <a:off x="415600" y="1536633"/>
            <a:ext cx="11360800" cy="4555200"/>
          </a:xfrm>
          <a:prstGeom prst="rect">
            <a:avLst/>
          </a:prstGeom>
          <a:noFill/>
          <a:ln>
            <a:noFill/>
          </a:ln>
        </p:spPr>
        <p:txBody>
          <a:bodyPr anchorCtr="0" anchor="t" bIns="121900" lIns="121900" spcFirstLastPara="1" rIns="121900" wrap="square" tIns="121900">
            <a:noAutofit/>
          </a:bodyPr>
          <a:lstStyle/>
          <a:p>
            <a:pPr indent="-457200" lvl="0" marL="1066785" rtl="0" algn="l">
              <a:spcBef>
                <a:spcPts val="0"/>
              </a:spcBef>
              <a:spcAft>
                <a:spcPts val="0"/>
              </a:spcAft>
              <a:buClr>
                <a:schemeClr val="dk1"/>
              </a:buClr>
              <a:buSzPts val="1800"/>
              <a:buChar char="●"/>
            </a:pPr>
            <a:r>
              <a:rPr lang="en-US"/>
              <a:t>Take Space, Make Space</a:t>
            </a:r>
            <a:endParaRPr/>
          </a:p>
          <a:p>
            <a:pPr indent="-457200" lvl="0" marL="1066785" rtl="0" algn="l">
              <a:spcBef>
                <a:spcPts val="2133"/>
              </a:spcBef>
              <a:spcAft>
                <a:spcPts val="0"/>
              </a:spcAft>
              <a:buClr>
                <a:schemeClr val="dk1"/>
              </a:buClr>
              <a:buSzPts val="1800"/>
              <a:buChar char="●"/>
            </a:pPr>
            <a:r>
              <a:rPr lang="en-US"/>
              <a:t>Use “I” Statements</a:t>
            </a:r>
            <a:endParaRPr/>
          </a:p>
          <a:p>
            <a:pPr indent="-457200" lvl="0" marL="1066785" rtl="0" algn="l">
              <a:spcBef>
                <a:spcPts val="2133"/>
              </a:spcBef>
              <a:spcAft>
                <a:spcPts val="0"/>
              </a:spcAft>
              <a:buClr>
                <a:schemeClr val="dk1"/>
              </a:buClr>
              <a:buSzPts val="1800"/>
              <a:buChar char="●"/>
            </a:pPr>
            <a:r>
              <a:rPr lang="en-US"/>
              <a:t>WAIST (Why Am I Still Talking?)</a:t>
            </a:r>
            <a:endParaRPr/>
          </a:p>
          <a:p>
            <a:pPr indent="-457200" lvl="0" marL="1066785" rtl="0" algn="l">
              <a:spcBef>
                <a:spcPts val="2133"/>
              </a:spcBef>
              <a:spcAft>
                <a:spcPts val="0"/>
              </a:spcAft>
              <a:buClr>
                <a:schemeClr val="dk1"/>
              </a:buClr>
              <a:buSzPts val="1800"/>
              <a:buChar char="●"/>
            </a:pPr>
            <a:r>
              <a:rPr lang="en-US"/>
              <a:t>Vegas Rule</a:t>
            </a:r>
            <a:endParaRPr/>
          </a:p>
          <a:p>
            <a:pPr indent="-457200" lvl="0" marL="1066785" rtl="0" algn="l">
              <a:spcBef>
                <a:spcPts val="2133"/>
              </a:spcBef>
              <a:spcAft>
                <a:spcPts val="0"/>
              </a:spcAft>
              <a:buClr>
                <a:schemeClr val="dk1"/>
              </a:buClr>
              <a:buSzPts val="1800"/>
              <a:buChar char="●"/>
            </a:pPr>
            <a:r>
              <a:rPr lang="en-US"/>
              <a:t>Say It Rough!</a:t>
            </a:r>
            <a:endParaRPr/>
          </a:p>
          <a:p>
            <a:pPr indent="-457200" lvl="0" marL="1066785" rtl="0" algn="l">
              <a:spcBef>
                <a:spcPts val="2133"/>
              </a:spcBef>
              <a:spcAft>
                <a:spcPts val="0"/>
              </a:spcAft>
              <a:buClr>
                <a:schemeClr val="dk1"/>
              </a:buClr>
              <a:buSzPts val="1800"/>
              <a:buChar char="●"/>
            </a:pPr>
            <a:r>
              <a:rPr lang="en-US"/>
              <a:t>One Diva, One Mic</a:t>
            </a:r>
            <a:endParaRPr/>
          </a:p>
          <a:p>
            <a:pPr indent="0" lvl="0" marL="0" rtl="0" algn="l">
              <a:spcBef>
                <a:spcPts val="2133"/>
              </a:spcBef>
              <a:spcAft>
                <a:spcPts val="2133"/>
              </a:spcAft>
              <a:buClr>
                <a:schemeClr val="dk1"/>
              </a:buClr>
              <a:buSzPts val="1800"/>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 name="Shape 243"/>
        <p:cNvGrpSpPr/>
        <p:nvPr/>
      </p:nvGrpSpPr>
      <p:grpSpPr>
        <a:xfrm>
          <a:off x="0" y="0"/>
          <a:ext cx="0" cy="0"/>
          <a:chOff x="0" y="0"/>
          <a:chExt cx="0" cy="0"/>
        </a:xfrm>
      </p:grpSpPr>
      <p:sp>
        <p:nvSpPr>
          <p:cNvPr id="244" name="Google Shape;244;p7"/>
          <p:cNvSpPr txBox="1"/>
          <p:nvPr>
            <p:ph type="ctrTitle"/>
          </p:nvPr>
        </p:nvSpPr>
        <p:spPr>
          <a:xfrm>
            <a:off x="609600" y="228601"/>
            <a:ext cx="10363200" cy="4571999"/>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chemeClr val="accent2"/>
              </a:buClr>
              <a:buSzPts val="11700"/>
              <a:buFont typeface="Arial Black"/>
              <a:buNone/>
            </a:pPr>
            <a:r>
              <a:rPr lang="en-US">
                <a:solidFill>
                  <a:schemeClr val="accent2"/>
                </a:solidFill>
              </a:rPr>
              <a:t>ACTIVITY!</a:t>
            </a:r>
            <a:endParaRPr/>
          </a:p>
        </p:txBody>
      </p:sp>
      <p:sp>
        <p:nvSpPr>
          <p:cNvPr id="245" name="Google Shape;245;p7"/>
          <p:cNvSpPr txBox="1"/>
          <p:nvPr>
            <p:ph idx="1" type="subTitle"/>
          </p:nvPr>
        </p:nvSpPr>
        <p:spPr>
          <a:xfrm>
            <a:off x="609600" y="4800600"/>
            <a:ext cx="9144000" cy="9144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2"/>
              </a:buClr>
              <a:buSzPts val="4000"/>
              <a:buNone/>
            </a:pPr>
            <a:r>
              <a:rPr lang="en-US" sz="4000"/>
              <a:t>STRESS SCALES</a:t>
            </a:r>
            <a:endParaRPr/>
          </a:p>
        </p:txBody>
      </p:sp>
      <p:pic>
        <p:nvPicPr>
          <p:cNvPr descr="hrc-ca-icons-black_drop-in-center-large.png" id="246" name="Google Shape;246;p7"/>
          <p:cNvPicPr preferRelativeResize="0"/>
          <p:nvPr/>
        </p:nvPicPr>
        <p:blipFill rotWithShape="1">
          <a:blip r:embed="rId3">
            <a:alphaModFix/>
          </a:blip>
          <a:srcRect b="0" l="0" r="0" t="0"/>
          <a:stretch/>
        </p:blipFill>
        <p:spPr>
          <a:xfrm>
            <a:off x="7807570" y="3242836"/>
            <a:ext cx="3892061" cy="389206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1" name="Shape 251"/>
        <p:cNvGrpSpPr/>
        <p:nvPr/>
      </p:nvGrpSpPr>
      <p:grpSpPr>
        <a:xfrm>
          <a:off x="0" y="0"/>
          <a:ext cx="0" cy="0"/>
          <a:chOff x="0" y="0"/>
          <a:chExt cx="0" cy="0"/>
        </a:xfrm>
      </p:grpSpPr>
      <p:sp>
        <p:nvSpPr>
          <p:cNvPr id="252" name="Google Shape;252;p8"/>
          <p:cNvSpPr txBox="1"/>
          <p:nvPr>
            <p:ph type="title"/>
          </p:nvPr>
        </p:nvSpPr>
        <p:spPr>
          <a:xfrm>
            <a:off x="415600" y="593367"/>
            <a:ext cx="11360800" cy="7636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Clr>
                <a:schemeClr val="dk2"/>
              </a:buClr>
              <a:buSzPts val="2800"/>
              <a:buFont typeface="Arial Black"/>
              <a:buNone/>
            </a:pPr>
            <a:r>
              <a:rPr lang="en-US" sz="4320"/>
              <a:t>STRESS SCALE </a:t>
            </a:r>
            <a:endParaRPr/>
          </a:p>
        </p:txBody>
      </p:sp>
      <p:sp>
        <p:nvSpPr>
          <p:cNvPr id="253" name="Google Shape;253;p8"/>
          <p:cNvSpPr txBox="1"/>
          <p:nvPr>
            <p:ph idx="1" type="body"/>
          </p:nvPr>
        </p:nvSpPr>
        <p:spPr>
          <a:xfrm>
            <a:off x="415600" y="1536633"/>
            <a:ext cx="11360800" cy="4555200"/>
          </a:xfrm>
          <a:prstGeom prst="rect">
            <a:avLst/>
          </a:prstGeom>
          <a:noFill/>
          <a:ln>
            <a:noFill/>
          </a:ln>
        </p:spPr>
        <p:txBody>
          <a:bodyPr anchorCtr="0" anchor="t" bIns="91425" lIns="91425" spcFirstLastPara="1" rIns="91425" wrap="square" tIns="91425">
            <a:normAutofit/>
          </a:bodyPr>
          <a:lstStyle/>
          <a:p>
            <a:pPr indent="-457188" lvl="0" marL="609585" rtl="0" algn="l">
              <a:spcBef>
                <a:spcPts val="0"/>
              </a:spcBef>
              <a:spcAft>
                <a:spcPts val="0"/>
              </a:spcAft>
              <a:buClr>
                <a:schemeClr val="dk1"/>
              </a:buClr>
              <a:buSzPts val="1800"/>
              <a:buChar char="●"/>
            </a:pPr>
            <a:r>
              <a:rPr b="0" lang="en-US"/>
              <a:t>Indicate your </a:t>
            </a:r>
            <a:r>
              <a:rPr lang="en-US"/>
              <a:t>Stress Level </a:t>
            </a:r>
            <a:r>
              <a:rPr b="0" lang="en-US"/>
              <a:t>on a scale from 0 🡪 10, where 0 is not STRESSED out at all and 10 is extremely STRESSED out </a:t>
            </a:r>
            <a:endParaRPr/>
          </a:p>
          <a:p>
            <a:pPr indent="0" lvl="0" marL="152396" rtl="0" algn="l">
              <a:spcBef>
                <a:spcPts val="0"/>
              </a:spcBef>
              <a:spcAft>
                <a:spcPts val="0"/>
              </a:spcAft>
              <a:buClr>
                <a:schemeClr val="dk1"/>
              </a:buClr>
              <a:buSzPts val="1800"/>
              <a:buNone/>
            </a:pPr>
            <a:r>
              <a:t/>
            </a:r>
            <a:endParaRPr/>
          </a:p>
        </p:txBody>
      </p:sp>
      <p:sp>
        <p:nvSpPr>
          <p:cNvPr id="254" name="Google Shape;254;p8"/>
          <p:cNvSpPr/>
          <p:nvPr/>
        </p:nvSpPr>
        <p:spPr>
          <a:xfrm>
            <a:off x="457200" y="3810000"/>
            <a:ext cx="12192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2400">
              <a:solidFill>
                <a:schemeClr val="dk1"/>
              </a:solidFill>
              <a:latin typeface="Times New Roman"/>
              <a:ea typeface="Times New Roman"/>
              <a:cs typeface="Times New Roman"/>
              <a:sym typeface="Times New Roman"/>
            </a:endParaRPr>
          </a:p>
        </p:txBody>
      </p:sp>
      <p:grpSp>
        <p:nvGrpSpPr>
          <p:cNvPr id="255" name="Google Shape;255;p8"/>
          <p:cNvGrpSpPr/>
          <p:nvPr/>
        </p:nvGrpSpPr>
        <p:grpSpPr>
          <a:xfrm>
            <a:off x="582613" y="3471778"/>
            <a:ext cx="10999787" cy="1328811"/>
            <a:chOff x="582613" y="3471778"/>
            <a:chExt cx="10999787" cy="1328811"/>
          </a:xfrm>
        </p:grpSpPr>
        <p:sp>
          <p:nvSpPr>
            <p:cNvPr id="256" name="Google Shape;256;p8"/>
            <p:cNvSpPr/>
            <p:nvPr/>
          </p:nvSpPr>
          <p:spPr>
            <a:xfrm>
              <a:off x="582613" y="3956050"/>
              <a:ext cx="10999787" cy="844539"/>
            </a:xfrm>
            <a:prstGeom prst="leftRightArrow">
              <a:avLst>
                <a:gd fmla="val 50000" name="adj1"/>
                <a:gd fmla="val 81538" name="adj2"/>
              </a:avLst>
            </a:prstGeom>
            <a:solidFill>
              <a:srgbClr val="5F497A"/>
            </a:solidFill>
            <a:ln cap="flat" cmpd="sng" w="19050">
              <a:solidFill>
                <a:srgbClr val="00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accent4"/>
                </a:solidFill>
                <a:latin typeface="Times New Roman"/>
                <a:ea typeface="Times New Roman"/>
                <a:cs typeface="Times New Roman"/>
                <a:sym typeface="Times New Roman"/>
              </a:endParaRPr>
            </a:p>
          </p:txBody>
        </p:sp>
        <p:sp>
          <p:nvSpPr>
            <p:cNvPr id="257" name="Google Shape;257;p8"/>
            <p:cNvSpPr txBox="1"/>
            <p:nvPr/>
          </p:nvSpPr>
          <p:spPr>
            <a:xfrm>
              <a:off x="1053476" y="3489334"/>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0</a:t>
              </a:r>
              <a:endParaRPr/>
            </a:p>
          </p:txBody>
        </p:sp>
        <p:sp>
          <p:nvSpPr>
            <p:cNvPr id="258" name="Google Shape;258;p8"/>
            <p:cNvSpPr txBox="1"/>
            <p:nvPr/>
          </p:nvSpPr>
          <p:spPr>
            <a:xfrm>
              <a:off x="3810803" y="3478599"/>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3</a:t>
              </a:r>
              <a:endParaRPr/>
            </a:p>
          </p:txBody>
        </p:sp>
        <p:sp>
          <p:nvSpPr>
            <p:cNvPr id="259" name="Google Shape;259;p8"/>
            <p:cNvSpPr txBox="1"/>
            <p:nvPr/>
          </p:nvSpPr>
          <p:spPr>
            <a:xfrm>
              <a:off x="5740604" y="3488457"/>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5</a:t>
              </a:r>
              <a:endParaRPr/>
            </a:p>
          </p:txBody>
        </p:sp>
        <p:sp>
          <p:nvSpPr>
            <p:cNvPr id="260" name="Google Shape;260;p8"/>
            <p:cNvSpPr txBox="1"/>
            <p:nvPr/>
          </p:nvSpPr>
          <p:spPr>
            <a:xfrm>
              <a:off x="6664859" y="3494382"/>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6</a:t>
              </a:r>
              <a:endParaRPr/>
            </a:p>
          </p:txBody>
        </p:sp>
        <p:sp>
          <p:nvSpPr>
            <p:cNvPr id="261" name="Google Shape;261;p8"/>
            <p:cNvSpPr txBox="1"/>
            <p:nvPr/>
          </p:nvSpPr>
          <p:spPr>
            <a:xfrm>
              <a:off x="1772587" y="3494383"/>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1</a:t>
              </a:r>
              <a:endParaRPr/>
            </a:p>
          </p:txBody>
        </p:sp>
        <p:sp>
          <p:nvSpPr>
            <p:cNvPr id="262" name="Google Shape;262;p8"/>
            <p:cNvSpPr txBox="1"/>
            <p:nvPr/>
          </p:nvSpPr>
          <p:spPr>
            <a:xfrm>
              <a:off x="7747275" y="3494381"/>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7</a:t>
              </a:r>
              <a:endParaRPr/>
            </a:p>
          </p:txBody>
        </p:sp>
        <p:sp>
          <p:nvSpPr>
            <p:cNvPr id="263" name="Google Shape;263;p8"/>
            <p:cNvSpPr txBox="1"/>
            <p:nvPr/>
          </p:nvSpPr>
          <p:spPr>
            <a:xfrm>
              <a:off x="10648320" y="3494385"/>
              <a:ext cx="63658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10</a:t>
              </a:r>
              <a:endParaRPr/>
            </a:p>
          </p:txBody>
        </p:sp>
        <p:sp>
          <p:nvSpPr>
            <p:cNvPr id="264" name="Google Shape;264;p8"/>
            <p:cNvSpPr txBox="1"/>
            <p:nvPr/>
          </p:nvSpPr>
          <p:spPr>
            <a:xfrm flipH="1">
              <a:off x="4748466" y="3478599"/>
              <a:ext cx="480526"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4</a:t>
              </a:r>
              <a:endParaRPr/>
            </a:p>
          </p:txBody>
        </p:sp>
        <p:sp>
          <p:nvSpPr>
            <p:cNvPr id="265" name="Google Shape;265;p8"/>
            <p:cNvSpPr txBox="1"/>
            <p:nvPr/>
          </p:nvSpPr>
          <p:spPr>
            <a:xfrm>
              <a:off x="8689259" y="3474117"/>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8</a:t>
              </a:r>
              <a:endParaRPr/>
            </a:p>
          </p:txBody>
        </p:sp>
        <p:sp>
          <p:nvSpPr>
            <p:cNvPr id="266" name="Google Shape;266;p8"/>
            <p:cNvSpPr txBox="1"/>
            <p:nvPr/>
          </p:nvSpPr>
          <p:spPr>
            <a:xfrm>
              <a:off x="9816168" y="3494380"/>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9</a:t>
              </a:r>
              <a:endParaRPr/>
            </a:p>
          </p:txBody>
        </p:sp>
        <p:sp>
          <p:nvSpPr>
            <p:cNvPr id="267" name="Google Shape;267;p8"/>
            <p:cNvSpPr txBox="1"/>
            <p:nvPr/>
          </p:nvSpPr>
          <p:spPr>
            <a:xfrm>
              <a:off x="2775922" y="3471778"/>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2</a:t>
              </a:r>
              <a:endParaRPr/>
            </a:p>
          </p:txBody>
        </p:sp>
      </p:grpSp>
      <p:sp>
        <p:nvSpPr>
          <p:cNvPr id="268" name="Google Shape;268;p8"/>
          <p:cNvSpPr txBox="1"/>
          <p:nvPr/>
        </p:nvSpPr>
        <p:spPr>
          <a:xfrm>
            <a:off x="608013" y="5394425"/>
            <a:ext cx="8458200"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Arial"/>
                <a:ea typeface="Arial"/>
                <a:cs typeface="Arial"/>
                <a:sym typeface="Arial"/>
              </a:rPr>
              <a:t>Where are you now?</a:t>
            </a:r>
            <a:endParaRPr/>
          </a:p>
          <a:p>
            <a:pPr indent="0" lvl="0" marL="0" marR="0" rtl="0" algn="l">
              <a:spcBef>
                <a:spcPts val="0"/>
              </a:spcBef>
              <a:spcAft>
                <a:spcPts val="0"/>
              </a:spcAft>
              <a:buNone/>
            </a:pPr>
            <a:r>
              <a:rPr b="1" lang="en-US" sz="2400">
                <a:solidFill>
                  <a:schemeClr val="dk1"/>
                </a:solidFill>
                <a:latin typeface="Arial"/>
                <a:ea typeface="Arial"/>
                <a:cs typeface="Arial"/>
                <a:sym typeface="Arial"/>
              </a:rPr>
              <a:t>Where would you like to be?</a:t>
            </a:r>
            <a:endParaRPr/>
          </a:p>
          <a:p>
            <a:pPr indent="0" lvl="0" marL="0" marR="0" rtl="0" algn="l">
              <a:spcBef>
                <a:spcPts val="0"/>
              </a:spcBef>
              <a:spcAft>
                <a:spcPts val="0"/>
              </a:spcAft>
              <a:buNone/>
            </a:pPr>
            <a:r>
              <a:rPr b="1" lang="en-US" sz="2400">
                <a:solidFill>
                  <a:schemeClr val="dk1"/>
                </a:solidFill>
                <a:latin typeface="Arial"/>
                <a:ea typeface="Arial"/>
                <a:cs typeface="Arial"/>
                <a:sym typeface="Arial"/>
              </a:rPr>
              <a:t>What would help you get there?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 name="Shape 273"/>
        <p:cNvGrpSpPr/>
        <p:nvPr/>
      </p:nvGrpSpPr>
      <p:grpSpPr>
        <a:xfrm>
          <a:off x="0" y="0"/>
          <a:ext cx="0" cy="0"/>
          <a:chOff x="0" y="0"/>
          <a:chExt cx="0" cy="0"/>
        </a:xfrm>
      </p:grpSpPr>
      <p:sp>
        <p:nvSpPr>
          <p:cNvPr id="274" name="Google Shape;274;p9"/>
          <p:cNvSpPr txBox="1"/>
          <p:nvPr>
            <p:ph type="title"/>
          </p:nvPr>
        </p:nvSpPr>
        <p:spPr>
          <a:xfrm>
            <a:off x="415600" y="593367"/>
            <a:ext cx="11360800" cy="7636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Clr>
                <a:schemeClr val="dk2"/>
              </a:buClr>
              <a:buSzPts val="2800"/>
              <a:buFont typeface="Arial Black"/>
              <a:buNone/>
            </a:pPr>
            <a:r>
              <a:rPr lang="en-US" sz="4320"/>
              <a:t>SOCIAL SUPPORT SCALE </a:t>
            </a:r>
            <a:endParaRPr/>
          </a:p>
        </p:txBody>
      </p:sp>
      <p:sp>
        <p:nvSpPr>
          <p:cNvPr id="275" name="Google Shape;275;p9"/>
          <p:cNvSpPr txBox="1"/>
          <p:nvPr>
            <p:ph idx="1" type="body"/>
          </p:nvPr>
        </p:nvSpPr>
        <p:spPr>
          <a:xfrm>
            <a:off x="415600" y="1536633"/>
            <a:ext cx="11360800" cy="4555200"/>
          </a:xfrm>
          <a:prstGeom prst="rect">
            <a:avLst/>
          </a:prstGeom>
          <a:noFill/>
          <a:ln>
            <a:noFill/>
          </a:ln>
        </p:spPr>
        <p:txBody>
          <a:bodyPr anchorCtr="0" anchor="t" bIns="91425" lIns="91425" spcFirstLastPara="1" rIns="91425" wrap="square" tIns="91425">
            <a:normAutofit/>
          </a:bodyPr>
          <a:lstStyle/>
          <a:p>
            <a:pPr indent="-457188" lvl="0" marL="609585" rtl="0" algn="l">
              <a:spcBef>
                <a:spcPts val="0"/>
              </a:spcBef>
              <a:spcAft>
                <a:spcPts val="0"/>
              </a:spcAft>
              <a:buClr>
                <a:schemeClr val="dk1"/>
              </a:buClr>
              <a:buSzPts val="1800"/>
              <a:buChar char="●"/>
            </a:pPr>
            <a:r>
              <a:rPr b="0" lang="en-US"/>
              <a:t>Indicate your </a:t>
            </a:r>
            <a:r>
              <a:rPr lang="en-US"/>
              <a:t>Social Support Level </a:t>
            </a:r>
            <a:r>
              <a:rPr b="0" lang="en-US"/>
              <a:t>on a scale from 0 🡪 10, where 0 is NOT SUPPORTED at all and 10 is extremely SUPPORTED.</a:t>
            </a:r>
            <a:endParaRPr/>
          </a:p>
          <a:p>
            <a:pPr indent="0" lvl="0" marL="152396" rtl="0" algn="l">
              <a:spcBef>
                <a:spcPts val="0"/>
              </a:spcBef>
              <a:spcAft>
                <a:spcPts val="0"/>
              </a:spcAft>
              <a:buClr>
                <a:schemeClr val="dk1"/>
              </a:buClr>
              <a:buSzPts val="1800"/>
              <a:buNone/>
            </a:pPr>
            <a:r>
              <a:t/>
            </a:r>
            <a:endParaRPr/>
          </a:p>
        </p:txBody>
      </p:sp>
      <p:sp>
        <p:nvSpPr>
          <p:cNvPr id="276" name="Google Shape;276;p9"/>
          <p:cNvSpPr/>
          <p:nvPr/>
        </p:nvSpPr>
        <p:spPr>
          <a:xfrm>
            <a:off x="457200" y="3810000"/>
            <a:ext cx="12192000" cy="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2400">
              <a:solidFill>
                <a:schemeClr val="dk1"/>
              </a:solidFill>
              <a:latin typeface="Times New Roman"/>
              <a:ea typeface="Times New Roman"/>
              <a:cs typeface="Times New Roman"/>
              <a:sym typeface="Times New Roman"/>
            </a:endParaRPr>
          </a:p>
        </p:txBody>
      </p:sp>
      <p:sp>
        <p:nvSpPr>
          <p:cNvPr id="277" name="Google Shape;277;p9"/>
          <p:cNvSpPr/>
          <p:nvPr/>
        </p:nvSpPr>
        <p:spPr>
          <a:xfrm>
            <a:off x="582613" y="3956050"/>
            <a:ext cx="10999787" cy="844539"/>
          </a:xfrm>
          <a:prstGeom prst="leftRightArrow">
            <a:avLst>
              <a:gd fmla="val 50000" name="adj1"/>
              <a:gd fmla="val 81538" name="adj2"/>
            </a:avLst>
          </a:prstGeom>
          <a:solidFill>
            <a:srgbClr val="76923C"/>
          </a:solidFill>
          <a:ln cap="flat" cmpd="sng" w="19050">
            <a:solidFill>
              <a:srgbClr val="00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accent4"/>
              </a:solidFill>
              <a:latin typeface="Times New Roman"/>
              <a:ea typeface="Times New Roman"/>
              <a:cs typeface="Times New Roman"/>
              <a:sym typeface="Times New Roman"/>
            </a:endParaRPr>
          </a:p>
        </p:txBody>
      </p:sp>
      <p:sp>
        <p:nvSpPr>
          <p:cNvPr id="278" name="Google Shape;278;p9"/>
          <p:cNvSpPr txBox="1"/>
          <p:nvPr/>
        </p:nvSpPr>
        <p:spPr>
          <a:xfrm>
            <a:off x="1053476" y="3489334"/>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0</a:t>
            </a:r>
            <a:endParaRPr/>
          </a:p>
        </p:txBody>
      </p:sp>
      <p:sp>
        <p:nvSpPr>
          <p:cNvPr id="279" name="Google Shape;279;p9"/>
          <p:cNvSpPr txBox="1"/>
          <p:nvPr/>
        </p:nvSpPr>
        <p:spPr>
          <a:xfrm>
            <a:off x="3810803" y="3478599"/>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3</a:t>
            </a:r>
            <a:endParaRPr/>
          </a:p>
        </p:txBody>
      </p:sp>
      <p:sp>
        <p:nvSpPr>
          <p:cNvPr id="280" name="Google Shape;280;p9"/>
          <p:cNvSpPr txBox="1"/>
          <p:nvPr/>
        </p:nvSpPr>
        <p:spPr>
          <a:xfrm>
            <a:off x="5740604" y="3488457"/>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5</a:t>
            </a:r>
            <a:endParaRPr/>
          </a:p>
        </p:txBody>
      </p:sp>
      <p:sp>
        <p:nvSpPr>
          <p:cNvPr id="281" name="Google Shape;281;p9"/>
          <p:cNvSpPr txBox="1"/>
          <p:nvPr/>
        </p:nvSpPr>
        <p:spPr>
          <a:xfrm>
            <a:off x="6664859" y="3494382"/>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6</a:t>
            </a:r>
            <a:endParaRPr/>
          </a:p>
        </p:txBody>
      </p:sp>
      <p:sp>
        <p:nvSpPr>
          <p:cNvPr id="282" name="Google Shape;282;p9"/>
          <p:cNvSpPr txBox="1"/>
          <p:nvPr/>
        </p:nvSpPr>
        <p:spPr>
          <a:xfrm>
            <a:off x="1772587" y="3494383"/>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1</a:t>
            </a:r>
            <a:endParaRPr/>
          </a:p>
        </p:txBody>
      </p:sp>
      <p:sp>
        <p:nvSpPr>
          <p:cNvPr id="283" name="Google Shape;283;p9"/>
          <p:cNvSpPr txBox="1"/>
          <p:nvPr/>
        </p:nvSpPr>
        <p:spPr>
          <a:xfrm>
            <a:off x="7747275" y="3494381"/>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7</a:t>
            </a:r>
            <a:endParaRPr/>
          </a:p>
        </p:txBody>
      </p:sp>
      <p:sp>
        <p:nvSpPr>
          <p:cNvPr id="284" name="Google Shape;284;p9"/>
          <p:cNvSpPr txBox="1"/>
          <p:nvPr/>
        </p:nvSpPr>
        <p:spPr>
          <a:xfrm>
            <a:off x="10648320" y="3494385"/>
            <a:ext cx="63658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10</a:t>
            </a:r>
            <a:endParaRPr/>
          </a:p>
        </p:txBody>
      </p:sp>
      <p:sp>
        <p:nvSpPr>
          <p:cNvPr id="285" name="Google Shape;285;p9"/>
          <p:cNvSpPr txBox="1"/>
          <p:nvPr/>
        </p:nvSpPr>
        <p:spPr>
          <a:xfrm flipH="1">
            <a:off x="4748466" y="3478599"/>
            <a:ext cx="480526"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4</a:t>
            </a:r>
            <a:endParaRPr/>
          </a:p>
        </p:txBody>
      </p:sp>
      <p:sp>
        <p:nvSpPr>
          <p:cNvPr id="286" name="Google Shape;286;p9"/>
          <p:cNvSpPr txBox="1"/>
          <p:nvPr/>
        </p:nvSpPr>
        <p:spPr>
          <a:xfrm>
            <a:off x="8689259" y="3474117"/>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8</a:t>
            </a:r>
            <a:endParaRPr/>
          </a:p>
        </p:txBody>
      </p:sp>
      <p:sp>
        <p:nvSpPr>
          <p:cNvPr id="287" name="Google Shape;287;p9"/>
          <p:cNvSpPr txBox="1"/>
          <p:nvPr/>
        </p:nvSpPr>
        <p:spPr>
          <a:xfrm>
            <a:off x="9816168" y="3494380"/>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9</a:t>
            </a:r>
            <a:endParaRPr/>
          </a:p>
        </p:txBody>
      </p:sp>
      <p:sp>
        <p:nvSpPr>
          <p:cNvPr id="288" name="Google Shape;288;p9"/>
          <p:cNvSpPr txBox="1"/>
          <p:nvPr/>
        </p:nvSpPr>
        <p:spPr>
          <a:xfrm>
            <a:off x="2775922" y="3471778"/>
            <a:ext cx="3048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Arial Black"/>
                <a:ea typeface="Arial Black"/>
                <a:cs typeface="Arial Black"/>
                <a:sym typeface="Arial Black"/>
              </a:rPr>
              <a:t>2</a:t>
            </a:r>
            <a:endParaRPr/>
          </a:p>
        </p:txBody>
      </p:sp>
      <p:sp>
        <p:nvSpPr>
          <p:cNvPr id="289" name="Google Shape;289;p9"/>
          <p:cNvSpPr txBox="1"/>
          <p:nvPr/>
        </p:nvSpPr>
        <p:spPr>
          <a:xfrm>
            <a:off x="608013" y="5394425"/>
            <a:ext cx="8458200"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Arial"/>
                <a:ea typeface="Arial"/>
                <a:cs typeface="Arial"/>
                <a:sym typeface="Arial"/>
              </a:rPr>
              <a:t>Where are you now?</a:t>
            </a:r>
            <a:endParaRPr/>
          </a:p>
          <a:p>
            <a:pPr indent="0" lvl="0" marL="0" marR="0" rtl="0" algn="l">
              <a:spcBef>
                <a:spcPts val="0"/>
              </a:spcBef>
              <a:spcAft>
                <a:spcPts val="0"/>
              </a:spcAft>
              <a:buNone/>
            </a:pPr>
            <a:r>
              <a:rPr b="1" lang="en-US" sz="2400">
                <a:solidFill>
                  <a:schemeClr val="dk1"/>
                </a:solidFill>
                <a:latin typeface="Arial"/>
                <a:ea typeface="Arial"/>
                <a:cs typeface="Arial"/>
                <a:sym typeface="Arial"/>
              </a:rPr>
              <a:t>Where would you like to be?</a:t>
            </a:r>
            <a:endParaRPr/>
          </a:p>
          <a:p>
            <a:pPr indent="0" lvl="0" marL="0" marR="0" rtl="0" algn="l">
              <a:spcBef>
                <a:spcPts val="0"/>
              </a:spcBef>
              <a:spcAft>
                <a:spcPts val="0"/>
              </a:spcAft>
              <a:buNone/>
            </a:pPr>
            <a:r>
              <a:rPr b="1" lang="en-US" sz="2400">
                <a:solidFill>
                  <a:schemeClr val="dk1"/>
                </a:solidFill>
                <a:latin typeface="Arial"/>
                <a:ea typeface="Arial"/>
                <a:cs typeface="Arial"/>
                <a:sym typeface="Arial"/>
              </a:rPr>
              <a:t>What would help you get there?</a:t>
            </a:r>
            <a:endParaRPr/>
          </a:p>
        </p:txBody>
      </p:sp>
    </p:spTree>
  </p:cSld>
  <p:clrMapOvr>
    <a:masterClrMapping/>
  </p:clrMapOvr>
</p:sld>
</file>

<file path=ppt/theme/theme1.xml><?xml version="1.0" encoding="utf-8"?>
<a:theme xmlns:a="http://schemas.openxmlformats.org/drawingml/2006/main" xmlns:r="http://schemas.openxmlformats.org/officeDocument/2006/relationships" name="Theme1">
  <a:themeElements>
    <a:clrScheme name="Office 2007-2010">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Essential">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2016-04-01T15:06:55Z</dcterms:created>
  <dc:creator>Jagvir Singh</dc:creator>
</cp:coreProperties>
</file>