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sldIdLst>
    <p:sldId id="265" r:id="rId3"/>
    <p:sldId id="257" r:id="rId4"/>
    <p:sldId id="266" r:id="rId5"/>
    <p:sldId id="268" r:id="rId6"/>
    <p:sldId id="269" r:id="rId7"/>
    <p:sldId id="270" r:id="rId8"/>
    <p:sldId id="271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E8914E-A3F9-46F6-97AF-8328F3A9ECF6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64FD90-DD26-4A8F-8C41-4022DEE3F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61473A6-C488-4FED-BBBA-A17B2B0E954C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/>
              <a:t>9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11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910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96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6526A5BA-9126-448C-8412-6AE2B3340D9F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/>
              <a:t>12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9114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DC4A36-92E9-43C6-B204-926F68F97E7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4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27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7BB00-89FE-4E15-9A05-F0533C229A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4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71B6E-ABDE-415D-B55E-83794D00C1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3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C0A7-E66A-48CE-B88E-F961649AFD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1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D8635-57D1-4C50-AC6C-291F910DCD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6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6C98-DE43-44E6-AB92-D51B5B63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7AE7-86A8-4EBF-87DC-6D7EE1B74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74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6C98-DE43-44E6-AB92-D51B5B63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7AE7-86A8-4EBF-87DC-6D7EE1B74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30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6C98-DE43-44E6-AB92-D51B5B63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7AE7-86A8-4EBF-87DC-6D7EE1B74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2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6C98-DE43-44E6-AB92-D51B5B63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7AE7-86A8-4EBF-87DC-6D7EE1B74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25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6C98-DE43-44E6-AB92-D51B5B63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7AE7-86A8-4EBF-87DC-6D7EE1B74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47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6C98-DE43-44E6-AB92-D51B5B63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7AE7-86A8-4EBF-87DC-6D7EE1B74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94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6C98-DE43-44E6-AB92-D51B5B63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7AE7-86A8-4EBF-87DC-6D7EE1B74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8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F6DE1-D2D3-4340-8333-BB63F94A86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01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6C98-DE43-44E6-AB92-D51B5B63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7AE7-86A8-4EBF-87DC-6D7EE1B74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2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6C98-DE43-44E6-AB92-D51B5B63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7AE7-86A8-4EBF-87DC-6D7EE1B74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63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6C98-DE43-44E6-AB92-D51B5B63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7AE7-86A8-4EBF-87DC-6D7EE1B74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6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6C98-DE43-44E6-AB92-D51B5B63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7AE7-86A8-4EBF-87DC-6D7EE1B74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5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C8C1D-EFF9-49BC-A051-CA09D9CE3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3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BC2C7-34C5-4D28-9B57-9D6CBC994B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9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7728-7068-44F1-90C4-B927FD5CCC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3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8D82A-C334-4753-845F-E3DFF7BFA4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2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E9A38-4D7D-4DE2-8313-8523F09C87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3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C95DD-11D7-489F-8B50-C20B239B4E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7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9490A-30B3-4CE2-A203-3DC55C09A7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0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7B14E-6824-4E53-820E-56BD9DA39A4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7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7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7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805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6C98-DE43-44E6-AB92-D51B5B63A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57AE7-86A8-4EBF-87DC-6D7EE1B74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7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odyArt@michigan.gov" TargetMode="External"/><Relationship Id="rId7" Type="http://schemas.openxmlformats.org/officeDocument/2006/relationships/hyperlink" Target="http://www.michigan.gov/bodyar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b.Morrill@nwhealth.org" TargetMode="External"/><Relationship Id="rId5" Type="http://schemas.openxmlformats.org/officeDocument/2006/relationships/hyperlink" Target="mailto:garciad2@michigan.gov" TargetMode="External"/><Relationship Id="rId4" Type="http://schemas.openxmlformats.org/officeDocument/2006/relationships/hyperlink" Target="mailto:kucabm@michigan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igslist.org/about/terms.of.use" TargetMode="External"/><Relationship Id="rId2" Type="http://schemas.openxmlformats.org/officeDocument/2006/relationships/hyperlink" Target="https://instagram.com/about/legal/ter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legal/terms/updat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1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Part 3 MEHA Body Art </a:t>
            </a:r>
            <a:r>
              <a:rPr lang="en-US" dirty="0" err="1" smtClean="0"/>
              <a:t>Enforcemenet</a:t>
            </a:r>
            <a:r>
              <a:rPr lang="en-US" dirty="0" smtClean="0"/>
              <a:t> Presentation of 3-16-2016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9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Interagency Coordination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267200" y="1571625"/>
            <a:ext cx="1752600" cy="92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LHD EH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376205" y="3438877"/>
            <a:ext cx="2843727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COUNTY PROSECUTOR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LAW ENFORCEMENT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241000" y="1585913"/>
            <a:ext cx="1031052" cy="9233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MDHHS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460138" y="3476626"/>
            <a:ext cx="1043876" cy="12003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LHD CD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488339" y="5715000"/>
            <a:ext cx="2377575" cy="9233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JUDGE or Magistrate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575451" y="5552245"/>
            <a:ext cx="1406625" cy="9233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Physician Clinic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Hospital</a:t>
            </a: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4548964" y="2599121"/>
            <a:ext cx="381000" cy="7620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 rot="263673">
            <a:off x="3584046" y="4941504"/>
            <a:ext cx="387235" cy="719858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 rot="1587502">
            <a:off x="8615777" y="4635572"/>
            <a:ext cx="381000" cy="788209"/>
          </a:xfrm>
          <a:prstGeom prst="upDownArrow">
            <a:avLst>
              <a:gd name="adj1" fmla="val 50000"/>
              <a:gd name="adj2" fmla="val 4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 rot="-2128250">
            <a:off x="8444346" y="2466086"/>
            <a:ext cx="381000" cy="1129279"/>
          </a:xfrm>
          <a:prstGeom prst="upDownArrow">
            <a:avLst>
              <a:gd name="adj1" fmla="val 50000"/>
              <a:gd name="adj2" fmla="val 4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1757" name="AutoShape 14"/>
          <p:cNvSpPr>
            <a:spLocks noChangeArrowheads="1"/>
          </p:cNvSpPr>
          <p:nvPr/>
        </p:nvSpPr>
        <p:spPr bwMode="auto">
          <a:xfrm rot="-5400000">
            <a:off x="6438900" y="1471613"/>
            <a:ext cx="381000" cy="1219200"/>
          </a:xfrm>
          <a:prstGeom prst="upDown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5105400" y="2595563"/>
            <a:ext cx="217714" cy="7655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5214257" y="2633958"/>
            <a:ext cx="1839686" cy="1397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 flipV="1">
            <a:off x="5219929" y="4777320"/>
            <a:ext cx="2323870" cy="13186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V="1">
            <a:off x="4160589" y="4986338"/>
            <a:ext cx="593163" cy="6888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4662508" y="2460331"/>
            <a:ext cx="3041208" cy="33360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7844517" y="2625639"/>
            <a:ext cx="104775" cy="28110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6000750" y="2438557"/>
            <a:ext cx="2459388" cy="129524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684623" y="1232694"/>
            <a:ext cx="1531939" cy="1447800"/>
            <a:chOff x="-144" y="934"/>
            <a:chExt cx="965" cy="912"/>
          </a:xfrm>
        </p:grpSpPr>
        <p:sp>
          <p:nvSpPr>
            <p:cNvPr id="31768" name="Oval 24"/>
            <p:cNvSpPr>
              <a:spLocks noChangeArrowheads="1"/>
            </p:cNvSpPr>
            <p:nvPr/>
          </p:nvSpPr>
          <p:spPr bwMode="auto">
            <a:xfrm>
              <a:off x="-144" y="934"/>
              <a:ext cx="960" cy="9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6889" name="Text Box 25"/>
            <p:cNvSpPr txBox="1">
              <a:spLocks noChangeArrowheads="1"/>
            </p:cNvSpPr>
            <p:nvPr/>
          </p:nvSpPr>
          <p:spPr bwMode="auto">
            <a:xfrm>
              <a:off x="-144" y="1260"/>
              <a:ext cx="9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COMPLAINT</a:t>
              </a:r>
            </a:p>
          </p:txBody>
        </p:sp>
      </p:grpSp>
      <p:sp>
        <p:nvSpPr>
          <p:cNvPr id="4" name="Left-Right Arrow 3"/>
          <p:cNvSpPr/>
          <p:nvPr/>
        </p:nvSpPr>
        <p:spPr bwMode="auto">
          <a:xfrm>
            <a:off x="3228856" y="1828800"/>
            <a:ext cx="1038345" cy="406051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9449546" y="1585913"/>
            <a:ext cx="877163" cy="9233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MDEQ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 rot="16200000">
            <a:off x="8673653" y="1457721"/>
            <a:ext cx="381000" cy="1170783"/>
          </a:xfrm>
          <a:prstGeom prst="upDown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9" grpId="0" animBg="1"/>
      <p:bldP spid="36880" grpId="0" animBg="1"/>
      <p:bldP spid="36882" grpId="0" animBg="1"/>
      <p:bldP spid="36883" grpId="0" animBg="1"/>
      <p:bldP spid="36884" grpId="0" animBg="1"/>
      <p:bldP spid="36885" grpId="0" animBg="1"/>
      <p:bldP spid="368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Lessons Learned</a:t>
            </a: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2209800" y="1143001"/>
            <a:ext cx="2590800" cy="652463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182880" bIns="18288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Legal Authority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4852328" y="1143002"/>
            <a:ext cx="5139828" cy="615553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  </a:t>
            </a:r>
            <a:r>
              <a:rPr lang="en-US" altLang="en-US" sz="1600" dirty="0">
                <a:solidFill>
                  <a:srgbClr val="FFFFFF"/>
                </a:solidFill>
              </a:rPr>
              <a:t>Federal, State and/or Local Laws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FFFF"/>
                </a:solidFill>
              </a:rPr>
              <a:t>HIPAA, Public Health Code, 2010 PA 375, Ordinance 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2205039" y="1912938"/>
            <a:ext cx="2605087" cy="379412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Relevant Facts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4852761" y="1912938"/>
            <a:ext cx="5138965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 Who, What, Where, When, Why</a:t>
            </a:r>
          </a:p>
        </p:txBody>
      </p:sp>
      <p:sp>
        <p:nvSpPr>
          <p:cNvPr id="32774" name="Text Box 13"/>
          <p:cNvSpPr txBox="1">
            <a:spLocks noChangeArrowheads="1"/>
          </p:cNvSpPr>
          <p:nvPr/>
        </p:nvSpPr>
        <p:spPr bwMode="auto">
          <a:xfrm>
            <a:off x="2201864" y="2396888"/>
            <a:ext cx="2581274" cy="923330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0" bIns="18288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How Condition or Activity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Threatens Public Health</a:t>
            </a:r>
          </a:p>
        </p:txBody>
      </p:sp>
      <p:sp>
        <p:nvSpPr>
          <p:cNvPr id="32775" name="Text Box 14"/>
          <p:cNvSpPr txBox="1">
            <a:spLocks noChangeArrowheads="1"/>
          </p:cNvSpPr>
          <p:nvPr/>
        </p:nvSpPr>
        <p:spPr bwMode="auto">
          <a:xfrm>
            <a:off x="4821239" y="2396889"/>
            <a:ext cx="5170487" cy="958017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 Violation of Specific Law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 Injurious to Public’s Health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 Both</a:t>
            </a:r>
          </a:p>
        </p:txBody>
      </p:sp>
      <p:sp>
        <p:nvSpPr>
          <p:cNvPr id="32776" name="Text Box 18"/>
          <p:cNvSpPr txBox="1">
            <a:spLocks noChangeArrowheads="1"/>
          </p:cNvSpPr>
          <p:nvPr/>
        </p:nvSpPr>
        <p:spPr bwMode="auto">
          <a:xfrm>
            <a:off x="2211388" y="3436938"/>
            <a:ext cx="2571750" cy="652462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182880" bIns="18288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Action Required</a:t>
            </a:r>
          </a:p>
        </p:txBody>
      </p:sp>
      <p:sp>
        <p:nvSpPr>
          <p:cNvPr id="32777" name="Text Box 19"/>
          <p:cNvSpPr txBox="1">
            <a:spLocks noChangeArrowheads="1"/>
          </p:cNvSpPr>
          <p:nvPr/>
        </p:nvSpPr>
        <p:spPr bwMode="auto">
          <a:xfrm>
            <a:off x="4810125" y="3435350"/>
            <a:ext cx="5181600" cy="65405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 Know Your Local Attorneys, Health Officers, Judges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 Cooperation with Interagencies</a:t>
            </a:r>
          </a:p>
        </p:txBody>
      </p:sp>
      <p:sp>
        <p:nvSpPr>
          <p:cNvPr id="32778" name="Text Box 21"/>
          <p:cNvSpPr txBox="1">
            <a:spLocks noChangeArrowheads="1"/>
          </p:cNvSpPr>
          <p:nvPr/>
        </p:nvSpPr>
        <p:spPr bwMode="auto">
          <a:xfrm>
            <a:off x="2201864" y="4198938"/>
            <a:ext cx="2574925" cy="652462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182880" bIns="18288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Consequences</a:t>
            </a:r>
          </a:p>
        </p:txBody>
      </p:sp>
      <p:sp>
        <p:nvSpPr>
          <p:cNvPr id="32779" name="Text Box 22"/>
          <p:cNvSpPr txBox="1">
            <a:spLocks noChangeArrowheads="1"/>
          </p:cNvSpPr>
          <p:nvPr/>
        </p:nvSpPr>
        <p:spPr bwMode="auto">
          <a:xfrm>
            <a:off x="4808539" y="4197350"/>
            <a:ext cx="5183187" cy="65405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 Preventing Imminent Public Health Hazard (Pro)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Communication Gaps between Agencies</a:t>
            </a:r>
          </a:p>
        </p:txBody>
      </p:sp>
      <p:sp>
        <p:nvSpPr>
          <p:cNvPr id="32780" name="Text Box 24"/>
          <p:cNvSpPr txBox="1">
            <a:spLocks noChangeArrowheads="1"/>
          </p:cNvSpPr>
          <p:nvPr/>
        </p:nvSpPr>
        <p:spPr bwMode="auto">
          <a:xfrm>
            <a:off x="2211388" y="4960939"/>
            <a:ext cx="2565400" cy="923925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310896" bIns="310896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Right to Review</a:t>
            </a:r>
          </a:p>
        </p:txBody>
      </p:sp>
      <p:sp>
        <p:nvSpPr>
          <p:cNvPr id="32781" name="Text Box 25"/>
          <p:cNvSpPr txBox="1">
            <a:spLocks noChangeArrowheads="1"/>
          </p:cNvSpPr>
          <p:nvPr/>
        </p:nvSpPr>
        <p:spPr bwMode="auto">
          <a:xfrm>
            <a:off x="4808539" y="4956175"/>
            <a:ext cx="5183187" cy="928688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Due Process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 Substantive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 Procedural</a:t>
            </a:r>
          </a:p>
        </p:txBody>
      </p:sp>
      <p:sp>
        <p:nvSpPr>
          <p:cNvPr id="32782" name="Text Box 27"/>
          <p:cNvSpPr txBox="1">
            <a:spLocks noChangeArrowheads="1"/>
          </p:cNvSpPr>
          <p:nvPr/>
        </p:nvSpPr>
        <p:spPr bwMode="auto">
          <a:xfrm>
            <a:off x="2211389" y="5983288"/>
            <a:ext cx="2554287" cy="379412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Signature &amp; Title</a:t>
            </a:r>
          </a:p>
        </p:txBody>
      </p:sp>
      <p:sp>
        <p:nvSpPr>
          <p:cNvPr id="32783" name="Text Box 28"/>
          <p:cNvSpPr txBox="1">
            <a:spLocks noChangeArrowheads="1"/>
          </p:cNvSpPr>
          <p:nvPr/>
        </p:nvSpPr>
        <p:spPr bwMode="auto">
          <a:xfrm>
            <a:off x="4797425" y="5983288"/>
            <a:ext cx="5194300" cy="37941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 Legal Authority to Issue an Order</a:t>
            </a:r>
          </a:p>
        </p:txBody>
      </p:sp>
    </p:spTree>
    <p:extLst>
      <p:ext uri="{BB962C8B-B14F-4D97-AF65-F5344CB8AC3E}">
        <p14:creationId xmlns:p14="http://schemas.microsoft.com/office/powerpoint/2010/main" val="13383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286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Open Issues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Deputize Sanitarians?</a:t>
            </a:r>
          </a:p>
          <a:p>
            <a:pPr eaLnBrk="1" hangingPunct="1">
              <a:defRPr/>
            </a:pPr>
            <a:r>
              <a:rPr lang="en-US" dirty="0" smtClean="0"/>
              <a:t>What is MDHHS role as it relates to other local governmental agencies and responsibilities?</a:t>
            </a:r>
          </a:p>
          <a:p>
            <a:pPr eaLnBrk="1" hangingPunct="1">
              <a:defRPr/>
            </a:pPr>
            <a:r>
              <a:rPr lang="en-US" dirty="0" smtClean="0"/>
              <a:t>Library funds?  Distinguish between MCL 333.109(1) and (2) or MCL 333.110</a:t>
            </a:r>
          </a:p>
          <a:p>
            <a:pPr eaLnBrk="1" hangingPunct="1">
              <a:defRPr/>
            </a:pPr>
            <a:r>
              <a:rPr lang="en-US" dirty="0" smtClean="0"/>
              <a:t>Civil Action? actual damages determined by Court Order</a:t>
            </a:r>
          </a:p>
          <a:p>
            <a:pPr eaLnBrk="1" hangingPunct="1">
              <a:defRPr/>
            </a:pPr>
            <a:r>
              <a:rPr lang="en-US" dirty="0" smtClean="0"/>
              <a:t>Criminal Action? Penalties - imprisonment, fine or both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33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544762"/>
          </a:xfrm>
        </p:spPr>
        <p:txBody>
          <a:bodyPr/>
          <a:lstStyle/>
          <a:p>
            <a:r>
              <a:rPr lang="en-US" dirty="0" smtClean="0"/>
              <a:t>Questions or Comments???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0" y="0"/>
            <a:ext cx="8915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CONTACT INFORMATION</a:t>
            </a:r>
          </a:p>
        </p:txBody>
      </p:sp>
      <p:sp>
        <p:nvSpPr>
          <p:cNvPr id="448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0400" y="990600"/>
            <a:ext cx="7467600" cy="3048000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9600" b="1" dirty="0"/>
              <a:t>Michael Kucab, RS, REHS, MPH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9600" dirty="0"/>
              <a:t>MDHHS Body Art Licensing Coordinator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9600" dirty="0">
                <a:hlinkClick r:id="rId3"/>
              </a:rPr>
              <a:t>BodyArt@michigan.gov</a:t>
            </a:r>
            <a:r>
              <a:rPr lang="en-US" sz="9600" dirty="0"/>
              <a:t> or </a:t>
            </a:r>
            <a:r>
              <a:rPr lang="en-US" sz="9600" dirty="0">
                <a:hlinkClick r:id="rId4"/>
              </a:rPr>
              <a:t>kucabm@michigan.gov</a:t>
            </a:r>
            <a:endParaRPr lang="en-US" sz="96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9600" dirty="0"/>
              <a:t>517-335-8165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9600" b="1" dirty="0"/>
              <a:t>Deborah R. Garcia, JD, MAHS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9600" dirty="0"/>
              <a:t>MDHHS Legal Affairs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9600" dirty="0">
                <a:hlinkClick r:id="rId5"/>
              </a:rPr>
              <a:t>garciad2@michigan.gov</a:t>
            </a:r>
            <a:endParaRPr lang="en-US" sz="96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9600" dirty="0"/>
              <a:t>517-241-3374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9600" b="1" dirty="0"/>
              <a:t>Brandon Morrill, Sanitarian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9600" dirty="0"/>
              <a:t> County Health Department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9600" dirty="0">
                <a:hlinkClick r:id="rId6"/>
              </a:rPr>
              <a:t>b.Morrill@nwhealth.org</a:t>
            </a:r>
            <a:endParaRPr lang="en-US" sz="96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9600" dirty="0"/>
              <a:t>231-547-6523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96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400" dirty="0"/>
          </a:p>
        </p:txBody>
      </p:sp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2514600" y="5486400"/>
            <a:ext cx="7543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Body Art Licensing and Informational Website address:</a:t>
            </a:r>
          </a:p>
          <a:p>
            <a:r>
              <a:rPr lang="en-US" sz="2400" dirty="0">
                <a:solidFill>
                  <a:srgbClr val="FFFFFF"/>
                </a:solidFill>
                <a:hlinkClick r:id="rId7"/>
              </a:rPr>
              <a:t>www.michigan.gov/bodyart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44962"/>
          </a:xfrm>
        </p:spPr>
        <p:txBody>
          <a:bodyPr/>
          <a:lstStyle/>
          <a:p>
            <a:r>
              <a:rPr lang="en-US" sz="4800" dirty="0"/>
              <a:t>Implementation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Deborah Garcia, JD, MAHS  </a:t>
            </a:r>
            <a:br>
              <a:rPr lang="en-US" sz="3600" dirty="0"/>
            </a:br>
            <a:r>
              <a:rPr lang="en-US" sz="3600" dirty="0"/>
              <a:t>   Office of Legal Affairs, MDHHS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Social </a:t>
            </a:r>
            <a:r>
              <a:rPr lang="en-US" dirty="0"/>
              <a:t>M</a:t>
            </a:r>
            <a:r>
              <a:rPr lang="en-US" dirty="0" smtClean="0"/>
              <a:t>edia </a:t>
            </a:r>
            <a:r>
              <a:rPr lang="en-US" dirty="0"/>
              <a:t>U</a:t>
            </a:r>
            <a:r>
              <a:rPr lang="en-US" dirty="0" smtClean="0"/>
              <a:t>nlicensed </a:t>
            </a:r>
            <a:r>
              <a:rPr lang="en-US" dirty="0"/>
              <a:t>B</a:t>
            </a:r>
            <a:r>
              <a:rPr lang="en-US" dirty="0" smtClean="0"/>
              <a:t>ody </a:t>
            </a:r>
            <a:r>
              <a:rPr lang="en-US" dirty="0"/>
              <a:t>A</a:t>
            </a:r>
            <a:r>
              <a:rPr lang="en-US" dirty="0" smtClean="0"/>
              <a:t>rt </a:t>
            </a:r>
            <a:r>
              <a:rPr lang="en-US" dirty="0"/>
              <a:t>F</a:t>
            </a:r>
            <a:r>
              <a:rPr lang="en-US" dirty="0" smtClean="0"/>
              <a:t>acilities.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648200"/>
          </a:xfrm>
        </p:spPr>
        <p:txBody>
          <a:bodyPr/>
          <a:lstStyle/>
          <a:p>
            <a:r>
              <a:rPr lang="en-US" dirty="0" smtClean="0"/>
              <a:t>Instagram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https://instagram.com/about/legal/terms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Craigslist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www.craigslist.org/about/terms.of.use</a:t>
            </a:r>
            <a:endParaRPr lang="en-US" dirty="0" smtClean="0"/>
          </a:p>
          <a:p>
            <a:r>
              <a:rPr lang="en-US" dirty="0" smtClean="0"/>
              <a:t>Facebook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www.facebook.com/legal/terms/update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"/>
            <a:ext cx="8977708" cy="67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52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24000" y="-304800"/>
          <a:ext cx="10134600" cy="769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9021179" imgH="6732384" progId="Word.Document.8">
                  <p:embed/>
                </p:oleObj>
              </mc:Choice>
              <mc:Fallback>
                <p:oleObj name="Document" r:id="rId4" imgW="9021179" imgH="673238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-304800"/>
                        <a:ext cx="10134600" cy="769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0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Letter from MDHHS Bureau of Legal Affairs to County Prosecutor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048000" y="1447800"/>
          <a:ext cx="60960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3886132" imgH="5029200" progId="Acrobat.Document.11">
                  <p:embed/>
                </p:oleObj>
              </mc:Choice>
              <mc:Fallback>
                <p:oleObj name="Acrobat Document" r:id="rId3" imgW="3886132" imgH="50292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1447800"/>
                        <a:ext cx="6096000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3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Agencies Involved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4000" dirty="0"/>
              <a:t>Local Health Department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4000" dirty="0"/>
              <a:t>State of Michigan, MDHHS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4000" dirty="0"/>
              <a:t>Battle Creek Law Enforcement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4000" dirty="0"/>
              <a:t>Calhoun County Prosecutor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4000" dirty="0"/>
              <a:t>Magistrate/Court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4000" dirty="0"/>
              <a:t>Michigan 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5301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299</Words>
  <Application>Microsoft Office PowerPoint</Application>
  <PresentationFormat>Widescreen</PresentationFormat>
  <Paragraphs>84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Garamond</vt:lpstr>
      <vt:lpstr>Wingdings</vt:lpstr>
      <vt:lpstr>Stream</vt:lpstr>
      <vt:lpstr>1_Office Theme</vt:lpstr>
      <vt:lpstr>Acrobat Document</vt:lpstr>
      <vt:lpstr>Document</vt:lpstr>
      <vt:lpstr>Part 3 MEHA Body Art Enforcemenet Presentation of 3-16-2016</vt:lpstr>
      <vt:lpstr>Implementation  Deborah Garcia, JD, MAHS      Office of Legal Affairs, MDHHS  </vt:lpstr>
      <vt:lpstr>Reporting Social Media Unlicensed Body Art Facilities.</vt:lpstr>
      <vt:lpstr>PowerPoint Presentation</vt:lpstr>
      <vt:lpstr>PowerPoint Presentation</vt:lpstr>
      <vt:lpstr>PowerPoint Presentation</vt:lpstr>
      <vt:lpstr>PowerPoint Presentation</vt:lpstr>
      <vt:lpstr>Letter from MDHHS Bureau of Legal Affairs to County Prosecutor</vt:lpstr>
      <vt:lpstr>Agencies Involved</vt:lpstr>
      <vt:lpstr>Interagency Coordination</vt:lpstr>
      <vt:lpstr>Lessons Learned</vt:lpstr>
      <vt:lpstr>Open Issues</vt:lpstr>
      <vt:lpstr>Questions or Comments???</vt:lpstr>
      <vt:lpstr> CONTACT INFORMATION</vt:lpstr>
    </vt:vector>
  </TitlesOfParts>
  <Company>State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Kucab, Michael (DHHS)</dc:creator>
  <cp:lastModifiedBy>Kucab, Michael (DHHS)</cp:lastModifiedBy>
  <cp:revision>4</cp:revision>
  <cp:lastPrinted>2016-03-28T15:15:25Z</cp:lastPrinted>
  <dcterms:created xsi:type="dcterms:W3CDTF">2016-03-28T15:10:14Z</dcterms:created>
  <dcterms:modified xsi:type="dcterms:W3CDTF">2016-03-28T15:43:26Z</dcterms:modified>
</cp:coreProperties>
</file>