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3.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1.xml" ContentType="application/vnd.openxmlformats-officedocument.themeOverride+xml"/>
  <Override PartName="/ppt/notesSlides/notesSlide3.xml" ContentType="application/vnd.openxmlformats-officedocument.presentationml.notesSlide+xml"/>
  <Override PartName="/ppt/theme/themeOverride2.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3.xml" ContentType="application/vnd.openxmlformats-officedocument.themeOverride+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Override4.xml" ContentType="application/vnd.openxmlformats-officedocument.themeOverr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heme/themeOverride5.xml" ContentType="application/vnd.openxmlformats-officedocument.themeOverr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1" r:id="rId4"/>
    <p:sldMasterId id="2147483757" r:id="rId5"/>
    <p:sldMasterId id="2147483998" r:id="rId6"/>
    <p:sldMasterId id="2147483727" r:id="rId7"/>
  </p:sldMasterIdLst>
  <p:notesMasterIdLst>
    <p:notesMasterId r:id="rId30"/>
  </p:notesMasterIdLst>
  <p:sldIdLst>
    <p:sldId id="264" r:id="rId8"/>
    <p:sldId id="319" r:id="rId9"/>
    <p:sldId id="2147375320" r:id="rId10"/>
    <p:sldId id="289" r:id="rId11"/>
    <p:sldId id="314" r:id="rId12"/>
    <p:sldId id="2147375314" r:id="rId13"/>
    <p:sldId id="2147375317" r:id="rId14"/>
    <p:sldId id="2147375318" r:id="rId15"/>
    <p:sldId id="2147375316" r:id="rId16"/>
    <p:sldId id="2147375337" r:id="rId17"/>
    <p:sldId id="2147375263" r:id="rId18"/>
    <p:sldId id="316" r:id="rId19"/>
    <p:sldId id="318" r:id="rId20"/>
    <p:sldId id="2147375335" r:id="rId21"/>
    <p:sldId id="2147375336" r:id="rId22"/>
    <p:sldId id="2147375319" r:id="rId23"/>
    <p:sldId id="2147375338" r:id="rId24"/>
    <p:sldId id="2147375327" r:id="rId25"/>
    <p:sldId id="2147375321" r:id="rId26"/>
    <p:sldId id="2147375339" r:id="rId27"/>
    <p:sldId id="2147375340" r:id="rId28"/>
    <p:sldId id="214737534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C933C9B-774F-548A-36ED-E6AE3F1F794B}" name="Zaguskin, Rachel (DHHS-Contractor)" initials="ZR(C" userId="S::ZaguskinR@michigan.gov::d5701d18-498c-41d5-b5a7-151abd69558b"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485367"/>
    <a:srgbClr val="4DB748"/>
    <a:srgbClr val="548ECB"/>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6CA25E-5ADD-4120-80E7-A287B46DEE4C}" v="1045" dt="2023-02-23T15:11:32.4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686" autoAdjust="0"/>
  </p:normalViewPr>
  <p:slideViewPr>
    <p:cSldViewPr snapToGrid="0">
      <p:cViewPr>
        <p:scale>
          <a:sx n="100" d="100"/>
          <a:sy n="100" d="100"/>
        </p:scale>
        <p:origin x="954" y="1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microsoft.com/office/2018/10/relationships/authors" Target="author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notesMaster" Target="notesMasters/notesMaster1.xml"/><Relationship Id="rId35" Type="http://schemas.microsoft.com/office/2015/10/relationships/revisionInfo" Target="revisionInfo.xml"/></Relationships>
</file>

<file path=ppt/diagrams/_rels/data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diagrams/_rels/data4.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diagrams/_rels/drawing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diagrams/_rels/drawing4.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A43FF5-E1D1-4B1A-B79D-67BE735DA1CD}" type="doc">
      <dgm:prSet loTypeId="urn:microsoft.com/office/officeart/2005/8/layout/vList2" loCatId="list" qsTypeId="urn:microsoft.com/office/officeart/2005/8/quickstyle/simple3" qsCatId="simple" csTypeId="urn:microsoft.com/office/officeart/2005/8/colors/colorful3" csCatId="colorful" phldr="1"/>
      <dgm:spPr/>
      <dgm:t>
        <a:bodyPr/>
        <a:lstStyle/>
        <a:p>
          <a:endParaRPr lang="en-US"/>
        </a:p>
      </dgm:t>
    </dgm:pt>
    <dgm:pt modelId="{52657C1C-0EAE-4805-BFB1-D09ED8EDFCB0}">
      <dgm:prSet custT="1"/>
      <dgm:spPr/>
      <dgm:t>
        <a:bodyPr/>
        <a:lstStyle/>
        <a:p>
          <a:r>
            <a:rPr lang="en-US" sz="2000" b="1">
              <a:latin typeface="+mj-lt"/>
            </a:rPr>
            <a:t>Michigan Crisis and Access Line (</a:t>
          </a:r>
          <a:r>
            <a:rPr lang="en-US" sz="2000" b="1" err="1">
              <a:latin typeface="+mj-lt"/>
            </a:rPr>
            <a:t>MiCAL</a:t>
          </a:r>
          <a:r>
            <a:rPr lang="en-US" sz="2000" b="1">
              <a:latin typeface="+mj-lt"/>
            </a:rPr>
            <a:t>)/988 Center (Call)</a:t>
          </a:r>
        </a:p>
      </dgm:t>
    </dgm:pt>
    <dgm:pt modelId="{CF0C235A-E495-4E16-9346-3A96EBCC96F3}" type="parTrans" cxnId="{45AB53EB-C249-42C4-A1C4-6F2E4BD9FB0F}">
      <dgm:prSet/>
      <dgm:spPr/>
      <dgm:t>
        <a:bodyPr/>
        <a:lstStyle/>
        <a:p>
          <a:endParaRPr lang="en-US"/>
        </a:p>
      </dgm:t>
    </dgm:pt>
    <dgm:pt modelId="{44373118-89C2-430C-9D48-5725847CE2BA}" type="sibTrans" cxnId="{45AB53EB-C249-42C4-A1C4-6F2E4BD9FB0F}">
      <dgm:prSet/>
      <dgm:spPr/>
      <dgm:t>
        <a:bodyPr/>
        <a:lstStyle/>
        <a:p>
          <a:endParaRPr lang="en-US"/>
        </a:p>
      </dgm:t>
    </dgm:pt>
    <dgm:pt modelId="{0EEDAB42-2BD4-4F7E-9E74-EBF92042A7F4}">
      <dgm:prSet/>
      <dgm:spPr/>
      <dgm:t>
        <a:bodyPr/>
        <a:lstStyle/>
        <a:p>
          <a:r>
            <a:rPr lang="en-US" b="1"/>
            <a:t>Someone to talk to:</a:t>
          </a:r>
          <a:r>
            <a:rPr lang="en-US" b="0" i="0"/>
            <a:t> </a:t>
          </a:r>
          <a:r>
            <a:rPr lang="en-US"/>
            <a:t>24/7 crisis call center staffed with crisis specialists and clinical staff who provide crisis intervention and support (phone, chat, and text), meet National Suicide Prevention Line (NSPL) standards, and provide Air Traffic Control quality coordination, with real time data management. </a:t>
          </a:r>
          <a:r>
            <a:rPr lang="en-US" b="0" i="0" err="1"/>
            <a:t>MiCAL</a:t>
          </a:r>
          <a:r>
            <a:rPr lang="en-US" b="0" i="0"/>
            <a:t> will answer 988 calls, texts, chats statewide</a:t>
          </a:r>
          <a:r>
            <a:rPr lang="en-US" b="1" i="0"/>
            <a:t>.</a:t>
          </a:r>
          <a:endParaRPr lang="en-US"/>
        </a:p>
      </dgm:t>
    </dgm:pt>
    <dgm:pt modelId="{FD7D0E63-01E9-4232-9CD6-00EDB233B34C}" type="parTrans" cxnId="{5578B236-EA30-490F-969B-0EF651DCD6F6}">
      <dgm:prSet/>
      <dgm:spPr/>
      <dgm:t>
        <a:bodyPr/>
        <a:lstStyle/>
        <a:p>
          <a:endParaRPr lang="en-US"/>
        </a:p>
      </dgm:t>
    </dgm:pt>
    <dgm:pt modelId="{B315BB2C-6B33-44FA-9141-5C6854881C0D}" type="sibTrans" cxnId="{5578B236-EA30-490F-969B-0EF651DCD6F6}">
      <dgm:prSet/>
      <dgm:spPr/>
      <dgm:t>
        <a:bodyPr/>
        <a:lstStyle/>
        <a:p>
          <a:endParaRPr lang="en-US"/>
        </a:p>
      </dgm:t>
    </dgm:pt>
    <dgm:pt modelId="{12A3960E-8A4A-43F8-83F8-93CA55733B99}">
      <dgm:prSet/>
      <dgm:spPr/>
      <dgm:t>
        <a:bodyPr/>
        <a:lstStyle/>
        <a:p>
          <a:r>
            <a:rPr lang="en-US" b="1" i="0"/>
            <a:t>Goal: </a:t>
          </a:r>
          <a:r>
            <a:rPr lang="en-US" b="0" i="0"/>
            <a:t>80% of calls, chats, texts resolved on the phone.</a:t>
          </a:r>
        </a:p>
      </dgm:t>
    </dgm:pt>
    <dgm:pt modelId="{26662F9F-6AE8-4C44-85D0-C10528AD2374}" type="parTrans" cxnId="{9108B1BB-BD24-4DDF-8055-A0B6C4F3CD65}">
      <dgm:prSet/>
      <dgm:spPr/>
      <dgm:t>
        <a:bodyPr/>
        <a:lstStyle/>
        <a:p>
          <a:endParaRPr lang="en-US"/>
        </a:p>
      </dgm:t>
    </dgm:pt>
    <dgm:pt modelId="{649FF072-FE33-405B-92EE-A185CD854C35}" type="sibTrans" cxnId="{9108B1BB-BD24-4DDF-8055-A0B6C4F3CD65}">
      <dgm:prSet/>
      <dgm:spPr/>
      <dgm:t>
        <a:bodyPr/>
        <a:lstStyle/>
        <a:p>
          <a:endParaRPr lang="en-US"/>
        </a:p>
      </dgm:t>
    </dgm:pt>
    <dgm:pt modelId="{D5E4A0E3-330E-4528-95FA-95F8B5026B21}">
      <dgm:prSet custT="1"/>
      <dgm:spPr/>
      <dgm:t>
        <a:bodyPr/>
        <a:lstStyle/>
        <a:p>
          <a:r>
            <a:rPr lang="en-US" sz="2000" b="1">
              <a:latin typeface="+mj-lt"/>
            </a:rPr>
            <a:t>Mobile Teams</a:t>
          </a:r>
        </a:p>
      </dgm:t>
    </dgm:pt>
    <dgm:pt modelId="{C5754439-D2D4-4D7A-9969-60B03994CAA9}" type="parTrans" cxnId="{35E15722-86E1-42BF-9475-214B558D998D}">
      <dgm:prSet/>
      <dgm:spPr/>
      <dgm:t>
        <a:bodyPr/>
        <a:lstStyle/>
        <a:p>
          <a:endParaRPr lang="en-US"/>
        </a:p>
      </dgm:t>
    </dgm:pt>
    <dgm:pt modelId="{AAD57D8C-B486-444E-8CE8-1702636B0E09}" type="sibTrans" cxnId="{35E15722-86E1-42BF-9475-214B558D998D}">
      <dgm:prSet/>
      <dgm:spPr/>
      <dgm:t>
        <a:bodyPr/>
        <a:lstStyle/>
        <a:p>
          <a:endParaRPr lang="en-US"/>
        </a:p>
      </dgm:t>
    </dgm:pt>
    <dgm:pt modelId="{2927EB36-A905-4869-BEAD-574EF89549FA}">
      <dgm:prSet/>
      <dgm:spPr/>
      <dgm:t>
        <a:bodyPr/>
        <a:lstStyle/>
        <a:p>
          <a:r>
            <a:rPr lang="en-US" b="1"/>
            <a:t>Someone to respond: </a:t>
          </a:r>
          <a:r>
            <a:rPr lang="en-US"/>
            <a:t>Mobile crisis teams services offer community-based interventions to individuals in need whenever and wherever they are, including at home, work, or anywhere else in the community where the person is experiencing a crisis. Community Mental Health Service Providers (CMHSPs), Certified Community Behavioral Health </a:t>
          </a:r>
          <a:r>
            <a:rPr lang="en-US" err="1"/>
            <a:t>Clinis</a:t>
          </a:r>
          <a:r>
            <a:rPr lang="en-US"/>
            <a:t> (CCBHCs), and a few private agencies currently provide this service but there are variations in this service in terms of population served, hours, and location. </a:t>
          </a:r>
        </a:p>
      </dgm:t>
    </dgm:pt>
    <dgm:pt modelId="{FC0E2FC0-C92C-4FB1-9F60-A33A8C463F13}" type="parTrans" cxnId="{5BC19AB9-2FAE-4337-8BDE-D040EA2E35E2}">
      <dgm:prSet/>
      <dgm:spPr/>
      <dgm:t>
        <a:bodyPr/>
        <a:lstStyle/>
        <a:p>
          <a:endParaRPr lang="en-US"/>
        </a:p>
      </dgm:t>
    </dgm:pt>
    <dgm:pt modelId="{952C05B4-68F7-42F4-A346-88381319EF74}" type="sibTrans" cxnId="{5BC19AB9-2FAE-4337-8BDE-D040EA2E35E2}">
      <dgm:prSet/>
      <dgm:spPr/>
      <dgm:t>
        <a:bodyPr/>
        <a:lstStyle/>
        <a:p>
          <a:endParaRPr lang="en-US"/>
        </a:p>
      </dgm:t>
    </dgm:pt>
    <dgm:pt modelId="{9D12484B-D10F-44CF-848E-113B123DD060}">
      <dgm:prSet/>
      <dgm:spPr/>
      <dgm:t>
        <a:bodyPr/>
        <a:lstStyle/>
        <a:p>
          <a:r>
            <a:rPr lang="en-US" b="1" i="0"/>
            <a:t>Goal: </a:t>
          </a:r>
          <a:r>
            <a:rPr lang="en-US" b="0" i="0"/>
            <a:t>70% are resolved in the field.</a:t>
          </a:r>
        </a:p>
      </dgm:t>
    </dgm:pt>
    <dgm:pt modelId="{A91C0FF3-6A09-4822-A5BB-06799BF6043E}" type="parTrans" cxnId="{1A7425E0-202A-4366-82F7-1037E144E6AE}">
      <dgm:prSet/>
      <dgm:spPr/>
      <dgm:t>
        <a:bodyPr/>
        <a:lstStyle/>
        <a:p>
          <a:endParaRPr lang="en-US"/>
        </a:p>
      </dgm:t>
    </dgm:pt>
    <dgm:pt modelId="{315448DC-E635-4E43-A4FE-69A3BB10BA81}" type="sibTrans" cxnId="{1A7425E0-202A-4366-82F7-1037E144E6AE}">
      <dgm:prSet/>
      <dgm:spPr/>
      <dgm:t>
        <a:bodyPr/>
        <a:lstStyle/>
        <a:p>
          <a:endParaRPr lang="en-US"/>
        </a:p>
      </dgm:t>
    </dgm:pt>
    <dgm:pt modelId="{13CB4A0D-C9AE-4312-9873-7AFC788E58A4}">
      <dgm:prSet custT="1">
        <dgm:style>
          <a:lnRef idx="1">
            <a:schemeClr val="accent2"/>
          </a:lnRef>
          <a:fillRef idx="2">
            <a:schemeClr val="accent2"/>
          </a:fillRef>
          <a:effectRef idx="1">
            <a:schemeClr val="accent2"/>
          </a:effectRef>
          <a:fontRef idx="minor">
            <a:schemeClr val="dk1"/>
          </a:fontRef>
        </dgm:style>
      </dgm:prSet>
      <dgm:spPr/>
      <dgm:t>
        <a:bodyPr/>
        <a:lstStyle/>
        <a:p>
          <a:r>
            <a:rPr lang="en-US" sz="2000" b="1">
              <a:latin typeface="+mj-lt"/>
            </a:rPr>
            <a:t>Crisis Stabilization Unit (CSU)</a:t>
          </a:r>
        </a:p>
      </dgm:t>
    </dgm:pt>
    <dgm:pt modelId="{7CBA1A11-CE75-4780-AC2E-F42650D419E6}" type="parTrans" cxnId="{80DDA532-CAF0-418F-8817-D48FBE4EFAF4}">
      <dgm:prSet/>
      <dgm:spPr/>
      <dgm:t>
        <a:bodyPr/>
        <a:lstStyle/>
        <a:p>
          <a:endParaRPr lang="en-US"/>
        </a:p>
      </dgm:t>
    </dgm:pt>
    <dgm:pt modelId="{E35FFB2A-1883-4594-9820-6753C3E815C6}" type="sibTrans" cxnId="{80DDA532-CAF0-418F-8817-D48FBE4EFAF4}">
      <dgm:prSet/>
      <dgm:spPr/>
      <dgm:t>
        <a:bodyPr/>
        <a:lstStyle/>
        <a:p>
          <a:endParaRPr lang="en-US"/>
        </a:p>
      </dgm:t>
    </dgm:pt>
    <dgm:pt modelId="{B13DD6F5-CD53-4F2E-BD82-2D79D8EC6535}">
      <dgm:prSet/>
      <dgm:spPr/>
      <dgm:t>
        <a:bodyPr/>
        <a:lstStyle/>
        <a:p>
          <a:r>
            <a:rPr lang="en-US" b="1"/>
            <a:t>Somewhere to go:</a:t>
          </a:r>
          <a:r>
            <a:rPr lang="en-US" b="0" i="0"/>
            <a:t> a pre-screening unit or a facility that provides unscheduled clinical services designated to prevent or ameliorate a behavioral health crisis or reduce acute symptoms on an immediate intensive and time-limited basis in response to a crisis. MDHHS and stakeholders are developing a CSU model and certification standards.</a:t>
          </a:r>
          <a:endParaRPr lang="en-US"/>
        </a:p>
      </dgm:t>
    </dgm:pt>
    <dgm:pt modelId="{4841B56E-5AB0-4ED1-8F84-33806416BD7B}" type="parTrans" cxnId="{A58ABD9E-BC82-449F-B1C5-CD963E2AD57C}">
      <dgm:prSet/>
      <dgm:spPr/>
      <dgm:t>
        <a:bodyPr/>
        <a:lstStyle/>
        <a:p>
          <a:endParaRPr lang="en-US"/>
        </a:p>
      </dgm:t>
    </dgm:pt>
    <dgm:pt modelId="{981DAD2A-EA2C-458D-9911-6D0D6DCC81BF}" type="sibTrans" cxnId="{A58ABD9E-BC82-449F-B1C5-CD963E2AD57C}">
      <dgm:prSet/>
      <dgm:spPr/>
      <dgm:t>
        <a:bodyPr/>
        <a:lstStyle/>
        <a:p>
          <a:endParaRPr lang="en-US"/>
        </a:p>
      </dgm:t>
    </dgm:pt>
    <dgm:pt modelId="{DC9FEA0E-D8F3-4BFF-ABD4-19F6D4F868A5}">
      <dgm:prSet/>
      <dgm:spPr/>
      <dgm:t>
        <a:bodyPr/>
        <a:lstStyle/>
        <a:p>
          <a:r>
            <a:rPr lang="en-US" b="1" i="0"/>
            <a:t>Goal: </a:t>
          </a:r>
          <a:r>
            <a:rPr lang="en-US" b="0" i="0"/>
            <a:t>70% discharged to the community.</a:t>
          </a:r>
        </a:p>
      </dgm:t>
    </dgm:pt>
    <dgm:pt modelId="{670FD648-66BB-4FC1-958B-8B26F1B1B4E5}" type="parTrans" cxnId="{D0577223-A0F3-4632-BC63-82D0C986634A}">
      <dgm:prSet/>
      <dgm:spPr/>
      <dgm:t>
        <a:bodyPr/>
        <a:lstStyle/>
        <a:p>
          <a:endParaRPr lang="en-US"/>
        </a:p>
      </dgm:t>
    </dgm:pt>
    <dgm:pt modelId="{EBF48B22-9BB3-43BC-81A1-ED30282FD281}" type="sibTrans" cxnId="{D0577223-A0F3-4632-BC63-82D0C986634A}">
      <dgm:prSet/>
      <dgm:spPr/>
      <dgm:t>
        <a:bodyPr/>
        <a:lstStyle/>
        <a:p>
          <a:endParaRPr lang="en-US"/>
        </a:p>
      </dgm:t>
    </dgm:pt>
    <dgm:pt modelId="{E1A94D0F-5954-4C44-8EA9-F430FB362D79}" type="pres">
      <dgm:prSet presAssocID="{EBA43FF5-E1D1-4B1A-B79D-67BE735DA1CD}" presName="linear" presStyleCnt="0">
        <dgm:presLayoutVars>
          <dgm:animLvl val="lvl"/>
          <dgm:resizeHandles val="exact"/>
        </dgm:presLayoutVars>
      </dgm:prSet>
      <dgm:spPr/>
    </dgm:pt>
    <dgm:pt modelId="{E795D712-08BB-4AA6-AFB8-2FEF3010D9E2}" type="pres">
      <dgm:prSet presAssocID="{52657C1C-0EAE-4805-BFB1-D09ED8EDFCB0}" presName="parentText" presStyleLbl="node1" presStyleIdx="0" presStyleCnt="3">
        <dgm:presLayoutVars>
          <dgm:chMax val="0"/>
          <dgm:bulletEnabled val="1"/>
        </dgm:presLayoutVars>
      </dgm:prSet>
      <dgm:spPr/>
    </dgm:pt>
    <dgm:pt modelId="{6E3821B9-BA46-4727-834A-0520B22D9072}" type="pres">
      <dgm:prSet presAssocID="{52657C1C-0EAE-4805-BFB1-D09ED8EDFCB0}" presName="childText" presStyleLbl="revTx" presStyleIdx="0" presStyleCnt="3">
        <dgm:presLayoutVars>
          <dgm:bulletEnabled val="1"/>
        </dgm:presLayoutVars>
      </dgm:prSet>
      <dgm:spPr/>
    </dgm:pt>
    <dgm:pt modelId="{C1A62F7E-8742-4ADF-BF82-0EDEC4137261}" type="pres">
      <dgm:prSet presAssocID="{D5E4A0E3-330E-4528-95FA-95F8B5026B21}" presName="parentText" presStyleLbl="node1" presStyleIdx="1" presStyleCnt="3">
        <dgm:presLayoutVars>
          <dgm:chMax val="0"/>
          <dgm:bulletEnabled val="1"/>
        </dgm:presLayoutVars>
      </dgm:prSet>
      <dgm:spPr/>
    </dgm:pt>
    <dgm:pt modelId="{45B3C123-75DA-4D2E-A1A1-DF1711F53C3D}" type="pres">
      <dgm:prSet presAssocID="{D5E4A0E3-330E-4528-95FA-95F8B5026B21}" presName="childText" presStyleLbl="revTx" presStyleIdx="1" presStyleCnt="3">
        <dgm:presLayoutVars>
          <dgm:bulletEnabled val="1"/>
        </dgm:presLayoutVars>
      </dgm:prSet>
      <dgm:spPr/>
    </dgm:pt>
    <dgm:pt modelId="{636E7273-1824-4103-8661-3C4315F1EF14}" type="pres">
      <dgm:prSet presAssocID="{13CB4A0D-C9AE-4312-9873-7AFC788E58A4}" presName="parentText" presStyleLbl="node1" presStyleIdx="2" presStyleCnt="3">
        <dgm:presLayoutVars>
          <dgm:chMax val="0"/>
          <dgm:bulletEnabled val="1"/>
        </dgm:presLayoutVars>
      </dgm:prSet>
      <dgm:spPr/>
    </dgm:pt>
    <dgm:pt modelId="{D46B13E3-9830-44B8-B119-3C14EE054D02}" type="pres">
      <dgm:prSet presAssocID="{13CB4A0D-C9AE-4312-9873-7AFC788E58A4}" presName="childText" presStyleLbl="revTx" presStyleIdx="2" presStyleCnt="3">
        <dgm:presLayoutVars>
          <dgm:bulletEnabled val="1"/>
        </dgm:presLayoutVars>
      </dgm:prSet>
      <dgm:spPr/>
    </dgm:pt>
  </dgm:ptLst>
  <dgm:cxnLst>
    <dgm:cxn modelId="{F6729101-5274-453A-A74C-3396CFBD2FB6}" type="presOf" srcId="{12A3960E-8A4A-43F8-83F8-93CA55733B99}" destId="{6E3821B9-BA46-4727-834A-0520B22D9072}" srcOrd="0" destOrd="1" presId="urn:microsoft.com/office/officeart/2005/8/layout/vList2"/>
    <dgm:cxn modelId="{6D8EE81A-5EF7-4B9D-AF3F-188030B74C44}" type="presOf" srcId="{13CB4A0D-C9AE-4312-9873-7AFC788E58A4}" destId="{636E7273-1824-4103-8661-3C4315F1EF14}" srcOrd="0" destOrd="0" presId="urn:microsoft.com/office/officeart/2005/8/layout/vList2"/>
    <dgm:cxn modelId="{407D161B-D8B7-43A0-939A-F64377A3EC0A}" type="presOf" srcId="{2927EB36-A905-4869-BEAD-574EF89549FA}" destId="{45B3C123-75DA-4D2E-A1A1-DF1711F53C3D}" srcOrd="0" destOrd="0" presId="urn:microsoft.com/office/officeart/2005/8/layout/vList2"/>
    <dgm:cxn modelId="{0A85B621-7E85-4502-A2CE-750251DA636F}" type="presOf" srcId="{9D12484B-D10F-44CF-848E-113B123DD060}" destId="{45B3C123-75DA-4D2E-A1A1-DF1711F53C3D}" srcOrd="0" destOrd="1" presId="urn:microsoft.com/office/officeart/2005/8/layout/vList2"/>
    <dgm:cxn modelId="{35E15722-86E1-42BF-9475-214B558D998D}" srcId="{EBA43FF5-E1D1-4B1A-B79D-67BE735DA1CD}" destId="{D5E4A0E3-330E-4528-95FA-95F8B5026B21}" srcOrd="1" destOrd="0" parTransId="{C5754439-D2D4-4D7A-9969-60B03994CAA9}" sibTransId="{AAD57D8C-B486-444E-8CE8-1702636B0E09}"/>
    <dgm:cxn modelId="{D0577223-A0F3-4632-BC63-82D0C986634A}" srcId="{13CB4A0D-C9AE-4312-9873-7AFC788E58A4}" destId="{DC9FEA0E-D8F3-4BFF-ABD4-19F6D4F868A5}" srcOrd="1" destOrd="0" parTransId="{670FD648-66BB-4FC1-958B-8B26F1B1B4E5}" sibTransId="{EBF48B22-9BB3-43BC-81A1-ED30282FD281}"/>
    <dgm:cxn modelId="{C25AC423-5DBE-4BE5-9183-EDC7513FDF63}" type="presOf" srcId="{B13DD6F5-CD53-4F2E-BD82-2D79D8EC6535}" destId="{D46B13E3-9830-44B8-B119-3C14EE054D02}" srcOrd="0" destOrd="0" presId="urn:microsoft.com/office/officeart/2005/8/layout/vList2"/>
    <dgm:cxn modelId="{80DDA532-CAF0-418F-8817-D48FBE4EFAF4}" srcId="{EBA43FF5-E1D1-4B1A-B79D-67BE735DA1CD}" destId="{13CB4A0D-C9AE-4312-9873-7AFC788E58A4}" srcOrd="2" destOrd="0" parTransId="{7CBA1A11-CE75-4780-AC2E-F42650D419E6}" sibTransId="{E35FFB2A-1883-4594-9820-6753C3E815C6}"/>
    <dgm:cxn modelId="{D8CB4F35-D0EF-4DD9-B359-A923ABE9B687}" type="presOf" srcId="{DC9FEA0E-D8F3-4BFF-ABD4-19F6D4F868A5}" destId="{D46B13E3-9830-44B8-B119-3C14EE054D02}" srcOrd="0" destOrd="1" presId="urn:microsoft.com/office/officeart/2005/8/layout/vList2"/>
    <dgm:cxn modelId="{5578B236-EA30-490F-969B-0EF651DCD6F6}" srcId="{52657C1C-0EAE-4805-BFB1-D09ED8EDFCB0}" destId="{0EEDAB42-2BD4-4F7E-9E74-EBF92042A7F4}" srcOrd="0" destOrd="0" parTransId="{FD7D0E63-01E9-4232-9CD6-00EDB233B34C}" sibTransId="{B315BB2C-6B33-44FA-9141-5C6854881C0D}"/>
    <dgm:cxn modelId="{AC28BF42-AD16-495B-85D9-AEF28155C69F}" type="presOf" srcId="{EBA43FF5-E1D1-4B1A-B79D-67BE735DA1CD}" destId="{E1A94D0F-5954-4C44-8EA9-F430FB362D79}" srcOrd="0" destOrd="0" presId="urn:microsoft.com/office/officeart/2005/8/layout/vList2"/>
    <dgm:cxn modelId="{36160793-2558-457F-9D58-3E43CE07C9CB}" type="presOf" srcId="{52657C1C-0EAE-4805-BFB1-D09ED8EDFCB0}" destId="{E795D712-08BB-4AA6-AFB8-2FEF3010D9E2}" srcOrd="0" destOrd="0" presId="urn:microsoft.com/office/officeart/2005/8/layout/vList2"/>
    <dgm:cxn modelId="{6DF1529D-06F1-495A-9093-F3059DAB0424}" type="presOf" srcId="{D5E4A0E3-330E-4528-95FA-95F8B5026B21}" destId="{C1A62F7E-8742-4ADF-BF82-0EDEC4137261}" srcOrd="0" destOrd="0" presId="urn:microsoft.com/office/officeart/2005/8/layout/vList2"/>
    <dgm:cxn modelId="{A58ABD9E-BC82-449F-B1C5-CD963E2AD57C}" srcId="{13CB4A0D-C9AE-4312-9873-7AFC788E58A4}" destId="{B13DD6F5-CD53-4F2E-BD82-2D79D8EC6535}" srcOrd="0" destOrd="0" parTransId="{4841B56E-5AB0-4ED1-8F84-33806416BD7B}" sibTransId="{981DAD2A-EA2C-458D-9911-6D0D6DCC81BF}"/>
    <dgm:cxn modelId="{9511E8AE-E874-4147-9B46-44ED29A293C7}" type="presOf" srcId="{0EEDAB42-2BD4-4F7E-9E74-EBF92042A7F4}" destId="{6E3821B9-BA46-4727-834A-0520B22D9072}" srcOrd="0" destOrd="0" presId="urn:microsoft.com/office/officeart/2005/8/layout/vList2"/>
    <dgm:cxn modelId="{5BC19AB9-2FAE-4337-8BDE-D040EA2E35E2}" srcId="{D5E4A0E3-330E-4528-95FA-95F8B5026B21}" destId="{2927EB36-A905-4869-BEAD-574EF89549FA}" srcOrd="0" destOrd="0" parTransId="{FC0E2FC0-C92C-4FB1-9F60-A33A8C463F13}" sibTransId="{952C05B4-68F7-42F4-A346-88381319EF74}"/>
    <dgm:cxn modelId="{9108B1BB-BD24-4DDF-8055-A0B6C4F3CD65}" srcId="{52657C1C-0EAE-4805-BFB1-D09ED8EDFCB0}" destId="{12A3960E-8A4A-43F8-83F8-93CA55733B99}" srcOrd="1" destOrd="0" parTransId="{26662F9F-6AE8-4C44-85D0-C10528AD2374}" sibTransId="{649FF072-FE33-405B-92EE-A185CD854C35}"/>
    <dgm:cxn modelId="{1A7425E0-202A-4366-82F7-1037E144E6AE}" srcId="{D5E4A0E3-330E-4528-95FA-95F8B5026B21}" destId="{9D12484B-D10F-44CF-848E-113B123DD060}" srcOrd="1" destOrd="0" parTransId="{A91C0FF3-6A09-4822-A5BB-06799BF6043E}" sibTransId="{315448DC-E635-4E43-A4FE-69A3BB10BA81}"/>
    <dgm:cxn modelId="{45AB53EB-C249-42C4-A1C4-6F2E4BD9FB0F}" srcId="{EBA43FF5-E1D1-4B1A-B79D-67BE735DA1CD}" destId="{52657C1C-0EAE-4805-BFB1-D09ED8EDFCB0}" srcOrd="0" destOrd="0" parTransId="{CF0C235A-E495-4E16-9346-3A96EBCC96F3}" sibTransId="{44373118-89C2-430C-9D48-5725847CE2BA}"/>
    <dgm:cxn modelId="{2EB78141-5E7C-477D-AD1B-7213907C0458}" type="presParOf" srcId="{E1A94D0F-5954-4C44-8EA9-F430FB362D79}" destId="{E795D712-08BB-4AA6-AFB8-2FEF3010D9E2}" srcOrd="0" destOrd="0" presId="urn:microsoft.com/office/officeart/2005/8/layout/vList2"/>
    <dgm:cxn modelId="{25FB0AB6-C86E-4B26-9F0F-0FDF788C2688}" type="presParOf" srcId="{E1A94D0F-5954-4C44-8EA9-F430FB362D79}" destId="{6E3821B9-BA46-4727-834A-0520B22D9072}" srcOrd="1" destOrd="0" presId="urn:microsoft.com/office/officeart/2005/8/layout/vList2"/>
    <dgm:cxn modelId="{287FA704-F039-4F62-BCD4-66752FEC7E8C}" type="presParOf" srcId="{E1A94D0F-5954-4C44-8EA9-F430FB362D79}" destId="{C1A62F7E-8742-4ADF-BF82-0EDEC4137261}" srcOrd="2" destOrd="0" presId="urn:microsoft.com/office/officeart/2005/8/layout/vList2"/>
    <dgm:cxn modelId="{5EB855B0-EC53-4EDE-8F1E-F393135AA356}" type="presParOf" srcId="{E1A94D0F-5954-4C44-8EA9-F430FB362D79}" destId="{45B3C123-75DA-4D2E-A1A1-DF1711F53C3D}" srcOrd="3" destOrd="0" presId="urn:microsoft.com/office/officeart/2005/8/layout/vList2"/>
    <dgm:cxn modelId="{2230F57D-B14E-4360-ABC7-67B30C2D4D26}" type="presParOf" srcId="{E1A94D0F-5954-4C44-8EA9-F430FB362D79}" destId="{636E7273-1824-4103-8661-3C4315F1EF14}" srcOrd="4" destOrd="0" presId="urn:microsoft.com/office/officeart/2005/8/layout/vList2"/>
    <dgm:cxn modelId="{07B44B7C-C25E-4FF3-B1F8-0E31F25197E8}" type="presParOf" srcId="{E1A94D0F-5954-4C44-8EA9-F430FB362D79}" destId="{D46B13E3-9830-44B8-B119-3C14EE054D02}"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D1A374-94D1-406A-8FFA-423CD1A7F0A6}" type="doc">
      <dgm:prSet loTypeId="urn:microsoft.com/office/officeart/2008/layout/AscendingPictureAccentProcess" loCatId="picture" qsTypeId="urn:microsoft.com/office/officeart/2005/8/quickstyle/simple3" qsCatId="simple" csTypeId="urn:microsoft.com/office/officeart/2005/8/colors/colorful3" csCatId="colorful" phldr="1"/>
      <dgm:spPr/>
    </dgm:pt>
    <dgm:pt modelId="{E6A3A7B5-EC6E-4CC1-B749-E9C08DAAD1BD}">
      <dgm:prSet phldrT="[Text]" custT="1"/>
      <dgm:spPr/>
      <dgm:t>
        <a:bodyPr/>
        <a:lstStyle/>
        <a:p>
          <a:pPr algn="ctr"/>
          <a:r>
            <a:rPr lang="en-US" sz="1100" b="1"/>
            <a:t>Someone to call</a:t>
          </a:r>
        </a:p>
      </dgm:t>
    </dgm:pt>
    <dgm:pt modelId="{409EEC79-3467-4257-BAB5-D7BA77062342}" type="parTrans" cxnId="{B65252B3-6738-4322-90A1-8D7D1302CD6C}">
      <dgm:prSet/>
      <dgm:spPr/>
      <dgm:t>
        <a:bodyPr/>
        <a:lstStyle/>
        <a:p>
          <a:pPr algn="ctr"/>
          <a:endParaRPr lang="en-US" sz="3200" b="1"/>
        </a:p>
      </dgm:t>
    </dgm:pt>
    <dgm:pt modelId="{9067591F-9D23-4562-98DC-9A561F54D866}" type="sibTrans" cxnId="{B65252B3-6738-4322-90A1-8D7D1302CD6C}">
      <dgm:prSet/>
      <dgm:spPr>
        <a:blipFill>
          <a:blip xmlns:r="http://schemas.openxmlformats.org/officeDocument/2006/relationships" r:embed="rId1"/>
          <a:srcRect/>
          <a:stretch>
            <a:fillRect t="-3000" b="-3000"/>
          </a:stretch>
        </a:blipFill>
      </dgm:spPr>
      <dgm:t>
        <a:bodyPr/>
        <a:lstStyle/>
        <a:p>
          <a:pPr algn="ctr"/>
          <a:endParaRPr lang="en-US" sz="3200" b="1"/>
        </a:p>
      </dgm:t>
    </dgm:pt>
    <dgm:pt modelId="{28CE9F5E-C113-4C6A-A5CB-B532E98A1333}">
      <dgm:prSet phldrT="[Text]" custT="1"/>
      <dgm:spPr/>
      <dgm:t>
        <a:bodyPr/>
        <a:lstStyle/>
        <a:p>
          <a:pPr algn="ctr"/>
          <a:r>
            <a:rPr lang="en-US" sz="1100" b="1"/>
            <a:t>Someone to respond</a:t>
          </a:r>
        </a:p>
      </dgm:t>
    </dgm:pt>
    <dgm:pt modelId="{5BD095BF-6C8B-453B-98E3-8C6EAEBF70F3}" type="parTrans" cxnId="{08858CE6-649A-4D9E-98DA-AD832975C934}">
      <dgm:prSet/>
      <dgm:spPr/>
      <dgm:t>
        <a:bodyPr/>
        <a:lstStyle/>
        <a:p>
          <a:pPr algn="ctr"/>
          <a:endParaRPr lang="en-US" sz="3200" b="1"/>
        </a:p>
      </dgm:t>
    </dgm:pt>
    <dgm:pt modelId="{58A75078-4403-4C11-9A21-13FFA6F87DE8}" type="sibTrans" cxnId="{08858CE6-649A-4D9E-98DA-AD832975C934}">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4000" r="-4000"/>
          </a:stretch>
        </a:blipFill>
      </dgm:spPr>
      <dgm:t>
        <a:bodyPr/>
        <a:lstStyle/>
        <a:p>
          <a:pPr algn="ctr"/>
          <a:endParaRPr lang="en-US" sz="3200" b="1"/>
        </a:p>
      </dgm:t>
    </dgm:pt>
    <dgm:pt modelId="{E24717F1-EA4F-494D-A6AA-736A818D0165}">
      <dgm:prSet phldrT="[Text]" custT="1">
        <dgm:style>
          <a:lnRef idx="1">
            <a:schemeClr val="accent2"/>
          </a:lnRef>
          <a:fillRef idx="2">
            <a:schemeClr val="accent2"/>
          </a:fillRef>
          <a:effectRef idx="1">
            <a:schemeClr val="accent2"/>
          </a:effectRef>
          <a:fontRef idx="minor">
            <a:schemeClr val="dk1"/>
          </a:fontRef>
        </dgm:style>
      </dgm:prSet>
      <dgm:spPr/>
      <dgm:t>
        <a:bodyPr/>
        <a:lstStyle/>
        <a:p>
          <a:pPr algn="ctr"/>
          <a:r>
            <a:rPr lang="en-US" sz="1100" b="1"/>
            <a:t>Safe place to go</a:t>
          </a:r>
        </a:p>
      </dgm:t>
    </dgm:pt>
    <dgm:pt modelId="{1BA0F40D-799A-4A88-8D2E-83438BC7F90E}" type="parTrans" cxnId="{EB991B09-AE1D-42D8-BA7B-9E49322054DC}">
      <dgm:prSet/>
      <dgm:spPr/>
      <dgm:t>
        <a:bodyPr/>
        <a:lstStyle/>
        <a:p>
          <a:pPr algn="ctr"/>
          <a:endParaRPr lang="en-US" sz="3200" b="1"/>
        </a:p>
      </dgm:t>
    </dgm:pt>
    <dgm:pt modelId="{F721431D-5FCC-4EB8-B855-DEBEC50F979B}" type="sibTrans" cxnId="{EB991B09-AE1D-42D8-BA7B-9E49322054DC}">
      <dgm:prSet/>
      <dgm:spPr>
        <a:blipFill>
          <a:blip xmlns:r="http://schemas.openxmlformats.org/officeDocument/2006/relationships" r:embed="rId3"/>
          <a:srcRect/>
          <a:stretch>
            <a:fillRect/>
          </a:stretch>
        </a:blipFill>
      </dgm:spPr>
      <dgm:t>
        <a:bodyPr/>
        <a:lstStyle/>
        <a:p>
          <a:pPr algn="ctr"/>
          <a:endParaRPr lang="en-US" sz="3200" b="1"/>
        </a:p>
      </dgm:t>
    </dgm:pt>
    <dgm:pt modelId="{F86A848F-70A0-42EF-A025-E92F11156004}" type="pres">
      <dgm:prSet presAssocID="{1FD1A374-94D1-406A-8FFA-423CD1A7F0A6}" presName="Name0" presStyleCnt="0">
        <dgm:presLayoutVars>
          <dgm:chMax val="7"/>
          <dgm:chPref val="7"/>
          <dgm:dir/>
        </dgm:presLayoutVars>
      </dgm:prSet>
      <dgm:spPr/>
    </dgm:pt>
    <dgm:pt modelId="{1B325E3E-E93D-4075-9156-2F3607CCEBF0}" type="pres">
      <dgm:prSet presAssocID="{1FD1A374-94D1-406A-8FFA-423CD1A7F0A6}" presName="dot1" presStyleLbl="alignNode1" presStyleIdx="0" presStyleCnt="12"/>
      <dgm:spPr/>
    </dgm:pt>
    <dgm:pt modelId="{C504F779-314B-452D-AFAE-256C8CA32C2D}" type="pres">
      <dgm:prSet presAssocID="{1FD1A374-94D1-406A-8FFA-423CD1A7F0A6}" presName="dot2" presStyleLbl="alignNode1" presStyleIdx="1" presStyleCnt="12"/>
      <dgm:spPr/>
    </dgm:pt>
    <dgm:pt modelId="{6242615C-DDD1-4D69-AC20-B857C15001ED}" type="pres">
      <dgm:prSet presAssocID="{1FD1A374-94D1-406A-8FFA-423CD1A7F0A6}" presName="dot3" presStyleLbl="alignNode1" presStyleIdx="2" presStyleCnt="12"/>
      <dgm:spPr/>
    </dgm:pt>
    <dgm:pt modelId="{FBD0E10C-2211-47C1-8A58-838BF5535735}" type="pres">
      <dgm:prSet presAssocID="{1FD1A374-94D1-406A-8FFA-423CD1A7F0A6}" presName="dot4" presStyleLbl="alignNode1" presStyleIdx="3" presStyleCnt="12"/>
      <dgm:spPr/>
    </dgm:pt>
    <dgm:pt modelId="{E807CD5C-3FED-4B26-9D89-3E68FB0F5F45}" type="pres">
      <dgm:prSet presAssocID="{1FD1A374-94D1-406A-8FFA-423CD1A7F0A6}" presName="dot5" presStyleLbl="alignNode1" presStyleIdx="4" presStyleCnt="12"/>
      <dgm:spPr/>
    </dgm:pt>
    <dgm:pt modelId="{71B88ABE-E1E5-47B3-AE74-B10260588FFC}" type="pres">
      <dgm:prSet presAssocID="{1FD1A374-94D1-406A-8FFA-423CD1A7F0A6}" presName="dotArrow1" presStyleLbl="alignNode1" presStyleIdx="5" presStyleCnt="12"/>
      <dgm:spPr/>
    </dgm:pt>
    <dgm:pt modelId="{4C2CFD67-BF25-49EB-A078-6527D54800B1}" type="pres">
      <dgm:prSet presAssocID="{1FD1A374-94D1-406A-8FFA-423CD1A7F0A6}" presName="dotArrow2" presStyleLbl="alignNode1" presStyleIdx="6" presStyleCnt="12"/>
      <dgm:spPr/>
    </dgm:pt>
    <dgm:pt modelId="{19088BA1-DA05-4668-96DE-C808D9925DC8}" type="pres">
      <dgm:prSet presAssocID="{1FD1A374-94D1-406A-8FFA-423CD1A7F0A6}" presName="dotArrow3" presStyleLbl="alignNode1" presStyleIdx="7" presStyleCnt="12"/>
      <dgm:spPr/>
    </dgm:pt>
    <dgm:pt modelId="{503E169B-C596-4BD6-A09E-232C20CDD414}" type="pres">
      <dgm:prSet presAssocID="{1FD1A374-94D1-406A-8FFA-423CD1A7F0A6}" presName="dotArrow4" presStyleLbl="alignNode1" presStyleIdx="8" presStyleCnt="12"/>
      <dgm:spPr/>
    </dgm:pt>
    <dgm:pt modelId="{2DF1E4AF-1B56-469A-B034-33552CCE54C6}" type="pres">
      <dgm:prSet presAssocID="{1FD1A374-94D1-406A-8FFA-423CD1A7F0A6}" presName="dotArrow5" presStyleLbl="alignNode1" presStyleIdx="9" presStyleCnt="12"/>
      <dgm:spPr/>
    </dgm:pt>
    <dgm:pt modelId="{0C947F2E-35EB-4166-9C47-4A591366FF4E}" type="pres">
      <dgm:prSet presAssocID="{1FD1A374-94D1-406A-8FFA-423CD1A7F0A6}" presName="dotArrow6" presStyleLbl="alignNode1" presStyleIdx="10" presStyleCnt="12"/>
      <dgm:spPr/>
    </dgm:pt>
    <dgm:pt modelId="{98881B26-B036-42D2-AB95-92C6E95E1B68}" type="pres">
      <dgm:prSet presAssocID="{1FD1A374-94D1-406A-8FFA-423CD1A7F0A6}" presName="dotArrow7" presStyleLbl="alignNode1" presStyleIdx="11" presStyleCnt="12"/>
      <dgm:spPr/>
    </dgm:pt>
    <dgm:pt modelId="{79CEFEBC-D3F9-4469-9BD0-CDD9058D9144}" type="pres">
      <dgm:prSet presAssocID="{E6A3A7B5-EC6E-4CC1-B749-E9C08DAAD1BD}" presName="parTx1" presStyleLbl="node1" presStyleIdx="0" presStyleCnt="3"/>
      <dgm:spPr/>
    </dgm:pt>
    <dgm:pt modelId="{70D2EB2A-078A-4430-9995-0A8D6C8222B6}" type="pres">
      <dgm:prSet presAssocID="{9067591F-9D23-4562-98DC-9A561F54D866}" presName="picture1" presStyleCnt="0"/>
      <dgm:spPr/>
    </dgm:pt>
    <dgm:pt modelId="{36776E50-862C-4C79-AA43-35768FBCA5D7}" type="pres">
      <dgm:prSet presAssocID="{9067591F-9D23-4562-98DC-9A561F54D866}" presName="imageRepeatNode" presStyleLbl="fgImgPlace1" presStyleIdx="0" presStyleCnt="3"/>
      <dgm:spPr/>
    </dgm:pt>
    <dgm:pt modelId="{B6FB07BE-E58C-4CD8-AB9D-684CECD46DAE}" type="pres">
      <dgm:prSet presAssocID="{28CE9F5E-C113-4C6A-A5CB-B532E98A1333}" presName="parTx2" presStyleLbl="node1" presStyleIdx="1" presStyleCnt="3"/>
      <dgm:spPr/>
    </dgm:pt>
    <dgm:pt modelId="{F21CC367-423B-4EEE-9E49-BD0D34898CD7}" type="pres">
      <dgm:prSet presAssocID="{58A75078-4403-4C11-9A21-13FFA6F87DE8}" presName="picture2" presStyleCnt="0"/>
      <dgm:spPr/>
    </dgm:pt>
    <dgm:pt modelId="{9015DC00-610A-42B7-93B3-EE414C8F01B2}" type="pres">
      <dgm:prSet presAssocID="{58A75078-4403-4C11-9A21-13FFA6F87DE8}" presName="imageRepeatNode" presStyleLbl="fgImgPlace1" presStyleIdx="1" presStyleCnt="3"/>
      <dgm:spPr/>
    </dgm:pt>
    <dgm:pt modelId="{FA2BE9C2-E8FA-4B73-9011-5BE6E9B8CF5B}" type="pres">
      <dgm:prSet presAssocID="{E24717F1-EA4F-494D-A6AA-736A818D0165}" presName="parTx3" presStyleLbl="node1" presStyleIdx="2" presStyleCnt="3"/>
      <dgm:spPr/>
    </dgm:pt>
    <dgm:pt modelId="{C8E939BA-2638-42C6-8E06-F0CDB1675C91}" type="pres">
      <dgm:prSet presAssocID="{F721431D-5FCC-4EB8-B855-DEBEC50F979B}" presName="picture3" presStyleCnt="0"/>
      <dgm:spPr/>
    </dgm:pt>
    <dgm:pt modelId="{A0EDFC9B-1C5A-4468-A73A-835F40700161}" type="pres">
      <dgm:prSet presAssocID="{F721431D-5FCC-4EB8-B855-DEBEC50F979B}" presName="imageRepeatNode" presStyleLbl="fgImgPlace1" presStyleIdx="2" presStyleCnt="3"/>
      <dgm:spPr/>
    </dgm:pt>
  </dgm:ptLst>
  <dgm:cxnLst>
    <dgm:cxn modelId="{EB991B09-AE1D-42D8-BA7B-9E49322054DC}" srcId="{1FD1A374-94D1-406A-8FFA-423CD1A7F0A6}" destId="{E24717F1-EA4F-494D-A6AA-736A818D0165}" srcOrd="2" destOrd="0" parTransId="{1BA0F40D-799A-4A88-8D2E-83438BC7F90E}" sibTransId="{F721431D-5FCC-4EB8-B855-DEBEC50F979B}"/>
    <dgm:cxn modelId="{C4C8C627-44A8-4E5D-B874-23D2B7944606}" type="presOf" srcId="{E24717F1-EA4F-494D-A6AA-736A818D0165}" destId="{FA2BE9C2-E8FA-4B73-9011-5BE6E9B8CF5B}" srcOrd="0" destOrd="0" presId="urn:microsoft.com/office/officeart/2008/layout/AscendingPictureAccentProcess"/>
    <dgm:cxn modelId="{FEE460A6-E345-4213-BC28-D0EC99236CAC}" type="presOf" srcId="{9067591F-9D23-4562-98DC-9A561F54D866}" destId="{36776E50-862C-4C79-AA43-35768FBCA5D7}" srcOrd="0" destOrd="0" presId="urn:microsoft.com/office/officeart/2008/layout/AscendingPictureAccentProcess"/>
    <dgm:cxn modelId="{E78D29A7-53F2-425B-A056-3A32333FA98E}" type="presOf" srcId="{58A75078-4403-4C11-9A21-13FFA6F87DE8}" destId="{9015DC00-610A-42B7-93B3-EE414C8F01B2}" srcOrd="0" destOrd="0" presId="urn:microsoft.com/office/officeart/2008/layout/AscendingPictureAccentProcess"/>
    <dgm:cxn modelId="{6C5157B2-D318-4249-9B51-40439CC1C322}" type="presOf" srcId="{28CE9F5E-C113-4C6A-A5CB-B532E98A1333}" destId="{B6FB07BE-E58C-4CD8-AB9D-684CECD46DAE}" srcOrd="0" destOrd="0" presId="urn:microsoft.com/office/officeart/2008/layout/AscendingPictureAccentProcess"/>
    <dgm:cxn modelId="{B65252B3-6738-4322-90A1-8D7D1302CD6C}" srcId="{1FD1A374-94D1-406A-8FFA-423CD1A7F0A6}" destId="{E6A3A7B5-EC6E-4CC1-B749-E9C08DAAD1BD}" srcOrd="0" destOrd="0" parTransId="{409EEC79-3467-4257-BAB5-D7BA77062342}" sibTransId="{9067591F-9D23-4562-98DC-9A561F54D866}"/>
    <dgm:cxn modelId="{DCF8ABDE-4129-42B7-9E18-6F3332771BBF}" type="presOf" srcId="{F721431D-5FCC-4EB8-B855-DEBEC50F979B}" destId="{A0EDFC9B-1C5A-4468-A73A-835F40700161}" srcOrd="0" destOrd="0" presId="urn:microsoft.com/office/officeart/2008/layout/AscendingPictureAccentProcess"/>
    <dgm:cxn modelId="{08858CE6-649A-4D9E-98DA-AD832975C934}" srcId="{1FD1A374-94D1-406A-8FFA-423CD1A7F0A6}" destId="{28CE9F5E-C113-4C6A-A5CB-B532E98A1333}" srcOrd="1" destOrd="0" parTransId="{5BD095BF-6C8B-453B-98E3-8C6EAEBF70F3}" sibTransId="{58A75078-4403-4C11-9A21-13FFA6F87DE8}"/>
    <dgm:cxn modelId="{5E9E22F9-289F-4171-8BFE-D5064D9E349C}" type="presOf" srcId="{E6A3A7B5-EC6E-4CC1-B749-E9C08DAAD1BD}" destId="{79CEFEBC-D3F9-4469-9BD0-CDD9058D9144}" srcOrd="0" destOrd="0" presId="urn:microsoft.com/office/officeart/2008/layout/AscendingPictureAccentProcess"/>
    <dgm:cxn modelId="{546ECFFC-AD81-4AFC-B9EF-AA0047B761F9}" type="presOf" srcId="{1FD1A374-94D1-406A-8FFA-423CD1A7F0A6}" destId="{F86A848F-70A0-42EF-A025-E92F11156004}" srcOrd="0" destOrd="0" presId="urn:microsoft.com/office/officeart/2008/layout/AscendingPictureAccentProcess"/>
    <dgm:cxn modelId="{67202D42-66BB-496C-B5A5-3AD9BB219BC9}" type="presParOf" srcId="{F86A848F-70A0-42EF-A025-E92F11156004}" destId="{1B325E3E-E93D-4075-9156-2F3607CCEBF0}" srcOrd="0" destOrd="0" presId="urn:microsoft.com/office/officeart/2008/layout/AscendingPictureAccentProcess"/>
    <dgm:cxn modelId="{2571BC8B-BC01-4022-9037-E9F748D37FC1}" type="presParOf" srcId="{F86A848F-70A0-42EF-A025-E92F11156004}" destId="{C504F779-314B-452D-AFAE-256C8CA32C2D}" srcOrd="1" destOrd="0" presId="urn:microsoft.com/office/officeart/2008/layout/AscendingPictureAccentProcess"/>
    <dgm:cxn modelId="{DDDED86F-9F3E-47AF-BC74-A504A6D398C2}" type="presParOf" srcId="{F86A848F-70A0-42EF-A025-E92F11156004}" destId="{6242615C-DDD1-4D69-AC20-B857C15001ED}" srcOrd="2" destOrd="0" presId="urn:microsoft.com/office/officeart/2008/layout/AscendingPictureAccentProcess"/>
    <dgm:cxn modelId="{3D8BADD6-9CC7-4415-8C67-82B76E2FFB39}" type="presParOf" srcId="{F86A848F-70A0-42EF-A025-E92F11156004}" destId="{FBD0E10C-2211-47C1-8A58-838BF5535735}" srcOrd="3" destOrd="0" presId="urn:microsoft.com/office/officeart/2008/layout/AscendingPictureAccentProcess"/>
    <dgm:cxn modelId="{E97AE850-C21A-4EAE-9E45-BA14AD7C23C7}" type="presParOf" srcId="{F86A848F-70A0-42EF-A025-E92F11156004}" destId="{E807CD5C-3FED-4B26-9D89-3E68FB0F5F45}" srcOrd="4" destOrd="0" presId="urn:microsoft.com/office/officeart/2008/layout/AscendingPictureAccentProcess"/>
    <dgm:cxn modelId="{388050F9-B672-4793-B888-ED99CBF59D4C}" type="presParOf" srcId="{F86A848F-70A0-42EF-A025-E92F11156004}" destId="{71B88ABE-E1E5-47B3-AE74-B10260588FFC}" srcOrd="5" destOrd="0" presId="urn:microsoft.com/office/officeart/2008/layout/AscendingPictureAccentProcess"/>
    <dgm:cxn modelId="{80583F0E-68FF-40F6-9F44-C65E001A680E}" type="presParOf" srcId="{F86A848F-70A0-42EF-A025-E92F11156004}" destId="{4C2CFD67-BF25-49EB-A078-6527D54800B1}" srcOrd="6" destOrd="0" presId="urn:microsoft.com/office/officeart/2008/layout/AscendingPictureAccentProcess"/>
    <dgm:cxn modelId="{AB1D4356-EC9B-4B61-BE9E-E8C9E789CBCB}" type="presParOf" srcId="{F86A848F-70A0-42EF-A025-E92F11156004}" destId="{19088BA1-DA05-4668-96DE-C808D9925DC8}" srcOrd="7" destOrd="0" presId="urn:microsoft.com/office/officeart/2008/layout/AscendingPictureAccentProcess"/>
    <dgm:cxn modelId="{0B9B7D7E-29CC-4369-A4FB-3A90DE638610}" type="presParOf" srcId="{F86A848F-70A0-42EF-A025-E92F11156004}" destId="{503E169B-C596-4BD6-A09E-232C20CDD414}" srcOrd="8" destOrd="0" presId="urn:microsoft.com/office/officeart/2008/layout/AscendingPictureAccentProcess"/>
    <dgm:cxn modelId="{4040DEF1-4962-488D-9F27-F87D1E8A1D25}" type="presParOf" srcId="{F86A848F-70A0-42EF-A025-E92F11156004}" destId="{2DF1E4AF-1B56-469A-B034-33552CCE54C6}" srcOrd="9" destOrd="0" presId="urn:microsoft.com/office/officeart/2008/layout/AscendingPictureAccentProcess"/>
    <dgm:cxn modelId="{AFF57F45-B35C-445C-A060-F14F3880A9F0}" type="presParOf" srcId="{F86A848F-70A0-42EF-A025-E92F11156004}" destId="{0C947F2E-35EB-4166-9C47-4A591366FF4E}" srcOrd="10" destOrd="0" presId="urn:microsoft.com/office/officeart/2008/layout/AscendingPictureAccentProcess"/>
    <dgm:cxn modelId="{7A1FB9B5-977D-4BCE-8001-4F37FD16EDDA}" type="presParOf" srcId="{F86A848F-70A0-42EF-A025-E92F11156004}" destId="{98881B26-B036-42D2-AB95-92C6E95E1B68}" srcOrd="11" destOrd="0" presId="urn:microsoft.com/office/officeart/2008/layout/AscendingPictureAccentProcess"/>
    <dgm:cxn modelId="{08CEE062-B697-4518-9F0B-9D2821A8577B}" type="presParOf" srcId="{F86A848F-70A0-42EF-A025-E92F11156004}" destId="{79CEFEBC-D3F9-4469-9BD0-CDD9058D9144}" srcOrd="12" destOrd="0" presId="urn:microsoft.com/office/officeart/2008/layout/AscendingPictureAccentProcess"/>
    <dgm:cxn modelId="{B3693552-80EA-4C24-A036-E465A2CAF4FB}" type="presParOf" srcId="{F86A848F-70A0-42EF-A025-E92F11156004}" destId="{70D2EB2A-078A-4430-9995-0A8D6C8222B6}" srcOrd="13" destOrd="0" presId="urn:microsoft.com/office/officeart/2008/layout/AscendingPictureAccentProcess"/>
    <dgm:cxn modelId="{1B57C9B9-1871-42BF-878A-79E44224B025}" type="presParOf" srcId="{70D2EB2A-078A-4430-9995-0A8D6C8222B6}" destId="{36776E50-862C-4C79-AA43-35768FBCA5D7}" srcOrd="0" destOrd="0" presId="urn:microsoft.com/office/officeart/2008/layout/AscendingPictureAccentProcess"/>
    <dgm:cxn modelId="{12CFFE4D-5DEE-4C9F-B78F-0FC72EA1B474}" type="presParOf" srcId="{F86A848F-70A0-42EF-A025-E92F11156004}" destId="{B6FB07BE-E58C-4CD8-AB9D-684CECD46DAE}" srcOrd="14" destOrd="0" presId="urn:microsoft.com/office/officeart/2008/layout/AscendingPictureAccentProcess"/>
    <dgm:cxn modelId="{E8199273-338E-4D5B-B510-8C4DF4A83A10}" type="presParOf" srcId="{F86A848F-70A0-42EF-A025-E92F11156004}" destId="{F21CC367-423B-4EEE-9E49-BD0D34898CD7}" srcOrd="15" destOrd="0" presId="urn:microsoft.com/office/officeart/2008/layout/AscendingPictureAccentProcess"/>
    <dgm:cxn modelId="{42C9BF89-385E-4F1F-B07A-9D9DA7F48B26}" type="presParOf" srcId="{F21CC367-423B-4EEE-9E49-BD0D34898CD7}" destId="{9015DC00-610A-42B7-93B3-EE414C8F01B2}" srcOrd="0" destOrd="0" presId="urn:microsoft.com/office/officeart/2008/layout/AscendingPictureAccentProcess"/>
    <dgm:cxn modelId="{E1EF875A-2C68-4463-AB8E-8E5D01FAFAD7}" type="presParOf" srcId="{F86A848F-70A0-42EF-A025-E92F11156004}" destId="{FA2BE9C2-E8FA-4B73-9011-5BE6E9B8CF5B}" srcOrd="16" destOrd="0" presId="urn:microsoft.com/office/officeart/2008/layout/AscendingPictureAccentProcess"/>
    <dgm:cxn modelId="{6DD9AFF5-AB1D-4979-992C-306F0AFA05A0}" type="presParOf" srcId="{F86A848F-70A0-42EF-A025-E92F11156004}" destId="{C8E939BA-2638-42C6-8E06-F0CDB1675C91}" srcOrd="17" destOrd="0" presId="urn:microsoft.com/office/officeart/2008/layout/AscendingPictureAccentProcess"/>
    <dgm:cxn modelId="{E117B473-79F2-4E07-BF44-FED557CD91A3}" type="presParOf" srcId="{C8E939BA-2638-42C6-8E06-F0CDB1675C91}" destId="{A0EDFC9B-1C5A-4468-A73A-835F40700161}" srcOrd="0" destOrd="0" presId="urn:microsoft.com/office/officeart/2008/layout/AscendingPictureAccent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DC3C88D-401A-4B98-9960-97B04548748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D5DCBD4E-3A3D-4849-96B2-F7E17EC32736}">
      <dgm:prSet custT="1"/>
      <dgm:spPr/>
      <dgm:t>
        <a:bodyPr/>
        <a:lstStyle/>
        <a:p>
          <a:r>
            <a:rPr lang="en-US" sz="2000" dirty="0"/>
            <a:t>In July 2020, the Federal Communications Commission (FCC) designated 988 as the new three-digit number for the National Suicide Prevention Lifeline (NSPL).</a:t>
          </a:r>
        </a:p>
      </dgm:t>
    </dgm:pt>
    <dgm:pt modelId="{339835DA-EBAC-40B2-96B6-B094B51589DC}" type="parTrans" cxnId="{2C8EA113-CA7D-4DAD-992F-96BFA64878FF}">
      <dgm:prSet/>
      <dgm:spPr/>
      <dgm:t>
        <a:bodyPr/>
        <a:lstStyle/>
        <a:p>
          <a:endParaRPr lang="en-US" sz="2000"/>
        </a:p>
      </dgm:t>
    </dgm:pt>
    <dgm:pt modelId="{E266F1CA-DDA5-47FD-A993-10B8CA8B0C12}" type="sibTrans" cxnId="{2C8EA113-CA7D-4DAD-992F-96BFA64878FF}">
      <dgm:prSet/>
      <dgm:spPr/>
      <dgm:t>
        <a:bodyPr/>
        <a:lstStyle/>
        <a:p>
          <a:endParaRPr lang="en-US" sz="2000"/>
        </a:p>
      </dgm:t>
    </dgm:pt>
    <dgm:pt modelId="{DC1513AF-B95F-4B6F-AD80-EA648CE99001}">
      <dgm:prSet custT="1"/>
      <dgm:spPr/>
      <dgm:t>
        <a:bodyPr/>
        <a:lstStyle/>
        <a:p>
          <a:r>
            <a:rPr lang="en-US" sz="1800" b="0" i="0" baseline="0" dirty="0"/>
            <a:t>The previous NSPL phone number (1-800-273-8255) is </a:t>
          </a:r>
          <a:r>
            <a:rPr lang="en-US" sz="1800" b="0" i="0" u="sng" baseline="0" dirty="0"/>
            <a:t>not</a:t>
          </a:r>
          <a:r>
            <a:rPr lang="en-US" sz="1800" b="0" i="0" baseline="0" dirty="0"/>
            <a:t> going away. Dialing either number will route callers to the same services, no matter which number they use. </a:t>
          </a:r>
          <a:endParaRPr lang="en-US" sz="1800" dirty="0"/>
        </a:p>
      </dgm:t>
    </dgm:pt>
    <dgm:pt modelId="{A6E7C6BD-3311-46E6-A2AC-028F091FB62B}" type="parTrans" cxnId="{DF33AC1B-9A01-4158-AF8A-8F71068F707F}">
      <dgm:prSet/>
      <dgm:spPr/>
      <dgm:t>
        <a:bodyPr/>
        <a:lstStyle/>
        <a:p>
          <a:endParaRPr lang="en-US" sz="2000"/>
        </a:p>
      </dgm:t>
    </dgm:pt>
    <dgm:pt modelId="{7A6F7AAB-ECC0-478A-A9DD-C42675C6057B}" type="sibTrans" cxnId="{DF33AC1B-9A01-4158-AF8A-8F71068F707F}">
      <dgm:prSet/>
      <dgm:spPr/>
      <dgm:t>
        <a:bodyPr/>
        <a:lstStyle/>
        <a:p>
          <a:endParaRPr lang="en-US" sz="2000"/>
        </a:p>
      </dgm:t>
    </dgm:pt>
    <dgm:pt modelId="{E2CB2240-6C33-44C0-9A7F-AC6B1DEF479B}">
      <dgm:prSet custT="1"/>
      <dgm:spPr/>
      <dgm:t>
        <a:bodyPr/>
        <a:lstStyle/>
        <a:p>
          <a:r>
            <a:rPr lang="en-US" sz="2000" dirty="0"/>
            <a:t>988 is not only for suicide prevention, 988 is for all mental health and substance use crises.</a:t>
          </a:r>
        </a:p>
      </dgm:t>
    </dgm:pt>
    <dgm:pt modelId="{8C83FA70-A0E7-41BA-A7C2-5D8E3E350AB4}" type="parTrans" cxnId="{B4F30BA3-3379-45C0-8960-0B2359770353}">
      <dgm:prSet/>
      <dgm:spPr/>
      <dgm:t>
        <a:bodyPr/>
        <a:lstStyle/>
        <a:p>
          <a:endParaRPr lang="en-US" sz="2000"/>
        </a:p>
      </dgm:t>
    </dgm:pt>
    <dgm:pt modelId="{8482FA2C-EBCC-474B-B5B0-A48A5D97090C}" type="sibTrans" cxnId="{B4F30BA3-3379-45C0-8960-0B2359770353}">
      <dgm:prSet/>
      <dgm:spPr/>
      <dgm:t>
        <a:bodyPr/>
        <a:lstStyle/>
        <a:p>
          <a:endParaRPr lang="en-US" sz="2000"/>
        </a:p>
      </dgm:t>
    </dgm:pt>
    <dgm:pt modelId="{442B3EDC-E51C-4E30-8C7C-3A73900929D9}">
      <dgm:prSet custT="1"/>
      <dgm:spPr/>
      <dgm:t>
        <a:bodyPr/>
        <a:lstStyle/>
        <a:p>
          <a:r>
            <a:rPr lang="en-US" sz="1800" b="0" i="0" baseline="0" dirty="0"/>
            <a:t>States/territories are charged with implementing 988 and ensuring 988 centers meet NSPL requirements</a:t>
          </a:r>
          <a:r>
            <a:rPr lang="en-US" sz="1800" dirty="0"/>
            <a:t>.</a:t>
          </a:r>
        </a:p>
      </dgm:t>
    </dgm:pt>
    <dgm:pt modelId="{9F2C3848-0167-4F01-9EC6-04750A2C5E5C}" type="parTrans" cxnId="{7D0E265C-129D-4212-9069-21D345896C6A}">
      <dgm:prSet/>
      <dgm:spPr/>
      <dgm:t>
        <a:bodyPr/>
        <a:lstStyle/>
        <a:p>
          <a:endParaRPr lang="en-US" sz="2000"/>
        </a:p>
      </dgm:t>
    </dgm:pt>
    <dgm:pt modelId="{D61A59F7-6F2A-4DCD-BE42-F2B9C49E76DD}" type="sibTrans" cxnId="{7D0E265C-129D-4212-9069-21D345896C6A}">
      <dgm:prSet/>
      <dgm:spPr/>
      <dgm:t>
        <a:bodyPr/>
        <a:lstStyle/>
        <a:p>
          <a:endParaRPr lang="en-US" sz="2000"/>
        </a:p>
      </dgm:t>
    </dgm:pt>
    <dgm:pt modelId="{65FCD982-A387-48AA-9DA3-B225F9E1A761}">
      <dgm:prSet custT="1"/>
      <dgm:spPr/>
      <dgm:t>
        <a:bodyPr/>
        <a:lstStyle/>
        <a:p>
          <a:r>
            <a:rPr lang="en-US" sz="1800" dirty="0"/>
            <a:t>The objective of 988 is to expand and broaden the purpose of services. </a:t>
          </a:r>
        </a:p>
      </dgm:t>
    </dgm:pt>
    <dgm:pt modelId="{DA812356-FE3D-4509-ADEE-187EA06F00F0}" type="parTrans" cxnId="{3EDEB687-14E5-41E1-AA6C-747C5FB8D73E}">
      <dgm:prSet/>
      <dgm:spPr/>
      <dgm:t>
        <a:bodyPr/>
        <a:lstStyle/>
        <a:p>
          <a:endParaRPr lang="en-US" sz="2000"/>
        </a:p>
      </dgm:t>
    </dgm:pt>
    <dgm:pt modelId="{20B49B18-15A9-4F7F-A31B-13AA194BE449}" type="sibTrans" cxnId="{3EDEB687-14E5-41E1-AA6C-747C5FB8D73E}">
      <dgm:prSet/>
      <dgm:spPr/>
      <dgm:t>
        <a:bodyPr/>
        <a:lstStyle/>
        <a:p>
          <a:endParaRPr lang="en-US" sz="2000"/>
        </a:p>
      </dgm:t>
    </dgm:pt>
    <dgm:pt modelId="{B3E175CE-CC93-4742-A228-4FE0A380126C}">
      <dgm:prSet custT="1"/>
      <dgm:spPr/>
      <dgm:t>
        <a:bodyPr/>
        <a:lstStyle/>
        <a:p>
          <a:r>
            <a:rPr lang="en-US" sz="2000" dirty="0"/>
            <a:t>The 988 Suicide &amp; Crisis Lifeline launched on July 16, 2022.</a:t>
          </a:r>
        </a:p>
      </dgm:t>
    </dgm:pt>
    <dgm:pt modelId="{EC09C80D-4008-4324-939D-A3C2A13444FD}" type="parTrans" cxnId="{1B7BC7E3-A682-4563-AC73-3B39DEF51E10}">
      <dgm:prSet/>
      <dgm:spPr/>
      <dgm:t>
        <a:bodyPr/>
        <a:lstStyle/>
        <a:p>
          <a:endParaRPr lang="en-US" sz="2000"/>
        </a:p>
      </dgm:t>
    </dgm:pt>
    <dgm:pt modelId="{90A5E52C-E51F-4D4D-9AFD-04BEC824842A}" type="sibTrans" cxnId="{1B7BC7E3-A682-4563-AC73-3B39DEF51E10}">
      <dgm:prSet/>
      <dgm:spPr/>
      <dgm:t>
        <a:bodyPr/>
        <a:lstStyle/>
        <a:p>
          <a:endParaRPr lang="en-US" sz="2000"/>
        </a:p>
      </dgm:t>
    </dgm:pt>
    <dgm:pt modelId="{3F5C616D-8BE8-4979-A032-FEDC71EAFC15}">
      <dgm:prSet custT="1"/>
      <dgm:spPr/>
      <dgm:t>
        <a:bodyPr/>
        <a:lstStyle/>
        <a:p>
          <a:r>
            <a:rPr lang="en-US" sz="1800" dirty="0"/>
            <a:t>988 moves the NSPL from a standalone call line to part of a crisis system.</a:t>
          </a:r>
        </a:p>
      </dgm:t>
    </dgm:pt>
    <dgm:pt modelId="{FA9DB62E-B4E4-4673-9F87-0340A77D6BDF}" type="parTrans" cxnId="{C9E67F61-1774-4D3D-90C3-54395F7921E8}">
      <dgm:prSet/>
      <dgm:spPr/>
      <dgm:t>
        <a:bodyPr/>
        <a:lstStyle/>
        <a:p>
          <a:endParaRPr lang="en-US"/>
        </a:p>
      </dgm:t>
    </dgm:pt>
    <dgm:pt modelId="{CA2D6F7D-5E11-4820-B667-B826E00287A4}" type="sibTrans" cxnId="{C9E67F61-1774-4D3D-90C3-54395F7921E8}">
      <dgm:prSet/>
      <dgm:spPr/>
      <dgm:t>
        <a:bodyPr/>
        <a:lstStyle/>
        <a:p>
          <a:endParaRPr lang="en-US"/>
        </a:p>
      </dgm:t>
    </dgm:pt>
    <dgm:pt modelId="{38FC0804-119B-4A65-B567-FF1B3D4F11FE}" type="pres">
      <dgm:prSet presAssocID="{DDC3C88D-401A-4B98-9960-97B045487487}" presName="linear" presStyleCnt="0">
        <dgm:presLayoutVars>
          <dgm:animLvl val="lvl"/>
          <dgm:resizeHandles val="exact"/>
        </dgm:presLayoutVars>
      </dgm:prSet>
      <dgm:spPr/>
    </dgm:pt>
    <dgm:pt modelId="{3B92EBD1-88BE-434E-AE12-EAFEABBA2148}" type="pres">
      <dgm:prSet presAssocID="{D5DCBD4E-3A3D-4849-96B2-F7E17EC32736}" presName="parentText" presStyleLbl="node1" presStyleIdx="0" presStyleCnt="3" custScaleY="108308" custLinFactNeighborX="909" custLinFactNeighborY="-38660">
        <dgm:presLayoutVars>
          <dgm:chMax val="0"/>
          <dgm:bulletEnabled val="1"/>
        </dgm:presLayoutVars>
      </dgm:prSet>
      <dgm:spPr/>
    </dgm:pt>
    <dgm:pt modelId="{3D0D795B-B700-4F48-AEF1-0EC65292E773}" type="pres">
      <dgm:prSet presAssocID="{E266F1CA-DDA5-47FD-A993-10B8CA8B0C12}" presName="spacer" presStyleCnt="0"/>
      <dgm:spPr/>
    </dgm:pt>
    <dgm:pt modelId="{5F301925-E061-4C7B-AE4C-992EEC5C7597}" type="pres">
      <dgm:prSet presAssocID="{B3E175CE-CC93-4742-A228-4FE0A380126C}" presName="parentText" presStyleLbl="node1" presStyleIdx="1" presStyleCnt="3" custScaleY="62537">
        <dgm:presLayoutVars>
          <dgm:chMax val="0"/>
          <dgm:bulletEnabled val="1"/>
        </dgm:presLayoutVars>
      </dgm:prSet>
      <dgm:spPr/>
    </dgm:pt>
    <dgm:pt modelId="{BEBA8F6E-D696-440F-9F09-F133A63102BE}" type="pres">
      <dgm:prSet presAssocID="{B3E175CE-CC93-4742-A228-4FE0A380126C}" presName="childText" presStyleLbl="revTx" presStyleIdx="0" presStyleCnt="2">
        <dgm:presLayoutVars>
          <dgm:bulletEnabled val="1"/>
        </dgm:presLayoutVars>
      </dgm:prSet>
      <dgm:spPr/>
    </dgm:pt>
    <dgm:pt modelId="{7287AE71-D3CF-4309-A140-4797AD3AAE09}" type="pres">
      <dgm:prSet presAssocID="{E2CB2240-6C33-44C0-9A7F-AC6B1DEF479B}" presName="parentText" presStyleLbl="node1" presStyleIdx="2" presStyleCnt="3" custScaleY="65339">
        <dgm:presLayoutVars>
          <dgm:chMax val="0"/>
          <dgm:bulletEnabled val="1"/>
        </dgm:presLayoutVars>
      </dgm:prSet>
      <dgm:spPr/>
    </dgm:pt>
    <dgm:pt modelId="{E2861618-7FF7-49AF-A2BF-E04B9340CB5F}" type="pres">
      <dgm:prSet presAssocID="{E2CB2240-6C33-44C0-9A7F-AC6B1DEF479B}" presName="childText" presStyleLbl="revTx" presStyleIdx="1" presStyleCnt="2" custScaleY="109714">
        <dgm:presLayoutVars>
          <dgm:bulletEnabled val="1"/>
        </dgm:presLayoutVars>
      </dgm:prSet>
      <dgm:spPr/>
    </dgm:pt>
  </dgm:ptLst>
  <dgm:cxnLst>
    <dgm:cxn modelId="{2C8EA113-CA7D-4DAD-992F-96BFA64878FF}" srcId="{DDC3C88D-401A-4B98-9960-97B045487487}" destId="{D5DCBD4E-3A3D-4849-96B2-F7E17EC32736}" srcOrd="0" destOrd="0" parTransId="{339835DA-EBAC-40B2-96B6-B094B51589DC}" sibTransId="{E266F1CA-DDA5-47FD-A993-10B8CA8B0C12}"/>
    <dgm:cxn modelId="{DF33AC1B-9A01-4158-AF8A-8F71068F707F}" srcId="{B3E175CE-CC93-4742-A228-4FE0A380126C}" destId="{DC1513AF-B95F-4B6F-AD80-EA648CE99001}" srcOrd="0" destOrd="0" parTransId="{A6E7C6BD-3311-46E6-A2AC-028F091FB62B}" sibTransId="{7A6F7AAB-ECC0-478A-A9DD-C42675C6057B}"/>
    <dgm:cxn modelId="{7D0E265C-129D-4212-9069-21D345896C6A}" srcId="{E2CB2240-6C33-44C0-9A7F-AC6B1DEF479B}" destId="{442B3EDC-E51C-4E30-8C7C-3A73900929D9}" srcOrd="1" destOrd="0" parTransId="{9F2C3848-0167-4F01-9EC6-04750A2C5E5C}" sibTransId="{D61A59F7-6F2A-4DCD-BE42-F2B9C49E76DD}"/>
    <dgm:cxn modelId="{C9E67F61-1774-4D3D-90C3-54395F7921E8}" srcId="{B3E175CE-CC93-4742-A228-4FE0A380126C}" destId="{3F5C616D-8BE8-4979-A032-FEDC71EAFC15}" srcOrd="1" destOrd="0" parTransId="{FA9DB62E-B4E4-4673-9F87-0340A77D6BDF}" sibTransId="{CA2D6F7D-5E11-4820-B667-B826E00287A4}"/>
    <dgm:cxn modelId="{3EDEB687-14E5-41E1-AA6C-747C5FB8D73E}" srcId="{E2CB2240-6C33-44C0-9A7F-AC6B1DEF479B}" destId="{65FCD982-A387-48AA-9DA3-B225F9E1A761}" srcOrd="0" destOrd="0" parTransId="{DA812356-FE3D-4509-ADEE-187EA06F00F0}" sibTransId="{20B49B18-15A9-4F7F-A31B-13AA194BE449}"/>
    <dgm:cxn modelId="{B4F30BA3-3379-45C0-8960-0B2359770353}" srcId="{DDC3C88D-401A-4B98-9960-97B045487487}" destId="{E2CB2240-6C33-44C0-9A7F-AC6B1DEF479B}" srcOrd="2" destOrd="0" parTransId="{8C83FA70-A0E7-41BA-A7C2-5D8E3E350AB4}" sibTransId="{8482FA2C-EBCC-474B-B5B0-A48A5D97090C}"/>
    <dgm:cxn modelId="{88FFCDA6-6041-42DE-8E71-08E860120487}" type="presOf" srcId="{65FCD982-A387-48AA-9DA3-B225F9E1A761}" destId="{E2861618-7FF7-49AF-A2BF-E04B9340CB5F}" srcOrd="0" destOrd="0" presId="urn:microsoft.com/office/officeart/2005/8/layout/vList2"/>
    <dgm:cxn modelId="{28D7B7A8-97CB-40A7-AFBB-82D29E609F9E}" type="presOf" srcId="{E2CB2240-6C33-44C0-9A7F-AC6B1DEF479B}" destId="{7287AE71-D3CF-4309-A140-4797AD3AAE09}" srcOrd="0" destOrd="0" presId="urn:microsoft.com/office/officeart/2005/8/layout/vList2"/>
    <dgm:cxn modelId="{5D2BBDA8-0C5F-4443-9696-493EE68D2DCC}" type="presOf" srcId="{DDC3C88D-401A-4B98-9960-97B045487487}" destId="{38FC0804-119B-4A65-B567-FF1B3D4F11FE}" srcOrd="0" destOrd="0" presId="urn:microsoft.com/office/officeart/2005/8/layout/vList2"/>
    <dgm:cxn modelId="{D51349AB-AC77-45E1-BFA4-4312FEFF46B6}" type="presOf" srcId="{3F5C616D-8BE8-4979-A032-FEDC71EAFC15}" destId="{BEBA8F6E-D696-440F-9F09-F133A63102BE}" srcOrd="0" destOrd="1" presId="urn:microsoft.com/office/officeart/2005/8/layout/vList2"/>
    <dgm:cxn modelId="{2B43F4C9-DC04-4E4F-BC1F-5A3D7C694813}" type="presOf" srcId="{442B3EDC-E51C-4E30-8C7C-3A73900929D9}" destId="{E2861618-7FF7-49AF-A2BF-E04B9340CB5F}" srcOrd="0" destOrd="1" presId="urn:microsoft.com/office/officeart/2005/8/layout/vList2"/>
    <dgm:cxn modelId="{56603CD8-376E-4D1B-A618-FE15EA40A2BE}" type="presOf" srcId="{D5DCBD4E-3A3D-4849-96B2-F7E17EC32736}" destId="{3B92EBD1-88BE-434E-AE12-EAFEABBA2148}" srcOrd="0" destOrd="0" presId="urn:microsoft.com/office/officeart/2005/8/layout/vList2"/>
    <dgm:cxn modelId="{1B7BC7E3-A682-4563-AC73-3B39DEF51E10}" srcId="{DDC3C88D-401A-4B98-9960-97B045487487}" destId="{B3E175CE-CC93-4742-A228-4FE0A380126C}" srcOrd="1" destOrd="0" parTransId="{EC09C80D-4008-4324-939D-A3C2A13444FD}" sibTransId="{90A5E52C-E51F-4D4D-9AFD-04BEC824842A}"/>
    <dgm:cxn modelId="{7AA666E7-CC40-45C7-9FEC-8E92058159D4}" type="presOf" srcId="{DC1513AF-B95F-4B6F-AD80-EA648CE99001}" destId="{BEBA8F6E-D696-440F-9F09-F133A63102BE}" srcOrd="0" destOrd="0" presId="urn:microsoft.com/office/officeart/2005/8/layout/vList2"/>
    <dgm:cxn modelId="{589DFEFE-E555-453E-A122-66513E537CCB}" type="presOf" srcId="{B3E175CE-CC93-4742-A228-4FE0A380126C}" destId="{5F301925-E061-4C7B-AE4C-992EEC5C7597}" srcOrd="0" destOrd="0" presId="urn:microsoft.com/office/officeart/2005/8/layout/vList2"/>
    <dgm:cxn modelId="{9500D6CA-5B33-407A-B335-F6072A92273F}" type="presParOf" srcId="{38FC0804-119B-4A65-B567-FF1B3D4F11FE}" destId="{3B92EBD1-88BE-434E-AE12-EAFEABBA2148}" srcOrd="0" destOrd="0" presId="urn:microsoft.com/office/officeart/2005/8/layout/vList2"/>
    <dgm:cxn modelId="{20C6ADA9-F258-46B5-A1E1-99E9D5AB5C42}" type="presParOf" srcId="{38FC0804-119B-4A65-B567-FF1B3D4F11FE}" destId="{3D0D795B-B700-4F48-AEF1-0EC65292E773}" srcOrd="1" destOrd="0" presId="urn:microsoft.com/office/officeart/2005/8/layout/vList2"/>
    <dgm:cxn modelId="{5BA05EFC-8C13-4E96-891C-A39E6CF70E1A}" type="presParOf" srcId="{38FC0804-119B-4A65-B567-FF1B3D4F11FE}" destId="{5F301925-E061-4C7B-AE4C-992EEC5C7597}" srcOrd="2" destOrd="0" presId="urn:microsoft.com/office/officeart/2005/8/layout/vList2"/>
    <dgm:cxn modelId="{CB2604B0-3E4E-4F07-9417-55ED76D537EA}" type="presParOf" srcId="{38FC0804-119B-4A65-B567-FF1B3D4F11FE}" destId="{BEBA8F6E-D696-440F-9F09-F133A63102BE}" srcOrd="3" destOrd="0" presId="urn:microsoft.com/office/officeart/2005/8/layout/vList2"/>
    <dgm:cxn modelId="{E341F810-ABC3-4AF0-8864-EDA2B833155A}" type="presParOf" srcId="{38FC0804-119B-4A65-B567-FF1B3D4F11FE}" destId="{7287AE71-D3CF-4309-A140-4797AD3AAE09}" srcOrd="4" destOrd="0" presId="urn:microsoft.com/office/officeart/2005/8/layout/vList2"/>
    <dgm:cxn modelId="{DF58D673-27E3-4C7C-AC6E-1C2ED0BE9B54}" type="presParOf" srcId="{38FC0804-119B-4A65-B567-FF1B3D4F11FE}" destId="{E2861618-7FF7-49AF-A2BF-E04B9340CB5F}"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799B762-047B-4381-A83A-21E711125B36}" type="doc">
      <dgm:prSet loTypeId="urn:microsoft.com/office/officeart/2018/2/layout/IconVerticalSolidList" loCatId="icon" qsTypeId="urn:microsoft.com/office/officeart/2005/8/quickstyle/simple2" qsCatId="simple" csTypeId="urn:microsoft.com/office/officeart/2005/8/colors/colorful2" csCatId="colorful" phldr="1"/>
      <dgm:spPr/>
      <dgm:t>
        <a:bodyPr/>
        <a:lstStyle/>
        <a:p>
          <a:endParaRPr lang="en-US"/>
        </a:p>
      </dgm:t>
    </dgm:pt>
    <dgm:pt modelId="{93F3808C-581F-47F6-BA40-9E8AE13D5119}">
      <dgm:prSet/>
      <dgm:spPr/>
      <dgm:t>
        <a:bodyPr/>
        <a:lstStyle/>
        <a:p>
          <a:pPr>
            <a:lnSpc>
              <a:spcPct val="100000"/>
            </a:lnSpc>
          </a:pPr>
          <a:r>
            <a:rPr lang="en-US" b="0" i="0" baseline="0"/>
            <a:t>MDHHS led a 988-planning process which involved cross sector group of stakeholders to develop a 988-implementation plan.</a:t>
          </a:r>
          <a:endParaRPr lang="en-US"/>
        </a:p>
      </dgm:t>
    </dgm:pt>
    <dgm:pt modelId="{481337D0-0B22-4B6B-B792-8F11B813987B}" type="parTrans" cxnId="{BC891AC2-79B4-407B-B7C3-A1B5A7E655BA}">
      <dgm:prSet/>
      <dgm:spPr/>
      <dgm:t>
        <a:bodyPr/>
        <a:lstStyle/>
        <a:p>
          <a:endParaRPr lang="en-US"/>
        </a:p>
      </dgm:t>
    </dgm:pt>
    <dgm:pt modelId="{92B86978-9F48-4884-9F8B-785C1004C2DD}" type="sibTrans" cxnId="{BC891AC2-79B4-407B-B7C3-A1B5A7E655BA}">
      <dgm:prSet/>
      <dgm:spPr/>
      <dgm:t>
        <a:bodyPr/>
        <a:lstStyle/>
        <a:p>
          <a:endParaRPr lang="en-US"/>
        </a:p>
      </dgm:t>
    </dgm:pt>
    <dgm:pt modelId="{4AF0B1D6-3BFC-4208-8FF7-137E4BA8887A}">
      <dgm:prSet/>
      <dgm:spPr/>
      <dgm:t>
        <a:bodyPr/>
        <a:lstStyle/>
        <a:p>
          <a:pPr>
            <a:lnSpc>
              <a:spcPct val="100000"/>
            </a:lnSpc>
          </a:pPr>
          <a:r>
            <a:rPr lang="en-US" b="0" i="0" baseline="0"/>
            <a:t>Michigan’s Official Draft 988 Plan was </a:t>
          </a:r>
          <a:r>
            <a:rPr lang="en-US"/>
            <a:t>submitted </a:t>
          </a:r>
          <a:r>
            <a:rPr lang="en-US" b="0" i="0" baseline="0"/>
            <a:t>to Vibrant/SAMHSA January 21, 2022.</a:t>
          </a:r>
          <a:endParaRPr lang="en-US"/>
        </a:p>
      </dgm:t>
    </dgm:pt>
    <dgm:pt modelId="{7CF07A90-C4CE-48F3-90BC-8E256A21342A}" type="parTrans" cxnId="{813F54E9-169E-40E6-AB76-B2C9C84C659A}">
      <dgm:prSet/>
      <dgm:spPr/>
      <dgm:t>
        <a:bodyPr/>
        <a:lstStyle/>
        <a:p>
          <a:endParaRPr lang="en-US"/>
        </a:p>
      </dgm:t>
    </dgm:pt>
    <dgm:pt modelId="{A044AB85-1305-498A-A34A-86F3CF6B3C65}" type="sibTrans" cxnId="{813F54E9-169E-40E6-AB76-B2C9C84C659A}">
      <dgm:prSet/>
      <dgm:spPr/>
      <dgm:t>
        <a:bodyPr/>
        <a:lstStyle/>
        <a:p>
          <a:endParaRPr lang="en-US"/>
        </a:p>
      </dgm:t>
    </dgm:pt>
    <dgm:pt modelId="{5F7D4693-E53B-4D9A-B3C7-52B14958FE3F}">
      <dgm:prSet/>
      <dgm:spPr/>
      <dgm:t>
        <a:bodyPr/>
        <a:lstStyle/>
        <a:p>
          <a:pPr>
            <a:lnSpc>
              <a:spcPct val="100000"/>
            </a:lnSpc>
          </a:pPr>
          <a:r>
            <a:rPr lang="en-US" b="0" i="0" baseline="0" dirty="0" err="1"/>
            <a:t>MiCAL</a:t>
          </a:r>
          <a:r>
            <a:rPr lang="en-US" b="0" i="0" baseline="0" dirty="0"/>
            <a:t> is primary for answering 988 calls in</a:t>
          </a:r>
          <a:r>
            <a:rPr lang="en-US" dirty="0"/>
            <a:t> Michigan and will be secondary for answering calls where there is a regional 988 center; calls are routed by area code, not by location.</a:t>
          </a:r>
        </a:p>
      </dgm:t>
    </dgm:pt>
    <dgm:pt modelId="{958AAC71-F397-4F38-BBF4-B37C52674195}" type="parTrans" cxnId="{820ED245-9418-4163-A750-0E9E9E0BF97C}">
      <dgm:prSet/>
      <dgm:spPr/>
      <dgm:t>
        <a:bodyPr/>
        <a:lstStyle/>
        <a:p>
          <a:endParaRPr lang="en-US"/>
        </a:p>
      </dgm:t>
    </dgm:pt>
    <dgm:pt modelId="{2207FE6F-7639-4648-AC7F-F28297658EFD}" type="sibTrans" cxnId="{820ED245-9418-4163-A750-0E9E9E0BF97C}">
      <dgm:prSet/>
      <dgm:spPr/>
      <dgm:t>
        <a:bodyPr/>
        <a:lstStyle/>
        <a:p>
          <a:endParaRPr lang="en-US"/>
        </a:p>
      </dgm:t>
    </dgm:pt>
    <dgm:pt modelId="{C192C988-F499-44B0-A303-16E77A11AD57}">
      <dgm:prSet/>
      <dgm:spPr/>
      <dgm:t>
        <a:bodyPr/>
        <a:lstStyle/>
        <a:p>
          <a:pPr>
            <a:lnSpc>
              <a:spcPct val="100000"/>
            </a:lnSpc>
          </a:pPr>
          <a:r>
            <a:rPr lang="en-US" dirty="0" err="1"/>
            <a:t>MiCAL</a:t>
          </a:r>
          <a:r>
            <a:rPr lang="en-US" dirty="0"/>
            <a:t> will be primary for answering 988 texts and chats statewide – but Michigan is still in the development stage for a text and chat rollout plan and process.</a:t>
          </a:r>
        </a:p>
      </dgm:t>
    </dgm:pt>
    <dgm:pt modelId="{58DF2EA0-355A-40F2-AB54-12F691C0C599}" type="parTrans" cxnId="{3FD300DE-CAAC-4D99-8A21-2376F61D07E5}">
      <dgm:prSet/>
      <dgm:spPr/>
      <dgm:t>
        <a:bodyPr/>
        <a:lstStyle/>
        <a:p>
          <a:endParaRPr lang="en-US"/>
        </a:p>
      </dgm:t>
    </dgm:pt>
    <dgm:pt modelId="{B36AA86F-0AA3-4CFF-9085-A22E5D1177AB}" type="sibTrans" cxnId="{3FD300DE-CAAC-4D99-8A21-2376F61D07E5}">
      <dgm:prSet/>
      <dgm:spPr/>
      <dgm:t>
        <a:bodyPr/>
        <a:lstStyle/>
        <a:p>
          <a:endParaRPr lang="en-US"/>
        </a:p>
      </dgm:t>
    </dgm:pt>
    <dgm:pt modelId="{A2FB114C-FA7B-40CA-AE7A-4CFA0391480A}">
      <dgm:prSet/>
      <dgm:spPr/>
      <dgm:t>
        <a:bodyPr/>
        <a:lstStyle/>
        <a:p>
          <a:pPr>
            <a:lnSpc>
              <a:spcPct val="100000"/>
            </a:lnSpc>
          </a:pPr>
          <a:r>
            <a:rPr lang="en-US" dirty="0"/>
            <a:t>Michigan Received a 2-year SAMHSA 988 Implementation Grant in April 2022.</a:t>
          </a:r>
        </a:p>
      </dgm:t>
    </dgm:pt>
    <dgm:pt modelId="{BF520689-488E-4434-BE64-DA35B434D7A0}" type="parTrans" cxnId="{31C09017-1919-4473-8CE7-CEA5136A3D19}">
      <dgm:prSet/>
      <dgm:spPr/>
      <dgm:t>
        <a:bodyPr/>
        <a:lstStyle/>
        <a:p>
          <a:endParaRPr lang="en-US"/>
        </a:p>
      </dgm:t>
    </dgm:pt>
    <dgm:pt modelId="{B2BB8A25-9C97-42A7-8625-E6DCD0E54507}" type="sibTrans" cxnId="{31C09017-1919-4473-8CE7-CEA5136A3D19}">
      <dgm:prSet/>
      <dgm:spPr/>
      <dgm:t>
        <a:bodyPr/>
        <a:lstStyle/>
        <a:p>
          <a:endParaRPr lang="en-US"/>
        </a:p>
      </dgm:t>
    </dgm:pt>
    <dgm:pt modelId="{FD44B702-0611-4962-BD4C-D47943B78898}">
      <dgm:prSet/>
      <dgm:spPr/>
      <dgm:t>
        <a:bodyPr/>
        <a:lstStyle/>
        <a:p>
          <a:pPr>
            <a:lnSpc>
              <a:spcPct val="100000"/>
            </a:lnSpc>
          </a:pPr>
          <a:r>
            <a:rPr lang="en-US" dirty="0"/>
            <a:t>Since June 1, 2022, Michigan has had statewide 988 call coverage.</a:t>
          </a:r>
        </a:p>
      </dgm:t>
    </dgm:pt>
    <dgm:pt modelId="{57AB0831-A69C-40F3-A95D-F321B853B05F}" type="parTrans" cxnId="{A80A939A-5E17-4EA2-BC76-20ED7D20B5E3}">
      <dgm:prSet/>
      <dgm:spPr/>
      <dgm:t>
        <a:bodyPr/>
        <a:lstStyle/>
        <a:p>
          <a:endParaRPr lang="en-US"/>
        </a:p>
      </dgm:t>
    </dgm:pt>
    <dgm:pt modelId="{9CD13397-973A-430E-8312-995EA86F9E83}" type="sibTrans" cxnId="{A80A939A-5E17-4EA2-BC76-20ED7D20B5E3}">
      <dgm:prSet/>
      <dgm:spPr/>
      <dgm:t>
        <a:bodyPr/>
        <a:lstStyle/>
        <a:p>
          <a:endParaRPr lang="en-US"/>
        </a:p>
      </dgm:t>
    </dgm:pt>
    <dgm:pt modelId="{BB3C13D3-3431-490F-AAF4-271BE819CA1C}" type="pres">
      <dgm:prSet presAssocID="{D799B762-047B-4381-A83A-21E711125B36}" presName="root" presStyleCnt="0">
        <dgm:presLayoutVars>
          <dgm:dir/>
          <dgm:resizeHandles val="exact"/>
        </dgm:presLayoutVars>
      </dgm:prSet>
      <dgm:spPr/>
    </dgm:pt>
    <dgm:pt modelId="{29EE2A4A-4287-477A-A11F-E70661E65663}" type="pres">
      <dgm:prSet presAssocID="{93F3808C-581F-47F6-BA40-9E8AE13D5119}" presName="compNode" presStyleCnt="0"/>
      <dgm:spPr/>
    </dgm:pt>
    <dgm:pt modelId="{1F7F2A49-6D91-4101-A9B6-6963658D2853}" type="pres">
      <dgm:prSet presAssocID="{93F3808C-581F-47F6-BA40-9E8AE13D5119}" presName="bgRect" presStyleLbl="bgShp" presStyleIdx="0" presStyleCnt="6"/>
      <dgm:spPr/>
    </dgm:pt>
    <dgm:pt modelId="{BC88FC6E-2051-4154-B12F-9FC253CDDC13}" type="pres">
      <dgm:prSet presAssocID="{93F3808C-581F-47F6-BA40-9E8AE13D5119}"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Meeting"/>
        </a:ext>
      </dgm:extLst>
    </dgm:pt>
    <dgm:pt modelId="{21767D83-7BA2-4B75-9AF2-3FB7384F02EE}" type="pres">
      <dgm:prSet presAssocID="{93F3808C-581F-47F6-BA40-9E8AE13D5119}" presName="spaceRect" presStyleCnt="0"/>
      <dgm:spPr/>
    </dgm:pt>
    <dgm:pt modelId="{E564395D-10DC-43E2-96E2-7907498564DF}" type="pres">
      <dgm:prSet presAssocID="{93F3808C-581F-47F6-BA40-9E8AE13D5119}" presName="parTx" presStyleLbl="revTx" presStyleIdx="0" presStyleCnt="6">
        <dgm:presLayoutVars>
          <dgm:chMax val="0"/>
          <dgm:chPref val="0"/>
        </dgm:presLayoutVars>
      </dgm:prSet>
      <dgm:spPr/>
    </dgm:pt>
    <dgm:pt modelId="{A073D75C-4A6A-47F6-AE78-D45279FD2E6B}" type="pres">
      <dgm:prSet presAssocID="{92B86978-9F48-4884-9F8B-785C1004C2DD}" presName="sibTrans" presStyleCnt="0"/>
      <dgm:spPr/>
    </dgm:pt>
    <dgm:pt modelId="{1FC84E47-51E8-4217-80D7-70306145B745}" type="pres">
      <dgm:prSet presAssocID="{4AF0B1D6-3BFC-4208-8FF7-137E4BA8887A}" presName="compNode" presStyleCnt="0"/>
      <dgm:spPr/>
    </dgm:pt>
    <dgm:pt modelId="{01521C48-28F4-42F2-B2A7-91431E2D43B8}" type="pres">
      <dgm:prSet presAssocID="{4AF0B1D6-3BFC-4208-8FF7-137E4BA8887A}" presName="bgRect" presStyleLbl="bgShp" presStyleIdx="1" presStyleCnt="6"/>
      <dgm:spPr/>
    </dgm:pt>
    <dgm:pt modelId="{ECDD9EA7-96FD-452E-9FDB-1814F2784682}" type="pres">
      <dgm:prSet presAssocID="{4AF0B1D6-3BFC-4208-8FF7-137E4BA8887A}"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Presentation with Checklist"/>
        </a:ext>
      </dgm:extLst>
    </dgm:pt>
    <dgm:pt modelId="{11E0180E-E215-4799-BAA7-A214A3BA86ED}" type="pres">
      <dgm:prSet presAssocID="{4AF0B1D6-3BFC-4208-8FF7-137E4BA8887A}" presName="spaceRect" presStyleCnt="0"/>
      <dgm:spPr/>
    </dgm:pt>
    <dgm:pt modelId="{508482B2-E080-46F3-8ABE-8916C45C4EDE}" type="pres">
      <dgm:prSet presAssocID="{4AF0B1D6-3BFC-4208-8FF7-137E4BA8887A}" presName="parTx" presStyleLbl="revTx" presStyleIdx="1" presStyleCnt="6">
        <dgm:presLayoutVars>
          <dgm:chMax val="0"/>
          <dgm:chPref val="0"/>
        </dgm:presLayoutVars>
      </dgm:prSet>
      <dgm:spPr/>
    </dgm:pt>
    <dgm:pt modelId="{0F477454-220D-40F7-87ED-0576A26DBAED}" type="pres">
      <dgm:prSet presAssocID="{A044AB85-1305-498A-A34A-86F3CF6B3C65}" presName="sibTrans" presStyleCnt="0"/>
      <dgm:spPr/>
    </dgm:pt>
    <dgm:pt modelId="{24CDFA48-F57A-4368-8245-42B3F745A443}" type="pres">
      <dgm:prSet presAssocID="{5F7D4693-E53B-4D9A-B3C7-52B14958FE3F}" presName="compNode" presStyleCnt="0"/>
      <dgm:spPr/>
    </dgm:pt>
    <dgm:pt modelId="{A51A64CA-3ADB-400C-86CD-32C24AEC82C7}" type="pres">
      <dgm:prSet presAssocID="{5F7D4693-E53B-4D9A-B3C7-52B14958FE3F}" presName="bgRect" presStyleLbl="bgShp" presStyleIdx="2" presStyleCnt="6"/>
      <dgm:spPr/>
    </dgm:pt>
    <dgm:pt modelId="{FB05908A-EDB3-4599-9A36-1DA88113268B}" type="pres">
      <dgm:prSet presAssocID="{5F7D4693-E53B-4D9A-B3C7-52B14958FE3F}"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Receiver"/>
        </a:ext>
      </dgm:extLst>
    </dgm:pt>
    <dgm:pt modelId="{54795FD4-55DC-4653-818C-8A6BAB015776}" type="pres">
      <dgm:prSet presAssocID="{5F7D4693-E53B-4D9A-B3C7-52B14958FE3F}" presName="spaceRect" presStyleCnt="0"/>
      <dgm:spPr/>
    </dgm:pt>
    <dgm:pt modelId="{ABEB1A38-6AFC-4E42-8E7C-5259CEFE35FE}" type="pres">
      <dgm:prSet presAssocID="{5F7D4693-E53B-4D9A-B3C7-52B14958FE3F}" presName="parTx" presStyleLbl="revTx" presStyleIdx="2" presStyleCnt="6">
        <dgm:presLayoutVars>
          <dgm:chMax val="0"/>
          <dgm:chPref val="0"/>
        </dgm:presLayoutVars>
      </dgm:prSet>
      <dgm:spPr/>
    </dgm:pt>
    <dgm:pt modelId="{2A429066-51C7-4AFA-A1B8-F30012B90871}" type="pres">
      <dgm:prSet presAssocID="{2207FE6F-7639-4648-AC7F-F28297658EFD}" presName="sibTrans" presStyleCnt="0"/>
      <dgm:spPr/>
    </dgm:pt>
    <dgm:pt modelId="{1B67D34F-AD51-456C-A25C-8AD83FB67EBC}" type="pres">
      <dgm:prSet presAssocID="{C192C988-F499-44B0-A303-16E77A11AD57}" presName="compNode" presStyleCnt="0"/>
      <dgm:spPr/>
    </dgm:pt>
    <dgm:pt modelId="{3F5CD1B2-7F81-45F2-ACE0-4322B3AF9FEE}" type="pres">
      <dgm:prSet presAssocID="{C192C988-F499-44B0-A303-16E77A11AD57}" presName="bgRect" presStyleLbl="bgShp" presStyleIdx="3" presStyleCnt="6"/>
      <dgm:spPr/>
    </dgm:pt>
    <dgm:pt modelId="{0FFA8014-B7F8-419C-B5F8-9D40D677CFC5}" type="pres">
      <dgm:prSet presAssocID="{C192C988-F499-44B0-A303-16E77A11AD57}"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Speech"/>
        </a:ext>
      </dgm:extLst>
    </dgm:pt>
    <dgm:pt modelId="{132049FA-FBC3-4C9C-B3D8-072F72C92E24}" type="pres">
      <dgm:prSet presAssocID="{C192C988-F499-44B0-A303-16E77A11AD57}" presName="spaceRect" presStyleCnt="0"/>
      <dgm:spPr/>
    </dgm:pt>
    <dgm:pt modelId="{1F8499E9-4FF6-45AE-8FEB-63273367E8F1}" type="pres">
      <dgm:prSet presAssocID="{C192C988-F499-44B0-A303-16E77A11AD57}" presName="parTx" presStyleLbl="revTx" presStyleIdx="3" presStyleCnt="6">
        <dgm:presLayoutVars>
          <dgm:chMax val="0"/>
          <dgm:chPref val="0"/>
        </dgm:presLayoutVars>
      </dgm:prSet>
      <dgm:spPr/>
    </dgm:pt>
    <dgm:pt modelId="{08F10941-DF4C-4901-ABBD-ECA542729298}" type="pres">
      <dgm:prSet presAssocID="{B36AA86F-0AA3-4CFF-9085-A22E5D1177AB}" presName="sibTrans" presStyleCnt="0"/>
      <dgm:spPr/>
    </dgm:pt>
    <dgm:pt modelId="{749D1931-5AFD-4C46-BCCF-8A533AB2552C}" type="pres">
      <dgm:prSet presAssocID="{A2FB114C-FA7B-40CA-AE7A-4CFA0391480A}" presName="compNode" presStyleCnt="0"/>
      <dgm:spPr/>
    </dgm:pt>
    <dgm:pt modelId="{8CEC68EF-1B9E-490B-860E-30CC66183987}" type="pres">
      <dgm:prSet presAssocID="{A2FB114C-FA7B-40CA-AE7A-4CFA0391480A}" presName="bgRect" presStyleLbl="bgShp" presStyleIdx="4" presStyleCnt="6"/>
      <dgm:spPr/>
    </dgm:pt>
    <dgm:pt modelId="{37DECB0A-2EE1-4BFE-82B3-89F0A4AD0917}" type="pres">
      <dgm:prSet presAssocID="{A2FB114C-FA7B-40CA-AE7A-4CFA0391480A}"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Remote work outline"/>
        </a:ext>
      </dgm:extLst>
    </dgm:pt>
    <dgm:pt modelId="{600B3878-9732-4B5D-9463-3241434AFC92}" type="pres">
      <dgm:prSet presAssocID="{A2FB114C-FA7B-40CA-AE7A-4CFA0391480A}" presName="spaceRect" presStyleCnt="0"/>
      <dgm:spPr/>
    </dgm:pt>
    <dgm:pt modelId="{DEF0EBAF-73CD-4028-B2B1-6C4EC93EB403}" type="pres">
      <dgm:prSet presAssocID="{A2FB114C-FA7B-40CA-AE7A-4CFA0391480A}" presName="parTx" presStyleLbl="revTx" presStyleIdx="4" presStyleCnt="6">
        <dgm:presLayoutVars>
          <dgm:chMax val="0"/>
          <dgm:chPref val="0"/>
        </dgm:presLayoutVars>
      </dgm:prSet>
      <dgm:spPr/>
    </dgm:pt>
    <dgm:pt modelId="{4EF054D2-5423-4C3E-88B0-1CA745A33FB6}" type="pres">
      <dgm:prSet presAssocID="{B2BB8A25-9C97-42A7-8625-E6DCD0E54507}" presName="sibTrans" presStyleCnt="0"/>
      <dgm:spPr/>
    </dgm:pt>
    <dgm:pt modelId="{3C743ED9-621E-4BB0-9C24-F80E32E939D7}" type="pres">
      <dgm:prSet presAssocID="{FD44B702-0611-4962-BD4C-D47943B78898}" presName="compNode" presStyleCnt="0"/>
      <dgm:spPr/>
    </dgm:pt>
    <dgm:pt modelId="{14B841E3-CA43-4BF0-B54B-E95AD8713245}" type="pres">
      <dgm:prSet presAssocID="{FD44B702-0611-4962-BD4C-D47943B78898}" presName="bgRect" presStyleLbl="bgShp" presStyleIdx="5" presStyleCnt="6"/>
      <dgm:spPr/>
    </dgm:pt>
    <dgm:pt modelId="{49EF7DB0-F081-4CBE-95ED-F3DAFF7BE394}" type="pres">
      <dgm:prSet presAssocID="{FD44B702-0611-4962-BD4C-D47943B78898}"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dgm:spPr>
      <dgm:extLst>
        <a:ext uri="{E40237B7-FDA0-4F09-8148-C483321AD2D9}">
          <dgm14:cNvPr xmlns:dgm14="http://schemas.microsoft.com/office/drawing/2010/diagram" id="0" name="" descr="Move with solid fill"/>
        </a:ext>
      </dgm:extLst>
    </dgm:pt>
    <dgm:pt modelId="{B195C8E4-CD7D-4EA5-A7FE-22AA6E8B0616}" type="pres">
      <dgm:prSet presAssocID="{FD44B702-0611-4962-BD4C-D47943B78898}" presName="spaceRect" presStyleCnt="0"/>
      <dgm:spPr/>
    </dgm:pt>
    <dgm:pt modelId="{2AF547D1-E853-4695-9DA0-7FA6B04F730C}" type="pres">
      <dgm:prSet presAssocID="{FD44B702-0611-4962-BD4C-D47943B78898}" presName="parTx" presStyleLbl="revTx" presStyleIdx="5" presStyleCnt="6">
        <dgm:presLayoutVars>
          <dgm:chMax val="0"/>
          <dgm:chPref val="0"/>
        </dgm:presLayoutVars>
      </dgm:prSet>
      <dgm:spPr/>
    </dgm:pt>
  </dgm:ptLst>
  <dgm:cxnLst>
    <dgm:cxn modelId="{31C09017-1919-4473-8CE7-CEA5136A3D19}" srcId="{D799B762-047B-4381-A83A-21E711125B36}" destId="{A2FB114C-FA7B-40CA-AE7A-4CFA0391480A}" srcOrd="4" destOrd="0" parTransId="{BF520689-488E-4434-BE64-DA35B434D7A0}" sibTransId="{B2BB8A25-9C97-42A7-8625-E6DCD0E54507}"/>
    <dgm:cxn modelId="{7748DE42-BF36-459F-9361-C9834447CE98}" type="presOf" srcId="{D799B762-047B-4381-A83A-21E711125B36}" destId="{BB3C13D3-3431-490F-AAF4-271BE819CA1C}" srcOrd="0" destOrd="0" presId="urn:microsoft.com/office/officeart/2018/2/layout/IconVerticalSolidList"/>
    <dgm:cxn modelId="{820ED245-9418-4163-A750-0E9E9E0BF97C}" srcId="{D799B762-047B-4381-A83A-21E711125B36}" destId="{5F7D4693-E53B-4D9A-B3C7-52B14958FE3F}" srcOrd="2" destOrd="0" parTransId="{958AAC71-F397-4F38-BBF4-B37C52674195}" sibTransId="{2207FE6F-7639-4648-AC7F-F28297658EFD}"/>
    <dgm:cxn modelId="{771AE068-E461-4642-BAAD-5009C3BC86DC}" type="presOf" srcId="{93F3808C-581F-47F6-BA40-9E8AE13D5119}" destId="{E564395D-10DC-43E2-96E2-7907498564DF}" srcOrd="0" destOrd="0" presId="urn:microsoft.com/office/officeart/2018/2/layout/IconVerticalSolidList"/>
    <dgm:cxn modelId="{9536324D-4BBB-497F-AEF8-2B096C079F5D}" type="presOf" srcId="{FD44B702-0611-4962-BD4C-D47943B78898}" destId="{2AF547D1-E853-4695-9DA0-7FA6B04F730C}" srcOrd="0" destOrd="0" presId="urn:microsoft.com/office/officeart/2018/2/layout/IconVerticalSolidList"/>
    <dgm:cxn modelId="{A80A939A-5E17-4EA2-BC76-20ED7D20B5E3}" srcId="{D799B762-047B-4381-A83A-21E711125B36}" destId="{FD44B702-0611-4962-BD4C-D47943B78898}" srcOrd="5" destOrd="0" parTransId="{57AB0831-A69C-40F3-A95D-F321B853B05F}" sibTransId="{9CD13397-973A-430E-8312-995EA86F9E83}"/>
    <dgm:cxn modelId="{772C36C1-70F3-4CC3-9E33-50782ECF7C67}" type="presOf" srcId="{A2FB114C-FA7B-40CA-AE7A-4CFA0391480A}" destId="{DEF0EBAF-73CD-4028-B2B1-6C4EC93EB403}" srcOrd="0" destOrd="0" presId="urn:microsoft.com/office/officeart/2018/2/layout/IconVerticalSolidList"/>
    <dgm:cxn modelId="{BC891AC2-79B4-407B-B7C3-A1B5A7E655BA}" srcId="{D799B762-047B-4381-A83A-21E711125B36}" destId="{93F3808C-581F-47F6-BA40-9E8AE13D5119}" srcOrd="0" destOrd="0" parTransId="{481337D0-0B22-4B6B-B792-8F11B813987B}" sibTransId="{92B86978-9F48-4884-9F8B-785C1004C2DD}"/>
    <dgm:cxn modelId="{FDF089D7-2AAE-4252-878E-B93181CFEEC7}" type="presOf" srcId="{4AF0B1D6-3BFC-4208-8FF7-137E4BA8887A}" destId="{508482B2-E080-46F3-8ABE-8916C45C4EDE}" srcOrd="0" destOrd="0" presId="urn:microsoft.com/office/officeart/2018/2/layout/IconVerticalSolidList"/>
    <dgm:cxn modelId="{3FD300DE-CAAC-4D99-8A21-2376F61D07E5}" srcId="{D799B762-047B-4381-A83A-21E711125B36}" destId="{C192C988-F499-44B0-A303-16E77A11AD57}" srcOrd="3" destOrd="0" parTransId="{58DF2EA0-355A-40F2-AB54-12F691C0C599}" sibTransId="{B36AA86F-0AA3-4CFF-9085-A22E5D1177AB}"/>
    <dgm:cxn modelId="{CA6D85E0-79DB-4212-B2F8-F46D906FC79C}" type="presOf" srcId="{C192C988-F499-44B0-A303-16E77A11AD57}" destId="{1F8499E9-4FF6-45AE-8FEB-63273367E8F1}" srcOrd="0" destOrd="0" presId="urn:microsoft.com/office/officeart/2018/2/layout/IconVerticalSolidList"/>
    <dgm:cxn modelId="{813F54E9-169E-40E6-AB76-B2C9C84C659A}" srcId="{D799B762-047B-4381-A83A-21E711125B36}" destId="{4AF0B1D6-3BFC-4208-8FF7-137E4BA8887A}" srcOrd="1" destOrd="0" parTransId="{7CF07A90-C4CE-48F3-90BC-8E256A21342A}" sibTransId="{A044AB85-1305-498A-A34A-86F3CF6B3C65}"/>
    <dgm:cxn modelId="{E05918F5-5E20-418E-BB94-90F85791091C}" type="presOf" srcId="{5F7D4693-E53B-4D9A-B3C7-52B14958FE3F}" destId="{ABEB1A38-6AFC-4E42-8E7C-5259CEFE35FE}" srcOrd="0" destOrd="0" presId="urn:microsoft.com/office/officeart/2018/2/layout/IconVerticalSolidList"/>
    <dgm:cxn modelId="{D0EFF707-99AB-461F-A5EF-C23E5A1BCE4E}" type="presParOf" srcId="{BB3C13D3-3431-490F-AAF4-271BE819CA1C}" destId="{29EE2A4A-4287-477A-A11F-E70661E65663}" srcOrd="0" destOrd="0" presId="urn:microsoft.com/office/officeart/2018/2/layout/IconVerticalSolidList"/>
    <dgm:cxn modelId="{8C1981EC-2006-4AD1-B5EF-04F87966279C}" type="presParOf" srcId="{29EE2A4A-4287-477A-A11F-E70661E65663}" destId="{1F7F2A49-6D91-4101-A9B6-6963658D2853}" srcOrd="0" destOrd="0" presId="urn:microsoft.com/office/officeart/2018/2/layout/IconVerticalSolidList"/>
    <dgm:cxn modelId="{E3BAA9E2-CA83-4210-985F-5017C8C2A590}" type="presParOf" srcId="{29EE2A4A-4287-477A-A11F-E70661E65663}" destId="{BC88FC6E-2051-4154-B12F-9FC253CDDC13}" srcOrd="1" destOrd="0" presId="urn:microsoft.com/office/officeart/2018/2/layout/IconVerticalSolidList"/>
    <dgm:cxn modelId="{C18B20CE-7E17-437C-B6A4-342C5DBE42E1}" type="presParOf" srcId="{29EE2A4A-4287-477A-A11F-E70661E65663}" destId="{21767D83-7BA2-4B75-9AF2-3FB7384F02EE}" srcOrd="2" destOrd="0" presId="urn:microsoft.com/office/officeart/2018/2/layout/IconVerticalSolidList"/>
    <dgm:cxn modelId="{A16EBFE5-47F9-4790-8C49-03EDB8EAF652}" type="presParOf" srcId="{29EE2A4A-4287-477A-A11F-E70661E65663}" destId="{E564395D-10DC-43E2-96E2-7907498564DF}" srcOrd="3" destOrd="0" presId="urn:microsoft.com/office/officeart/2018/2/layout/IconVerticalSolidList"/>
    <dgm:cxn modelId="{02A8D63F-F514-4B34-81B0-2860473180CA}" type="presParOf" srcId="{BB3C13D3-3431-490F-AAF4-271BE819CA1C}" destId="{A073D75C-4A6A-47F6-AE78-D45279FD2E6B}" srcOrd="1" destOrd="0" presId="urn:microsoft.com/office/officeart/2018/2/layout/IconVerticalSolidList"/>
    <dgm:cxn modelId="{481D41BC-575C-4EF4-833B-0BD1626B9A57}" type="presParOf" srcId="{BB3C13D3-3431-490F-AAF4-271BE819CA1C}" destId="{1FC84E47-51E8-4217-80D7-70306145B745}" srcOrd="2" destOrd="0" presId="urn:microsoft.com/office/officeart/2018/2/layout/IconVerticalSolidList"/>
    <dgm:cxn modelId="{6E909AA9-AEC4-4D12-9085-3778733194CD}" type="presParOf" srcId="{1FC84E47-51E8-4217-80D7-70306145B745}" destId="{01521C48-28F4-42F2-B2A7-91431E2D43B8}" srcOrd="0" destOrd="0" presId="urn:microsoft.com/office/officeart/2018/2/layout/IconVerticalSolidList"/>
    <dgm:cxn modelId="{45D413BC-4CA1-424A-B612-FFC28CA57348}" type="presParOf" srcId="{1FC84E47-51E8-4217-80D7-70306145B745}" destId="{ECDD9EA7-96FD-452E-9FDB-1814F2784682}" srcOrd="1" destOrd="0" presId="urn:microsoft.com/office/officeart/2018/2/layout/IconVerticalSolidList"/>
    <dgm:cxn modelId="{6EB1DBBB-251E-4AEF-9A5F-0CD23A517053}" type="presParOf" srcId="{1FC84E47-51E8-4217-80D7-70306145B745}" destId="{11E0180E-E215-4799-BAA7-A214A3BA86ED}" srcOrd="2" destOrd="0" presId="urn:microsoft.com/office/officeart/2018/2/layout/IconVerticalSolidList"/>
    <dgm:cxn modelId="{807E4A45-3C8A-4BEE-9474-9E5ACF381C21}" type="presParOf" srcId="{1FC84E47-51E8-4217-80D7-70306145B745}" destId="{508482B2-E080-46F3-8ABE-8916C45C4EDE}" srcOrd="3" destOrd="0" presId="urn:microsoft.com/office/officeart/2018/2/layout/IconVerticalSolidList"/>
    <dgm:cxn modelId="{A2DD8788-8435-4D77-AE63-EA7825254809}" type="presParOf" srcId="{BB3C13D3-3431-490F-AAF4-271BE819CA1C}" destId="{0F477454-220D-40F7-87ED-0576A26DBAED}" srcOrd="3" destOrd="0" presId="urn:microsoft.com/office/officeart/2018/2/layout/IconVerticalSolidList"/>
    <dgm:cxn modelId="{0F571F94-4B32-478E-9339-2643F57E4305}" type="presParOf" srcId="{BB3C13D3-3431-490F-AAF4-271BE819CA1C}" destId="{24CDFA48-F57A-4368-8245-42B3F745A443}" srcOrd="4" destOrd="0" presId="urn:microsoft.com/office/officeart/2018/2/layout/IconVerticalSolidList"/>
    <dgm:cxn modelId="{7C21D188-F6C7-4B4F-8C6F-E74601A8F063}" type="presParOf" srcId="{24CDFA48-F57A-4368-8245-42B3F745A443}" destId="{A51A64CA-3ADB-400C-86CD-32C24AEC82C7}" srcOrd="0" destOrd="0" presId="urn:microsoft.com/office/officeart/2018/2/layout/IconVerticalSolidList"/>
    <dgm:cxn modelId="{77BE4F70-47F9-421C-859C-167E4B8DF629}" type="presParOf" srcId="{24CDFA48-F57A-4368-8245-42B3F745A443}" destId="{FB05908A-EDB3-4599-9A36-1DA88113268B}" srcOrd="1" destOrd="0" presId="urn:microsoft.com/office/officeart/2018/2/layout/IconVerticalSolidList"/>
    <dgm:cxn modelId="{3B339CB8-D0FD-4F16-8B93-D17C7C5E882E}" type="presParOf" srcId="{24CDFA48-F57A-4368-8245-42B3F745A443}" destId="{54795FD4-55DC-4653-818C-8A6BAB015776}" srcOrd="2" destOrd="0" presId="urn:microsoft.com/office/officeart/2018/2/layout/IconVerticalSolidList"/>
    <dgm:cxn modelId="{D02EA745-4D11-4589-9AF5-986134C1BC63}" type="presParOf" srcId="{24CDFA48-F57A-4368-8245-42B3F745A443}" destId="{ABEB1A38-6AFC-4E42-8E7C-5259CEFE35FE}" srcOrd="3" destOrd="0" presId="urn:microsoft.com/office/officeart/2018/2/layout/IconVerticalSolidList"/>
    <dgm:cxn modelId="{85FB8F58-C0B4-468E-8708-68D0B54FE8E2}" type="presParOf" srcId="{BB3C13D3-3431-490F-AAF4-271BE819CA1C}" destId="{2A429066-51C7-4AFA-A1B8-F30012B90871}" srcOrd="5" destOrd="0" presId="urn:microsoft.com/office/officeart/2018/2/layout/IconVerticalSolidList"/>
    <dgm:cxn modelId="{7B926DDF-C95D-436D-87B6-226BF36774EF}" type="presParOf" srcId="{BB3C13D3-3431-490F-AAF4-271BE819CA1C}" destId="{1B67D34F-AD51-456C-A25C-8AD83FB67EBC}" srcOrd="6" destOrd="0" presId="urn:microsoft.com/office/officeart/2018/2/layout/IconVerticalSolidList"/>
    <dgm:cxn modelId="{8B35D5A1-68D9-4850-B1FF-5D1E71A9BB8C}" type="presParOf" srcId="{1B67D34F-AD51-456C-A25C-8AD83FB67EBC}" destId="{3F5CD1B2-7F81-45F2-ACE0-4322B3AF9FEE}" srcOrd="0" destOrd="0" presId="urn:microsoft.com/office/officeart/2018/2/layout/IconVerticalSolidList"/>
    <dgm:cxn modelId="{DE132390-BC6C-4069-A1EE-697EF87887FD}" type="presParOf" srcId="{1B67D34F-AD51-456C-A25C-8AD83FB67EBC}" destId="{0FFA8014-B7F8-419C-B5F8-9D40D677CFC5}" srcOrd="1" destOrd="0" presId="urn:microsoft.com/office/officeart/2018/2/layout/IconVerticalSolidList"/>
    <dgm:cxn modelId="{99AD28FE-274C-429C-99CD-E79F9AB68FC2}" type="presParOf" srcId="{1B67D34F-AD51-456C-A25C-8AD83FB67EBC}" destId="{132049FA-FBC3-4C9C-B3D8-072F72C92E24}" srcOrd="2" destOrd="0" presId="urn:microsoft.com/office/officeart/2018/2/layout/IconVerticalSolidList"/>
    <dgm:cxn modelId="{2BF9CCCB-0447-4BC6-9DDF-6768561C155B}" type="presParOf" srcId="{1B67D34F-AD51-456C-A25C-8AD83FB67EBC}" destId="{1F8499E9-4FF6-45AE-8FEB-63273367E8F1}" srcOrd="3" destOrd="0" presId="urn:microsoft.com/office/officeart/2018/2/layout/IconVerticalSolidList"/>
    <dgm:cxn modelId="{26F13F2A-70A6-4AAF-B58C-718E30EFC80D}" type="presParOf" srcId="{BB3C13D3-3431-490F-AAF4-271BE819CA1C}" destId="{08F10941-DF4C-4901-ABBD-ECA542729298}" srcOrd="7" destOrd="0" presId="urn:microsoft.com/office/officeart/2018/2/layout/IconVerticalSolidList"/>
    <dgm:cxn modelId="{3C41B264-740B-4B20-8E77-0546032BCEE1}" type="presParOf" srcId="{BB3C13D3-3431-490F-AAF4-271BE819CA1C}" destId="{749D1931-5AFD-4C46-BCCF-8A533AB2552C}" srcOrd="8" destOrd="0" presId="urn:microsoft.com/office/officeart/2018/2/layout/IconVerticalSolidList"/>
    <dgm:cxn modelId="{4978229D-B44E-4B1C-9507-6E12F0D97958}" type="presParOf" srcId="{749D1931-5AFD-4C46-BCCF-8A533AB2552C}" destId="{8CEC68EF-1B9E-490B-860E-30CC66183987}" srcOrd="0" destOrd="0" presId="urn:microsoft.com/office/officeart/2018/2/layout/IconVerticalSolidList"/>
    <dgm:cxn modelId="{61FDDEE3-C827-49A9-9FB2-4E345AD16376}" type="presParOf" srcId="{749D1931-5AFD-4C46-BCCF-8A533AB2552C}" destId="{37DECB0A-2EE1-4BFE-82B3-89F0A4AD0917}" srcOrd="1" destOrd="0" presId="urn:microsoft.com/office/officeart/2018/2/layout/IconVerticalSolidList"/>
    <dgm:cxn modelId="{72CBB773-BE07-4454-A7C6-838E462D719B}" type="presParOf" srcId="{749D1931-5AFD-4C46-BCCF-8A533AB2552C}" destId="{600B3878-9732-4B5D-9463-3241434AFC92}" srcOrd="2" destOrd="0" presId="urn:microsoft.com/office/officeart/2018/2/layout/IconVerticalSolidList"/>
    <dgm:cxn modelId="{1391022B-03B8-4430-956A-ECDD71C05482}" type="presParOf" srcId="{749D1931-5AFD-4C46-BCCF-8A533AB2552C}" destId="{DEF0EBAF-73CD-4028-B2B1-6C4EC93EB403}" srcOrd="3" destOrd="0" presId="urn:microsoft.com/office/officeart/2018/2/layout/IconVerticalSolidList"/>
    <dgm:cxn modelId="{9AE6F9F4-9BC6-46D8-82CB-93BDA9EE03CB}" type="presParOf" srcId="{BB3C13D3-3431-490F-AAF4-271BE819CA1C}" destId="{4EF054D2-5423-4C3E-88B0-1CA745A33FB6}" srcOrd="9" destOrd="0" presId="urn:microsoft.com/office/officeart/2018/2/layout/IconVerticalSolidList"/>
    <dgm:cxn modelId="{8C04B236-3F6B-40AB-873F-9AEDEE41BAFB}" type="presParOf" srcId="{BB3C13D3-3431-490F-AAF4-271BE819CA1C}" destId="{3C743ED9-621E-4BB0-9C24-F80E32E939D7}" srcOrd="10" destOrd="0" presId="urn:microsoft.com/office/officeart/2018/2/layout/IconVerticalSolidList"/>
    <dgm:cxn modelId="{E0CE2894-35BA-4786-B67E-D1EB4909C0FB}" type="presParOf" srcId="{3C743ED9-621E-4BB0-9C24-F80E32E939D7}" destId="{14B841E3-CA43-4BF0-B54B-E95AD8713245}" srcOrd="0" destOrd="0" presId="urn:microsoft.com/office/officeart/2018/2/layout/IconVerticalSolidList"/>
    <dgm:cxn modelId="{CA486F97-AF19-497C-AEB4-0BD5EDFCC179}" type="presParOf" srcId="{3C743ED9-621E-4BB0-9C24-F80E32E939D7}" destId="{49EF7DB0-F081-4CBE-95ED-F3DAFF7BE394}" srcOrd="1" destOrd="0" presId="urn:microsoft.com/office/officeart/2018/2/layout/IconVerticalSolidList"/>
    <dgm:cxn modelId="{0B6BEFBA-DE36-4E4D-B0E1-DFC5BBD35A86}" type="presParOf" srcId="{3C743ED9-621E-4BB0-9C24-F80E32E939D7}" destId="{B195C8E4-CD7D-4EA5-A7FE-22AA6E8B0616}" srcOrd="2" destOrd="0" presId="urn:microsoft.com/office/officeart/2018/2/layout/IconVerticalSolidList"/>
    <dgm:cxn modelId="{B24AC6E7-028A-4C78-9942-F08DF3033810}" type="presParOf" srcId="{3C743ED9-621E-4BB0-9C24-F80E32E939D7}" destId="{2AF547D1-E853-4695-9DA0-7FA6B04F730C}"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8E3B016-B15C-4947-93B6-8A742B058FB1}" type="doc">
      <dgm:prSet loTypeId="urn:microsoft.com/office/officeart/2005/8/layout/vList2" loCatId="list" qsTypeId="urn:microsoft.com/office/officeart/2005/8/quickstyle/simple4" qsCatId="simple" csTypeId="urn:microsoft.com/office/officeart/2005/8/colors/colorful3" csCatId="colorful" phldr="1"/>
      <dgm:spPr/>
      <dgm:t>
        <a:bodyPr/>
        <a:lstStyle/>
        <a:p>
          <a:endParaRPr lang="en-US"/>
        </a:p>
      </dgm:t>
    </dgm:pt>
    <dgm:pt modelId="{47B9002A-9F4A-4670-BF4E-F8D261B36CB3}">
      <dgm:prSet custT="1"/>
      <dgm:spPr/>
      <dgm:t>
        <a:bodyPr/>
        <a:lstStyle/>
        <a:p>
          <a:r>
            <a:rPr lang="en-US" sz="2000"/>
            <a:t>988 went live nationally on July 16, 2022. For the remainder of 2022, Michigan focused efforts on:</a:t>
          </a:r>
        </a:p>
      </dgm:t>
    </dgm:pt>
    <dgm:pt modelId="{C9A82211-1889-4959-8686-7CFA14AFA716}" type="parTrans" cxnId="{F92B08CC-3250-476C-80F0-DCE27030D77C}">
      <dgm:prSet/>
      <dgm:spPr/>
      <dgm:t>
        <a:bodyPr/>
        <a:lstStyle/>
        <a:p>
          <a:endParaRPr lang="en-US" sz="2800"/>
        </a:p>
      </dgm:t>
    </dgm:pt>
    <dgm:pt modelId="{68F1D619-56A3-4318-AA79-10C325DD1E67}" type="sibTrans" cxnId="{F92B08CC-3250-476C-80F0-DCE27030D77C}">
      <dgm:prSet/>
      <dgm:spPr/>
      <dgm:t>
        <a:bodyPr/>
        <a:lstStyle/>
        <a:p>
          <a:endParaRPr lang="en-US" sz="2800"/>
        </a:p>
      </dgm:t>
    </dgm:pt>
    <dgm:pt modelId="{8F80D544-EC85-4E07-A425-63E0FC687DAB}">
      <dgm:prSet custT="1"/>
      <dgm:spPr/>
      <dgm:t>
        <a:bodyPr/>
        <a:lstStyle/>
        <a:p>
          <a:r>
            <a:rPr lang="en-US" sz="1600"/>
            <a:t>Maintaining and ensuring a solid infrastructure be built first.</a:t>
          </a:r>
        </a:p>
      </dgm:t>
    </dgm:pt>
    <dgm:pt modelId="{5825EF72-6153-42C2-BC1B-1B7D26E22630}" type="parTrans" cxnId="{2DCB17D3-FC08-4189-A1C9-2D4978E33698}">
      <dgm:prSet/>
      <dgm:spPr/>
      <dgm:t>
        <a:bodyPr/>
        <a:lstStyle/>
        <a:p>
          <a:endParaRPr lang="en-US" sz="2800"/>
        </a:p>
      </dgm:t>
    </dgm:pt>
    <dgm:pt modelId="{B2CBCBC6-5A04-4030-BA52-5BF0418E2A58}" type="sibTrans" cxnId="{2DCB17D3-FC08-4189-A1C9-2D4978E33698}">
      <dgm:prSet/>
      <dgm:spPr/>
      <dgm:t>
        <a:bodyPr/>
        <a:lstStyle/>
        <a:p>
          <a:endParaRPr lang="en-US" sz="2800"/>
        </a:p>
      </dgm:t>
    </dgm:pt>
    <dgm:pt modelId="{617A3857-8E93-426D-942A-03298CD3972E}">
      <dgm:prSet custT="1"/>
      <dgm:spPr/>
      <dgm:t>
        <a:bodyPr/>
        <a:lstStyle/>
        <a:p>
          <a:r>
            <a:rPr lang="en-US" sz="2000"/>
            <a:t>Michigan gradually rolled out 988 to the state to ensure that there was a flawless transition and avoid potentially overburdening the call centers all at once. </a:t>
          </a:r>
        </a:p>
      </dgm:t>
    </dgm:pt>
    <dgm:pt modelId="{A8140CB5-9BFC-4BE4-8FB3-83A2F888D362}" type="parTrans" cxnId="{C7FAD55C-566B-48B8-B221-48091E9558C6}">
      <dgm:prSet/>
      <dgm:spPr/>
      <dgm:t>
        <a:bodyPr/>
        <a:lstStyle/>
        <a:p>
          <a:endParaRPr lang="en-US" sz="2800"/>
        </a:p>
      </dgm:t>
    </dgm:pt>
    <dgm:pt modelId="{CBAE07A0-7FDB-4F15-B3A1-120574371C07}" type="sibTrans" cxnId="{C7FAD55C-566B-48B8-B221-48091E9558C6}">
      <dgm:prSet/>
      <dgm:spPr/>
      <dgm:t>
        <a:bodyPr/>
        <a:lstStyle/>
        <a:p>
          <a:endParaRPr lang="en-US" sz="2800"/>
        </a:p>
      </dgm:t>
    </dgm:pt>
    <dgm:pt modelId="{F2EADF36-0D91-4C6E-A9BE-6922D1E5AED7}">
      <dgm:prSet custT="1"/>
      <dgm:spPr/>
      <dgm:t>
        <a:bodyPr/>
        <a:lstStyle/>
        <a:p>
          <a:r>
            <a:rPr lang="en-US" sz="2000"/>
            <a:t>We are more than happy to provide our stakeholders and community partners more information on 988, its implementation, and how they can get involved.</a:t>
          </a:r>
        </a:p>
      </dgm:t>
    </dgm:pt>
    <dgm:pt modelId="{5A5A34B3-0568-42E1-B5CD-C6926E7811C4}" type="parTrans" cxnId="{A0810754-0C17-443A-B61D-275571249FF5}">
      <dgm:prSet/>
      <dgm:spPr/>
      <dgm:t>
        <a:bodyPr/>
        <a:lstStyle/>
        <a:p>
          <a:endParaRPr lang="en-US" sz="2800"/>
        </a:p>
      </dgm:t>
    </dgm:pt>
    <dgm:pt modelId="{E8256097-7CFD-4BDD-B2B1-495EE937D333}" type="sibTrans" cxnId="{A0810754-0C17-443A-B61D-275571249FF5}">
      <dgm:prSet/>
      <dgm:spPr/>
      <dgm:t>
        <a:bodyPr/>
        <a:lstStyle/>
        <a:p>
          <a:endParaRPr lang="en-US" sz="2800"/>
        </a:p>
      </dgm:t>
    </dgm:pt>
    <dgm:pt modelId="{143DDFE5-263E-4A0D-B48E-42EAEE31603B}">
      <dgm:prSet custT="1"/>
      <dgm:spPr/>
      <dgm:t>
        <a:bodyPr/>
        <a:lstStyle/>
        <a:p>
          <a:r>
            <a:rPr lang="en-US" sz="2000"/>
            <a:t>Michigan has statewide staffing in place for calls.</a:t>
          </a:r>
        </a:p>
      </dgm:t>
    </dgm:pt>
    <dgm:pt modelId="{46ECF256-0F16-4C0E-AB0B-7FA637CE3448}" type="parTrans" cxnId="{0FB116E7-A019-4458-B155-C55D17658B34}">
      <dgm:prSet/>
      <dgm:spPr/>
      <dgm:t>
        <a:bodyPr/>
        <a:lstStyle/>
        <a:p>
          <a:endParaRPr lang="en-US" sz="2800"/>
        </a:p>
      </dgm:t>
    </dgm:pt>
    <dgm:pt modelId="{BD2CE8DD-A8BB-44D6-A907-44AD476F4723}" type="sibTrans" cxnId="{0FB116E7-A019-4458-B155-C55D17658B34}">
      <dgm:prSet/>
      <dgm:spPr/>
      <dgm:t>
        <a:bodyPr/>
        <a:lstStyle/>
        <a:p>
          <a:endParaRPr lang="en-US" sz="2800"/>
        </a:p>
      </dgm:t>
    </dgm:pt>
    <dgm:pt modelId="{4C60AF85-C254-477D-A663-1D479AD817C1}">
      <dgm:prSet custT="1"/>
      <dgm:spPr/>
      <dgm:t>
        <a:bodyPr/>
        <a:lstStyle/>
        <a:p>
          <a:r>
            <a:rPr lang="en-US" sz="1600"/>
            <a:t>Coordination with 911.</a:t>
          </a:r>
        </a:p>
      </dgm:t>
    </dgm:pt>
    <dgm:pt modelId="{B5E59665-7F33-4FC9-9E6E-5CCC24E37123}" type="parTrans" cxnId="{9FB19049-1834-4FE8-9527-01A29DABA432}">
      <dgm:prSet/>
      <dgm:spPr/>
      <dgm:t>
        <a:bodyPr/>
        <a:lstStyle/>
        <a:p>
          <a:endParaRPr lang="en-US" sz="2800"/>
        </a:p>
      </dgm:t>
    </dgm:pt>
    <dgm:pt modelId="{6DC8FFB7-92B8-4EEF-8859-B24DBD51E4BE}" type="sibTrans" cxnId="{9FB19049-1834-4FE8-9527-01A29DABA432}">
      <dgm:prSet/>
      <dgm:spPr/>
      <dgm:t>
        <a:bodyPr/>
        <a:lstStyle/>
        <a:p>
          <a:endParaRPr lang="en-US" sz="2800"/>
        </a:p>
      </dgm:t>
    </dgm:pt>
    <dgm:pt modelId="{A52FB9CC-01AE-41A4-87D2-DBC261A930FD}">
      <dgm:prSet custT="1"/>
      <dgm:spPr/>
      <dgm:t>
        <a:bodyPr/>
        <a:lstStyle/>
        <a:p>
          <a:r>
            <a:rPr lang="en-US" sz="1600"/>
            <a:t>Adequate staffing capabilities to handle call volume.</a:t>
          </a:r>
        </a:p>
      </dgm:t>
    </dgm:pt>
    <dgm:pt modelId="{DE03EA7C-9060-4852-B57A-3B035C7B1C51}" type="parTrans" cxnId="{F4742B3A-EAC2-4608-BF10-1797F00B095E}">
      <dgm:prSet/>
      <dgm:spPr/>
      <dgm:t>
        <a:bodyPr/>
        <a:lstStyle/>
        <a:p>
          <a:endParaRPr lang="en-US" sz="2800"/>
        </a:p>
      </dgm:t>
    </dgm:pt>
    <dgm:pt modelId="{4B2A096F-AB71-4536-827E-8637AE4A340F}" type="sibTrans" cxnId="{F4742B3A-EAC2-4608-BF10-1797F00B095E}">
      <dgm:prSet/>
      <dgm:spPr/>
      <dgm:t>
        <a:bodyPr/>
        <a:lstStyle/>
        <a:p>
          <a:endParaRPr lang="en-US" sz="2800"/>
        </a:p>
      </dgm:t>
    </dgm:pt>
    <dgm:pt modelId="{0A563C5C-AC09-4153-B30F-DC84FE768BDC}">
      <dgm:prSet custT="1"/>
      <dgm:spPr/>
      <dgm:t>
        <a:bodyPr/>
        <a:lstStyle/>
        <a:p>
          <a:r>
            <a:rPr lang="en-US" sz="2000" dirty="0"/>
            <a:t>Marketing efforts for 988 began at the start of 2023. </a:t>
          </a:r>
        </a:p>
      </dgm:t>
    </dgm:pt>
    <dgm:pt modelId="{E8285989-ECF2-4975-9097-A5090467A2E5}" type="parTrans" cxnId="{8AB08672-FA9F-43D8-BC98-130AAAFB1576}">
      <dgm:prSet/>
      <dgm:spPr/>
      <dgm:t>
        <a:bodyPr/>
        <a:lstStyle/>
        <a:p>
          <a:endParaRPr lang="en-US" sz="2800"/>
        </a:p>
      </dgm:t>
    </dgm:pt>
    <dgm:pt modelId="{2D8BA318-1DF7-47C8-98DF-7583E1400E95}" type="sibTrans" cxnId="{8AB08672-FA9F-43D8-BC98-130AAAFB1576}">
      <dgm:prSet/>
      <dgm:spPr/>
      <dgm:t>
        <a:bodyPr/>
        <a:lstStyle/>
        <a:p>
          <a:endParaRPr lang="en-US" sz="2800"/>
        </a:p>
      </dgm:t>
    </dgm:pt>
    <dgm:pt modelId="{68B919D0-A97E-4D8D-A681-916C01D7D0B9}" type="pres">
      <dgm:prSet presAssocID="{F8E3B016-B15C-4947-93B6-8A742B058FB1}" presName="linear" presStyleCnt="0">
        <dgm:presLayoutVars>
          <dgm:animLvl val="lvl"/>
          <dgm:resizeHandles val="exact"/>
        </dgm:presLayoutVars>
      </dgm:prSet>
      <dgm:spPr/>
    </dgm:pt>
    <dgm:pt modelId="{1482AD19-F37D-4A2B-8BA2-1249237C7AB0}" type="pres">
      <dgm:prSet presAssocID="{47B9002A-9F4A-4670-BF4E-F8D261B36CB3}" presName="parentText" presStyleLbl="node1" presStyleIdx="0" presStyleCnt="5" custScaleY="54229">
        <dgm:presLayoutVars>
          <dgm:chMax val="0"/>
          <dgm:bulletEnabled val="1"/>
        </dgm:presLayoutVars>
      </dgm:prSet>
      <dgm:spPr/>
    </dgm:pt>
    <dgm:pt modelId="{9A72199F-27E3-4908-990A-46A175E7614B}" type="pres">
      <dgm:prSet presAssocID="{47B9002A-9F4A-4670-BF4E-F8D261B36CB3}" presName="childText" presStyleLbl="revTx" presStyleIdx="0" presStyleCnt="1">
        <dgm:presLayoutVars>
          <dgm:bulletEnabled val="1"/>
        </dgm:presLayoutVars>
      </dgm:prSet>
      <dgm:spPr/>
    </dgm:pt>
    <dgm:pt modelId="{77300EA8-3B71-45FB-B356-9E38C9B31230}" type="pres">
      <dgm:prSet presAssocID="{143DDFE5-263E-4A0D-B48E-42EAEE31603B}" presName="parentText" presStyleLbl="node1" presStyleIdx="1" presStyleCnt="5" custScaleY="28684">
        <dgm:presLayoutVars>
          <dgm:chMax val="0"/>
          <dgm:bulletEnabled val="1"/>
        </dgm:presLayoutVars>
      </dgm:prSet>
      <dgm:spPr/>
    </dgm:pt>
    <dgm:pt modelId="{EAD54CC6-9C1E-4A24-AF96-8EA1A4F56C30}" type="pres">
      <dgm:prSet presAssocID="{BD2CE8DD-A8BB-44D6-A907-44AD476F4723}" presName="spacer" presStyleCnt="0"/>
      <dgm:spPr/>
    </dgm:pt>
    <dgm:pt modelId="{6415CFD1-7381-4479-AA87-7D1268F6D009}" type="pres">
      <dgm:prSet presAssocID="{617A3857-8E93-426D-942A-03298CD3972E}" presName="parentText" presStyleLbl="node1" presStyleIdx="2" presStyleCnt="5" custScaleY="87262">
        <dgm:presLayoutVars>
          <dgm:chMax val="0"/>
          <dgm:bulletEnabled val="1"/>
        </dgm:presLayoutVars>
      </dgm:prSet>
      <dgm:spPr/>
    </dgm:pt>
    <dgm:pt modelId="{7AFDEB6B-752C-4969-80C3-69A60353A718}" type="pres">
      <dgm:prSet presAssocID="{CBAE07A0-7FDB-4F15-B3A1-120574371C07}" presName="spacer" presStyleCnt="0"/>
      <dgm:spPr/>
    </dgm:pt>
    <dgm:pt modelId="{92EA3031-B5C2-4C48-AF1B-11905F62C7B7}" type="pres">
      <dgm:prSet presAssocID="{0A563C5C-AC09-4153-B30F-DC84FE768BDC}" presName="parentText" presStyleLbl="node1" presStyleIdx="3" presStyleCnt="5" custScaleY="49689">
        <dgm:presLayoutVars>
          <dgm:chMax val="0"/>
          <dgm:bulletEnabled val="1"/>
        </dgm:presLayoutVars>
      </dgm:prSet>
      <dgm:spPr/>
    </dgm:pt>
    <dgm:pt modelId="{A08CA748-447E-4EDC-81DF-2C8138781D5A}" type="pres">
      <dgm:prSet presAssocID="{2D8BA318-1DF7-47C8-98DF-7583E1400E95}" presName="spacer" presStyleCnt="0"/>
      <dgm:spPr/>
    </dgm:pt>
    <dgm:pt modelId="{2D8DC6E3-2D87-4D88-960E-C3CF42C367A3}" type="pres">
      <dgm:prSet presAssocID="{F2EADF36-0D91-4C6E-A9BE-6922D1E5AED7}" presName="parentText" presStyleLbl="node1" presStyleIdx="4" presStyleCnt="5" custLinFactNeighborX="0">
        <dgm:presLayoutVars>
          <dgm:chMax val="0"/>
          <dgm:bulletEnabled val="1"/>
        </dgm:presLayoutVars>
      </dgm:prSet>
      <dgm:spPr/>
    </dgm:pt>
  </dgm:ptLst>
  <dgm:cxnLst>
    <dgm:cxn modelId="{A6C57C19-84AF-45E3-ABD7-452CA19AC6DA}" type="presOf" srcId="{617A3857-8E93-426D-942A-03298CD3972E}" destId="{6415CFD1-7381-4479-AA87-7D1268F6D009}" srcOrd="0" destOrd="0" presId="urn:microsoft.com/office/officeart/2005/8/layout/vList2"/>
    <dgm:cxn modelId="{F4742B3A-EAC2-4608-BF10-1797F00B095E}" srcId="{47B9002A-9F4A-4670-BF4E-F8D261B36CB3}" destId="{A52FB9CC-01AE-41A4-87D2-DBC261A930FD}" srcOrd="2" destOrd="0" parTransId="{DE03EA7C-9060-4852-B57A-3B035C7B1C51}" sibTransId="{4B2A096F-AB71-4536-827E-8637AE4A340F}"/>
    <dgm:cxn modelId="{06D1943F-BBBA-451D-8540-ED00A46C4C0C}" type="presOf" srcId="{4C60AF85-C254-477D-A663-1D479AD817C1}" destId="{9A72199F-27E3-4908-990A-46A175E7614B}" srcOrd="0" destOrd="1" presId="urn:microsoft.com/office/officeart/2005/8/layout/vList2"/>
    <dgm:cxn modelId="{C7FAD55C-566B-48B8-B221-48091E9558C6}" srcId="{F8E3B016-B15C-4947-93B6-8A742B058FB1}" destId="{617A3857-8E93-426D-942A-03298CD3972E}" srcOrd="2" destOrd="0" parTransId="{A8140CB5-9BFC-4BE4-8FB3-83A2F888D362}" sibTransId="{CBAE07A0-7FDB-4F15-B3A1-120574371C07}"/>
    <dgm:cxn modelId="{9FB19049-1834-4FE8-9527-01A29DABA432}" srcId="{47B9002A-9F4A-4670-BF4E-F8D261B36CB3}" destId="{4C60AF85-C254-477D-A663-1D479AD817C1}" srcOrd="1" destOrd="0" parTransId="{B5E59665-7F33-4FC9-9E6E-5CCC24E37123}" sibTransId="{6DC8FFB7-92B8-4EEF-8859-B24DBD51E4BE}"/>
    <dgm:cxn modelId="{0F14194C-1F96-4BD5-8E0F-A6F64FCB3DEB}" type="presOf" srcId="{F2EADF36-0D91-4C6E-A9BE-6922D1E5AED7}" destId="{2D8DC6E3-2D87-4D88-960E-C3CF42C367A3}" srcOrd="0" destOrd="0" presId="urn:microsoft.com/office/officeart/2005/8/layout/vList2"/>
    <dgm:cxn modelId="{CC457D4F-DF4A-4B94-88F5-DB53654FD6DB}" type="presOf" srcId="{A52FB9CC-01AE-41A4-87D2-DBC261A930FD}" destId="{9A72199F-27E3-4908-990A-46A175E7614B}" srcOrd="0" destOrd="2" presId="urn:microsoft.com/office/officeart/2005/8/layout/vList2"/>
    <dgm:cxn modelId="{66959450-271F-47A0-93BE-E7D9BD8B1322}" type="presOf" srcId="{F8E3B016-B15C-4947-93B6-8A742B058FB1}" destId="{68B919D0-A97E-4D8D-A681-916C01D7D0B9}" srcOrd="0" destOrd="0" presId="urn:microsoft.com/office/officeart/2005/8/layout/vList2"/>
    <dgm:cxn modelId="{8AB08672-FA9F-43D8-BC98-130AAAFB1576}" srcId="{F8E3B016-B15C-4947-93B6-8A742B058FB1}" destId="{0A563C5C-AC09-4153-B30F-DC84FE768BDC}" srcOrd="3" destOrd="0" parTransId="{E8285989-ECF2-4975-9097-A5090467A2E5}" sibTransId="{2D8BA318-1DF7-47C8-98DF-7583E1400E95}"/>
    <dgm:cxn modelId="{A0810754-0C17-443A-B61D-275571249FF5}" srcId="{F8E3B016-B15C-4947-93B6-8A742B058FB1}" destId="{F2EADF36-0D91-4C6E-A9BE-6922D1E5AED7}" srcOrd="4" destOrd="0" parTransId="{5A5A34B3-0568-42E1-B5CD-C6926E7811C4}" sibTransId="{E8256097-7CFD-4BDD-B2B1-495EE937D333}"/>
    <dgm:cxn modelId="{FD60AF57-95DE-452B-913A-D1C49A346AFC}" type="presOf" srcId="{47B9002A-9F4A-4670-BF4E-F8D261B36CB3}" destId="{1482AD19-F37D-4A2B-8BA2-1249237C7AB0}" srcOrd="0" destOrd="0" presId="urn:microsoft.com/office/officeart/2005/8/layout/vList2"/>
    <dgm:cxn modelId="{2CC81BBA-A586-4AD6-9B2C-EEC01415A2E6}" type="presOf" srcId="{0A563C5C-AC09-4153-B30F-DC84FE768BDC}" destId="{92EA3031-B5C2-4C48-AF1B-11905F62C7B7}" srcOrd="0" destOrd="0" presId="urn:microsoft.com/office/officeart/2005/8/layout/vList2"/>
    <dgm:cxn modelId="{F92B08CC-3250-476C-80F0-DCE27030D77C}" srcId="{F8E3B016-B15C-4947-93B6-8A742B058FB1}" destId="{47B9002A-9F4A-4670-BF4E-F8D261B36CB3}" srcOrd="0" destOrd="0" parTransId="{C9A82211-1889-4959-8686-7CFA14AFA716}" sibTransId="{68F1D619-56A3-4318-AA79-10C325DD1E67}"/>
    <dgm:cxn modelId="{3E02A7D1-1D18-43D1-B136-1838F6A1668B}" type="presOf" srcId="{143DDFE5-263E-4A0D-B48E-42EAEE31603B}" destId="{77300EA8-3B71-45FB-B356-9E38C9B31230}" srcOrd="0" destOrd="0" presId="urn:microsoft.com/office/officeart/2005/8/layout/vList2"/>
    <dgm:cxn modelId="{2DCB17D3-FC08-4189-A1C9-2D4978E33698}" srcId="{47B9002A-9F4A-4670-BF4E-F8D261B36CB3}" destId="{8F80D544-EC85-4E07-A425-63E0FC687DAB}" srcOrd="0" destOrd="0" parTransId="{5825EF72-6153-42C2-BC1B-1B7D26E22630}" sibTransId="{B2CBCBC6-5A04-4030-BA52-5BF0418E2A58}"/>
    <dgm:cxn modelId="{0FB116E7-A019-4458-B155-C55D17658B34}" srcId="{F8E3B016-B15C-4947-93B6-8A742B058FB1}" destId="{143DDFE5-263E-4A0D-B48E-42EAEE31603B}" srcOrd="1" destOrd="0" parTransId="{46ECF256-0F16-4C0E-AB0B-7FA637CE3448}" sibTransId="{BD2CE8DD-A8BB-44D6-A907-44AD476F4723}"/>
    <dgm:cxn modelId="{1B1E97FC-B06D-4347-B909-EF5BA763EC74}" type="presOf" srcId="{8F80D544-EC85-4E07-A425-63E0FC687DAB}" destId="{9A72199F-27E3-4908-990A-46A175E7614B}" srcOrd="0" destOrd="0" presId="urn:microsoft.com/office/officeart/2005/8/layout/vList2"/>
    <dgm:cxn modelId="{2F933B06-20F7-4C39-8EAB-616E44F99B04}" type="presParOf" srcId="{68B919D0-A97E-4D8D-A681-916C01D7D0B9}" destId="{1482AD19-F37D-4A2B-8BA2-1249237C7AB0}" srcOrd="0" destOrd="0" presId="urn:microsoft.com/office/officeart/2005/8/layout/vList2"/>
    <dgm:cxn modelId="{E2C0707C-4219-4414-B635-B3207E77ACB7}" type="presParOf" srcId="{68B919D0-A97E-4D8D-A681-916C01D7D0B9}" destId="{9A72199F-27E3-4908-990A-46A175E7614B}" srcOrd="1" destOrd="0" presId="urn:microsoft.com/office/officeart/2005/8/layout/vList2"/>
    <dgm:cxn modelId="{63710806-E890-4BE3-B7DC-EC5512AB2B28}" type="presParOf" srcId="{68B919D0-A97E-4D8D-A681-916C01D7D0B9}" destId="{77300EA8-3B71-45FB-B356-9E38C9B31230}" srcOrd="2" destOrd="0" presId="urn:microsoft.com/office/officeart/2005/8/layout/vList2"/>
    <dgm:cxn modelId="{CC34FE36-B9F5-421C-895E-6697D2CD8424}" type="presParOf" srcId="{68B919D0-A97E-4D8D-A681-916C01D7D0B9}" destId="{EAD54CC6-9C1E-4A24-AF96-8EA1A4F56C30}" srcOrd="3" destOrd="0" presId="urn:microsoft.com/office/officeart/2005/8/layout/vList2"/>
    <dgm:cxn modelId="{30A7833E-F373-4BF4-9471-8D7ED743C0FC}" type="presParOf" srcId="{68B919D0-A97E-4D8D-A681-916C01D7D0B9}" destId="{6415CFD1-7381-4479-AA87-7D1268F6D009}" srcOrd="4" destOrd="0" presId="urn:microsoft.com/office/officeart/2005/8/layout/vList2"/>
    <dgm:cxn modelId="{CF189F0E-5C69-4FFC-8053-86E3092DB66E}" type="presParOf" srcId="{68B919D0-A97E-4D8D-A681-916C01D7D0B9}" destId="{7AFDEB6B-752C-4969-80C3-69A60353A718}" srcOrd="5" destOrd="0" presId="urn:microsoft.com/office/officeart/2005/8/layout/vList2"/>
    <dgm:cxn modelId="{EC629F48-18D8-4967-9F94-295E14B6E12D}" type="presParOf" srcId="{68B919D0-A97E-4D8D-A681-916C01D7D0B9}" destId="{92EA3031-B5C2-4C48-AF1B-11905F62C7B7}" srcOrd="6" destOrd="0" presId="urn:microsoft.com/office/officeart/2005/8/layout/vList2"/>
    <dgm:cxn modelId="{0505DD76-439E-4303-B719-FCA3F7825D64}" type="presParOf" srcId="{68B919D0-A97E-4D8D-A681-916C01D7D0B9}" destId="{A08CA748-447E-4EDC-81DF-2C8138781D5A}" srcOrd="7" destOrd="0" presId="urn:microsoft.com/office/officeart/2005/8/layout/vList2"/>
    <dgm:cxn modelId="{936B0AB0-BFDE-409F-8CF7-39783C023861}" type="presParOf" srcId="{68B919D0-A97E-4D8D-A681-916C01D7D0B9}" destId="{2D8DC6E3-2D87-4D88-960E-C3CF42C367A3}"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E01FBD9-683A-40C9-815F-6945FB448586}" type="doc">
      <dgm:prSet loTypeId="urn:diagrams.loki3.com/BracketList" loCatId="list" qsTypeId="urn:microsoft.com/office/officeart/2005/8/quickstyle/simple2" qsCatId="simple" csTypeId="urn:microsoft.com/office/officeart/2005/8/colors/accent1_2" csCatId="accent1" phldr="1"/>
      <dgm:spPr/>
      <dgm:t>
        <a:bodyPr/>
        <a:lstStyle/>
        <a:p>
          <a:endParaRPr lang="en-US"/>
        </a:p>
      </dgm:t>
    </dgm:pt>
    <dgm:pt modelId="{F299A2AA-9581-4A07-93F7-938796769C83}">
      <dgm:prSet/>
      <dgm:spPr/>
      <dgm:t>
        <a:bodyPr/>
        <a:lstStyle/>
        <a:p>
          <a:r>
            <a:rPr lang="en-US" b="1">
              <a:latin typeface="+mj-lt"/>
            </a:rPr>
            <a:t>Calendar Year 2022 </a:t>
          </a:r>
          <a:r>
            <a:rPr lang="en-US" b="0">
              <a:latin typeface="+mj-lt"/>
            </a:rPr>
            <a:t>Developing Infrastructure</a:t>
          </a:r>
        </a:p>
      </dgm:t>
    </dgm:pt>
    <dgm:pt modelId="{07B567A7-EB4E-4DDD-BE54-4FC3E76A8FA7}" type="parTrans" cxnId="{60090099-CA1F-4C5A-A156-6CC64772B2D8}">
      <dgm:prSet/>
      <dgm:spPr/>
      <dgm:t>
        <a:bodyPr/>
        <a:lstStyle/>
        <a:p>
          <a:endParaRPr lang="en-US"/>
        </a:p>
      </dgm:t>
    </dgm:pt>
    <dgm:pt modelId="{2C31979F-45DB-44B9-B3B3-D5789EF3D5E4}" type="sibTrans" cxnId="{60090099-CA1F-4C5A-A156-6CC64772B2D8}">
      <dgm:prSet/>
      <dgm:spPr/>
      <dgm:t>
        <a:bodyPr/>
        <a:lstStyle/>
        <a:p>
          <a:endParaRPr lang="en-US"/>
        </a:p>
      </dgm:t>
    </dgm:pt>
    <dgm:pt modelId="{26776DA7-5AF7-40BA-AFEF-9843EA3CE6BF}">
      <dgm:prSet/>
      <dgm:spPr/>
      <dgm:t>
        <a:bodyPr/>
        <a:lstStyle/>
        <a:p>
          <a:r>
            <a:rPr lang="en-US"/>
            <a:t>Statewide Coverage for calls with less than 10% being answered NSPL back up centers.</a:t>
          </a:r>
        </a:p>
      </dgm:t>
    </dgm:pt>
    <dgm:pt modelId="{86F95A41-80B6-43A8-B6BF-3BE000EF6FFD}" type="parTrans" cxnId="{0EDB21D6-08A2-4483-9F42-FC723A969DD7}">
      <dgm:prSet/>
      <dgm:spPr/>
      <dgm:t>
        <a:bodyPr/>
        <a:lstStyle/>
        <a:p>
          <a:endParaRPr lang="en-US"/>
        </a:p>
      </dgm:t>
    </dgm:pt>
    <dgm:pt modelId="{167F4DE4-3F59-457B-A3A3-2A6E672DB978}" type="sibTrans" cxnId="{0EDB21D6-08A2-4483-9F42-FC723A969DD7}">
      <dgm:prSet/>
      <dgm:spPr/>
      <dgm:t>
        <a:bodyPr/>
        <a:lstStyle/>
        <a:p>
          <a:endParaRPr lang="en-US"/>
        </a:p>
      </dgm:t>
    </dgm:pt>
    <dgm:pt modelId="{F087F532-E7ED-45E7-8DCE-4C4E749C0402}">
      <dgm:prSet/>
      <dgm:spPr/>
      <dgm:t>
        <a:bodyPr/>
        <a:lstStyle/>
        <a:p>
          <a:r>
            <a:rPr lang="en-US"/>
            <a:t>Develop chat and text implementation plan.</a:t>
          </a:r>
        </a:p>
      </dgm:t>
    </dgm:pt>
    <dgm:pt modelId="{3D8FF6AF-5ED8-4111-ADB0-55E11A20EEFF}" type="parTrans" cxnId="{4B098093-DD7A-46D2-9B2D-3B3FE58791F0}">
      <dgm:prSet/>
      <dgm:spPr/>
      <dgm:t>
        <a:bodyPr/>
        <a:lstStyle/>
        <a:p>
          <a:endParaRPr lang="en-US"/>
        </a:p>
      </dgm:t>
    </dgm:pt>
    <dgm:pt modelId="{AB18808F-E9D2-4771-B1EE-FFF280D276F2}" type="sibTrans" cxnId="{4B098093-DD7A-46D2-9B2D-3B3FE58791F0}">
      <dgm:prSet/>
      <dgm:spPr/>
      <dgm:t>
        <a:bodyPr/>
        <a:lstStyle/>
        <a:p>
          <a:endParaRPr lang="en-US"/>
        </a:p>
      </dgm:t>
    </dgm:pt>
    <dgm:pt modelId="{FF5B4385-8A16-4965-9A80-9BD6FCBB134E}">
      <dgm:prSet/>
      <dgm:spPr/>
      <dgm:t>
        <a:bodyPr/>
        <a:lstStyle/>
        <a:p>
          <a:r>
            <a:rPr lang="en-US"/>
            <a:t>Common Practices across all 988 Lines: crisis assessments, referrals, follow-ups, and training.</a:t>
          </a:r>
        </a:p>
      </dgm:t>
    </dgm:pt>
    <dgm:pt modelId="{E718A5BB-3917-41CD-B19D-D6FFA0F5F748}" type="parTrans" cxnId="{EA8D5317-E664-4588-B10D-57351035C9EF}">
      <dgm:prSet/>
      <dgm:spPr/>
      <dgm:t>
        <a:bodyPr/>
        <a:lstStyle/>
        <a:p>
          <a:endParaRPr lang="en-US"/>
        </a:p>
      </dgm:t>
    </dgm:pt>
    <dgm:pt modelId="{7CD66208-2EBC-4CF2-82AC-21D1CD84211D}" type="sibTrans" cxnId="{EA8D5317-E664-4588-B10D-57351035C9EF}">
      <dgm:prSet/>
      <dgm:spPr/>
      <dgm:t>
        <a:bodyPr/>
        <a:lstStyle/>
        <a:p>
          <a:endParaRPr lang="en-US"/>
        </a:p>
      </dgm:t>
    </dgm:pt>
    <dgm:pt modelId="{3D465F57-436E-438A-B06D-4B18FEC3ABB9}">
      <dgm:prSet/>
      <dgm:spPr/>
      <dgm:t>
        <a:bodyPr/>
        <a:lstStyle/>
        <a:p>
          <a:r>
            <a:rPr lang="en-US"/>
            <a:t>Care Coordination with other crisis services (mobile crisis, preadmission screening, behavioral health urgent care centers, and crisis stabilization units).</a:t>
          </a:r>
        </a:p>
      </dgm:t>
    </dgm:pt>
    <dgm:pt modelId="{70F646B4-B1E9-4F67-AC88-1C5C7152D5B6}" type="parTrans" cxnId="{690460CF-2ED7-4C46-AD3F-F5F32FE1E4D2}">
      <dgm:prSet/>
      <dgm:spPr/>
      <dgm:t>
        <a:bodyPr/>
        <a:lstStyle/>
        <a:p>
          <a:endParaRPr lang="en-US"/>
        </a:p>
      </dgm:t>
    </dgm:pt>
    <dgm:pt modelId="{4FE0F86D-50BA-4E8B-A948-FDD23C73F5C6}" type="sibTrans" cxnId="{690460CF-2ED7-4C46-AD3F-F5F32FE1E4D2}">
      <dgm:prSet/>
      <dgm:spPr/>
      <dgm:t>
        <a:bodyPr/>
        <a:lstStyle/>
        <a:p>
          <a:endParaRPr lang="en-US"/>
        </a:p>
      </dgm:t>
    </dgm:pt>
    <dgm:pt modelId="{2743D450-7928-4849-92D7-AEF34FF100DE}">
      <dgm:prSet/>
      <dgm:spPr/>
      <dgm:t>
        <a:bodyPr/>
        <a:lstStyle/>
        <a:p>
          <a:r>
            <a:rPr lang="en-US"/>
            <a:t>Coordination with 911: (1) active rescues, (2) public education on calling 911 vs 988 development.</a:t>
          </a:r>
        </a:p>
      </dgm:t>
    </dgm:pt>
    <dgm:pt modelId="{EA96F666-EDF6-4CAE-B672-416EF70C81E5}" type="parTrans" cxnId="{6DF235C2-C920-459E-B6FF-0656C3B6FBDF}">
      <dgm:prSet/>
      <dgm:spPr/>
      <dgm:t>
        <a:bodyPr/>
        <a:lstStyle/>
        <a:p>
          <a:endParaRPr lang="en-US"/>
        </a:p>
      </dgm:t>
    </dgm:pt>
    <dgm:pt modelId="{B48CC2EC-5E39-4C54-B1F1-E32905EC627A}" type="sibTrans" cxnId="{6DF235C2-C920-459E-B6FF-0656C3B6FBDF}">
      <dgm:prSet/>
      <dgm:spPr/>
      <dgm:t>
        <a:bodyPr/>
        <a:lstStyle/>
        <a:p>
          <a:endParaRPr lang="en-US"/>
        </a:p>
      </dgm:t>
    </dgm:pt>
    <dgm:pt modelId="{1C71BB33-2F00-43FC-82EE-84C32332D080}">
      <dgm:prSet/>
      <dgm:spPr/>
      <dgm:t>
        <a:bodyPr/>
        <a:lstStyle/>
        <a:p>
          <a:r>
            <a:rPr lang="en-US"/>
            <a:t>Development of 988 Marketing plan in partnership with stakeholders.</a:t>
          </a:r>
        </a:p>
      </dgm:t>
    </dgm:pt>
    <dgm:pt modelId="{C5D47289-A274-4313-A894-1F191878C8E8}" type="parTrans" cxnId="{DD09EC52-6ABD-480C-BF36-965983C90B2F}">
      <dgm:prSet/>
      <dgm:spPr/>
      <dgm:t>
        <a:bodyPr/>
        <a:lstStyle/>
        <a:p>
          <a:endParaRPr lang="en-US"/>
        </a:p>
      </dgm:t>
    </dgm:pt>
    <dgm:pt modelId="{3C1A0C13-BB15-4DC2-98C5-9A19D434E6B6}" type="sibTrans" cxnId="{DD09EC52-6ABD-480C-BF36-965983C90B2F}">
      <dgm:prSet/>
      <dgm:spPr/>
      <dgm:t>
        <a:bodyPr/>
        <a:lstStyle/>
        <a:p>
          <a:endParaRPr lang="en-US"/>
        </a:p>
      </dgm:t>
    </dgm:pt>
    <dgm:pt modelId="{4F646B85-03D2-4A1C-98FC-189AF0C1C3F8}">
      <dgm:prSet/>
      <dgm:spPr/>
      <dgm:t>
        <a:bodyPr/>
        <a:lstStyle/>
        <a:p>
          <a:r>
            <a:rPr lang="en-US"/>
            <a:t>988 Funding as a Public Good.</a:t>
          </a:r>
        </a:p>
      </dgm:t>
    </dgm:pt>
    <dgm:pt modelId="{DBA23182-71DE-4C79-AAC8-95266FFB9711}" type="parTrans" cxnId="{92B3ACF8-03DB-4BFC-BB5E-46269E87AB30}">
      <dgm:prSet/>
      <dgm:spPr/>
      <dgm:t>
        <a:bodyPr/>
        <a:lstStyle/>
        <a:p>
          <a:endParaRPr lang="en-US"/>
        </a:p>
      </dgm:t>
    </dgm:pt>
    <dgm:pt modelId="{25C1B167-FD50-4FDA-A38F-2FD6FC25209B}" type="sibTrans" cxnId="{92B3ACF8-03DB-4BFC-BB5E-46269E87AB30}">
      <dgm:prSet/>
      <dgm:spPr/>
      <dgm:t>
        <a:bodyPr/>
        <a:lstStyle/>
        <a:p>
          <a:endParaRPr lang="en-US"/>
        </a:p>
      </dgm:t>
    </dgm:pt>
    <dgm:pt modelId="{6E5095F7-87A5-4B37-9169-E7433A307E3A}" type="pres">
      <dgm:prSet presAssocID="{5E01FBD9-683A-40C9-815F-6945FB448586}" presName="Name0" presStyleCnt="0">
        <dgm:presLayoutVars>
          <dgm:dir/>
          <dgm:animLvl val="lvl"/>
          <dgm:resizeHandles val="exact"/>
        </dgm:presLayoutVars>
      </dgm:prSet>
      <dgm:spPr/>
    </dgm:pt>
    <dgm:pt modelId="{58B2FDB2-8B47-4AB3-AEF7-C0A2FDBF2480}" type="pres">
      <dgm:prSet presAssocID="{F299A2AA-9581-4A07-93F7-938796769C83}" presName="linNode" presStyleCnt="0"/>
      <dgm:spPr/>
    </dgm:pt>
    <dgm:pt modelId="{7F6B7350-B0F7-434A-8AEF-AF222248FCC2}" type="pres">
      <dgm:prSet presAssocID="{F299A2AA-9581-4A07-93F7-938796769C83}" presName="parTx" presStyleLbl="revTx" presStyleIdx="0" presStyleCnt="1" custScaleX="108485">
        <dgm:presLayoutVars>
          <dgm:chMax val="1"/>
          <dgm:bulletEnabled val="1"/>
        </dgm:presLayoutVars>
      </dgm:prSet>
      <dgm:spPr/>
    </dgm:pt>
    <dgm:pt modelId="{3026EF27-F9BA-4961-A34E-01FE9069A868}" type="pres">
      <dgm:prSet presAssocID="{F299A2AA-9581-4A07-93F7-938796769C83}" presName="bracket" presStyleLbl="parChTrans1D1" presStyleIdx="0" presStyleCnt="1"/>
      <dgm:spPr>
        <a:ln>
          <a:solidFill>
            <a:schemeClr val="accent2"/>
          </a:solidFill>
        </a:ln>
      </dgm:spPr>
    </dgm:pt>
    <dgm:pt modelId="{95FBB295-9B28-4A32-BB26-2631D9286BC3}" type="pres">
      <dgm:prSet presAssocID="{F299A2AA-9581-4A07-93F7-938796769C83}" presName="spH" presStyleCnt="0"/>
      <dgm:spPr/>
    </dgm:pt>
    <dgm:pt modelId="{6E5DCDD7-67DB-4132-A16D-C6AD306DB91E}" type="pres">
      <dgm:prSet presAssocID="{F299A2AA-9581-4A07-93F7-938796769C83}" presName="desTx" presStyleLbl="node1" presStyleIdx="0" presStyleCnt="1">
        <dgm:presLayoutVars>
          <dgm:bulletEnabled val="1"/>
        </dgm:presLayoutVars>
      </dgm:prSet>
      <dgm:spPr/>
    </dgm:pt>
  </dgm:ptLst>
  <dgm:cxnLst>
    <dgm:cxn modelId="{A988B814-F1AC-408A-A15F-8569B0D8305B}" type="presOf" srcId="{3D465F57-436E-438A-B06D-4B18FEC3ABB9}" destId="{6E5DCDD7-67DB-4132-A16D-C6AD306DB91E}" srcOrd="0" destOrd="4" presId="urn:diagrams.loki3.com/BracketList"/>
    <dgm:cxn modelId="{EA8D5317-E664-4588-B10D-57351035C9EF}" srcId="{F299A2AA-9581-4A07-93F7-938796769C83}" destId="{FF5B4385-8A16-4965-9A80-9BD6FCBB134E}" srcOrd="2" destOrd="0" parTransId="{E718A5BB-3917-41CD-B19D-D6FFA0F5F748}" sibTransId="{7CD66208-2EBC-4CF2-82AC-21D1CD84211D}"/>
    <dgm:cxn modelId="{F1F66118-76D6-40FD-A3FB-E1B63C2E8AE5}" type="presOf" srcId="{1C71BB33-2F00-43FC-82EE-84C32332D080}" destId="{6E5DCDD7-67DB-4132-A16D-C6AD306DB91E}" srcOrd="0" destOrd="6" presId="urn:diagrams.loki3.com/BracketList"/>
    <dgm:cxn modelId="{EB342321-20E8-4EE5-82F8-BD5998177495}" type="presOf" srcId="{5E01FBD9-683A-40C9-815F-6945FB448586}" destId="{6E5095F7-87A5-4B37-9169-E7433A307E3A}" srcOrd="0" destOrd="0" presId="urn:diagrams.loki3.com/BracketList"/>
    <dgm:cxn modelId="{08EA122C-487F-4E76-8444-2236938EB661}" type="presOf" srcId="{2743D450-7928-4849-92D7-AEF34FF100DE}" destId="{6E5DCDD7-67DB-4132-A16D-C6AD306DB91E}" srcOrd="0" destOrd="5" presId="urn:diagrams.loki3.com/BracketList"/>
    <dgm:cxn modelId="{DE860047-C7F3-4438-A0A8-7241653BE2A9}" type="presOf" srcId="{26776DA7-5AF7-40BA-AFEF-9843EA3CE6BF}" destId="{6E5DCDD7-67DB-4132-A16D-C6AD306DB91E}" srcOrd="0" destOrd="0" presId="urn:diagrams.loki3.com/BracketList"/>
    <dgm:cxn modelId="{0B054848-8330-4F4A-8D80-D99EC6CE1AFD}" type="presOf" srcId="{F087F532-E7ED-45E7-8DCE-4C4E749C0402}" destId="{6E5DCDD7-67DB-4132-A16D-C6AD306DB91E}" srcOrd="0" destOrd="1" presId="urn:diagrams.loki3.com/BracketList"/>
    <dgm:cxn modelId="{DD09EC52-6ABD-480C-BF36-965983C90B2F}" srcId="{F299A2AA-9581-4A07-93F7-938796769C83}" destId="{1C71BB33-2F00-43FC-82EE-84C32332D080}" srcOrd="6" destOrd="0" parTransId="{C5D47289-A274-4313-A894-1F191878C8E8}" sibTransId="{3C1A0C13-BB15-4DC2-98C5-9A19D434E6B6}"/>
    <dgm:cxn modelId="{4B098093-DD7A-46D2-9B2D-3B3FE58791F0}" srcId="{F299A2AA-9581-4A07-93F7-938796769C83}" destId="{F087F532-E7ED-45E7-8DCE-4C4E749C0402}" srcOrd="1" destOrd="0" parTransId="{3D8FF6AF-5ED8-4111-ADB0-55E11A20EEFF}" sibTransId="{AB18808F-E9D2-4771-B1EE-FFF280D276F2}"/>
    <dgm:cxn modelId="{60090099-CA1F-4C5A-A156-6CC64772B2D8}" srcId="{5E01FBD9-683A-40C9-815F-6945FB448586}" destId="{F299A2AA-9581-4A07-93F7-938796769C83}" srcOrd="0" destOrd="0" parTransId="{07B567A7-EB4E-4DDD-BE54-4FC3E76A8FA7}" sibTransId="{2C31979F-45DB-44B9-B3B3-D5789EF3D5E4}"/>
    <dgm:cxn modelId="{6DF235C2-C920-459E-B6FF-0656C3B6FBDF}" srcId="{F299A2AA-9581-4A07-93F7-938796769C83}" destId="{2743D450-7928-4849-92D7-AEF34FF100DE}" srcOrd="5" destOrd="0" parTransId="{EA96F666-EDF6-4CAE-B672-416EF70C81E5}" sibTransId="{B48CC2EC-5E39-4C54-B1F1-E32905EC627A}"/>
    <dgm:cxn modelId="{306AB4C2-1975-4C70-9A06-E0BE3F02F75A}" type="presOf" srcId="{F299A2AA-9581-4A07-93F7-938796769C83}" destId="{7F6B7350-B0F7-434A-8AEF-AF222248FCC2}" srcOrd="0" destOrd="0" presId="urn:diagrams.loki3.com/BracketList"/>
    <dgm:cxn modelId="{690460CF-2ED7-4C46-AD3F-F5F32FE1E4D2}" srcId="{F299A2AA-9581-4A07-93F7-938796769C83}" destId="{3D465F57-436E-438A-B06D-4B18FEC3ABB9}" srcOrd="4" destOrd="0" parTransId="{70F646B4-B1E9-4F67-AC88-1C5C7152D5B6}" sibTransId="{4FE0F86D-50BA-4E8B-A948-FDD23C73F5C6}"/>
    <dgm:cxn modelId="{0EDB21D6-08A2-4483-9F42-FC723A969DD7}" srcId="{F299A2AA-9581-4A07-93F7-938796769C83}" destId="{26776DA7-5AF7-40BA-AFEF-9843EA3CE6BF}" srcOrd="0" destOrd="0" parTransId="{86F95A41-80B6-43A8-B6BF-3BE000EF6FFD}" sibTransId="{167F4DE4-3F59-457B-A3A3-2A6E672DB978}"/>
    <dgm:cxn modelId="{6B3086F6-7BF9-4896-B9F0-81832C42C3AE}" type="presOf" srcId="{4F646B85-03D2-4A1C-98FC-189AF0C1C3F8}" destId="{6E5DCDD7-67DB-4132-A16D-C6AD306DB91E}" srcOrd="0" destOrd="3" presId="urn:diagrams.loki3.com/BracketList"/>
    <dgm:cxn modelId="{92B3ACF8-03DB-4BFC-BB5E-46269E87AB30}" srcId="{F299A2AA-9581-4A07-93F7-938796769C83}" destId="{4F646B85-03D2-4A1C-98FC-189AF0C1C3F8}" srcOrd="3" destOrd="0" parTransId="{DBA23182-71DE-4C79-AAC8-95266FFB9711}" sibTransId="{25C1B167-FD50-4FDA-A38F-2FD6FC25209B}"/>
    <dgm:cxn modelId="{481BCAFC-154E-4434-B320-A178613B7C54}" type="presOf" srcId="{FF5B4385-8A16-4965-9A80-9BD6FCBB134E}" destId="{6E5DCDD7-67DB-4132-A16D-C6AD306DB91E}" srcOrd="0" destOrd="2" presId="urn:diagrams.loki3.com/BracketList"/>
    <dgm:cxn modelId="{F184C895-CD8B-43D6-89C8-2B9F94FB84A1}" type="presParOf" srcId="{6E5095F7-87A5-4B37-9169-E7433A307E3A}" destId="{58B2FDB2-8B47-4AB3-AEF7-C0A2FDBF2480}" srcOrd="0" destOrd="0" presId="urn:diagrams.loki3.com/BracketList"/>
    <dgm:cxn modelId="{0E84FEC3-EEC1-4447-B2A4-D409BA05F069}" type="presParOf" srcId="{58B2FDB2-8B47-4AB3-AEF7-C0A2FDBF2480}" destId="{7F6B7350-B0F7-434A-8AEF-AF222248FCC2}" srcOrd="0" destOrd="0" presId="urn:diagrams.loki3.com/BracketList"/>
    <dgm:cxn modelId="{CD57A0AE-BE1D-4FDF-BCD4-ED68FBA0A44E}" type="presParOf" srcId="{58B2FDB2-8B47-4AB3-AEF7-C0A2FDBF2480}" destId="{3026EF27-F9BA-4961-A34E-01FE9069A868}" srcOrd="1" destOrd="0" presId="urn:diagrams.loki3.com/BracketList"/>
    <dgm:cxn modelId="{482AC645-A7D9-42A7-99B0-56CE4CD60791}" type="presParOf" srcId="{58B2FDB2-8B47-4AB3-AEF7-C0A2FDBF2480}" destId="{95FBB295-9B28-4A32-BB26-2631D9286BC3}" srcOrd="2" destOrd="0" presId="urn:diagrams.loki3.com/BracketList"/>
    <dgm:cxn modelId="{CED62568-2B08-4BCE-9C70-2B4ACAFBD05C}" type="presParOf" srcId="{58B2FDB2-8B47-4AB3-AEF7-C0A2FDBF2480}" destId="{6E5DCDD7-67DB-4132-A16D-C6AD306DB91E}" srcOrd="3" destOrd="0" presId="urn:diagrams.loki3.com/Bracke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6DB645B-35DE-47B9-B807-96CD32B918C4}" type="doc">
      <dgm:prSet loTypeId="urn:diagrams.loki3.com/BracketList" loCatId="list" qsTypeId="urn:microsoft.com/office/officeart/2005/8/quickstyle/simple2" qsCatId="simple" csTypeId="urn:microsoft.com/office/officeart/2005/8/colors/colorful1" csCatId="colorful" phldr="1"/>
      <dgm:spPr/>
      <dgm:t>
        <a:bodyPr/>
        <a:lstStyle/>
        <a:p>
          <a:endParaRPr lang="en-US"/>
        </a:p>
      </dgm:t>
    </dgm:pt>
    <dgm:pt modelId="{2CB49471-AF48-4E11-9396-FFB77B32BC2B}">
      <dgm:prSet/>
      <dgm:spPr/>
      <dgm:t>
        <a:bodyPr/>
        <a:lstStyle/>
        <a:p>
          <a:r>
            <a:rPr lang="en-US" b="1">
              <a:latin typeface="+mj-lt"/>
            </a:rPr>
            <a:t>Calendar Year 2023 </a:t>
          </a:r>
          <a:r>
            <a:rPr lang="en-US" b="0">
              <a:solidFill>
                <a:schemeClr val="accent3"/>
              </a:solidFill>
              <a:latin typeface="+mj-lt"/>
            </a:rPr>
            <a:t>Engaging Stakeholders and Marketing</a:t>
          </a:r>
        </a:p>
      </dgm:t>
    </dgm:pt>
    <dgm:pt modelId="{99D34DDC-BE77-47EF-8B0E-41E54175C26A}" type="parTrans" cxnId="{AFAC7D87-947C-4F2C-B7EB-EA71EC1C147A}">
      <dgm:prSet/>
      <dgm:spPr/>
      <dgm:t>
        <a:bodyPr/>
        <a:lstStyle/>
        <a:p>
          <a:endParaRPr lang="en-US"/>
        </a:p>
      </dgm:t>
    </dgm:pt>
    <dgm:pt modelId="{8EC2C9B5-6E4E-4245-8081-BA664DBE17CA}" type="sibTrans" cxnId="{AFAC7D87-947C-4F2C-B7EB-EA71EC1C147A}">
      <dgm:prSet/>
      <dgm:spPr/>
      <dgm:t>
        <a:bodyPr/>
        <a:lstStyle/>
        <a:p>
          <a:endParaRPr lang="en-US"/>
        </a:p>
      </dgm:t>
    </dgm:pt>
    <dgm:pt modelId="{905F7257-B697-4C0B-9025-4484514CE21A}">
      <dgm:prSet/>
      <dgm:spPr/>
      <dgm:t>
        <a:bodyPr/>
        <a:lstStyle/>
        <a:p>
          <a:r>
            <a:rPr lang="en-US"/>
            <a:t>Michigan 988 Chat and Text Implementation.</a:t>
          </a:r>
        </a:p>
      </dgm:t>
    </dgm:pt>
    <dgm:pt modelId="{26541592-547C-493E-AA5E-2C10241B31D3}" type="parTrans" cxnId="{1FA09B6D-EC73-40BC-87DA-E2F81AA79063}">
      <dgm:prSet/>
      <dgm:spPr/>
      <dgm:t>
        <a:bodyPr/>
        <a:lstStyle/>
        <a:p>
          <a:endParaRPr lang="en-US"/>
        </a:p>
      </dgm:t>
    </dgm:pt>
    <dgm:pt modelId="{272AE0FF-F50A-4673-ACCD-276135AA73B9}" type="sibTrans" cxnId="{1FA09B6D-EC73-40BC-87DA-E2F81AA79063}">
      <dgm:prSet/>
      <dgm:spPr/>
      <dgm:t>
        <a:bodyPr/>
        <a:lstStyle/>
        <a:p>
          <a:endParaRPr lang="en-US"/>
        </a:p>
      </dgm:t>
    </dgm:pt>
    <dgm:pt modelId="{E9F6FC62-CFE1-4FB0-AE9C-6F0837AD4E40}">
      <dgm:prSet/>
      <dgm:spPr/>
      <dgm:t>
        <a:bodyPr/>
        <a:lstStyle/>
        <a:p>
          <a:r>
            <a:rPr lang="en-US"/>
            <a:t>Coordination with 911: (2) implement public education on calling 911 vs 988, and (3) 911 Diversion to 988 Best Practice development.</a:t>
          </a:r>
        </a:p>
      </dgm:t>
    </dgm:pt>
    <dgm:pt modelId="{465B2CAC-B9A7-4CBE-AFDC-4D3B09E4CA5B}" type="parTrans" cxnId="{D87E9C4C-8EDE-48F6-ABA8-EB5B595EDD81}">
      <dgm:prSet/>
      <dgm:spPr/>
      <dgm:t>
        <a:bodyPr/>
        <a:lstStyle/>
        <a:p>
          <a:endParaRPr lang="en-US"/>
        </a:p>
      </dgm:t>
    </dgm:pt>
    <dgm:pt modelId="{1CE86958-94E5-4E12-AC45-7ABFB8925952}" type="sibTrans" cxnId="{D87E9C4C-8EDE-48F6-ABA8-EB5B595EDD81}">
      <dgm:prSet/>
      <dgm:spPr/>
      <dgm:t>
        <a:bodyPr/>
        <a:lstStyle/>
        <a:p>
          <a:endParaRPr lang="en-US"/>
        </a:p>
      </dgm:t>
    </dgm:pt>
    <dgm:pt modelId="{94F75E65-741E-495D-8FE0-1E8F337FE68B}">
      <dgm:prSet/>
      <dgm:spPr/>
      <dgm:t>
        <a:bodyPr/>
        <a:lstStyle/>
        <a:p>
          <a:r>
            <a:rPr lang="en-US"/>
            <a:t>Targeted Outreach and support for high-risk callers: follow ups and marketing.</a:t>
          </a:r>
        </a:p>
      </dgm:t>
    </dgm:pt>
    <dgm:pt modelId="{CE1B6DE8-D52E-4834-B83F-F26100AB9A1C}" type="parTrans" cxnId="{8968FC8B-4929-4C44-88FE-F4823D796528}">
      <dgm:prSet/>
      <dgm:spPr/>
      <dgm:t>
        <a:bodyPr/>
        <a:lstStyle/>
        <a:p>
          <a:endParaRPr lang="en-US"/>
        </a:p>
      </dgm:t>
    </dgm:pt>
    <dgm:pt modelId="{6084EDAD-B304-4FC6-8ADF-B34E08F7A7B4}" type="sibTrans" cxnId="{8968FC8B-4929-4C44-88FE-F4823D796528}">
      <dgm:prSet/>
      <dgm:spPr/>
      <dgm:t>
        <a:bodyPr/>
        <a:lstStyle/>
        <a:p>
          <a:endParaRPr lang="en-US"/>
        </a:p>
      </dgm:t>
    </dgm:pt>
    <dgm:pt modelId="{7C27F8C1-AF9C-47F8-86DD-69297B0EB671}">
      <dgm:prSet/>
      <dgm:spPr/>
      <dgm:t>
        <a:bodyPr/>
        <a:lstStyle/>
        <a:p>
          <a:r>
            <a:rPr lang="en-US" b="0" i="0" baseline="0"/>
            <a:t>Listening Sessions with people from typically underserved groups.</a:t>
          </a:r>
          <a:endParaRPr lang="en-US"/>
        </a:p>
      </dgm:t>
    </dgm:pt>
    <dgm:pt modelId="{E2F46368-B1B8-458D-A2CA-62FA935C597E}" type="parTrans" cxnId="{DE74EA56-3524-449E-B768-F14A68519C67}">
      <dgm:prSet/>
      <dgm:spPr/>
      <dgm:t>
        <a:bodyPr/>
        <a:lstStyle/>
        <a:p>
          <a:endParaRPr lang="en-US"/>
        </a:p>
      </dgm:t>
    </dgm:pt>
    <dgm:pt modelId="{77495BE1-2434-44BD-8DFC-822232C6ED33}" type="sibTrans" cxnId="{DE74EA56-3524-449E-B768-F14A68519C67}">
      <dgm:prSet/>
      <dgm:spPr/>
      <dgm:t>
        <a:bodyPr/>
        <a:lstStyle/>
        <a:p>
          <a:endParaRPr lang="en-US"/>
        </a:p>
      </dgm:t>
    </dgm:pt>
    <dgm:pt modelId="{008269FF-A0E4-4E90-9DAB-E5225FDBDB97}">
      <dgm:prSet/>
      <dgm:spPr/>
      <dgm:t>
        <a:bodyPr/>
        <a:lstStyle/>
        <a:p>
          <a:r>
            <a:rPr lang="en-US"/>
            <a:t>General Marketing Campaign implementation through use of trusted community partners/communication channels.</a:t>
          </a:r>
        </a:p>
      </dgm:t>
    </dgm:pt>
    <dgm:pt modelId="{9F627A09-BE7C-45D7-B1DA-6EAC3FD952BA}" type="parTrans" cxnId="{42CFF79F-696A-4075-8577-99CC684857B7}">
      <dgm:prSet/>
      <dgm:spPr/>
      <dgm:t>
        <a:bodyPr/>
        <a:lstStyle/>
        <a:p>
          <a:endParaRPr lang="en-US"/>
        </a:p>
      </dgm:t>
    </dgm:pt>
    <dgm:pt modelId="{0D896595-E801-4C23-A409-0115D3C06F75}" type="sibTrans" cxnId="{42CFF79F-696A-4075-8577-99CC684857B7}">
      <dgm:prSet/>
      <dgm:spPr/>
      <dgm:t>
        <a:bodyPr/>
        <a:lstStyle/>
        <a:p>
          <a:endParaRPr lang="en-US"/>
        </a:p>
      </dgm:t>
    </dgm:pt>
    <dgm:pt modelId="{DD15194A-B624-45CB-AF01-58614D949D80}">
      <dgm:prSet/>
      <dgm:spPr/>
      <dgm:t>
        <a:bodyPr/>
        <a:lstStyle/>
        <a:p>
          <a:r>
            <a:rPr lang="en-US"/>
            <a:t>988 Funding as a Public Good.</a:t>
          </a:r>
        </a:p>
      </dgm:t>
    </dgm:pt>
    <dgm:pt modelId="{B938192D-0439-4F54-BB2B-235F1E4CB5E3}" type="parTrans" cxnId="{6CC9CA46-701A-4D54-BE88-BB68CEC5EE3A}">
      <dgm:prSet/>
      <dgm:spPr/>
      <dgm:t>
        <a:bodyPr/>
        <a:lstStyle/>
        <a:p>
          <a:endParaRPr lang="en-US"/>
        </a:p>
      </dgm:t>
    </dgm:pt>
    <dgm:pt modelId="{80478A49-A3FE-4C01-95F2-842E396B092F}" type="sibTrans" cxnId="{6CC9CA46-701A-4D54-BE88-BB68CEC5EE3A}">
      <dgm:prSet/>
      <dgm:spPr/>
      <dgm:t>
        <a:bodyPr/>
        <a:lstStyle/>
        <a:p>
          <a:endParaRPr lang="en-US"/>
        </a:p>
      </dgm:t>
    </dgm:pt>
    <dgm:pt modelId="{B866CD4A-C3E2-4871-BF41-31A1B6312C37}" type="pres">
      <dgm:prSet presAssocID="{D6DB645B-35DE-47B9-B807-96CD32B918C4}" presName="Name0" presStyleCnt="0">
        <dgm:presLayoutVars>
          <dgm:dir/>
          <dgm:animLvl val="lvl"/>
          <dgm:resizeHandles val="exact"/>
        </dgm:presLayoutVars>
      </dgm:prSet>
      <dgm:spPr/>
    </dgm:pt>
    <dgm:pt modelId="{606CAE44-D9C3-42CC-A165-B7CB0057A528}" type="pres">
      <dgm:prSet presAssocID="{2CB49471-AF48-4E11-9396-FFB77B32BC2B}" presName="linNode" presStyleCnt="0"/>
      <dgm:spPr/>
    </dgm:pt>
    <dgm:pt modelId="{3749AF3F-0201-4A56-BCC1-6B9EA66FD09D}" type="pres">
      <dgm:prSet presAssocID="{2CB49471-AF48-4E11-9396-FFB77B32BC2B}" presName="parTx" presStyleLbl="revTx" presStyleIdx="0" presStyleCnt="1" custScaleX="105556">
        <dgm:presLayoutVars>
          <dgm:chMax val="1"/>
          <dgm:bulletEnabled val="1"/>
        </dgm:presLayoutVars>
      </dgm:prSet>
      <dgm:spPr/>
    </dgm:pt>
    <dgm:pt modelId="{F3B46370-72AF-489C-A1BE-8AC91DECBD8E}" type="pres">
      <dgm:prSet presAssocID="{2CB49471-AF48-4E11-9396-FFB77B32BC2B}" presName="bracket" presStyleLbl="parChTrans1D1" presStyleIdx="0" presStyleCnt="1"/>
      <dgm:spPr/>
    </dgm:pt>
    <dgm:pt modelId="{1A2D7A20-4293-4DAF-B30D-4BB85D91B49D}" type="pres">
      <dgm:prSet presAssocID="{2CB49471-AF48-4E11-9396-FFB77B32BC2B}" presName="spH" presStyleCnt="0"/>
      <dgm:spPr/>
    </dgm:pt>
    <dgm:pt modelId="{45BFD557-C8B1-4520-8733-107AB373B059}" type="pres">
      <dgm:prSet presAssocID="{2CB49471-AF48-4E11-9396-FFB77B32BC2B}" presName="desTx" presStyleLbl="node1" presStyleIdx="0" presStyleCnt="1">
        <dgm:presLayoutVars>
          <dgm:bulletEnabled val="1"/>
        </dgm:presLayoutVars>
      </dgm:prSet>
      <dgm:spPr/>
    </dgm:pt>
  </dgm:ptLst>
  <dgm:cxnLst>
    <dgm:cxn modelId="{5164152C-63C4-424C-86A1-F858F04B82CF}" type="presOf" srcId="{7C27F8C1-AF9C-47F8-86DD-69297B0EB671}" destId="{45BFD557-C8B1-4520-8733-107AB373B059}" srcOrd="0" destOrd="4" presId="urn:diagrams.loki3.com/BracketList"/>
    <dgm:cxn modelId="{3B526B2D-30D7-4D48-AD4B-95DCCE72FBB4}" type="presOf" srcId="{D6DB645B-35DE-47B9-B807-96CD32B918C4}" destId="{B866CD4A-C3E2-4871-BF41-31A1B6312C37}" srcOrd="0" destOrd="0" presId="urn:diagrams.loki3.com/BracketList"/>
    <dgm:cxn modelId="{9BEDA45F-DBFC-4628-9060-AA9EA41BEE25}" type="presOf" srcId="{DD15194A-B624-45CB-AF01-58614D949D80}" destId="{45BFD557-C8B1-4520-8733-107AB373B059}" srcOrd="0" destOrd="2" presId="urn:diagrams.loki3.com/BracketList"/>
    <dgm:cxn modelId="{A9DA6F42-025D-4ABB-9387-6696AADDFEFC}" type="presOf" srcId="{905F7257-B697-4C0B-9025-4484514CE21A}" destId="{45BFD557-C8B1-4520-8733-107AB373B059}" srcOrd="0" destOrd="0" presId="urn:diagrams.loki3.com/BracketList"/>
    <dgm:cxn modelId="{D5D1EC45-8B04-46C6-B065-FC48E0109167}" type="presOf" srcId="{E9F6FC62-CFE1-4FB0-AE9C-6F0837AD4E40}" destId="{45BFD557-C8B1-4520-8733-107AB373B059}" srcOrd="0" destOrd="1" presId="urn:diagrams.loki3.com/BracketList"/>
    <dgm:cxn modelId="{6CC9CA46-701A-4D54-BE88-BB68CEC5EE3A}" srcId="{2CB49471-AF48-4E11-9396-FFB77B32BC2B}" destId="{DD15194A-B624-45CB-AF01-58614D949D80}" srcOrd="2" destOrd="0" parTransId="{B938192D-0439-4F54-BB2B-235F1E4CB5E3}" sibTransId="{80478A49-A3FE-4C01-95F2-842E396B092F}"/>
    <dgm:cxn modelId="{D87E9C4C-8EDE-48F6-ABA8-EB5B595EDD81}" srcId="{2CB49471-AF48-4E11-9396-FFB77B32BC2B}" destId="{E9F6FC62-CFE1-4FB0-AE9C-6F0837AD4E40}" srcOrd="1" destOrd="0" parTransId="{465B2CAC-B9A7-4CBE-AFDC-4D3B09E4CA5B}" sibTransId="{1CE86958-94E5-4E12-AC45-7ABFB8925952}"/>
    <dgm:cxn modelId="{1FA09B6D-EC73-40BC-87DA-E2F81AA79063}" srcId="{2CB49471-AF48-4E11-9396-FFB77B32BC2B}" destId="{905F7257-B697-4C0B-9025-4484514CE21A}" srcOrd="0" destOrd="0" parTransId="{26541592-547C-493E-AA5E-2C10241B31D3}" sibTransId="{272AE0FF-F50A-4673-ACCD-276135AA73B9}"/>
    <dgm:cxn modelId="{047A5570-10CC-409C-BF20-087C5131B61C}" type="presOf" srcId="{2CB49471-AF48-4E11-9396-FFB77B32BC2B}" destId="{3749AF3F-0201-4A56-BCC1-6B9EA66FD09D}" srcOrd="0" destOrd="0" presId="urn:diagrams.loki3.com/BracketList"/>
    <dgm:cxn modelId="{DE74EA56-3524-449E-B768-F14A68519C67}" srcId="{2CB49471-AF48-4E11-9396-FFB77B32BC2B}" destId="{7C27F8C1-AF9C-47F8-86DD-69297B0EB671}" srcOrd="4" destOrd="0" parTransId="{E2F46368-B1B8-458D-A2CA-62FA935C597E}" sibTransId="{77495BE1-2434-44BD-8DFC-822232C6ED33}"/>
    <dgm:cxn modelId="{AFAC7D87-947C-4F2C-B7EB-EA71EC1C147A}" srcId="{D6DB645B-35DE-47B9-B807-96CD32B918C4}" destId="{2CB49471-AF48-4E11-9396-FFB77B32BC2B}" srcOrd="0" destOrd="0" parTransId="{99D34DDC-BE77-47EF-8B0E-41E54175C26A}" sibTransId="{8EC2C9B5-6E4E-4245-8081-BA664DBE17CA}"/>
    <dgm:cxn modelId="{8968FC8B-4929-4C44-88FE-F4823D796528}" srcId="{2CB49471-AF48-4E11-9396-FFB77B32BC2B}" destId="{94F75E65-741E-495D-8FE0-1E8F337FE68B}" srcOrd="3" destOrd="0" parTransId="{CE1B6DE8-D52E-4834-B83F-F26100AB9A1C}" sibTransId="{6084EDAD-B304-4FC6-8ADF-B34E08F7A7B4}"/>
    <dgm:cxn modelId="{60F62296-1619-4294-9629-D279FC85B655}" type="presOf" srcId="{94F75E65-741E-495D-8FE0-1E8F337FE68B}" destId="{45BFD557-C8B1-4520-8733-107AB373B059}" srcOrd="0" destOrd="3" presId="urn:diagrams.loki3.com/BracketList"/>
    <dgm:cxn modelId="{42CFF79F-696A-4075-8577-99CC684857B7}" srcId="{2CB49471-AF48-4E11-9396-FFB77B32BC2B}" destId="{008269FF-A0E4-4E90-9DAB-E5225FDBDB97}" srcOrd="5" destOrd="0" parTransId="{9F627A09-BE7C-45D7-B1DA-6EAC3FD952BA}" sibTransId="{0D896595-E801-4C23-A409-0115D3C06F75}"/>
    <dgm:cxn modelId="{BE83BECC-4EA2-4428-8609-E58C53B8C2A1}" type="presOf" srcId="{008269FF-A0E4-4E90-9DAB-E5225FDBDB97}" destId="{45BFD557-C8B1-4520-8733-107AB373B059}" srcOrd="0" destOrd="5" presId="urn:diagrams.loki3.com/BracketList"/>
    <dgm:cxn modelId="{ED15C019-60DA-46B7-BD2E-E73DC427CBD1}" type="presParOf" srcId="{B866CD4A-C3E2-4871-BF41-31A1B6312C37}" destId="{606CAE44-D9C3-42CC-A165-B7CB0057A528}" srcOrd="0" destOrd="0" presId="urn:diagrams.loki3.com/BracketList"/>
    <dgm:cxn modelId="{1216D4B5-644F-4C5B-946A-863048FA2A14}" type="presParOf" srcId="{606CAE44-D9C3-42CC-A165-B7CB0057A528}" destId="{3749AF3F-0201-4A56-BCC1-6B9EA66FD09D}" srcOrd="0" destOrd="0" presId="urn:diagrams.loki3.com/BracketList"/>
    <dgm:cxn modelId="{052394E8-AE6E-466C-93DE-2EFF131794DF}" type="presParOf" srcId="{606CAE44-D9C3-42CC-A165-B7CB0057A528}" destId="{F3B46370-72AF-489C-A1BE-8AC91DECBD8E}" srcOrd="1" destOrd="0" presId="urn:diagrams.loki3.com/BracketList"/>
    <dgm:cxn modelId="{5CBE4D34-B404-4606-B47B-E050A9735167}" type="presParOf" srcId="{606CAE44-D9C3-42CC-A165-B7CB0057A528}" destId="{1A2D7A20-4293-4DAF-B30D-4BB85D91B49D}" srcOrd="2" destOrd="0" presId="urn:diagrams.loki3.com/BracketList"/>
    <dgm:cxn modelId="{0162DE65-815B-44C2-BA6D-2625688B966C}" type="presParOf" srcId="{606CAE44-D9C3-42CC-A165-B7CB0057A528}" destId="{45BFD557-C8B1-4520-8733-107AB373B059}" srcOrd="3" destOrd="0" presId="urn:diagrams.loki3.com/Bracke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396A37E-2A88-4AEA-A03F-D5F094143321}"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en-US"/>
        </a:p>
      </dgm:t>
    </dgm:pt>
    <dgm:pt modelId="{F8B923F8-0CAD-4080-A381-E7010089E95F}">
      <dgm:prSet/>
      <dgm:spPr/>
      <dgm:t>
        <a:bodyPr/>
        <a:lstStyle/>
        <a:p>
          <a:r>
            <a:rPr lang="en-US" b="1" dirty="0">
              <a:latin typeface="+mn-lt"/>
            </a:rPr>
            <a:t>Advisory Group</a:t>
          </a:r>
        </a:p>
      </dgm:t>
    </dgm:pt>
    <dgm:pt modelId="{CF2E84D4-A489-42AA-8E52-B19F91991526}" type="parTrans" cxnId="{B6799C87-125A-4C86-B703-7ACBC0E05D2E}">
      <dgm:prSet/>
      <dgm:spPr/>
      <dgm:t>
        <a:bodyPr/>
        <a:lstStyle/>
        <a:p>
          <a:endParaRPr lang="en-US">
            <a:latin typeface="+mn-lt"/>
          </a:endParaRPr>
        </a:p>
      </dgm:t>
    </dgm:pt>
    <dgm:pt modelId="{8D308A93-84C8-4E77-BE93-508C83ED9F35}" type="sibTrans" cxnId="{B6799C87-125A-4C86-B703-7ACBC0E05D2E}">
      <dgm:prSet/>
      <dgm:spPr/>
      <dgm:t>
        <a:bodyPr/>
        <a:lstStyle/>
        <a:p>
          <a:endParaRPr lang="en-US">
            <a:latin typeface="+mn-lt"/>
          </a:endParaRPr>
        </a:p>
      </dgm:t>
    </dgm:pt>
    <dgm:pt modelId="{7A4CC925-0359-40A3-A987-51AED88311E7}">
      <dgm:prSet/>
      <dgm:spPr/>
      <dgm:t>
        <a:bodyPr/>
        <a:lstStyle/>
        <a:p>
          <a:pPr rtl="0"/>
          <a:r>
            <a:rPr lang="en-US">
              <a:latin typeface="+mn-lt"/>
            </a:rPr>
            <a:t>People with lived experience </a:t>
          </a:r>
        </a:p>
      </dgm:t>
    </dgm:pt>
    <dgm:pt modelId="{845AEADE-0181-4022-A7CA-5B0EB6A2AFD0}" type="parTrans" cxnId="{D5C5ACF7-A95F-417F-8EFA-1E8D82B85EF7}">
      <dgm:prSet/>
      <dgm:spPr/>
      <dgm:t>
        <a:bodyPr/>
        <a:lstStyle/>
        <a:p>
          <a:endParaRPr lang="en-US">
            <a:latin typeface="+mn-lt"/>
          </a:endParaRPr>
        </a:p>
      </dgm:t>
    </dgm:pt>
    <dgm:pt modelId="{D22C4196-ECF5-4AFD-9468-FFFDEA6AD189}" type="sibTrans" cxnId="{D5C5ACF7-A95F-417F-8EFA-1E8D82B85EF7}">
      <dgm:prSet/>
      <dgm:spPr/>
      <dgm:t>
        <a:bodyPr/>
        <a:lstStyle/>
        <a:p>
          <a:endParaRPr lang="en-US">
            <a:latin typeface="+mn-lt"/>
          </a:endParaRPr>
        </a:p>
      </dgm:t>
    </dgm:pt>
    <dgm:pt modelId="{D982A23F-B72B-4E2E-9DBD-CAA624CA48B0}">
      <dgm:prSet/>
      <dgm:spPr/>
      <dgm:t>
        <a:bodyPr/>
        <a:lstStyle/>
        <a:p>
          <a:r>
            <a:rPr lang="en-US" dirty="0">
              <a:latin typeface="+mn-lt"/>
            </a:rPr>
            <a:t>Law enforcement and fire service representatives</a:t>
          </a:r>
        </a:p>
      </dgm:t>
    </dgm:pt>
    <dgm:pt modelId="{F616FABB-EFC4-43F5-9875-3A8661887784}" type="parTrans" cxnId="{F28825EF-863A-4439-A0A3-BD1167187678}">
      <dgm:prSet/>
      <dgm:spPr/>
      <dgm:t>
        <a:bodyPr/>
        <a:lstStyle/>
        <a:p>
          <a:endParaRPr lang="en-US">
            <a:latin typeface="+mn-lt"/>
          </a:endParaRPr>
        </a:p>
      </dgm:t>
    </dgm:pt>
    <dgm:pt modelId="{785C7B2B-D404-41A4-818E-47C868EEFB96}" type="sibTrans" cxnId="{F28825EF-863A-4439-A0A3-BD1167187678}">
      <dgm:prSet/>
      <dgm:spPr/>
      <dgm:t>
        <a:bodyPr/>
        <a:lstStyle/>
        <a:p>
          <a:endParaRPr lang="en-US">
            <a:latin typeface="+mn-lt"/>
          </a:endParaRPr>
        </a:p>
      </dgm:t>
    </dgm:pt>
    <dgm:pt modelId="{8AA2EEC6-CCF9-4821-9607-330DF8EEE832}">
      <dgm:prSet/>
      <dgm:spPr/>
      <dgm:t>
        <a:bodyPr/>
        <a:lstStyle/>
        <a:p>
          <a:pPr rtl="0"/>
          <a:r>
            <a:rPr lang="en-US">
              <a:latin typeface="+mn-lt"/>
            </a:rPr>
            <a:t>Other stakeholders </a:t>
          </a:r>
        </a:p>
      </dgm:t>
    </dgm:pt>
    <dgm:pt modelId="{77E64F82-578A-4B6B-A8AE-8EB1AA7ED7B4}" type="parTrans" cxnId="{C8DBD772-1F2F-4C55-9117-521EF50CD1EE}">
      <dgm:prSet/>
      <dgm:spPr/>
      <dgm:t>
        <a:bodyPr/>
        <a:lstStyle/>
        <a:p>
          <a:endParaRPr lang="en-US">
            <a:latin typeface="+mn-lt"/>
          </a:endParaRPr>
        </a:p>
      </dgm:t>
    </dgm:pt>
    <dgm:pt modelId="{F267041D-6372-4660-A007-93257BE3872A}" type="sibTrans" cxnId="{C8DBD772-1F2F-4C55-9117-521EF50CD1EE}">
      <dgm:prSet/>
      <dgm:spPr/>
      <dgm:t>
        <a:bodyPr/>
        <a:lstStyle/>
        <a:p>
          <a:endParaRPr lang="en-US">
            <a:latin typeface="+mn-lt"/>
          </a:endParaRPr>
        </a:p>
      </dgm:t>
    </dgm:pt>
    <dgm:pt modelId="{8D16485D-49EE-4167-9B50-6E450A5BF7FB}">
      <dgm:prSet/>
      <dgm:spPr/>
      <dgm:t>
        <a:bodyPr/>
        <a:lstStyle/>
        <a:p>
          <a:r>
            <a:rPr lang="en-US" b="1" dirty="0">
              <a:latin typeface="+mn-lt"/>
            </a:rPr>
            <a:t>Marketing Channels</a:t>
          </a:r>
        </a:p>
      </dgm:t>
    </dgm:pt>
    <dgm:pt modelId="{C8F00951-77C9-4E2D-92C2-777A8F97DA74}" type="parTrans" cxnId="{04CE0716-D047-4914-8A93-CF63019A6A80}">
      <dgm:prSet/>
      <dgm:spPr/>
      <dgm:t>
        <a:bodyPr/>
        <a:lstStyle/>
        <a:p>
          <a:endParaRPr lang="en-US">
            <a:latin typeface="+mn-lt"/>
          </a:endParaRPr>
        </a:p>
      </dgm:t>
    </dgm:pt>
    <dgm:pt modelId="{B9DF0732-0DC7-413A-8023-15249EF90F95}" type="sibTrans" cxnId="{04CE0716-D047-4914-8A93-CF63019A6A80}">
      <dgm:prSet/>
      <dgm:spPr/>
      <dgm:t>
        <a:bodyPr/>
        <a:lstStyle/>
        <a:p>
          <a:endParaRPr lang="en-US">
            <a:latin typeface="+mn-lt"/>
          </a:endParaRPr>
        </a:p>
      </dgm:t>
    </dgm:pt>
    <dgm:pt modelId="{DCBE1848-0462-48A8-8DC4-78D72195BD94}">
      <dgm:prSet/>
      <dgm:spPr/>
      <dgm:t>
        <a:bodyPr/>
        <a:lstStyle/>
        <a:p>
          <a:pPr rtl="0"/>
          <a:r>
            <a:rPr lang="en-US" b="0" i="0" baseline="0" dirty="0">
              <a:latin typeface="+mn-lt"/>
            </a:rPr>
            <a:t>Michigan’s initial public awareness approach targets people most at risk for behavioral health crisis through communication channels via trusted community partners such as community groups, advocacy organizations, and allied professionals. </a:t>
          </a:r>
          <a:endParaRPr lang="en-US" dirty="0">
            <a:latin typeface="+mn-lt"/>
          </a:endParaRPr>
        </a:p>
      </dgm:t>
    </dgm:pt>
    <dgm:pt modelId="{EDAFF5DA-4F54-4AD6-801A-75996EFF7B7A}" type="parTrans" cxnId="{4E613A82-B84C-4FA5-8252-ED2BD2A305D6}">
      <dgm:prSet/>
      <dgm:spPr/>
      <dgm:t>
        <a:bodyPr/>
        <a:lstStyle/>
        <a:p>
          <a:endParaRPr lang="en-US">
            <a:latin typeface="+mn-lt"/>
          </a:endParaRPr>
        </a:p>
      </dgm:t>
    </dgm:pt>
    <dgm:pt modelId="{328735FA-E485-4E1A-92A4-F0C8074F2FDA}" type="sibTrans" cxnId="{4E613A82-B84C-4FA5-8252-ED2BD2A305D6}">
      <dgm:prSet/>
      <dgm:spPr/>
      <dgm:t>
        <a:bodyPr/>
        <a:lstStyle/>
        <a:p>
          <a:endParaRPr lang="en-US">
            <a:latin typeface="+mn-lt"/>
          </a:endParaRPr>
        </a:p>
      </dgm:t>
    </dgm:pt>
    <dgm:pt modelId="{0880B868-C28B-47BB-A768-55D74E469D49}">
      <dgm:prSet/>
      <dgm:spPr/>
      <dgm:t>
        <a:bodyPr/>
        <a:lstStyle/>
        <a:p>
          <a:r>
            <a:rPr lang="en-US">
              <a:latin typeface="+mn-lt"/>
            </a:rPr>
            <a:t>Develop a p</a:t>
          </a:r>
          <a:r>
            <a:rPr lang="en-US" b="0" i="0" baseline="0">
              <a:latin typeface="+mn-lt"/>
            </a:rPr>
            <a:t>ublic awareness/ marketing plan which will identify existing channels such as newsletters, websites, and conferences.</a:t>
          </a:r>
          <a:endParaRPr lang="en-US">
            <a:latin typeface="+mn-lt"/>
          </a:endParaRPr>
        </a:p>
      </dgm:t>
    </dgm:pt>
    <dgm:pt modelId="{6294401D-B6F6-4EDB-975F-9E0406385EC6}" type="parTrans" cxnId="{1B8A3EFD-E249-47F3-B396-606632504EAF}">
      <dgm:prSet/>
      <dgm:spPr/>
      <dgm:t>
        <a:bodyPr/>
        <a:lstStyle/>
        <a:p>
          <a:endParaRPr lang="en-US">
            <a:latin typeface="+mn-lt"/>
          </a:endParaRPr>
        </a:p>
      </dgm:t>
    </dgm:pt>
    <dgm:pt modelId="{600A3FF1-98DE-4A7E-B3C5-8E3510F73DDD}" type="sibTrans" cxnId="{1B8A3EFD-E249-47F3-B396-606632504EAF}">
      <dgm:prSet/>
      <dgm:spPr/>
      <dgm:t>
        <a:bodyPr/>
        <a:lstStyle/>
        <a:p>
          <a:endParaRPr lang="en-US">
            <a:latin typeface="+mn-lt"/>
          </a:endParaRPr>
        </a:p>
      </dgm:t>
    </dgm:pt>
    <dgm:pt modelId="{FB855250-393A-4507-ACF3-5A5DCBD791A4}">
      <dgm:prSet/>
      <dgm:spPr/>
      <dgm:t>
        <a:bodyPr/>
        <a:lstStyle/>
        <a:p>
          <a:pPr rtl="0"/>
          <a:r>
            <a:rPr lang="en-US" b="1" dirty="0">
              <a:latin typeface="+mn-lt"/>
            </a:rPr>
            <a:t>Tailoring 988 Support to all Michiganders</a:t>
          </a:r>
        </a:p>
      </dgm:t>
    </dgm:pt>
    <dgm:pt modelId="{238DA4B6-6171-4463-B12E-B843002978C6}" type="parTrans" cxnId="{9A1BE1BD-77FF-44A1-A981-579100E3BA13}">
      <dgm:prSet/>
      <dgm:spPr/>
      <dgm:t>
        <a:bodyPr/>
        <a:lstStyle/>
        <a:p>
          <a:endParaRPr lang="en-US">
            <a:latin typeface="+mn-lt"/>
          </a:endParaRPr>
        </a:p>
      </dgm:t>
    </dgm:pt>
    <dgm:pt modelId="{61D643FA-1835-4391-860D-E5F6EF8BA7E9}" type="sibTrans" cxnId="{9A1BE1BD-77FF-44A1-A981-579100E3BA13}">
      <dgm:prSet/>
      <dgm:spPr/>
      <dgm:t>
        <a:bodyPr/>
        <a:lstStyle/>
        <a:p>
          <a:endParaRPr lang="en-US">
            <a:latin typeface="+mn-lt"/>
          </a:endParaRPr>
        </a:p>
      </dgm:t>
    </dgm:pt>
    <dgm:pt modelId="{11AF5728-1001-47CB-8781-8CCE6486DC87}">
      <dgm:prSet/>
      <dgm:spPr/>
      <dgm:t>
        <a:bodyPr/>
        <a:lstStyle/>
        <a:p>
          <a:r>
            <a:rPr lang="en-US">
              <a:latin typeface="+mn-lt"/>
            </a:rPr>
            <a:t>Two listening sessions were held with people who have experienced suicidal thoughts or behaviors, accessed crisis services, contacted a crisis line, or lost a loved one to suicide.</a:t>
          </a:r>
        </a:p>
      </dgm:t>
    </dgm:pt>
    <dgm:pt modelId="{CA08F027-0967-49E6-9599-9C4C5DB3947C}" type="parTrans" cxnId="{F4D3ED9B-1639-4F96-88EC-D3EF21C8F3CF}">
      <dgm:prSet/>
      <dgm:spPr/>
      <dgm:t>
        <a:bodyPr/>
        <a:lstStyle/>
        <a:p>
          <a:endParaRPr lang="en-US">
            <a:latin typeface="+mn-lt"/>
          </a:endParaRPr>
        </a:p>
      </dgm:t>
    </dgm:pt>
    <dgm:pt modelId="{5D869543-0F6D-4086-8996-CB8AACDD41A2}" type="sibTrans" cxnId="{F4D3ED9B-1639-4F96-88EC-D3EF21C8F3CF}">
      <dgm:prSet/>
      <dgm:spPr/>
      <dgm:t>
        <a:bodyPr/>
        <a:lstStyle/>
        <a:p>
          <a:endParaRPr lang="en-US">
            <a:latin typeface="+mn-lt"/>
          </a:endParaRPr>
        </a:p>
      </dgm:t>
    </dgm:pt>
    <dgm:pt modelId="{0217DD6F-36D6-4FD8-BEB7-484934967CB0}">
      <dgm:prSet/>
      <dgm:spPr/>
      <dgm:t>
        <a:bodyPr/>
        <a:lstStyle/>
        <a:p>
          <a:r>
            <a:rPr lang="en-US" b="0" i="0" baseline="0" dirty="0">
              <a:latin typeface="+mn-lt"/>
            </a:rPr>
            <a:t>MDHHS will host listening sessions with </a:t>
          </a:r>
          <a:r>
            <a:rPr lang="en-US" dirty="0">
              <a:latin typeface="+mn-lt"/>
            </a:rPr>
            <a:t>underserved groups and high-risk individuals. </a:t>
          </a:r>
        </a:p>
      </dgm:t>
    </dgm:pt>
    <dgm:pt modelId="{A08A2C88-4CF9-40A1-B8F4-5C040CFE43F1}" type="parTrans" cxnId="{D10A1AA8-CCA2-4FFA-9959-6E4E4EEA2041}">
      <dgm:prSet/>
      <dgm:spPr/>
      <dgm:t>
        <a:bodyPr/>
        <a:lstStyle/>
        <a:p>
          <a:endParaRPr lang="en-US">
            <a:latin typeface="+mn-lt"/>
          </a:endParaRPr>
        </a:p>
      </dgm:t>
    </dgm:pt>
    <dgm:pt modelId="{6642A950-242C-4E6F-8BEB-BABDA08AD8BA}" type="sibTrans" cxnId="{D10A1AA8-CCA2-4FFA-9959-6E4E4EEA2041}">
      <dgm:prSet/>
      <dgm:spPr/>
      <dgm:t>
        <a:bodyPr/>
        <a:lstStyle/>
        <a:p>
          <a:endParaRPr lang="en-US">
            <a:latin typeface="+mn-lt"/>
          </a:endParaRPr>
        </a:p>
      </dgm:t>
    </dgm:pt>
    <dgm:pt modelId="{D67FC856-B3A2-48BF-98BD-815571ECCD0F}">
      <dgm:prSet phldr="0"/>
      <dgm:spPr/>
      <dgm:t>
        <a:bodyPr/>
        <a:lstStyle/>
        <a:p>
          <a:pPr rtl="0"/>
          <a:r>
            <a:rPr lang="en-US" dirty="0">
              <a:latin typeface="+mn-lt"/>
              <a:cs typeface="Calibri" panose="020F0502020204030204" pitchFamily="34" charset="0"/>
            </a:rPr>
            <a:t>We are working with Federally Recognized Tribal Nations around 988.</a:t>
          </a:r>
        </a:p>
      </dgm:t>
    </dgm:pt>
    <dgm:pt modelId="{07433E5E-60AC-444A-AF0B-1B676ABE59C8}" type="parTrans" cxnId="{DFA45290-D121-4660-B859-CD2BE38BB0EE}">
      <dgm:prSet/>
      <dgm:spPr/>
      <dgm:t>
        <a:bodyPr/>
        <a:lstStyle/>
        <a:p>
          <a:endParaRPr lang="en-US">
            <a:latin typeface="+mn-lt"/>
          </a:endParaRPr>
        </a:p>
      </dgm:t>
    </dgm:pt>
    <dgm:pt modelId="{4895C8F4-3E52-49F6-AC93-D3D20DEFCEF6}" type="sibTrans" cxnId="{DFA45290-D121-4660-B859-CD2BE38BB0EE}">
      <dgm:prSet/>
      <dgm:spPr/>
      <dgm:t>
        <a:bodyPr/>
        <a:lstStyle/>
        <a:p>
          <a:endParaRPr lang="en-US">
            <a:latin typeface="+mn-lt"/>
          </a:endParaRPr>
        </a:p>
      </dgm:t>
    </dgm:pt>
    <dgm:pt modelId="{922A4268-00AE-4FF0-8C19-4C8F6A6F759F}" type="pres">
      <dgm:prSet presAssocID="{6396A37E-2A88-4AEA-A03F-D5F094143321}" presName="linear" presStyleCnt="0">
        <dgm:presLayoutVars>
          <dgm:animLvl val="lvl"/>
          <dgm:resizeHandles val="exact"/>
        </dgm:presLayoutVars>
      </dgm:prSet>
      <dgm:spPr/>
    </dgm:pt>
    <dgm:pt modelId="{3A1028C4-8BED-431F-B054-5AAC9C2C1AE3}" type="pres">
      <dgm:prSet presAssocID="{F8B923F8-0CAD-4080-A381-E7010089E95F}" presName="parentText" presStyleLbl="node1" presStyleIdx="0" presStyleCnt="3">
        <dgm:presLayoutVars>
          <dgm:chMax val="0"/>
          <dgm:bulletEnabled val="1"/>
        </dgm:presLayoutVars>
      </dgm:prSet>
      <dgm:spPr/>
    </dgm:pt>
    <dgm:pt modelId="{CF153E44-D7D1-45E7-AE75-23202CC6B5E4}" type="pres">
      <dgm:prSet presAssocID="{F8B923F8-0CAD-4080-A381-E7010089E95F}" presName="childText" presStyleLbl="revTx" presStyleIdx="0" presStyleCnt="3">
        <dgm:presLayoutVars>
          <dgm:bulletEnabled val="1"/>
        </dgm:presLayoutVars>
      </dgm:prSet>
      <dgm:spPr/>
    </dgm:pt>
    <dgm:pt modelId="{6857B1A9-9081-4B89-8B94-3E666459BA54}" type="pres">
      <dgm:prSet presAssocID="{8D16485D-49EE-4167-9B50-6E450A5BF7FB}" presName="parentText" presStyleLbl="node1" presStyleIdx="1" presStyleCnt="3">
        <dgm:presLayoutVars>
          <dgm:chMax val="0"/>
          <dgm:bulletEnabled val="1"/>
        </dgm:presLayoutVars>
      </dgm:prSet>
      <dgm:spPr/>
    </dgm:pt>
    <dgm:pt modelId="{7E2A5E66-6362-4838-9231-A1DB0A94CFA4}" type="pres">
      <dgm:prSet presAssocID="{8D16485D-49EE-4167-9B50-6E450A5BF7FB}" presName="childText" presStyleLbl="revTx" presStyleIdx="1" presStyleCnt="3">
        <dgm:presLayoutVars>
          <dgm:bulletEnabled val="1"/>
        </dgm:presLayoutVars>
      </dgm:prSet>
      <dgm:spPr/>
    </dgm:pt>
    <dgm:pt modelId="{F7E2A21C-799D-48CB-A769-B50FF550BCB8}" type="pres">
      <dgm:prSet presAssocID="{FB855250-393A-4507-ACF3-5A5DCBD791A4}" presName="parentText" presStyleLbl="node1" presStyleIdx="2" presStyleCnt="3" custLinFactNeighborX="-1034" custLinFactNeighborY="-2908">
        <dgm:presLayoutVars>
          <dgm:chMax val="0"/>
          <dgm:bulletEnabled val="1"/>
        </dgm:presLayoutVars>
      </dgm:prSet>
      <dgm:spPr/>
    </dgm:pt>
    <dgm:pt modelId="{9273DA82-83C9-4E58-A02B-656D900E1703}" type="pres">
      <dgm:prSet presAssocID="{FB855250-393A-4507-ACF3-5A5DCBD791A4}" presName="childText" presStyleLbl="revTx" presStyleIdx="2" presStyleCnt="3">
        <dgm:presLayoutVars>
          <dgm:bulletEnabled val="1"/>
        </dgm:presLayoutVars>
      </dgm:prSet>
      <dgm:spPr/>
    </dgm:pt>
  </dgm:ptLst>
  <dgm:cxnLst>
    <dgm:cxn modelId="{04CE0716-D047-4914-8A93-CF63019A6A80}" srcId="{6396A37E-2A88-4AEA-A03F-D5F094143321}" destId="{8D16485D-49EE-4167-9B50-6E450A5BF7FB}" srcOrd="1" destOrd="0" parTransId="{C8F00951-77C9-4E2D-92C2-777A8F97DA74}" sibTransId="{B9DF0732-0DC7-413A-8023-15249EF90F95}"/>
    <dgm:cxn modelId="{242E562A-2218-419B-A508-81492FCDD2CF}" type="presOf" srcId="{F8B923F8-0CAD-4080-A381-E7010089E95F}" destId="{3A1028C4-8BED-431F-B054-5AAC9C2C1AE3}" srcOrd="0" destOrd="0" presId="urn:microsoft.com/office/officeart/2005/8/layout/vList2"/>
    <dgm:cxn modelId="{D5BB3F5D-9EE8-41B9-895E-1D3510451C81}" type="presOf" srcId="{FB855250-393A-4507-ACF3-5A5DCBD791A4}" destId="{F7E2A21C-799D-48CB-A769-B50FF550BCB8}" srcOrd="0" destOrd="0" presId="urn:microsoft.com/office/officeart/2005/8/layout/vList2"/>
    <dgm:cxn modelId="{32767461-74BD-4CA6-B144-20FAD80E9786}" type="presOf" srcId="{0217DD6F-36D6-4FD8-BEB7-484934967CB0}" destId="{9273DA82-83C9-4E58-A02B-656D900E1703}" srcOrd="0" destOrd="1" presId="urn:microsoft.com/office/officeart/2005/8/layout/vList2"/>
    <dgm:cxn modelId="{55E0174B-7477-43F9-8210-142C201F0425}" type="presOf" srcId="{11AF5728-1001-47CB-8781-8CCE6486DC87}" destId="{9273DA82-83C9-4E58-A02B-656D900E1703}" srcOrd="0" destOrd="0" presId="urn:microsoft.com/office/officeart/2005/8/layout/vList2"/>
    <dgm:cxn modelId="{C8DBD772-1F2F-4C55-9117-521EF50CD1EE}" srcId="{F8B923F8-0CAD-4080-A381-E7010089E95F}" destId="{8AA2EEC6-CCF9-4821-9607-330DF8EEE832}" srcOrd="2" destOrd="0" parTransId="{77E64F82-578A-4B6B-A8AE-8EB1AA7ED7B4}" sibTransId="{F267041D-6372-4660-A007-93257BE3872A}"/>
    <dgm:cxn modelId="{70451554-935A-46F7-AB43-A5C8C8AAF843}" type="presOf" srcId="{7A4CC925-0359-40A3-A987-51AED88311E7}" destId="{CF153E44-D7D1-45E7-AE75-23202CC6B5E4}" srcOrd="0" destOrd="0" presId="urn:microsoft.com/office/officeart/2005/8/layout/vList2"/>
    <dgm:cxn modelId="{1F9B8579-08ED-4B40-8989-9EA18864CDFB}" type="presOf" srcId="{0880B868-C28B-47BB-A768-55D74E469D49}" destId="{7E2A5E66-6362-4838-9231-A1DB0A94CFA4}" srcOrd="0" destOrd="1" presId="urn:microsoft.com/office/officeart/2005/8/layout/vList2"/>
    <dgm:cxn modelId="{4E613A82-B84C-4FA5-8252-ED2BD2A305D6}" srcId="{8D16485D-49EE-4167-9B50-6E450A5BF7FB}" destId="{DCBE1848-0462-48A8-8DC4-78D72195BD94}" srcOrd="0" destOrd="0" parTransId="{EDAFF5DA-4F54-4AD6-801A-75996EFF7B7A}" sibTransId="{328735FA-E485-4E1A-92A4-F0C8074F2FDA}"/>
    <dgm:cxn modelId="{B6799C87-125A-4C86-B703-7ACBC0E05D2E}" srcId="{6396A37E-2A88-4AEA-A03F-D5F094143321}" destId="{F8B923F8-0CAD-4080-A381-E7010089E95F}" srcOrd="0" destOrd="0" parTransId="{CF2E84D4-A489-42AA-8E52-B19F91991526}" sibTransId="{8D308A93-84C8-4E77-BE93-508C83ED9F35}"/>
    <dgm:cxn modelId="{DFA45290-D121-4660-B859-CD2BE38BB0EE}" srcId="{FB855250-393A-4507-ACF3-5A5DCBD791A4}" destId="{D67FC856-B3A2-48BF-98BD-815571ECCD0F}" srcOrd="2" destOrd="0" parTransId="{07433E5E-60AC-444A-AF0B-1B676ABE59C8}" sibTransId="{4895C8F4-3E52-49F6-AC93-D3D20DEFCEF6}"/>
    <dgm:cxn modelId="{0FE10699-BE2E-419D-A6EC-EFCDEA82B748}" type="presOf" srcId="{D982A23F-B72B-4E2E-9DBD-CAA624CA48B0}" destId="{CF153E44-D7D1-45E7-AE75-23202CC6B5E4}" srcOrd="0" destOrd="1" presId="urn:microsoft.com/office/officeart/2005/8/layout/vList2"/>
    <dgm:cxn modelId="{F4D3ED9B-1639-4F96-88EC-D3EF21C8F3CF}" srcId="{FB855250-393A-4507-ACF3-5A5DCBD791A4}" destId="{11AF5728-1001-47CB-8781-8CCE6486DC87}" srcOrd="0" destOrd="0" parTransId="{CA08F027-0967-49E6-9599-9C4C5DB3947C}" sibTransId="{5D869543-0F6D-4086-8996-CB8AACDD41A2}"/>
    <dgm:cxn modelId="{D10A1AA8-CCA2-4FFA-9959-6E4E4EEA2041}" srcId="{FB855250-393A-4507-ACF3-5A5DCBD791A4}" destId="{0217DD6F-36D6-4FD8-BEB7-484934967CB0}" srcOrd="1" destOrd="0" parTransId="{A08A2C88-4CF9-40A1-B8F4-5C040CFE43F1}" sibTransId="{6642A950-242C-4E6F-8BEB-BABDA08AD8BA}"/>
    <dgm:cxn modelId="{1E7434B2-89EC-41CB-A301-CCBF3F209728}" type="presOf" srcId="{8D16485D-49EE-4167-9B50-6E450A5BF7FB}" destId="{6857B1A9-9081-4B89-8B94-3E666459BA54}" srcOrd="0" destOrd="0" presId="urn:microsoft.com/office/officeart/2005/8/layout/vList2"/>
    <dgm:cxn modelId="{650411B4-42A6-4863-81E7-3D0E2162880E}" type="presOf" srcId="{6396A37E-2A88-4AEA-A03F-D5F094143321}" destId="{922A4268-00AE-4FF0-8C19-4C8F6A6F759F}" srcOrd="0" destOrd="0" presId="urn:microsoft.com/office/officeart/2005/8/layout/vList2"/>
    <dgm:cxn modelId="{EFF63AB9-11D8-434F-AD1E-C706AB908727}" type="presOf" srcId="{DCBE1848-0462-48A8-8DC4-78D72195BD94}" destId="{7E2A5E66-6362-4838-9231-A1DB0A94CFA4}" srcOrd="0" destOrd="0" presId="urn:microsoft.com/office/officeart/2005/8/layout/vList2"/>
    <dgm:cxn modelId="{9A1BE1BD-77FF-44A1-A981-579100E3BA13}" srcId="{6396A37E-2A88-4AEA-A03F-D5F094143321}" destId="{FB855250-393A-4507-ACF3-5A5DCBD791A4}" srcOrd="2" destOrd="0" parTransId="{238DA4B6-6171-4463-B12E-B843002978C6}" sibTransId="{61D643FA-1835-4391-860D-E5F6EF8BA7E9}"/>
    <dgm:cxn modelId="{E2FCE2C5-EC9A-495B-A0D3-AF96CC0EDCBD}" type="presOf" srcId="{D67FC856-B3A2-48BF-98BD-815571ECCD0F}" destId="{9273DA82-83C9-4E58-A02B-656D900E1703}" srcOrd="0" destOrd="2" presId="urn:microsoft.com/office/officeart/2005/8/layout/vList2"/>
    <dgm:cxn modelId="{0243E8EC-9631-4A4F-AFB6-7E67AB914D9C}" type="presOf" srcId="{8AA2EEC6-CCF9-4821-9607-330DF8EEE832}" destId="{CF153E44-D7D1-45E7-AE75-23202CC6B5E4}" srcOrd="0" destOrd="2" presId="urn:microsoft.com/office/officeart/2005/8/layout/vList2"/>
    <dgm:cxn modelId="{F28825EF-863A-4439-A0A3-BD1167187678}" srcId="{F8B923F8-0CAD-4080-A381-E7010089E95F}" destId="{D982A23F-B72B-4E2E-9DBD-CAA624CA48B0}" srcOrd="1" destOrd="0" parTransId="{F616FABB-EFC4-43F5-9875-3A8661887784}" sibTransId="{785C7B2B-D404-41A4-818E-47C868EEFB96}"/>
    <dgm:cxn modelId="{D5C5ACF7-A95F-417F-8EFA-1E8D82B85EF7}" srcId="{F8B923F8-0CAD-4080-A381-E7010089E95F}" destId="{7A4CC925-0359-40A3-A987-51AED88311E7}" srcOrd="0" destOrd="0" parTransId="{845AEADE-0181-4022-A7CA-5B0EB6A2AFD0}" sibTransId="{D22C4196-ECF5-4AFD-9468-FFFDEA6AD189}"/>
    <dgm:cxn modelId="{1B8A3EFD-E249-47F3-B396-606632504EAF}" srcId="{8D16485D-49EE-4167-9B50-6E450A5BF7FB}" destId="{0880B868-C28B-47BB-A768-55D74E469D49}" srcOrd="1" destOrd="0" parTransId="{6294401D-B6F6-4EDB-975F-9E0406385EC6}" sibTransId="{600A3FF1-98DE-4A7E-B3C5-8E3510F73DDD}"/>
    <dgm:cxn modelId="{CB4A080C-7333-496D-8D41-1361740B81C9}" type="presParOf" srcId="{922A4268-00AE-4FF0-8C19-4C8F6A6F759F}" destId="{3A1028C4-8BED-431F-B054-5AAC9C2C1AE3}" srcOrd="0" destOrd="0" presId="urn:microsoft.com/office/officeart/2005/8/layout/vList2"/>
    <dgm:cxn modelId="{D4BB9DEF-E5E7-4AFF-9C56-D8AD3698DC3D}" type="presParOf" srcId="{922A4268-00AE-4FF0-8C19-4C8F6A6F759F}" destId="{CF153E44-D7D1-45E7-AE75-23202CC6B5E4}" srcOrd="1" destOrd="0" presId="urn:microsoft.com/office/officeart/2005/8/layout/vList2"/>
    <dgm:cxn modelId="{B40F00DB-6ADB-461F-8664-7D0650780C30}" type="presParOf" srcId="{922A4268-00AE-4FF0-8C19-4C8F6A6F759F}" destId="{6857B1A9-9081-4B89-8B94-3E666459BA54}" srcOrd="2" destOrd="0" presId="urn:microsoft.com/office/officeart/2005/8/layout/vList2"/>
    <dgm:cxn modelId="{B1545E3C-9134-4383-BEA5-A57ECC589CDF}" type="presParOf" srcId="{922A4268-00AE-4FF0-8C19-4C8F6A6F759F}" destId="{7E2A5E66-6362-4838-9231-A1DB0A94CFA4}" srcOrd="3" destOrd="0" presId="urn:microsoft.com/office/officeart/2005/8/layout/vList2"/>
    <dgm:cxn modelId="{005A294B-1D86-41C6-A2B6-1055B4AF1017}" type="presParOf" srcId="{922A4268-00AE-4FF0-8C19-4C8F6A6F759F}" destId="{F7E2A21C-799D-48CB-A769-B50FF550BCB8}" srcOrd="4" destOrd="0" presId="urn:microsoft.com/office/officeart/2005/8/layout/vList2"/>
    <dgm:cxn modelId="{4E89731D-C483-4A6A-A500-724F43726E59}" type="presParOf" srcId="{922A4268-00AE-4FF0-8C19-4C8F6A6F759F}" destId="{9273DA82-83C9-4E58-A02B-656D900E1703}"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D35BB89-CF37-4DA8-91C9-3F4F862C416B}" type="doc">
      <dgm:prSet loTypeId="urn:microsoft.com/office/officeart/2008/layout/LinedList" loCatId="list" qsTypeId="urn:microsoft.com/office/officeart/2005/8/quickstyle/simple1" qsCatId="simple" csTypeId="urn:microsoft.com/office/officeart/2005/8/colors/accent1_4" csCatId="accent1" phldr="1"/>
      <dgm:spPr/>
      <dgm:t>
        <a:bodyPr/>
        <a:lstStyle/>
        <a:p>
          <a:endParaRPr lang="en-US"/>
        </a:p>
      </dgm:t>
    </dgm:pt>
    <dgm:pt modelId="{8C003B1D-643D-4D9B-89E6-9C8F624AA456}">
      <dgm:prSet/>
      <dgm:spPr/>
      <dgm:t>
        <a:bodyPr/>
        <a:lstStyle/>
        <a:p>
          <a:r>
            <a:rPr lang="en-US" b="1" dirty="0"/>
            <a:t>Priority Focus areas</a:t>
          </a:r>
        </a:p>
      </dgm:t>
    </dgm:pt>
    <dgm:pt modelId="{421ED9FA-F50B-4BA3-9105-A05F003CD4DD}" type="parTrans" cxnId="{4C844249-2A3D-469A-9126-8CF02DF6E96F}">
      <dgm:prSet/>
      <dgm:spPr/>
      <dgm:t>
        <a:bodyPr/>
        <a:lstStyle/>
        <a:p>
          <a:endParaRPr lang="en-US"/>
        </a:p>
      </dgm:t>
    </dgm:pt>
    <dgm:pt modelId="{D6ED431A-45FB-4681-8C9E-0122A9A4E73B}" type="sibTrans" cxnId="{4C844249-2A3D-469A-9126-8CF02DF6E96F}">
      <dgm:prSet/>
      <dgm:spPr/>
      <dgm:t>
        <a:bodyPr/>
        <a:lstStyle/>
        <a:p>
          <a:endParaRPr lang="en-US"/>
        </a:p>
      </dgm:t>
    </dgm:pt>
    <dgm:pt modelId="{C265CFAF-AAA5-40FC-BB4B-F0FAEE487903}">
      <dgm:prSet/>
      <dgm:spPr/>
      <dgm:t>
        <a:bodyPr/>
        <a:lstStyle/>
        <a:p>
          <a:pPr>
            <a:lnSpc>
              <a:spcPct val="100000"/>
            </a:lnSpc>
          </a:pPr>
          <a:r>
            <a:rPr lang="en-US" dirty="0"/>
            <a:t>Social Connectedness</a:t>
          </a:r>
        </a:p>
      </dgm:t>
    </dgm:pt>
    <dgm:pt modelId="{B5777398-1731-4EED-86A5-8D77EE7CB698}" type="parTrans" cxnId="{951D46DE-D8E8-4439-BA49-AB072F49855C}">
      <dgm:prSet/>
      <dgm:spPr/>
      <dgm:t>
        <a:bodyPr/>
        <a:lstStyle/>
        <a:p>
          <a:endParaRPr lang="en-US"/>
        </a:p>
      </dgm:t>
    </dgm:pt>
    <dgm:pt modelId="{3DF0B0A2-DF6E-4C61-8CA0-5010C4FC97DA}" type="sibTrans" cxnId="{951D46DE-D8E8-4439-BA49-AB072F49855C}">
      <dgm:prSet/>
      <dgm:spPr/>
      <dgm:t>
        <a:bodyPr/>
        <a:lstStyle/>
        <a:p>
          <a:endParaRPr lang="en-US"/>
        </a:p>
      </dgm:t>
    </dgm:pt>
    <dgm:pt modelId="{340FFE1D-0446-4087-A7B1-D18A07D81C47}">
      <dgm:prSet/>
      <dgm:spPr/>
      <dgm:t>
        <a:bodyPr/>
        <a:lstStyle/>
        <a:p>
          <a:pPr>
            <a:lnSpc>
              <a:spcPct val="100000"/>
            </a:lnSpc>
          </a:pPr>
          <a:r>
            <a:rPr lang="en-US"/>
            <a:t>Community Linkages</a:t>
          </a:r>
        </a:p>
      </dgm:t>
    </dgm:pt>
    <dgm:pt modelId="{53AA7418-49DD-4249-A497-59AEAC330B1F}" type="parTrans" cxnId="{6B91564A-624F-46C4-8824-722456FA0BF8}">
      <dgm:prSet/>
      <dgm:spPr/>
      <dgm:t>
        <a:bodyPr/>
        <a:lstStyle/>
        <a:p>
          <a:endParaRPr lang="en-US"/>
        </a:p>
      </dgm:t>
    </dgm:pt>
    <dgm:pt modelId="{ED5F380D-4977-453F-BE78-113EA7C48F75}" type="sibTrans" cxnId="{6B91564A-624F-46C4-8824-722456FA0BF8}">
      <dgm:prSet/>
      <dgm:spPr/>
      <dgm:t>
        <a:bodyPr/>
        <a:lstStyle/>
        <a:p>
          <a:endParaRPr lang="en-US"/>
        </a:p>
      </dgm:t>
    </dgm:pt>
    <dgm:pt modelId="{74F3C037-DB4B-436A-857F-A3A0AF809F47}">
      <dgm:prSet/>
      <dgm:spPr/>
      <dgm:t>
        <a:bodyPr/>
        <a:lstStyle/>
        <a:p>
          <a:pPr>
            <a:lnSpc>
              <a:spcPct val="100000"/>
            </a:lnSpc>
          </a:pPr>
          <a:r>
            <a:rPr lang="en-US" dirty="0"/>
            <a:t>Environment </a:t>
          </a:r>
        </a:p>
      </dgm:t>
    </dgm:pt>
    <dgm:pt modelId="{838F5356-35B6-40EB-804A-FA938226DD34}" type="parTrans" cxnId="{202342E8-A9F3-4C52-BFBB-64DC59B60B41}">
      <dgm:prSet/>
      <dgm:spPr/>
      <dgm:t>
        <a:bodyPr/>
        <a:lstStyle/>
        <a:p>
          <a:endParaRPr lang="en-US"/>
        </a:p>
      </dgm:t>
    </dgm:pt>
    <dgm:pt modelId="{81E81B0D-E9DE-47BF-9234-7EF3B58EDED9}" type="sibTrans" cxnId="{202342E8-A9F3-4C52-BFBB-64DC59B60B41}">
      <dgm:prSet/>
      <dgm:spPr/>
      <dgm:t>
        <a:bodyPr/>
        <a:lstStyle/>
        <a:p>
          <a:endParaRPr lang="en-US"/>
        </a:p>
      </dgm:t>
    </dgm:pt>
    <dgm:pt modelId="{F0158289-5D05-4C9F-ABC6-D39550DDE935}">
      <dgm:prSet/>
      <dgm:spPr/>
      <dgm:t>
        <a:bodyPr/>
        <a:lstStyle/>
        <a:p>
          <a:r>
            <a:rPr lang="en-US" b="1" dirty="0"/>
            <a:t>Our Approach</a:t>
          </a:r>
        </a:p>
      </dgm:t>
    </dgm:pt>
    <dgm:pt modelId="{01F91D24-B13A-490B-8792-495407B12935}" type="parTrans" cxnId="{C9D20A24-403A-4164-9B77-88F9E3B2AEFC}">
      <dgm:prSet/>
      <dgm:spPr/>
      <dgm:t>
        <a:bodyPr/>
        <a:lstStyle/>
        <a:p>
          <a:endParaRPr lang="en-US"/>
        </a:p>
      </dgm:t>
    </dgm:pt>
    <dgm:pt modelId="{1C9FDAE6-4243-4F8E-9299-4145EE82E354}" type="sibTrans" cxnId="{C9D20A24-403A-4164-9B77-88F9E3B2AEFC}">
      <dgm:prSet/>
      <dgm:spPr/>
      <dgm:t>
        <a:bodyPr/>
        <a:lstStyle/>
        <a:p>
          <a:endParaRPr lang="en-US"/>
        </a:p>
      </dgm:t>
    </dgm:pt>
    <dgm:pt modelId="{DA0C531A-A5A1-45DC-91B4-C05F68088410}">
      <dgm:prSet/>
      <dgm:spPr/>
      <dgm:t>
        <a:bodyPr/>
        <a:lstStyle/>
        <a:p>
          <a:pPr>
            <a:lnSpc>
              <a:spcPct val="100000"/>
            </a:lnSpc>
          </a:pPr>
          <a:r>
            <a:rPr lang="en-US" dirty="0"/>
            <a:t>Utilizing our stakeholder's network to: </a:t>
          </a:r>
        </a:p>
      </dgm:t>
    </dgm:pt>
    <dgm:pt modelId="{B811284B-7D64-4E5E-9990-FDDFC5B41CA6}" type="parTrans" cxnId="{902EAFCA-4DD4-4E29-ADCD-88963F1A610C}">
      <dgm:prSet/>
      <dgm:spPr/>
      <dgm:t>
        <a:bodyPr/>
        <a:lstStyle/>
        <a:p>
          <a:endParaRPr lang="en-US"/>
        </a:p>
      </dgm:t>
    </dgm:pt>
    <dgm:pt modelId="{556A9067-5263-4726-A3E2-4482DC0C82C2}" type="sibTrans" cxnId="{902EAFCA-4DD4-4E29-ADCD-88963F1A610C}">
      <dgm:prSet/>
      <dgm:spPr/>
      <dgm:t>
        <a:bodyPr/>
        <a:lstStyle/>
        <a:p>
          <a:endParaRPr lang="en-US"/>
        </a:p>
      </dgm:t>
    </dgm:pt>
    <dgm:pt modelId="{144F00FB-181D-4122-BFAF-8C757B5BE660}">
      <dgm:prSet custT="1"/>
      <dgm:spPr/>
      <dgm:t>
        <a:bodyPr/>
        <a:lstStyle/>
        <a:p>
          <a:r>
            <a:rPr lang="en-US" sz="1800" dirty="0">
              <a:latin typeface="+mn-lt"/>
            </a:rPr>
            <a:t>Gain insight on the communities that have the most need.</a:t>
          </a:r>
        </a:p>
      </dgm:t>
    </dgm:pt>
    <dgm:pt modelId="{634D87F6-E3F8-4F10-85A6-C43AEBD62FBA}" type="parTrans" cxnId="{1B07DAFD-2BD4-4E18-9E5E-1FD6CBB48953}">
      <dgm:prSet/>
      <dgm:spPr/>
      <dgm:t>
        <a:bodyPr/>
        <a:lstStyle/>
        <a:p>
          <a:endParaRPr lang="en-US"/>
        </a:p>
      </dgm:t>
    </dgm:pt>
    <dgm:pt modelId="{B7AE083A-5A2B-43B8-9DDD-596118F6065E}" type="sibTrans" cxnId="{1B07DAFD-2BD4-4E18-9E5E-1FD6CBB48953}">
      <dgm:prSet/>
      <dgm:spPr/>
      <dgm:t>
        <a:bodyPr/>
        <a:lstStyle/>
        <a:p>
          <a:endParaRPr lang="en-US"/>
        </a:p>
      </dgm:t>
    </dgm:pt>
    <dgm:pt modelId="{862CB1BA-FAD2-4748-978F-01E8136C589D}">
      <dgm:prSet custT="1"/>
      <dgm:spPr/>
      <dgm:t>
        <a:bodyPr/>
        <a:lstStyle/>
        <a:p>
          <a:r>
            <a:rPr lang="en-US" sz="1800" dirty="0">
              <a:latin typeface="+mn-lt"/>
            </a:rPr>
            <a:t>Identify gaps and barriers in previous marketing efforts.</a:t>
          </a:r>
        </a:p>
      </dgm:t>
    </dgm:pt>
    <dgm:pt modelId="{C3640F37-AD15-4474-A8AC-F63D9C978DB0}" type="parTrans" cxnId="{18CECE49-2C3C-4915-89FD-B18BA8F07948}">
      <dgm:prSet/>
      <dgm:spPr/>
      <dgm:t>
        <a:bodyPr/>
        <a:lstStyle/>
        <a:p>
          <a:endParaRPr lang="en-US"/>
        </a:p>
      </dgm:t>
    </dgm:pt>
    <dgm:pt modelId="{583DD915-910C-40BA-AC68-4F599B0BE7DB}" type="sibTrans" cxnId="{18CECE49-2C3C-4915-89FD-B18BA8F07948}">
      <dgm:prSet/>
      <dgm:spPr/>
      <dgm:t>
        <a:bodyPr/>
        <a:lstStyle/>
        <a:p>
          <a:endParaRPr lang="en-US"/>
        </a:p>
      </dgm:t>
    </dgm:pt>
    <dgm:pt modelId="{B0E07BD1-2714-4D77-BAAE-7036CF038A0E}">
      <dgm:prSet custT="1"/>
      <dgm:spPr/>
      <dgm:t>
        <a:bodyPr/>
        <a:lstStyle/>
        <a:p>
          <a:pPr rtl="0"/>
          <a:r>
            <a:rPr lang="en-US" sz="1800" b="0" dirty="0">
              <a:latin typeface="+mn-lt"/>
            </a:rPr>
            <a:t>Encourage Stakeholders to connect 988 services within their already trusted channels to encourage groups to utilize 988. </a:t>
          </a:r>
        </a:p>
      </dgm:t>
    </dgm:pt>
    <dgm:pt modelId="{70B3C806-3463-4102-9259-9E24D0883A41}" type="parTrans" cxnId="{7FAACA25-8389-441D-A15D-DFC7AB81B5E5}">
      <dgm:prSet/>
      <dgm:spPr/>
      <dgm:t>
        <a:bodyPr/>
        <a:lstStyle/>
        <a:p>
          <a:endParaRPr lang="en-US"/>
        </a:p>
      </dgm:t>
    </dgm:pt>
    <dgm:pt modelId="{7C26481E-9EE0-48CE-A219-52AB89772BE0}" type="sibTrans" cxnId="{7FAACA25-8389-441D-A15D-DFC7AB81B5E5}">
      <dgm:prSet/>
      <dgm:spPr/>
      <dgm:t>
        <a:bodyPr/>
        <a:lstStyle/>
        <a:p>
          <a:endParaRPr lang="en-US"/>
        </a:p>
      </dgm:t>
    </dgm:pt>
    <dgm:pt modelId="{C2322E7A-F654-4A6B-9C3A-A5AAB60F6C6A}" type="pres">
      <dgm:prSet presAssocID="{CD35BB89-CF37-4DA8-91C9-3F4F862C416B}" presName="vert0" presStyleCnt="0">
        <dgm:presLayoutVars>
          <dgm:dir/>
          <dgm:animOne val="branch"/>
          <dgm:animLvl val="lvl"/>
        </dgm:presLayoutVars>
      </dgm:prSet>
      <dgm:spPr/>
    </dgm:pt>
    <dgm:pt modelId="{4022628C-AB30-473F-A262-F6E8C4260EBB}" type="pres">
      <dgm:prSet presAssocID="{8C003B1D-643D-4D9B-89E6-9C8F624AA456}" presName="thickLine" presStyleLbl="alignNode1" presStyleIdx="0" presStyleCnt="2"/>
      <dgm:spPr/>
    </dgm:pt>
    <dgm:pt modelId="{E957AF89-5D92-48D1-A057-4DA7A9EFE071}" type="pres">
      <dgm:prSet presAssocID="{8C003B1D-643D-4D9B-89E6-9C8F624AA456}" presName="horz1" presStyleCnt="0"/>
      <dgm:spPr/>
    </dgm:pt>
    <dgm:pt modelId="{0EF59D6B-C1F1-4434-B027-FC44D1A5F473}" type="pres">
      <dgm:prSet presAssocID="{8C003B1D-643D-4D9B-89E6-9C8F624AA456}" presName="tx1" presStyleLbl="revTx" presStyleIdx="0" presStyleCnt="9"/>
      <dgm:spPr/>
    </dgm:pt>
    <dgm:pt modelId="{1F6D5C62-384C-4AA6-AE33-B419B89A8E19}" type="pres">
      <dgm:prSet presAssocID="{8C003B1D-643D-4D9B-89E6-9C8F624AA456}" presName="vert1" presStyleCnt="0"/>
      <dgm:spPr/>
    </dgm:pt>
    <dgm:pt modelId="{93435CCA-612B-4B2D-A888-C93C6745B7A3}" type="pres">
      <dgm:prSet presAssocID="{C265CFAF-AAA5-40FC-BB4B-F0FAEE487903}" presName="vertSpace2a" presStyleCnt="0"/>
      <dgm:spPr/>
    </dgm:pt>
    <dgm:pt modelId="{247A2B2B-7028-40F6-B78B-C35420C4636A}" type="pres">
      <dgm:prSet presAssocID="{C265CFAF-AAA5-40FC-BB4B-F0FAEE487903}" presName="horz2" presStyleCnt="0"/>
      <dgm:spPr/>
    </dgm:pt>
    <dgm:pt modelId="{F79135C7-A87A-46CF-9C44-0556ADB52083}" type="pres">
      <dgm:prSet presAssocID="{C265CFAF-AAA5-40FC-BB4B-F0FAEE487903}" presName="horzSpace2" presStyleCnt="0"/>
      <dgm:spPr/>
    </dgm:pt>
    <dgm:pt modelId="{82EB6EDC-00D2-438C-B01E-ED5DFA3DF8F7}" type="pres">
      <dgm:prSet presAssocID="{C265CFAF-AAA5-40FC-BB4B-F0FAEE487903}" presName="tx2" presStyleLbl="revTx" presStyleIdx="1" presStyleCnt="9" custScaleX="123007"/>
      <dgm:spPr/>
    </dgm:pt>
    <dgm:pt modelId="{6FDD747D-C58D-4AB3-B7FA-5CE7E82CA750}" type="pres">
      <dgm:prSet presAssocID="{C265CFAF-AAA5-40FC-BB4B-F0FAEE487903}" presName="vert2" presStyleCnt="0"/>
      <dgm:spPr/>
    </dgm:pt>
    <dgm:pt modelId="{23D59CEB-BD83-4A69-97F5-CC5206723954}" type="pres">
      <dgm:prSet presAssocID="{C265CFAF-AAA5-40FC-BB4B-F0FAEE487903}" presName="thinLine2b" presStyleLbl="callout" presStyleIdx="0" presStyleCnt="6"/>
      <dgm:spPr/>
    </dgm:pt>
    <dgm:pt modelId="{3E6A632C-5B5E-4B7E-8026-188834BA96C2}" type="pres">
      <dgm:prSet presAssocID="{C265CFAF-AAA5-40FC-BB4B-F0FAEE487903}" presName="vertSpace2b" presStyleCnt="0"/>
      <dgm:spPr/>
    </dgm:pt>
    <dgm:pt modelId="{76790B57-8527-48CE-8D84-366A230F55DF}" type="pres">
      <dgm:prSet presAssocID="{340FFE1D-0446-4087-A7B1-D18A07D81C47}" presName="horz2" presStyleCnt="0"/>
      <dgm:spPr/>
    </dgm:pt>
    <dgm:pt modelId="{A8083035-68C7-446E-8013-567FC46EB5A0}" type="pres">
      <dgm:prSet presAssocID="{340FFE1D-0446-4087-A7B1-D18A07D81C47}" presName="horzSpace2" presStyleCnt="0"/>
      <dgm:spPr/>
    </dgm:pt>
    <dgm:pt modelId="{620142A6-EA44-413E-9173-F373A5D2A139}" type="pres">
      <dgm:prSet presAssocID="{340FFE1D-0446-4087-A7B1-D18A07D81C47}" presName="tx2" presStyleLbl="revTx" presStyleIdx="2" presStyleCnt="9"/>
      <dgm:spPr/>
    </dgm:pt>
    <dgm:pt modelId="{07125FF9-DF01-473B-860F-0C9586216ED5}" type="pres">
      <dgm:prSet presAssocID="{340FFE1D-0446-4087-A7B1-D18A07D81C47}" presName="vert2" presStyleCnt="0"/>
      <dgm:spPr/>
    </dgm:pt>
    <dgm:pt modelId="{77DF45D4-A398-4261-9027-93CBEB025908}" type="pres">
      <dgm:prSet presAssocID="{340FFE1D-0446-4087-A7B1-D18A07D81C47}" presName="thinLine2b" presStyleLbl="callout" presStyleIdx="1" presStyleCnt="6"/>
      <dgm:spPr/>
    </dgm:pt>
    <dgm:pt modelId="{A049C511-91C2-4464-8853-6781B8E91789}" type="pres">
      <dgm:prSet presAssocID="{340FFE1D-0446-4087-A7B1-D18A07D81C47}" presName="vertSpace2b" presStyleCnt="0"/>
      <dgm:spPr/>
    </dgm:pt>
    <dgm:pt modelId="{45AD0158-DE8E-4A5E-B1AA-45E909132869}" type="pres">
      <dgm:prSet presAssocID="{74F3C037-DB4B-436A-857F-A3A0AF809F47}" presName="horz2" presStyleCnt="0"/>
      <dgm:spPr/>
    </dgm:pt>
    <dgm:pt modelId="{BEBEEF10-C2A4-45B4-A007-82B13EDCBA5E}" type="pres">
      <dgm:prSet presAssocID="{74F3C037-DB4B-436A-857F-A3A0AF809F47}" presName="horzSpace2" presStyleCnt="0"/>
      <dgm:spPr/>
    </dgm:pt>
    <dgm:pt modelId="{4DE5CE63-6241-47B4-BE21-216B14A138A7}" type="pres">
      <dgm:prSet presAssocID="{74F3C037-DB4B-436A-857F-A3A0AF809F47}" presName="tx2" presStyleLbl="revTx" presStyleIdx="3" presStyleCnt="9"/>
      <dgm:spPr/>
    </dgm:pt>
    <dgm:pt modelId="{DC044414-0182-4155-817D-9F870B9C1BF2}" type="pres">
      <dgm:prSet presAssocID="{74F3C037-DB4B-436A-857F-A3A0AF809F47}" presName="vert2" presStyleCnt="0"/>
      <dgm:spPr/>
    </dgm:pt>
    <dgm:pt modelId="{F237C764-2A35-4BBE-853F-ABA67AA0A438}" type="pres">
      <dgm:prSet presAssocID="{74F3C037-DB4B-436A-857F-A3A0AF809F47}" presName="thinLine2b" presStyleLbl="callout" presStyleIdx="2" presStyleCnt="6"/>
      <dgm:spPr/>
    </dgm:pt>
    <dgm:pt modelId="{E2C31225-872F-492B-8635-ADFA6E8DE1F4}" type="pres">
      <dgm:prSet presAssocID="{74F3C037-DB4B-436A-857F-A3A0AF809F47}" presName="vertSpace2b" presStyleCnt="0"/>
      <dgm:spPr/>
    </dgm:pt>
    <dgm:pt modelId="{5CCF5341-238E-49F2-A206-42D52D6B7366}" type="pres">
      <dgm:prSet presAssocID="{F0158289-5D05-4C9F-ABC6-D39550DDE935}" presName="thickLine" presStyleLbl="alignNode1" presStyleIdx="1" presStyleCnt="2"/>
      <dgm:spPr/>
    </dgm:pt>
    <dgm:pt modelId="{9CFCC8F9-9CB6-4746-BB68-1CA93FA01199}" type="pres">
      <dgm:prSet presAssocID="{F0158289-5D05-4C9F-ABC6-D39550DDE935}" presName="horz1" presStyleCnt="0"/>
      <dgm:spPr/>
    </dgm:pt>
    <dgm:pt modelId="{8292871B-5A7E-4914-BB83-3E7D833AD20B}" type="pres">
      <dgm:prSet presAssocID="{F0158289-5D05-4C9F-ABC6-D39550DDE935}" presName="tx1" presStyleLbl="revTx" presStyleIdx="4" presStyleCnt="9"/>
      <dgm:spPr/>
    </dgm:pt>
    <dgm:pt modelId="{D71EC7E1-C0BB-4181-A700-9CA1C6A2B3C2}" type="pres">
      <dgm:prSet presAssocID="{F0158289-5D05-4C9F-ABC6-D39550DDE935}" presName="vert1" presStyleCnt="0"/>
      <dgm:spPr/>
    </dgm:pt>
    <dgm:pt modelId="{7D5BD840-B45A-482C-8585-602DCDDB52B3}" type="pres">
      <dgm:prSet presAssocID="{DA0C531A-A5A1-45DC-91B4-C05F68088410}" presName="vertSpace2a" presStyleCnt="0"/>
      <dgm:spPr/>
    </dgm:pt>
    <dgm:pt modelId="{091901E6-D1DA-4606-B045-88C532C94588}" type="pres">
      <dgm:prSet presAssocID="{DA0C531A-A5A1-45DC-91B4-C05F68088410}" presName="horz2" presStyleCnt="0"/>
      <dgm:spPr/>
    </dgm:pt>
    <dgm:pt modelId="{E1E9FF66-C325-439F-8891-D503A76FD749}" type="pres">
      <dgm:prSet presAssocID="{DA0C531A-A5A1-45DC-91B4-C05F68088410}" presName="horzSpace2" presStyleCnt="0"/>
      <dgm:spPr/>
    </dgm:pt>
    <dgm:pt modelId="{907DF58F-BF6D-4E78-A5E2-E42B93A4AF06}" type="pres">
      <dgm:prSet presAssocID="{DA0C531A-A5A1-45DC-91B4-C05F68088410}" presName="tx2" presStyleLbl="revTx" presStyleIdx="5" presStyleCnt="9" custScaleX="73144"/>
      <dgm:spPr/>
    </dgm:pt>
    <dgm:pt modelId="{0DD085E8-41BE-4B03-966E-935B52418BCD}" type="pres">
      <dgm:prSet presAssocID="{DA0C531A-A5A1-45DC-91B4-C05F68088410}" presName="vert2" presStyleCnt="0"/>
      <dgm:spPr/>
    </dgm:pt>
    <dgm:pt modelId="{AB8CEC32-3D81-4208-81B8-F9699A9C47C6}" type="pres">
      <dgm:prSet presAssocID="{144F00FB-181D-4122-BFAF-8C757B5BE660}" presName="horz3" presStyleCnt="0"/>
      <dgm:spPr/>
    </dgm:pt>
    <dgm:pt modelId="{E0DDE43A-E163-40DD-B5AE-FC41F7F7610C}" type="pres">
      <dgm:prSet presAssocID="{144F00FB-181D-4122-BFAF-8C757B5BE660}" presName="horzSpace3" presStyleCnt="0"/>
      <dgm:spPr/>
    </dgm:pt>
    <dgm:pt modelId="{BA06104F-7883-4993-B796-E957863367CC}" type="pres">
      <dgm:prSet presAssocID="{144F00FB-181D-4122-BFAF-8C757B5BE660}" presName="tx3" presStyleLbl="revTx" presStyleIdx="6" presStyleCnt="9" custScaleX="119494" custScaleY="52655"/>
      <dgm:spPr/>
    </dgm:pt>
    <dgm:pt modelId="{4A2A13A8-7652-49BA-B792-584A0E0B3CF9}" type="pres">
      <dgm:prSet presAssocID="{144F00FB-181D-4122-BFAF-8C757B5BE660}" presName="vert3" presStyleCnt="0"/>
      <dgm:spPr/>
    </dgm:pt>
    <dgm:pt modelId="{7853A35D-44EE-495B-8532-0F74DA78F11B}" type="pres">
      <dgm:prSet presAssocID="{B7AE083A-5A2B-43B8-9DDD-596118F6065E}" presName="thinLine3" presStyleLbl="callout" presStyleIdx="3" presStyleCnt="6"/>
      <dgm:spPr/>
    </dgm:pt>
    <dgm:pt modelId="{231FA798-7595-4BB4-974B-4077E8DD8B0F}" type="pres">
      <dgm:prSet presAssocID="{862CB1BA-FAD2-4748-978F-01E8136C589D}" presName="horz3" presStyleCnt="0"/>
      <dgm:spPr/>
    </dgm:pt>
    <dgm:pt modelId="{FE069AB1-72AE-47AC-8D4E-6D89C278EFC1}" type="pres">
      <dgm:prSet presAssocID="{862CB1BA-FAD2-4748-978F-01E8136C589D}" presName="horzSpace3" presStyleCnt="0"/>
      <dgm:spPr/>
    </dgm:pt>
    <dgm:pt modelId="{0413FCE8-FC8A-480C-8000-D579093A1F3A}" type="pres">
      <dgm:prSet presAssocID="{862CB1BA-FAD2-4748-978F-01E8136C589D}" presName="tx3" presStyleLbl="revTx" presStyleIdx="7" presStyleCnt="9" custScaleX="111182" custScaleY="54164"/>
      <dgm:spPr/>
    </dgm:pt>
    <dgm:pt modelId="{DEBD96DC-6883-404F-874D-376D210D103A}" type="pres">
      <dgm:prSet presAssocID="{862CB1BA-FAD2-4748-978F-01E8136C589D}" presName="vert3" presStyleCnt="0"/>
      <dgm:spPr/>
    </dgm:pt>
    <dgm:pt modelId="{5EB823F5-20D9-4CA0-948C-F545D6AE08A3}" type="pres">
      <dgm:prSet presAssocID="{583DD915-910C-40BA-AC68-4F599B0BE7DB}" presName="thinLine3" presStyleLbl="callout" presStyleIdx="4" presStyleCnt="6"/>
      <dgm:spPr/>
    </dgm:pt>
    <dgm:pt modelId="{B1274586-972D-47C1-B3CC-C840F47C36F5}" type="pres">
      <dgm:prSet presAssocID="{B0E07BD1-2714-4D77-BAAE-7036CF038A0E}" presName="horz3" presStyleCnt="0"/>
      <dgm:spPr/>
    </dgm:pt>
    <dgm:pt modelId="{3CB9BF1D-BC30-458C-A247-E00346815DE7}" type="pres">
      <dgm:prSet presAssocID="{B0E07BD1-2714-4D77-BAAE-7036CF038A0E}" presName="horzSpace3" presStyleCnt="0"/>
      <dgm:spPr/>
    </dgm:pt>
    <dgm:pt modelId="{F5E39C8F-EE90-4CFE-AC76-DF012C328E07}" type="pres">
      <dgm:prSet presAssocID="{B0E07BD1-2714-4D77-BAAE-7036CF038A0E}" presName="tx3" presStyleLbl="revTx" presStyleIdx="8" presStyleCnt="9" custScaleX="122181" custScaleY="93540"/>
      <dgm:spPr/>
    </dgm:pt>
    <dgm:pt modelId="{4535B4D7-C3BF-443B-9B60-A6FCE4429A4E}" type="pres">
      <dgm:prSet presAssocID="{B0E07BD1-2714-4D77-BAAE-7036CF038A0E}" presName="vert3" presStyleCnt="0"/>
      <dgm:spPr/>
    </dgm:pt>
    <dgm:pt modelId="{6AC47F9C-23EB-4277-BE2A-22AA00E242E1}" type="pres">
      <dgm:prSet presAssocID="{DA0C531A-A5A1-45DC-91B4-C05F68088410}" presName="thinLine2b" presStyleLbl="callout" presStyleIdx="5" presStyleCnt="6"/>
      <dgm:spPr/>
    </dgm:pt>
    <dgm:pt modelId="{2E0CAF7F-AF67-40D9-9F45-E0E829586251}" type="pres">
      <dgm:prSet presAssocID="{DA0C531A-A5A1-45DC-91B4-C05F68088410}" presName="vertSpace2b" presStyleCnt="0"/>
      <dgm:spPr/>
    </dgm:pt>
  </dgm:ptLst>
  <dgm:cxnLst>
    <dgm:cxn modelId="{B687F909-947E-48B7-8237-93A510D8086E}" type="presOf" srcId="{340FFE1D-0446-4087-A7B1-D18A07D81C47}" destId="{620142A6-EA44-413E-9173-F373A5D2A139}" srcOrd="0" destOrd="0" presId="urn:microsoft.com/office/officeart/2008/layout/LinedList"/>
    <dgm:cxn modelId="{C9D20A24-403A-4164-9B77-88F9E3B2AEFC}" srcId="{CD35BB89-CF37-4DA8-91C9-3F4F862C416B}" destId="{F0158289-5D05-4C9F-ABC6-D39550DDE935}" srcOrd="1" destOrd="0" parTransId="{01F91D24-B13A-490B-8792-495407B12935}" sibTransId="{1C9FDAE6-4243-4F8E-9299-4145EE82E354}"/>
    <dgm:cxn modelId="{8BB15325-6928-43BD-97E3-063FEA851212}" type="presOf" srcId="{DA0C531A-A5A1-45DC-91B4-C05F68088410}" destId="{907DF58F-BF6D-4E78-A5E2-E42B93A4AF06}" srcOrd="0" destOrd="0" presId="urn:microsoft.com/office/officeart/2008/layout/LinedList"/>
    <dgm:cxn modelId="{7FAACA25-8389-441D-A15D-DFC7AB81B5E5}" srcId="{DA0C531A-A5A1-45DC-91B4-C05F68088410}" destId="{B0E07BD1-2714-4D77-BAAE-7036CF038A0E}" srcOrd="2" destOrd="0" parTransId="{70B3C806-3463-4102-9259-9E24D0883A41}" sibTransId="{7C26481E-9EE0-48CE-A219-52AB89772BE0}"/>
    <dgm:cxn modelId="{39260039-F044-4AAA-B041-CC88E5049120}" type="presOf" srcId="{74F3C037-DB4B-436A-857F-A3A0AF809F47}" destId="{4DE5CE63-6241-47B4-BE21-216B14A138A7}" srcOrd="0" destOrd="0" presId="urn:microsoft.com/office/officeart/2008/layout/LinedList"/>
    <dgm:cxn modelId="{14C4F85B-6053-4A86-B23D-86448306DBAB}" type="presOf" srcId="{C265CFAF-AAA5-40FC-BB4B-F0FAEE487903}" destId="{82EB6EDC-00D2-438C-B01E-ED5DFA3DF8F7}" srcOrd="0" destOrd="0" presId="urn:microsoft.com/office/officeart/2008/layout/LinedList"/>
    <dgm:cxn modelId="{4C844249-2A3D-469A-9126-8CF02DF6E96F}" srcId="{CD35BB89-CF37-4DA8-91C9-3F4F862C416B}" destId="{8C003B1D-643D-4D9B-89E6-9C8F624AA456}" srcOrd="0" destOrd="0" parTransId="{421ED9FA-F50B-4BA3-9105-A05F003CD4DD}" sibTransId="{D6ED431A-45FB-4681-8C9E-0122A9A4E73B}"/>
    <dgm:cxn modelId="{18CECE49-2C3C-4915-89FD-B18BA8F07948}" srcId="{DA0C531A-A5A1-45DC-91B4-C05F68088410}" destId="{862CB1BA-FAD2-4748-978F-01E8136C589D}" srcOrd="1" destOrd="0" parTransId="{C3640F37-AD15-4474-A8AC-F63D9C978DB0}" sibTransId="{583DD915-910C-40BA-AC68-4F599B0BE7DB}"/>
    <dgm:cxn modelId="{6B91564A-624F-46C4-8824-722456FA0BF8}" srcId="{8C003B1D-643D-4D9B-89E6-9C8F624AA456}" destId="{340FFE1D-0446-4087-A7B1-D18A07D81C47}" srcOrd="1" destOrd="0" parTransId="{53AA7418-49DD-4249-A497-59AEAC330B1F}" sibTransId="{ED5F380D-4977-453F-BE78-113EA7C48F75}"/>
    <dgm:cxn modelId="{6F6B8679-6B72-48BA-8A29-A12E624E6A8C}" type="presOf" srcId="{862CB1BA-FAD2-4748-978F-01E8136C589D}" destId="{0413FCE8-FC8A-480C-8000-D579093A1F3A}" srcOrd="0" destOrd="0" presId="urn:microsoft.com/office/officeart/2008/layout/LinedList"/>
    <dgm:cxn modelId="{376FF38B-EEA4-44FA-A70E-13F06B003A34}" type="presOf" srcId="{8C003B1D-643D-4D9B-89E6-9C8F624AA456}" destId="{0EF59D6B-C1F1-4434-B027-FC44D1A5F473}" srcOrd="0" destOrd="0" presId="urn:microsoft.com/office/officeart/2008/layout/LinedList"/>
    <dgm:cxn modelId="{E681C38C-5B08-464B-897A-A3EF80E2BE2C}" type="presOf" srcId="{CD35BB89-CF37-4DA8-91C9-3F4F862C416B}" destId="{C2322E7A-F654-4A6B-9C3A-A5AAB60F6C6A}" srcOrd="0" destOrd="0" presId="urn:microsoft.com/office/officeart/2008/layout/LinedList"/>
    <dgm:cxn modelId="{1D23DE97-D534-4104-8378-DADFB1890C34}" type="presOf" srcId="{144F00FB-181D-4122-BFAF-8C757B5BE660}" destId="{BA06104F-7883-4993-B796-E957863367CC}" srcOrd="0" destOrd="0" presId="urn:microsoft.com/office/officeart/2008/layout/LinedList"/>
    <dgm:cxn modelId="{60122EBE-40AD-4BAB-AD6F-920BE2FDC411}" type="presOf" srcId="{B0E07BD1-2714-4D77-BAAE-7036CF038A0E}" destId="{F5E39C8F-EE90-4CFE-AC76-DF012C328E07}" srcOrd="0" destOrd="0" presId="urn:microsoft.com/office/officeart/2008/layout/LinedList"/>
    <dgm:cxn modelId="{902EAFCA-4DD4-4E29-ADCD-88963F1A610C}" srcId="{F0158289-5D05-4C9F-ABC6-D39550DDE935}" destId="{DA0C531A-A5A1-45DC-91B4-C05F68088410}" srcOrd="0" destOrd="0" parTransId="{B811284B-7D64-4E5E-9990-FDDFC5B41CA6}" sibTransId="{556A9067-5263-4726-A3E2-4482DC0C82C2}"/>
    <dgm:cxn modelId="{951D46DE-D8E8-4439-BA49-AB072F49855C}" srcId="{8C003B1D-643D-4D9B-89E6-9C8F624AA456}" destId="{C265CFAF-AAA5-40FC-BB4B-F0FAEE487903}" srcOrd="0" destOrd="0" parTransId="{B5777398-1731-4EED-86A5-8D77EE7CB698}" sibTransId="{3DF0B0A2-DF6E-4C61-8CA0-5010C4FC97DA}"/>
    <dgm:cxn modelId="{202342E8-A9F3-4C52-BFBB-64DC59B60B41}" srcId="{8C003B1D-643D-4D9B-89E6-9C8F624AA456}" destId="{74F3C037-DB4B-436A-857F-A3A0AF809F47}" srcOrd="2" destOrd="0" parTransId="{838F5356-35B6-40EB-804A-FA938226DD34}" sibTransId="{81E81B0D-E9DE-47BF-9234-7EF3B58EDED9}"/>
    <dgm:cxn modelId="{8C354DF8-6275-470D-9EDB-3C28872E30C8}" type="presOf" srcId="{F0158289-5D05-4C9F-ABC6-D39550DDE935}" destId="{8292871B-5A7E-4914-BB83-3E7D833AD20B}" srcOrd="0" destOrd="0" presId="urn:microsoft.com/office/officeart/2008/layout/LinedList"/>
    <dgm:cxn modelId="{1B07DAFD-2BD4-4E18-9E5E-1FD6CBB48953}" srcId="{DA0C531A-A5A1-45DC-91B4-C05F68088410}" destId="{144F00FB-181D-4122-BFAF-8C757B5BE660}" srcOrd="0" destOrd="0" parTransId="{634D87F6-E3F8-4F10-85A6-C43AEBD62FBA}" sibTransId="{B7AE083A-5A2B-43B8-9DDD-596118F6065E}"/>
    <dgm:cxn modelId="{28536B42-1195-418C-91E1-E0D966A86DAD}" type="presParOf" srcId="{C2322E7A-F654-4A6B-9C3A-A5AAB60F6C6A}" destId="{4022628C-AB30-473F-A262-F6E8C4260EBB}" srcOrd="0" destOrd="0" presId="urn:microsoft.com/office/officeart/2008/layout/LinedList"/>
    <dgm:cxn modelId="{288A88E1-73D5-4C8F-BAC8-E3DBD879BF27}" type="presParOf" srcId="{C2322E7A-F654-4A6B-9C3A-A5AAB60F6C6A}" destId="{E957AF89-5D92-48D1-A057-4DA7A9EFE071}" srcOrd="1" destOrd="0" presId="urn:microsoft.com/office/officeart/2008/layout/LinedList"/>
    <dgm:cxn modelId="{6544374F-7F96-4CDC-B0F8-054F39E7D72F}" type="presParOf" srcId="{E957AF89-5D92-48D1-A057-4DA7A9EFE071}" destId="{0EF59D6B-C1F1-4434-B027-FC44D1A5F473}" srcOrd="0" destOrd="0" presId="urn:microsoft.com/office/officeart/2008/layout/LinedList"/>
    <dgm:cxn modelId="{31626949-6071-47A7-A5B4-30A6A400AD55}" type="presParOf" srcId="{E957AF89-5D92-48D1-A057-4DA7A9EFE071}" destId="{1F6D5C62-384C-4AA6-AE33-B419B89A8E19}" srcOrd="1" destOrd="0" presId="urn:microsoft.com/office/officeart/2008/layout/LinedList"/>
    <dgm:cxn modelId="{0006A722-90BC-4EC4-A66B-3E9414294719}" type="presParOf" srcId="{1F6D5C62-384C-4AA6-AE33-B419B89A8E19}" destId="{93435CCA-612B-4B2D-A888-C93C6745B7A3}" srcOrd="0" destOrd="0" presId="urn:microsoft.com/office/officeart/2008/layout/LinedList"/>
    <dgm:cxn modelId="{1819745A-D976-44D2-BF59-348C6738D768}" type="presParOf" srcId="{1F6D5C62-384C-4AA6-AE33-B419B89A8E19}" destId="{247A2B2B-7028-40F6-B78B-C35420C4636A}" srcOrd="1" destOrd="0" presId="urn:microsoft.com/office/officeart/2008/layout/LinedList"/>
    <dgm:cxn modelId="{5B9B3CF4-2A97-42AC-ABA0-5334BBB3FFD7}" type="presParOf" srcId="{247A2B2B-7028-40F6-B78B-C35420C4636A}" destId="{F79135C7-A87A-46CF-9C44-0556ADB52083}" srcOrd="0" destOrd="0" presId="urn:microsoft.com/office/officeart/2008/layout/LinedList"/>
    <dgm:cxn modelId="{9D9C14C7-FC4F-4D64-A51B-879142C6195D}" type="presParOf" srcId="{247A2B2B-7028-40F6-B78B-C35420C4636A}" destId="{82EB6EDC-00D2-438C-B01E-ED5DFA3DF8F7}" srcOrd="1" destOrd="0" presId="urn:microsoft.com/office/officeart/2008/layout/LinedList"/>
    <dgm:cxn modelId="{8D80A275-7191-4EC2-B3E8-C01453195911}" type="presParOf" srcId="{247A2B2B-7028-40F6-B78B-C35420C4636A}" destId="{6FDD747D-C58D-4AB3-B7FA-5CE7E82CA750}" srcOrd="2" destOrd="0" presId="urn:microsoft.com/office/officeart/2008/layout/LinedList"/>
    <dgm:cxn modelId="{FEB5940A-0C03-4C5A-9945-D6E9EE71DDCC}" type="presParOf" srcId="{1F6D5C62-384C-4AA6-AE33-B419B89A8E19}" destId="{23D59CEB-BD83-4A69-97F5-CC5206723954}" srcOrd="2" destOrd="0" presId="urn:microsoft.com/office/officeart/2008/layout/LinedList"/>
    <dgm:cxn modelId="{431BC371-1600-489C-8DB1-9836C1BE79EB}" type="presParOf" srcId="{1F6D5C62-384C-4AA6-AE33-B419B89A8E19}" destId="{3E6A632C-5B5E-4B7E-8026-188834BA96C2}" srcOrd="3" destOrd="0" presId="urn:microsoft.com/office/officeart/2008/layout/LinedList"/>
    <dgm:cxn modelId="{C170D722-AAF4-4238-8D45-95C2A2511528}" type="presParOf" srcId="{1F6D5C62-384C-4AA6-AE33-B419B89A8E19}" destId="{76790B57-8527-48CE-8D84-366A230F55DF}" srcOrd="4" destOrd="0" presId="urn:microsoft.com/office/officeart/2008/layout/LinedList"/>
    <dgm:cxn modelId="{C7E56E06-650E-408B-B875-CD08990F3B0F}" type="presParOf" srcId="{76790B57-8527-48CE-8D84-366A230F55DF}" destId="{A8083035-68C7-446E-8013-567FC46EB5A0}" srcOrd="0" destOrd="0" presId="urn:microsoft.com/office/officeart/2008/layout/LinedList"/>
    <dgm:cxn modelId="{560B758A-9D11-4623-9B66-60A50E9EC473}" type="presParOf" srcId="{76790B57-8527-48CE-8D84-366A230F55DF}" destId="{620142A6-EA44-413E-9173-F373A5D2A139}" srcOrd="1" destOrd="0" presId="urn:microsoft.com/office/officeart/2008/layout/LinedList"/>
    <dgm:cxn modelId="{AEE3804A-5968-476E-A76E-1B00795E2D29}" type="presParOf" srcId="{76790B57-8527-48CE-8D84-366A230F55DF}" destId="{07125FF9-DF01-473B-860F-0C9586216ED5}" srcOrd="2" destOrd="0" presId="urn:microsoft.com/office/officeart/2008/layout/LinedList"/>
    <dgm:cxn modelId="{6B2726FE-9DD6-44D0-82DD-64600AC259EE}" type="presParOf" srcId="{1F6D5C62-384C-4AA6-AE33-B419B89A8E19}" destId="{77DF45D4-A398-4261-9027-93CBEB025908}" srcOrd="5" destOrd="0" presId="urn:microsoft.com/office/officeart/2008/layout/LinedList"/>
    <dgm:cxn modelId="{FA8CDD14-294C-4735-BFCB-08207BD86160}" type="presParOf" srcId="{1F6D5C62-384C-4AA6-AE33-B419B89A8E19}" destId="{A049C511-91C2-4464-8853-6781B8E91789}" srcOrd="6" destOrd="0" presId="urn:microsoft.com/office/officeart/2008/layout/LinedList"/>
    <dgm:cxn modelId="{673A408D-2672-45D6-8194-62672BB229C6}" type="presParOf" srcId="{1F6D5C62-384C-4AA6-AE33-B419B89A8E19}" destId="{45AD0158-DE8E-4A5E-B1AA-45E909132869}" srcOrd="7" destOrd="0" presId="urn:microsoft.com/office/officeart/2008/layout/LinedList"/>
    <dgm:cxn modelId="{DEE94E7D-B9FA-46B3-B5E5-1155C29D4A2F}" type="presParOf" srcId="{45AD0158-DE8E-4A5E-B1AA-45E909132869}" destId="{BEBEEF10-C2A4-45B4-A007-82B13EDCBA5E}" srcOrd="0" destOrd="0" presId="urn:microsoft.com/office/officeart/2008/layout/LinedList"/>
    <dgm:cxn modelId="{C9DC8602-C816-4E77-A7A4-9E7C15A42127}" type="presParOf" srcId="{45AD0158-DE8E-4A5E-B1AA-45E909132869}" destId="{4DE5CE63-6241-47B4-BE21-216B14A138A7}" srcOrd="1" destOrd="0" presId="urn:microsoft.com/office/officeart/2008/layout/LinedList"/>
    <dgm:cxn modelId="{CD5286FE-91A7-4D03-A378-121BB103B4B5}" type="presParOf" srcId="{45AD0158-DE8E-4A5E-B1AA-45E909132869}" destId="{DC044414-0182-4155-817D-9F870B9C1BF2}" srcOrd="2" destOrd="0" presId="urn:microsoft.com/office/officeart/2008/layout/LinedList"/>
    <dgm:cxn modelId="{6C29FDE4-ED94-46C7-B942-112F30228FCF}" type="presParOf" srcId="{1F6D5C62-384C-4AA6-AE33-B419B89A8E19}" destId="{F237C764-2A35-4BBE-853F-ABA67AA0A438}" srcOrd="8" destOrd="0" presId="urn:microsoft.com/office/officeart/2008/layout/LinedList"/>
    <dgm:cxn modelId="{8893955A-CD1B-47BC-AE92-1463177CF045}" type="presParOf" srcId="{1F6D5C62-384C-4AA6-AE33-B419B89A8E19}" destId="{E2C31225-872F-492B-8635-ADFA6E8DE1F4}" srcOrd="9" destOrd="0" presId="urn:microsoft.com/office/officeart/2008/layout/LinedList"/>
    <dgm:cxn modelId="{FF25E6ED-E68D-4ECC-88C6-0B036EACF350}" type="presParOf" srcId="{C2322E7A-F654-4A6B-9C3A-A5AAB60F6C6A}" destId="{5CCF5341-238E-49F2-A206-42D52D6B7366}" srcOrd="2" destOrd="0" presId="urn:microsoft.com/office/officeart/2008/layout/LinedList"/>
    <dgm:cxn modelId="{03E4F630-5180-4488-B4EF-805430992618}" type="presParOf" srcId="{C2322E7A-F654-4A6B-9C3A-A5AAB60F6C6A}" destId="{9CFCC8F9-9CB6-4746-BB68-1CA93FA01199}" srcOrd="3" destOrd="0" presId="urn:microsoft.com/office/officeart/2008/layout/LinedList"/>
    <dgm:cxn modelId="{97FB70FF-B7EF-47FB-A525-FBA04EFF53E6}" type="presParOf" srcId="{9CFCC8F9-9CB6-4746-BB68-1CA93FA01199}" destId="{8292871B-5A7E-4914-BB83-3E7D833AD20B}" srcOrd="0" destOrd="0" presId="urn:microsoft.com/office/officeart/2008/layout/LinedList"/>
    <dgm:cxn modelId="{DA9012BD-0B77-45F1-A0E9-599E035E9D91}" type="presParOf" srcId="{9CFCC8F9-9CB6-4746-BB68-1CA93FA01199}" destId="{D71EC7E1-C0BB-4181-A700-9CA1C6A2B3C2}" srcOrd="1" destOrd="0" presId="urn:microsoft.com/office/officeart/2008/layout/LinedList"/>
    <dgm:cxn modelId="{A171E6D4-C8EE-4031-9C9C-B91CE33B9717}" type="presParOf" srcId="{D71EC7E1-C0BB-4181-A700-9CA1C6A2B3C2}" destId="{7D5BD840-B45A-482C-8585-602DCDDB52B3}" srcOrd="0" destOrd="0" presId="urn:microsoft.com/office/officeart/2008/layout/LinedList"/>
    <dgm:cxn modelId="{4E20299C-156A-4F5B-9242-940A152176A9}" type="presParOf" srcId="{D71EC7E1-C0BB-4181-A700-9CA1C6A2B3C2}" destId="{091901E6-D1DA-4606-B045-88C532C94588}" srcOrd="1" destOrd="0" presId="urn:microsoft.com/office/officeart/2008/layout/LinedList"/>
    <dgm:cxn modelId="{B91CB500-AA08-4656-B8B6-B3742E6307AE}" type="presParOf" srcId="{091901E6-D1DA-4606-B045-88C532C94588}" destId="{E1E9FF66-C325-439F-8891-D503A76FD749}" srcOrd="0" destOrd="0" presId="urn:microsoft.com/office/officeart/2008/layout/LinedList"/>
    <dgm:cxn modelId="{F02EE8B1-5B00-43BB-B49E-64D27BB34A29}" type="presParOf" srcId="{091901E6-D1DA-4606-B045-88C532C94588}" destId="{907DF58F-BF6D-4E78-A5E2-E42B93A4AF06}" srcOrd="1" destOrd="0" presId="urn:microsoft.com/office/officeart/2008/layout/LinedList"/>
    <dgm:cxn modelId="{8E281EDE-C8FA-41C5-9199-C646BE35C0FB}" type="presParOf" srcId="{091901E6-D1DA-4606-B045-88C532C94588}" destId="{0DD085E8-41BE-4B03-966E-935B52418BCD}" srcOrd="2" destOrd="0" presId="urn:microsoft.com/office/officeart/2008/layout/LinedList"/>
    <dgm:cxn modelId="{D8162278-70E4-4FE4-B91D-89732777D87F}" type="presParOf" srcId="{0DD085E8-41BE-4B03-966E-935B52418BCD}" destId="{AB8CEC32-3D81-4208-81B8-F9699A9C47C6}" srcOrd="0" destOrd="0" presId="urn:microsoft.com/office/officeart/2008/layout/LinedList"/>
    <dgm:cxn modelId="{F3ECDF95-CF9E-4572-A33C-9219C6AFB6CF}" type="presParOf" srcId="{AB8CEC32-3D81-4208-81B8-F9699A9C47C6}" destId="{E0DDE43A-E163-40DD-B5AE-FC41F7F7610C}" srcOrd="0" destOrd="0" presId="urn:microsoft.com/office/officeart/2008/layout/LinedList"/>
    <dgm:cxn modelId="{E5B1A5C1-024F-4A4E-B693-4554EE428B80}" type="presParOf" srcId="{AB8CEC32-3D81-4208-81B8-F9699A9C47C6}" destId="{BA06104F-7883-4993-B796-E957863367CC}" srcOrd="1" destOrd="0" presId="urn:microsoft.com/office/officeart/2008/layout/LinedList"/>
    <dgm:cxn modelId="{8D03D97A-7DF6-4D22-AA6D-ABD9D2C6EFFD}" type="presParOf" srcId="{AB8CEC32-3D81-4208-81B8-F9699A9C47C6}" destId="{4A2A13A8-7652-49BA-B792-584A0E0B3CF9}" srcOrd="2" destOrd="0" presId="urn:microsoft.com/office/officeart/2008/layout/LinedList"/>
    <dgm:cxn modelId="{45D4CE8D-880F-490C-BD5E-F95E9B704004}" type="presParOf" srcId="{0DD085E8-41BE-4B03-966E-935B52418BCD}" destId="{7853A35D-44EE-495B-8532-0F74DA78F11B}" srcOrd="1" destOrd="0" presId="urn:microsoft.com/office/officeart/2008/layout/LinedList"/>
    <dgm:cxn modelId="{52FDE3F5-70FF-44EB-A98F-67F4146AF518}" type="presParOf" srcId="{0DD085E8-41BE-4B03-966E-935B52418BCD}" destId="{231FA798-7595-4BB4-974B-4077E8DD8B0F}" srcOrd="2" destOrd="0" presId="urn:microsoft.com/office/officeart/2008/layout/LinedList"/>
    <dgm:cxn modelId="{2DACC900-FB2A-4542-A64A-3E6A867778D2}" type="presParOf" srcId="{231FA798-7595-4BB4-974B-4077E8DD8B0F}" destId="{FE069AB1-72AE-47AC-8D4E-6D89C278EFC1}" srcOrd="0" destOrd="0" presId="urn:microsoft.com/office/officeart/2008/layout/LinedList"/>
    <dgm:cxn modelId="{1597DBD8-EEEB-4CDE-A166-237C9644CA92}" type="presParOf" srcId="{231FA798-7595-4BB4-974B-4077E8DD8B0F}" destId="{0413FCE8-FC8A-480C-8000-D579093A1F3A}" srcOrd="1" destOrd="0" presId="urn:microsoft.com/office/officeart/2008/layout/LinedList"/>
    <dgm:cxn modelId="{BF762BD4-CCC9-4EA2-9280-853C8D421414}" type="presParOf" srcId="{231FA798-7595-4BB4-974B-4077E8DD8B0F}" destId="{DEBD96DC-6883-404F-874D-376D210D103A}" srcOrd="2" destOrd="0" presId="urn:microsoft.com/office/officeart/2008/layout/LinedList"/>
    <dgm:cxn modelId="{E55AF3D3-D254-4B46-A10F-03891033984D}" type="presParOf" srcId="{0DD085E8-41BE-4B03-966E-935B52418BCD}" destId="{5EB823F5-20D9-4CA0-948C-F545D6AE08A3}" srcOrd="3" destOrd="0" presId="urn:microsoft.com/office/officeart/2008/layout/LinedList"/>
    <dgm:cxn modelId="{70E11FC3-A62E-45D0-914B-98EA9A811DE9}" type="presParOf" srcId="{0DD085E8-41BE-4B03-966E-935B52418BCD}" destId="{B1274586-972D-47C1-B3CC-C840F47C36F5}" srcOrd="4" destOrd="0" presId="urn:microsoft.com/office/officeart/2008/layout/LinedList"/>
    <dgm:cxn modelId="{08EFAB1D-29AA-41EA-A1B0-56BB63F07E7B}" type="presParOf" srcId="{B1274586-972D-47C1-B3CC-C840F47C36F5}" destId="{3CB9BF1D-BC30-458C-A247-E00346815DE7}" srcOrd="0" destOrd="0" presId="urn:microsoft.com/office/officeart/2008/layout/LinedList"/>
    <dgm:cxn modelId="{60E9238B-AEA6-44DF-81EE-5C247C3F4066}" type="presParOf" srcId="{B1274586-972D-47C1-B3CC-C840F47C36F5}" destId="{F5E39C8F-EE90-4CFE-AC76-DF012C328E07}" srcOrd="1" destOrd="0" presId="urn:microsoft.com/office/officeart/2008/layout/LinedList"/>
    <dgm:cxn modelId="{41A7C62A-E258-4F58-94D7-BA5D9658567A}" type="presParOf" srcId="{B1274586-972D-47C1-B3CC-C840F47C36F5}" destId="{4535B4D7-C3BF-443B-9B60-A6FCE4429A4E}" srcOrd="2" destOrd="0" presId="urn:microsoft.com/office/officeart/2008/layout/LinedList"/>
    <dgm:cxn modelId="{EA9AA1E4-DD62-44ED-AD95-10453A21E9D3}" type="presParOf" srcId="{D71EC7E1-C0BB-4181-A700-9CA1C6A2B3C2}" destId="{6AC47F9C-23EB-4277-BE2A-22AA00E242E1}" srcOrd="2" destOrd="0" presId="urn:microsoft.com/office/officeart/2008/layout/LinedList"/>
    <dgm:cxn modelId="{82A39ED6-01B4-424A-B351-7C23F057F2D3}" type="presParOf" srcId="{D71EC7E1-C0BB-4181-A700-9CA1C6A2B3C2}" destId="{2E0CAF7F-AF67-40D9-9F45-E0E829586251}" srcOrd="3"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95D712-08BB-4AA6-AFB8-2FEF3010D9E2}">
      <dsp:nvSpPr>
        <dsp:cNvPr id="0" name=""/>
        <dsp:cNvSpPr/>
      </dsp:nvSpPr>
      <dsp:spPr>
        <a:xfrm>
          <a:off x="0" y="27076"/>
          <a:ext cx="6824019" cy="484379"/>
        </a:xfrm>
        <a:prstGeom prst="roundRect">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latin typeface="+mj-lt"/>
            </a:rPr>
            <a:t>Michigan Crisis and Access Line (</a:t>
          </a:r>
          <a:r>
            <a:rPr lang="en-US" sz="2000" b="1" kern="1200" err="1">
              <a:latin typeface="+mj-lt"/>
            </a:rPr>
            <a:t>MiCAL</a:t>
          </a:r>
          <a:r>
            <a:rPr lang="en-US" sz="2000" b="1" kern="1200">
              <a:latin typeface="+mj-lt"/>
            </a:rPr>
            <a:t>)/988 Center (Call)</a:t>
          </a:r>
        </a:p>
      </dsp:txBody>
      <dsp:txXfrm>
        <a:off x="23645" y="50721"/>
        <a:ext cx="6776729" cy="437089"/>
      </dsp:txXfrm>
    </dsp:sp>
    <dsp:sp modelId="{6E3821B9-BA46-4727-834A-0520B22D9072}">
      <dsp:nvSpPr>
        <dsp:cNvPr id="0" name=""/>
        <dsp:cNvSpPr/>
      </dsp:nvSpPr>
      <dsp:spPr>
        <a:xfrm>
          <a:off x="0" y="511456"/>
          <a:ext cx="6824019" cy="1266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6663"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US" sz="1400" b="1" kern="1200"/>
            <a:t>Someone to talk to:</a:t>
          </a:r>
          <a:r>
            <a:rPr lang="en-US" sz="1400" b="0" i="0" kern="1200"/>
            <a:t> </a:t>
          </a:r>
          <a:r>
            <a:rPr lang="en-US" sz="1400" kern="1200"/>
            <a:t>24/7 crisis call center staffed with crisis specialists and clinical staff who provide crisis intervention and support (phone, chat, and text), meet National Suicide Prevention Line (NSPL) standards, and provide Air Traffic Control quality coordination, with real time data management. </a:t>
          </a:r>
          <a:r>
            <a:rPr lang="en-US" sz="1400" b="0" i="0" kern="1200" err="1"/>
            <a:t>MiCAL</a:t>
          </a:r>
          <a:r>
            <a:rPr lang="en-US" sz="1400" b="0" i="0" kern="1200"/>
            <a:t> will answer 988 calls, texts, chats statewide</a:t>
          </a:r>
          <a:r>
            <a:rPr lang="en-US" sz="1400" b="1" i="0" kern="1200"/>
            <a:t>.</a:t>
          </a:r>
          <a:endParaRPr lang="en-US" sz="1400" kern="1200"/>
        </a:p>
        <a:p>
          <a:pPr marL="114300" lvl="1" indent="-114300" algn="l" defTabSz="622300">
            <a:lnSpc>
              <a:spcPct val="90000"/>
            </a:lnSpc>
            <a:spcBef>
              <a:spcPct val="0"/>
            </a:spcBef>
            <a:spcAft>
              <a:spcPct val="20000"/>
            </a:spcAft>
            <a:buChar char="•"/>
          </a:pPr>
          <a:r>
            <a:rPr lang="en-US" sz="1400" b="1" i="0" kern="1200"/>
            <a:t>Goal: </a:t>
          </a:r>
          <a:r>
            <a:rPr lang="en-US" sz="1400" b="0" i="0" kern="1200"/>
            <a:t>80% of calls, chats, texts resolved on the phone.</a:t>
          </a:r>
        </a:p>
      </dsp:txBody>
      <dsp:txXfrm>
        <a:off x="0" y="511456"/>
        <a:ext cx="6824019" cy="1266840"/>
      </dsp:txXfrm>
    </dsp:sp>
    <dsp:sp modelId="{C1A62F7E-8742-4ADF-BF82-0EDEC4137261}">
      <dsp:nvSpPr>
        <dsp:cNvPr id="0" name=""/>
        <dsp:cNvSpPr/>
      </dsp:nvSpPr>
      <dsp:spPr>
        <a:xfrm>
          <a:off x="0" y="1778296"/>
          <a:ext cx="6824019" cy="484379"/>
        </a:xfrm>
        <a:prstGeom prst="roundRect">
          <a:avLst/>
        </a:prstGeom>
        <a:gradFill rotWithShape="0">
          <a:gsLst>
            <a:gs pos="0">
              <a:schemeClr val="accent3">
                <a:hueOff val="-912030"/>
                <a:satOff val="-24900"/>
                <a:lumOff val="2059"/>
                <a:alphaOff val="0"/>
                <a:lumMod val="110000"/>
                <a:satMod val="105000"/>
                <a:tint val="67000"/>
              </a:schemeClr>
            </a:gs>
            <a:gs pos="50000">
              <a:schemeClr val="accent3">
                <a:hueOff val="-912030"/>
                <a:satOff val="-24900"/>
                <a:lumOff val="2059"/>
                <a:alphaOff val="0"/>
                <a:lumMod val="105000"/>
                <a:satMod val="103000"/>
                <a:tint val="73000"/>
              </a:schemeClr>
            </a:gs>
            <a:gs pos="100000">
              <a:schemeClr val="accent3">
                <a:hueOff val="-912030"/>
                <a:satOff val="-24900"/>
                <a:lumOff val="2059"/>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latin typeface="+mj-lt"/>
            </a:rPr>
            <a:t>Mobile Teams</a:t>
          </a:r>
        </a:p>
      </dsp:txBody>
      <dsp:txXfrm>
        <a:off x="23645" y="1801941"/>
        <a:ext cx="6776729" cy="437089"/>
      </dsp:txXfrm>
    </dsp:sp>
    <dsp:sp modelId="{45B3C123-75DA-4D2E-A1A1-DF1711F53C3D}">
      <dsp:nvSpPr>
        <dsp:cNvPr id="0" name=""/>
        <dsp:cNvSpPr/>
      </dsp:nvSpPr>
      <dsp:spPr>
        <a:xfrm>
          <a:off x="0" y="2262676"/>
          <a:ext cx="6824019" cy="1490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6663"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US" sz="1400" b="1" kern="1200"/>
            <a:t>Someone to respond: </a:t>
          </a:r>
          <a:r>
            <a:rPr lang="en-US" sz="1400" kern="1200"/>
            <a:t>Mobile crisis teams services offer community-based interventions to individuals in need whenever and wherever they are, including at home, work, or anywhere else in the community where the person is experiencing a crisis. Community Mental Health Service Providers (CMHSPs), Certified Community Behavioral Health </a:t>
          </a:r>
          <a:r>
            <a:rPr lang="en-US" sz="1400" kern="1200" err="1"/>
            <a:t>Clinis</a:t>
          </a:r>
          <a:r>
            <a:rPr lang="en-US" sz="1400" kern="1200"/>
            <a:t> (CCBHCs), and a few private agencies currently provide this service but there are variations in this service in terms of population served, hours, and location. </a:t>
          </a:r>
        </a:p>
        <a:p>
          <a:pPr marL="114300" lvl="1" indent="-114300" algn="l" defTabSz="622300">
            <a:lnSpc>
              <a:spcPct val="90000"/>
            </a:lnSpc>
            <a:spcBef>
              <a:spcPct val="0"/>
            </a:spcBef>
            <a:spcAft>
              <a:spcPct val="20000"/>
            </a:spcAft>
            <a:buChar char="•"/>
          </a:pPr>
          <a:r>
            <a:rPr lang="en-US" sz="1400" b="1" i="0" kern="1200"/>
            <a:t>Goal: </a:t>
          </a:r>
          <a:r>
            <a:rPr lang="en-US" sz="1400" b="0" i="0" kern="1200"/>
            <a:t>70% are resolved in the field.</a:t>
          </a:r>
        </a:p>
      </dsp:txBody>
      <dsp:txXfrm>
        <a:off x="0" y="2262676"/>
        <a:ext cx="6824019" cy="1490400"/>
      </dsp:txXfrm>
    </dsp:sp>
    <dsp:sp modelId="{636E7273-1824-4103-8661-3C4315F1EF14}">
      <dsp:nvSpPr>
        <dsp:cNvPr id="0" name=""/>
        <dsp:cNvSpPr/>
      </dsp:nvSpPr>
      <dsp:spPr>
        <a:xfrm>
          <a:off x="0" y="3753076"/>
          <a:ext cx="6824019" cy="484379"/>
        </a:xfrm>
        <a:prstGeom prst="roundRect">
          <a:avLst/>
        </a:prstGeom>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6350" cap="flat" cmpd="sng" algn="ctr">
          <a:solidFill>
            <a:schemeClr val="accent2"/>
          </a:solidFill>
          <a:prstDash val="solid"/>
          <a:miter lim="800000"/>
        </a:ln>
        <a:effectLst/>
        <a:scene3d>
          <a:camera prst="orthographicFront"/>
          <a:lightRig rig="flat" dir="t"/>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latin typeface="+mj-lt"/>
            </a:rPr>
            <a:t>Crisis Stabilization Unit (CSU)</a:t>
          </a:r>
        </a:p>
      </dsp:txBody>
      <dsp:txXfrm>
        <a:off x="23645" y="3776721"/>
        <a:ext cx="6776729" cy="437089"/>
      </dsp:txXfrm>
    </dsp:sp>
    <dsp:sp modelId="{D46B13E3-9830-44B8-B119-3C14EE054D02}">
      <dsp:nvSpPr>
        <dsp:cNvPr id="0" name=""/>
        <dsp:cNvSpPr/>
      </dsp:nvSpPr>
      <dsp:spPr>
        <a:xfrm>
          <a:off x="0" y="4237456"/>
          <a:ext cx="6824019" cy="10805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6663"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US" sz="1400" b="1" kern="1200"/>
            <a:t>Somewhere to go:</a:t>
          </a:r>
          <a:r>
            <a:rPr lang="en-US" sz="1400" b="0" i="0" kern="1200"/>
            <a:t> a pre-screening unit or a facility that provides unscheduled clinical services designated to prevent or ameliorate a behavioral health crisis or reduce acute symptoms on an immediate intensive and time-limited basis in response to a crisis. MDHHS and stakeholders are developing a CSU model and certification standards.</a:t>
          </a:r>
          <a:endParaRPr lang="en-US" sz="1400" kern="1200"/>
        </a:p>
        <a:p>
          <a:pPr marL="114300" lvl="1" indent="-114300" algn="l" defTabSz="622300">
            <a:lnSpc>
              <a:spcPct val="90000"/>
            </a:lnSpc>
            <a:spcBef>
              <a:spcPct val="0"/>
            </a:spcBef>
            <a:spcAft>
              <a:spcPct val="20000"/>
            </a:spcAft>
            <a:buChar char="•"/>
          </a:pPr>
          <a:r>
            <a:rPr lang="en-US" sz="1400" b="1" i="0" kern="1200"/>
            <a:t>Goal: </a:t>
          </a:r>
          <a:r>
            <a:rPr lang="en-US" sz="1400" b="0" i="0" kern="1200"/>
            <a:t>70% discharged to the community.</a:t>
          </a:r>
        </a:p>
      </dsp:txBody>
      <dsp:txXfrm>
        <a:off x="0" y="4237456"/>
        <a:ext cx="6824019" cy="10805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325E3E-E93D-4075-9156-2F3607CCEBF0}">
      <dsp:nvSpPr>
        <dsp:cNvPr id="0" name=""/>
        <dsp:cNvSpPr/>
      </dsp:nvSpPr>
      <dsp:spPr>
        <a:xfrm>
          <a:off x="1243247" y="2177761"/>
          <a:ext cx="78599" cy="78599"/>
        </a:xfrm>
        <a:prstGeom prst="ellipse">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C504F779-314B-452D-AFAE-256C8CA32C2D}">
      <dsp:nvSpPr>
        <dsp:cNvPr id="0" name=""/>
        <dsp:cNvSpPr/>
      </dsp:nvSpPr>
      <dsp:spPr>
        <a:xfrm>
          <a:off x="1095087" y="2249084"/>
          <a:ext cx="78599" cy="78599"/>
        </a:xfrm>
        <a:prstGeom prst="ellipse">
          <a:avLst/>
        </a:prstGeom>
        <a:gradFill rotWithShape="0">
          <a:gsLst>
            <a:gs pos="0">
              <a:schemeClr val="accent3">
                <a:hueOff val="-165824"/>
                <a:satOff val="-4527"/>
                <a:lumOff val="374"/>
                <a:alphaOff val="0"/>
                <a:lumMod val="110000"/>
                <a:satMod val="105000"/>
                <a:tint val="67000"/>
              </a:schemeClr>
            </a:gs>
            <a:gs pos="50000">
              <a:schemeClr val="accent3">
                <a:hueOff val="-165824"/>
                <a:satOff val="-4527"/>
                <a:lumOff val="374"/>
                <a:alphaOff val="0"/>
                <a:lumMod val="105000"/>
                <a:satMod val="103000"/>
                <a:tint val="73000"/>
              </a:schemeClr>
            </a:gs>
            <a:gs pos="100000">
              <a:schemeClr val="accent3">
                <a:hueOff val="-165824"/>
                <a:satOff val="-4527"/>
                <a:lumOff val="374"/>
                <a:alphaOff val="0"/>
                <a:lumMod val="105000"/>
                <a:satMod val="109000"/>
                <a:tint val="81000"/>
              </a:schemeClr>
            </a:gs>
          </a:gsLst>
          <a:lin ang="5400000" scaled="0"/>
        </a:gradFill>
        <a:ln w="6350" cap="flat" cmpd="sng" algn="ctr">
          <a:solidFill>
            <a:schemeClr val="accent3">
              <a:hueOff val="-165824"/>
              <a:satOff val="-4527"/>
              <a:lumOff val="374"/>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6242615C-DDD1-4D69-AC20-B857C15001ED}">
      <dsp:nvSpPr>
        <dsp:cNvPr id="0" name=""/>
        <dsp:cNvSpPr/>
      </dsp:nvSpPr>
      <dsp:spPr>
        <a:xfrm>
          <a:off x="939853" y="2305421"/>
          <a:ext cx="78599" cy="78599"/>
        </a:xfrm>
        <a:prstGeom prst="ellipse">
          <a:avLst/>
        </a:prstGeom>
        <a:gradFill rotWithShape="0">
          <a:gsLst>
            <a:gs pos="0">
              <a:schemeClr val="accent3">
                <a:hueOff val="-331647"/>
                <a:satOff val="-9054"/>
                <a:lumOff val="749"/>
                <a:alphaOff val="0"/>
                <a:lumMod val="110000"/>
                <a:satMod val="105000"/>
                <a:tint val="67000"/>
              </a:schemeClr>
            </a:gs>
            <a:gs pos="50000">
              <a:schemeClr val="accent3">
                <a:hueOff val="-331647"/>
                <a:satOff val="-9054"/>
                <a:lumOff val="749"/>
                <a:alphaOff val="0"/>
                <a:lumMod val="105000"/>
                <a:satMod val="103000"/>
                <a:tint val="73000"/>
              </a:schemeClr>
            </a:gs>
            <a:gs pos="100000">
              <a:schemeClr val="accent3">
                <a:hueOff val="-331647"/>
                <a:satOff val="-9054"/>
                <a:lumOff val="749"/>
                <a:alphaOff val="0"/>
                <a:lumMod val="105000"/>
                <a:satMod val="109000"/>
                <a:tint val="81000"/>
              </a:schemeClr>
            </a:gs>
          </a:gsLst>
          <a:lin ang="5400000" scaled="0"/>
        </a:gradFill>
        <a:ln w="6350" cap="flat" cmpd="sng" algn="ctr">
          <a:solidFill>
            <a:schemeClr val="accent3">
              <a:hueOff val="-331647"/>
              <a:satOff val="-9054"/>
              <a:lumOff val="749"/>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FBD0E10C-2211-47C1-8A58-838BF5535735}">
      <dsp:nvSpPr>
        <dsp:cNvPr id="0" name=""/>
        <dsp:cNvSpPr/>
      </dsp:nvSpPr>
      <dsp:spPr>
        <a:xfrm>
          <a:off x="1954572" y="1352136"/>
          <a:ext cx="78599" cy="78599"/>
        </a:xfrm>
        <a:prstGeom prst="ellipse">
          <a:avLst/>
        </a:prstGeom>
        <a:gradFill rotWithShape="0">
          <a:gsLst>
            <a:gs pos="0">
              <a:schemeClr val="accent3">
                <a:hueOff val="-497471"/>
                <a:satOff val="-13582"/>
                <a:lumOff val="1123"/>
                <a:alphaOff val="0"/>
                <a:lumMod val="110000"/>
                <a:satMod val="105000"/>
                <a:tint val="67000"/>
              </a:schemeClr>
            </a:gs>
            <a:gs pos="50000">
              <a:schemeClr val="accent3">
                <a:hueOff val="-497471"/>
                <a:satOff val="-13582"/>
                <a:lumOff val="1123"/>
                <a:alphaOff val="0"/>
                <a:lumMod val="105000"/>
                <a:satMod val="103000"/>
                <a:tint val="73000"/>
              </a:schemeClr>
            </a:gs>
            <a:gs pos="100000">
              <a:schemeClr val="accent3">
                <a:hueOff val="-497471"/>
                <a:satOff val="-13582"/>
                <a:lumOff val="1123"/>
                <a:alphaOff val="0"/>
                <a:lumMod val="105000"/>
                <a:satMod val="109000"/>
                <a:tint val="81000"/>
              </a:schemeClr>
            </a:gs>
          </a:gsLst>
          <a:lin ang="5400000" scaled="0"/>
        </a:gradFill>
        <a:ln w="6350" cap="flat" cmpd="sng" algn="ctr">
          <a:solidFill>
            <a:schemeClr val="accent3">
              <a:hueOff val="-497471"/>
              <a:satOff val="-13582"/>
              <a:lumOff val="1123"/>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E807CD5C-3FED-4B26-9D89-3E68FB0F5F45}">
      <dsp:nvSpPr>
        <dsp:cNvPr id="0" name=""/>
        <dsp:cNvSpPr/>
      </dsp:nvSpPr>
      <dsp:spPr>
        <a:xfrm>
          <a:off x="1894836" y="1497280"/>
          <a:ext cx="78599" cy="78599"/>
        </a:xfrm>
        <a:prstGeom prst="ellipse">
          <a:avLst/>
        </a:prstGeom>
        <a:gradFill rotWithShape="0">
          <a:gsLst>
            <a:gs pos="0">
              <a:schemeClr val="accent3">
                <a:hueOff val="-663295"/>
                <a:satOff val="-18109"/>
                <a:lumOff val="1497"/>
                <a:alphaOff val="0"/>
                <a:lumMod val="110000"/>
                <a:satMod val="105000"/>
                <a:tint val="67000"/>
              </a:schemeClr>
            </a:gs>
            <a:gs pos="50000">
              <a:schemeClr val="accent3">
                <a:hueOff val="-663295"/>
                <a:satOff val="-18109"/>
                <a:lumOff val="1497"/>
                <a:alphaOff val="0"/>
                <a:lumMod val="105000"/>
                <a:satMod val="103000"/>
                <a:tint val="73000"/>
              </a:schemeClr>
            </a:gs>
            <a:gs pos="100000">
              <a:schemeClr val="accent3">
                <a:hueOff val="-663295"/>
                <a:satOff val="-18109"/>
                <a:lumOff val="1497"/>
                <a:alphaOff val="0"/>
                <a:lumMod val="105000"/>
                <a:satMod val="109000"/>
                <a:tint val="81000"/>
              </a:schemeClr>
            </a:gs>
          </a:gsLst>
          <a:lin ang="5400000" scaled="0"/>
        </a:gradFill>
        <a:ln w="6350" cap="flat" cmpd="sng" algn="ctr">
          <a:solidFill>
            <a:schemeClr val="accent3">
              <a:hueOff val="-663295"/>
              <a:satOff val="-18109"/>
              <a:lumOff val="1497"/>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71B88ABE-E1E5-47B3-AE74-B10260588FFC}">
      <dsp:nvSpPr>
        <dsp:cNvPr id="0" name=""/>
        <dsp:cNvSpPr/>
      </dsp:nvSpPr>
      <dsp:spPr>
        <a:xfrm>
          <a:off x="1852393" y="259536"/>
          <a:ext cx="78599" cy="78599"/>
        </a:xfrm>
        <a:prstGeom prst="ellipse">
          <a:avLst/>
        </a:prstGeom>
        <a:gradFill rotWithShape="0">
          <a:gsLst>
            <a:gs pos="0">
              <a:schemeClr val="accent3">
                <a:hueOff val="-829118"/>
                <a:satOff val="-22636"/>
                <a:lumOff val="1872"/>
                <a:alphaOff val="0"/>
                <a:lumMod val="110000"/>
                <a:satMod val="105000"/>
                <a:tint val="67000"/>
              </a:schemeClr>
            </a:gs>
            <a:gs pos="50000">
              <a:schemeClr val="accent3">
                <a:hueOff val="-829118"/>
                <a:satOff val="-22636"/>
                <a:lumOff val="1872"/>
                <a:alphaOff val="0"/>
                <a:lumMod val="105000"/>
                <a:satMod val="103000"/>
                <a:tint val="73000"/>
              </a:schemeClr>
            </a:gs>
            <a:gs pos="100000">
              <a:schemeClr val="accent3">
                <a:hueOff val="-829118"/>
                <a:satOff val="-22636"/>
                <a:lumOff val="1872"/>
                <a:alphaOff val="0"/>
                <a:lumMod val="105000"/>
                <a:satMod val="109000"/>
                <a:tint val="81000"/>
              </a:schemeClr>
            </a:gs>
          </a:gsLst>
          <a:lin ang="5400000" scaled="0"/>
        </a:gradFill>
        <a:ln w="6350" cap="flat" cmpd="sng" algn="ctr">
          <a:solidFill>
            <a:schemeClr val="accent3">
              <a:hueOff val="-829118"/>
              <a:satOff val="-22636"/>
              <a:lumOff val="1872"/>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4C2CFD67-BF25-49EB-A078-6527D54800B1}">
      <dsp:nvSpPr>
        <dsp:cNvPr id="0" name=""/>
        <dsp:cNvSpPr/>
      </dsp:nvSpPr>
      <dsp:spPr>
        <a:xfrm>
          <a:off x="1961646" y="190156"/>
          <a:ext cx="78599" cy="78599"/>
        </a:xfrm>
        <a:prstGeom prst="ellipse">
          <a:avLst/>
        </a:prstGeom>
        <a:gradFill rotWithShape="0">
          <a:gsLst>
            <a:gs pos="0">
              <a:schemeClr val="accent3">
                <a:hueOff val="-994942"/>
                <a:satOff val="-27163"/>
                <a:lumOff val="2246"/>
                <a:alphaOff val="0"/>
                <a:lumMod val="110000"/>
                <a:satMod val="105000"/>
                <a:tint val="67000"/>
              </a:schemeClr>
            </a:gs>
            <a:gs pos="50000">
              <a:schemeClr val="accent3">
                <a:hueOff val="-994942"/>
                <a:satOff val="-27163"/>
                <a:lumOff val="2246"/>
                <a:alphaOff val="0"/>
                <a:lumMod val="105000"/>
                <a:satMod val="103000"/>
                <a:tint val="73000"/>
              </a:schemeClr>
            </a:gs>
            <a:gs pos="100000">
              <a:schemeClr val="accent3">
                <a:hueOff val="-994942"/>
                <a:satOff val="-27163"/>
                <a:lumOff val="2246"/>
                <a:alphaOff val="0"/>
                <a:lumMod val="105000"/>
                <a:satMod val="109000"/>
                <a:tint val="81000"/>
              </a:schemeClr>
            </a:gs>
          </a:gsLst>
          <a:lin ang="5400000" scaled="0"/>
        </a:gradFill>
        <a:ln w="6350" cap="flat" cmpd="sng" algn="ctr">
          <a:solidFill>
            <a:schemeClr val="accent3">
              <a:hueOff val="-994942"/>
              <a:satOff val="-27163"/>
              <a:lumOff val="2246"/>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19088BA1-DA05-4668-96DE-C808D9925DC8}">
      <dsp:nvSpPr>
        <dsp:cNvPr id="0" name=""/>
        <dsp:cNvSpPr/>
      </dsp:nvSpPr>
      <dsp:spPr>
        <a:xfrm>
          <a:off x="2070899" y="120776"/>
          <a:ext cx="78599" cy="78599"/>
        </a:xfrm>
        <a:prstGeom prst="ellipse">
          <a:avLst/>
        </a:prstGeom>
        <a:gradFill rotWithShape="0">
          <a:gsLst>
            <a:gs pos="0">
              <a:schemeClr val="accent3">
                <a:hueOff val="-1160765"/>
                <a:satOff val="-31690"/>
                <a:lumOff val="2621"/>
                <a:alphaOff val="0"/>
                <a:lumMod val="110000"/>
                <a:satMod val="105000"/>
                <a:tint val="67000"/>
              </a:schemeClr>
            </a:gs>
            <a:gs pos="50000">
              <a:schemeClr val="accent3">
                <a:hueOff val="-1160765"/>
                <a:satOff val="-31690"/>
                <a:lumOff val="2621"/>
                <a:alphaOff val="0"/>
                <a:lumMod val="105000"/>
                <a:satMod val="103000"/>
                <a:tint val="73000"/>
              </a:schemeClr>
            </a:gs>
            <a:gs pos="100000">
              <a:schemeClr val="accent3">
                <a:hueOff val="-1160765"/>
                <a:satOff val="-31690"/>
                <a:lumOff val="2621"/>
                <a:alphaOff val="0"/>
                <a:lumMod val="105000"/>
                <a:satMod val="109000"/>
                <a:tint val="81000"/>
              </a:schemeClr>
            </a:gs>
          </a:gsLst>
          <a:lin ang="5400000" scaled="0"/>
        </a:gradFill>
        <a:ln w="6350" cap="flat" cmpd="sng" algn="ctr">
          <a:solidFill>
            <a:schemeClr val="accent3">
              <a:hueOff val="-1160765"/>
              <a:satOff val="-31690"/>
              <a:lumOff val="2621"/>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503E169B-C596-4BD6-A09E-232C20CDD414}">
      <dsp:nvSpPr>
        <dsp:cNvPr id="0" name=""/>
        <dsp:cNvSpPr/>
      </dsp:nvSpPr>
      <dsp:spPr>
        <a:xfrm>
          <a:off x="2180153" y="190156"/>
          <a:ext cx="78599" cy="78599"/>
        </a:xfrm>
        <a:prstGeom prst="ellipse">
          <a:avLst/>
        </a:prstGeom>
        <a:gradFill rotWithShape="0">
          <a:gsLst>
            <a:gs pos="0">
              <a:schemeClr val="accent3">
                <a:hueOff val="-1326589"/>
                <a:satOff val="-36217"/>
                <a:lumOff val="2995"/>
                <a:alphaOff val="0"/>
                <a:lumMod val="110000"/>
                <a:satMod val="105000"/>
                <a:tint val="67000"/>
              </a:schemeClr>
            </a:gs>
            <a:gs pos="50000">
              <a:schemeClr val="accent3">
                <a:hueOff val="-1326589"/>
                <a:satOff val="-36217"/>
                <a:lumOff val="2995"/>
                <a:alphaOff val="0"/>
                <a:lumMod val="105000"/>
                <a:satMod val="103000"/>
                <a:tint val="73000"/>
              </a:schemeClr>
            </a:gs>
            <a:gs pos="100000">
              <a:schemeClr val="accent3">
                <a:hueOff val="-1326589"/>
                <a:satOff val="-36217"/>
                <a:lumOff val="2995"/>
                <a:alphaOff val="0"/>
                <a:lumMod val="105000"/>
                <a:satMod val="109000"/>
                <a:tint val="81000"/>
              </a:schemeClr>
            </a:gs>
          </a:gsLst>
          <a:lin ang="5400000" scaled="0"/>
        </a:gradFill>
        <a:ln w="6350" cap="flat" cmpd="sng" algn="ctr">
          <a:solidFill>
            <a:schemeClr val="accent3">
              <a:hueOff val="-1326589"/>
              <a:satOff val="-36217"/>
              <a:lumOff val="2995"/>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2DF1E4AF-1B56-469A-B034-33552CCE54C6}">
      <dsp:nvSpPr>
        <dsp:cNvPr id="0" name=""/>
        <dsp:cNvSpPr/>
      </dsp:nvSpPr>
      <dsp:spPr>
        <a:xfrm>
          <a:off x="2289406" y="259536"/>
          <a:ext cx="78599" cy="78599"/>
        </a:xfrm>
        <a:prstGeom prst="ellipse">
          <a:avLst/>
        </a:prstGeom>
        <a:gradFill rotWithShape="0">
          <a:gsLst>
            <a:gs pos="0">
              <a:schemeClr val="accent3">
                <a:hueOff val="-1492413"/>
                <a:satOff val="-40745"/>
                <a:lumOff val="3369"/>
                <a:alphaOff val="0"/>
                <a:lumMod val="110000"/>
                <a:satMod val="105000"/>
                <a:tint val="67000"/>
              </a:schemeClr>
            </a:gs>
            <a:gs pos="50000">
              <a:schemeClr val="accent3">
                <a:hueOff val="-1492413"/>
                <a:satOff val="-40745"/>
                <a:lumOff val="3369"/>
                <a:alphaOff val="0"/>
                <a:lumMod val="105000"/>
                <a:satMod val="103000"/>
                <a:tint val="73000"/>
              </a:schemeClr>
            </a:gs>
            <a:gs pos="100000">
              <a:schemeClr val="accent3">
                <a:hueOff val="-1492413"/>
                <a:satOff val="-40745"/>
                <a:lumOff val="3369"/>
                <a:alphaOff val="0"/>
                <a:lumMod val="105000"/>
                <a:satMod val="109000"/>
                <a:tint val="81000"/>
              </a:schemeClr>
            </a:gs>
          </a:gsLst>
          <a:lin ang="5400000" scaled="0"/>
        </a:gradFill>
        <a:ln w="6350" cap="flat" cmpd="sng" algn="ctr">
          <a:solidFill>
            <a:schemeClr val="accent3">
              <a:hueOff val="-1492413"/>
              <a:satOff val="-40745"/>
              <a:lumOff val="3369"/>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0C947F2E-35EB-4166-9C47-4A591366FF4E}">
      <dsp:nvSpPr>
        <dsp:cNvPr id="0" name=""/>
        <dsp:cNvSpPr/>
      </dsp:nvSpPr>
      <dsp:spPr>
        <a:xfrm>
          <a:off x="2070899" y="267030"/>
          <a:ext cx="78599" cy="78599"/>
        </a:xfrm>
        <a:prstGeom prst="ellipse">
          <a:avLst/>
        </a:prstGeom>
        <a:gradFill rotWithShape="0">
          <a:gsLst>
            <a:gs pos="0">
              <a:schemeClr val="accent3">
                <a:hueOff val="-1658236"/>
                <a:satOff val="-45272"/>
                <a:lumOff val="3744"/>
                <a:alphaOff val="0"/>
                <a:lumMod val="110000"/>
                <a:satMod val="105000"/>
                <a:tint val="67000"/>
              </a:schemeClr>
            </a:gs>
            <a:gs pos="50000">
              <a:schemeClr val="accent3">
                <a:hueOff val="-1658236"/>
                <a:satOff val="-45272"/>
                <a:lumOff val="3744"/>
                <a:alphaOff val="0"/>
                <a:lumMod val="105000"/>
                <a:satMod val="103000"/>
                <a:tint val="73000"/>
              </a:schemeClr>
            </a:gs>
            <a:gs pos="100000">
              <a:schemeClr val="accent3">
                <a:hueOff val="-1658236"/>
                <a:satOff val="-45272"/>
                <a:lumOff val="3744"/>
                <a:alphaOff val="0"/>
                <a:lumMod val="105000"/>
                <a:satMod val="109000"/>
                <a:tint val="81000"/>
              </a:schemeClr>
            </a:gs>
          </a:gsLst>
          <a:lin ang="5400000" scaled="0"/>
        </a:gradFill>
        <a:ln w="6350" cap="flat" cmpd="sng" algn="ctr">
          <a:solidFill>
            <a:schemeClr val="accent3">
              <a:hueOff val="-1658236"/>
              <a:satOff val="-45272"/>
              <a:lumOff val="3744"/>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98881B26-B036-42D2-AB95-92C6E95E1B68}">
      <dsp:nvSpPr>
        <dsp:cNvPr id="0" name=""/>
        <dsp:cNvSpPr/>
      </dsp:nvSpPr>
      <dsp:spPr>
        <a:xfrm>
          <a:off x="2070899" y="413561"/>
          <a:ext cx="78599" cy="78599"/>
        </a:xfrm>
        <a:prstGeom prst="ellipse">
          <a:avLst/>
        </a:prstGeom>
        <a:gradFill rotWithShape="0">
          <a:gsLst>
            <a:gs pos="0">
              <a:schemeClr val="accent3">
                <a:hueOff val="-1824060"/>
                <a:satOff val="-49799"/>
                <a:lumOff val="4118"/>
                <a:alphaOff val="0"/>
                <a:lumMod val="110000"/>
                <a:satMod val="105000"/>
                <a:tint val="67000"/>
              </a:schemeClr>
            </a:gs>
            <a:gs pos="50000">
              <a:schemeClr val="accent3">
                <a:hueOff val="-1824060"/>
                <a:satOff val="-49799"/>
                <a:lumOff val="4118"/>
                <a:alphaOff val="0"/>
                <a:lumMod val="105000"/>
                <a:satMod val="103000"/>
                <a:tint val="73000"/>
              </a:schemeClr>
            </a:gs>
            <a:gs pos="100000">
              <a:schemeClr val="accent3">
                <a:hueOff val="-1824060"/>
                <a:satOff val="-49799"/>
                <a:lumOff val="4118"/>
                <a:alphaOff val="0"/>
                <a:lumMod val="105000"/>
                <a:satMod val="109000"/>
                <a:tint val="81000"/>
              </a:schemeClr>
            </a:gs>
          </a:gsLst>
          <a:lin ang="5400000" scaled="0"/>
        </a:gradFill>
        <a:ln w="6350" cap="flat" cmpd="sng" algn="ctr">
          <a:solidFill>
            <a:schemeClr val="accent3">
              <a:hueOff val="-1824060"/>
              <a:satOff val="-49799"/>
              <a:lumOff val="4118"/>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79CEFEBC-D3F9-4469-9BD0-CDD9058D9144}">
      <dsp:nvSpPr>
        <dsp:cNvPr id="0" name=""/>
        <dsp:cNvSpPr/>
      </dsp:nvSpPr>
      <dsp:spPr>
        <a:xfrm>
          <a:off x="556680" y="2472658"/>
          <a:ext cx="1695390" cy="454579"/>
        </a:xfrm>
        <a:prstGeom prst="roundRect">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8858"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a:t>Someone to call</a:t>
          </a:r>
        </a:p>
      </dsp:txBody>
      <dsp:txXfrm>
        <a:off x="578871" y="2494849"/>
        <a:ext cx="1651008" cy="410197"/>
      </dsp:txXfrm>
    </dsp:sp>
    <dsp:sp modelId="{36776E50-862C-4C79-AA43-35768FBCA5D7}">
      <dsp:nvSpPr>
        <dsp:cNvPr id="0" name=""/>
        <dsp:cNvSpPr/>
      </dsp:nvSpPr>
      <dsp:spPr>
        <a:xfrm>
          <a:off x="86655" y="2026959"/>
          <a:ext cx="785994" cy="785939"/>
        </a:xfrm>
        <a:prstGeom prst="ellipse">
          <a:avLst/>
        </a:prstGeom>
        <a:blipFill>
          <a:blip xmlns:r="http://schemas.openxmlformats.org/officeDocument/2006/relationships" r:embed="rId1"/>
          <a:srcRect/>
          <a:stretch>
            <a:fillRect t="-3000" b="-3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B6FB07BE-E58C-4CD8-AB9D-684CECD46DAE}">
      <dsp:nvSpPr>
        <dsp:cNvPr id="0" name=""/>
        <dsp:cNvSpPr/>
      </dsp:nvSpPr>
      <dsp:spPr>
        <a:xfrm>
          <a:off x="1647248" y="1882371"/>
          <a:ext cx="1695390" cy="454579"/>
        </a:xfrm>
        <a:prstGeom prst="roundRect">
          <a:avLst/>
        </a:prstGeom>
        <a:gradFill rotWithShape="0">
          <a:gsLst>
            <a:gs pos="0">
              <a:schemeClr val="accent3">
                <a:hueOff val="-912030"/>
                <a:satOff val="-24900"/>
                <a:lumOff val="2059"/>
                <a:alphaOff val="0"/>
                <a:lumMod val="110000"/>
                <a:satMod val="105000"/>
                <a:tint val="67000"/>
              </a:schemeClr>
            </a:gs>
            <a:gs pos="50000">
              <a:schemeClr val="accent3">
                <a:hueOff val="-912030"/>
                <a:satOff val="-24900"/>
                <a:lumOff val="2059"/>
                <a:alphaOff val="0"/>
                <a:lumMod val="105000"/>
                <a:satMod val="103000"/>
                <a:tint val="73000"/>
              </a:schemeClr>
            </a:gs>
            <a:gs pos="100000">
              <a:schemeClr val="accent3">
                <a:hueOff val="-912030"/>
                <a:satOff val="-24900"/>
                <a:lumOff val="2059"/>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8858"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a:t>Someone to respond</a:t>
          </a:r>
        </a:p>
      </dsp:txBody>
      <dsp:txXfrm>
        <a:off x="1669439" y="1904562"/>
        <a:ext cx="1651008" cy="410197"/>
      </dsp:txXfrm>
    </dsp:sp>
    <dsp:sp modelId="{9015DC00-610A-42B7-93B3-EE414C8F01B2}">
      <dsp:nvSpPr>
        <dsp:cNvPr id="0" name=""/>
        <dsp:cNvSpPr/>
      </dsp:nvSpPr>
      <dsp:spPr>
        <a:xfrm>
          <a:off x="1177223" y="1436672"/>
          <a:ext cx="785994" cy="78593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4000" r="-4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FA2BE9C2-E8FA-4B73-9011-5BE6E9B8CF5B}">
      <dsp:nvSpPr>
        <dsp:cNvPr id="0" name=""/>
        <dsp:cNvSpPr/>
      </dsp:nvSpPr>
      <dsp:spPr>
        <a:xfrm>
          <a:off x="2147927" y="987088"/>
          <a:ext cx="1695390" cy="454579"/>
        </a:xfrm>
        <a:prstGeom prst="roundRect">
          <a:avLst/>
        </a:prstGeom>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6350" cap="flat" cmpd="sng" algn="ctr">
          <a:solidFill>
            <a:schemeClr val="accent2"/>
          </a:solidFill>
          <a:prstDash val="solid"/>
          <a:miter lim="800000"/>
        </a:ln>
        <a:effectLst/>
        <a:scene3d>
          <a:camera prst="orthographicFront"/>
          <a:lightRig rig="flat" dir="t"/>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358858"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a:t>Safe place to go</a:t>
          </a:r>
        </a:p>
      </dsp:txBody>
      <dsp:txXfrm>
        <a:off x="2170118" y="1009279"/>
        <a:ext cx="1651008" cy="410197"/>
      </dsp:txXfrm>
    </dsp:sp>
    <dsp:sp modelId="{A0EDFC9B-1C5A-4468-A73A-835F40700161}">
      <dsp:nvSpPr>
        <dsp:cNvPr id="0" name=""/>
        <dsp:cNvSpPr/>
      </dsp:nvSpPr>
      <dsp:spPr>
        <a:xfrm>
          <a:off x="1677902" y="541390"/>
          <a:ext cx="785994" cy="785939"/>
        </a:xfrm>
        <a:prstGeom prst="ellipse">
          <a:avLst/>
        </a:prstGeom>
        <a:blipFill>
          <a:blip xmlns:r="http://schemas.openxmlformats.org/officeDocument/2006/relationships" r:embed="rId3"/>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92EBD1-88BE-434E-AE12-EAFEABBA2148}">
      <dsp:nvSpPr>
        <dsp:cNvPr id="0" name=""/>
        <dsp:cNvSpPr/>
      </dsp:nvSpPr>
      <dsp:spPr>
        <a:xfrm>
          <a:off x="0" y="57884"/>
          <a:ext cx="7261308" cy="131789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In July 2020, the Federal Communications Commission (FCC) designated 988 as the new three-digit number for the National Suicide Prevention Lifeline (NSPL).</a:t>
          </a:r>
        </a:p>
      </dsp:txBody>
      <dsp:txXfrm>
        <a:off x="64334" y="122218"/>
        <a:ext cx="7132640" cy="1189223"/>
      </dsp:txXfrm>
    </dsp:sp>
    <dsp:sp modelId="{5F301925-E061-4C7B-AE4C-992EEC5C7597}">
      <dsp:nvSpPr>
        <dsp:cNvPr id="0" name=""/>
        <dsp:cNvSpPr/>
      </dsp:nvSpPr>
      <dsp:spPr>
        <a:xfrm>
          <a:off x="0" y="1635347"/>
          <a:ext cx="7261308" cy="7609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The 988 Suicide &amp; Crisis Lifeline launched on July 16, 2022.</a:t>
          </a:r>
        </a:p>
      </dsp:txBody>
      <dsp:txXfrm>
        <a:off x="37147" y="1672494"/>
        <a:ext cx="7187014" cy="686656"/>
      </dsp:txXfrm>
    </dsp:sp>
    <dsp:sp modelId="{BEBA8F6E-D696-440F-9F09-F133A63102BE}">
      <dsp:nvSpPr>
        <dsp:cNvPr id="0" name=""/>
        <dsp:cNvSpPr/>
      </dsp:nvSpPr>
      <dsp:spPr>
        <a:xfrm>
          <a:off x="0" y="2396298"/>
          <a:ext cx="7261308" cy="11100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0547"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b="0" i="0" kern="1200" baseline="0" dirty="0"/>
            <a:t>The previous NSPL phone number (1-800-273-8255) is </a:t>
          </a:r>
          <a:r>
            <a:rPr lang="en-US" sz="1800" b="0" i="0" u="sng" kern="1200" baseline="0" dirty="0"/>
            <a:t>not</a:t>
          </a:r>
          <a:r>
            <a:rPr lang="en-US" sz="1800" b="0" i="0" kern="1200" baseline="0" dirty="0"/>
            <a:t> going away. Dialing either number will route callers to the same services, no matter which number they use. </a:t>
          </a:r>
          <a:endParaRPr lang="en-US" sz="1800" kern="1200" dirty="0"/>
        </a:p>
        <a:p>
          <a:pPr marL="171450" lvl="1" indent="-171450" algn="l" defTabSz="800100">
            <a:lnSpc>
              <a:spcPct val="90000"/>
            </a:lnSpc>
            <a:spcBef>
              <a:spcPct val="0"/>
            </a:spcBef>
            <a:spcAft>
              <a:spcPct val="20000"/>
            </a:spcAft>
            <a:buChar char="•"/>
          </a:pPr>
          <a:r>
            <a:rPr lang="en-US" sz="1800" kern="1200" dirty="0"/>
            <a:t>988 moves the NSPL from a standalone call line to part of a crisis system.</a:t>
          </a:r>
        </a:p>
      </dsp:txBody>
      <dsp:txXfrm>
        <a:off x="0" y="2396298"/>
        <a:ext cx="7261308" cy="1110037"/>
      </dsp:txXfrm>
    </dsp:sp>
    <dsp:sp modelId="{7287AE71-D3CF-4309-A140-4797AD3AAE09}">
      <dsp:nvSpPr>
        <dsp:cNvPr id="0" name=""/>
        <dsp:cNvSpPr/>
      </dsp:nvSpPr>
      <dsp:spPr>
        <a:xfrm>
          <a:off x="0" y="3506335"/>
          <a:ext cx="7261308" cy="79504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988 is not only for suicide prevention, 988 is for all mental health and substance use crises.</a:t>
          </a:r>
        </a:p>
      </dsp:txBody>
      <dsp:txXfrm>
        <a:off x="38811" y="3545146"/>
        <a:ext cx="7183686" cy="717422"/>
      </dsp:txXfrm>
    </dsp:sp>
    <dsp:sp modelId="{E2861618-7FF7-49AF-A2BF-E04B9340CB5F}">
      <dsp:nvSpPr>
        <dsp:cNvPr id="0" name=""/>
        <dsp:cNvSpPr/>
      </dsp:nvSpPr>
      <dsp:spPr>
        <a:xfrm>
          <a:off x="0" y="4301380"/>
          <a:ext cx="7261308" cy="11809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0547"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kern="1200" dirty="0"/>
            <a:t>The objective of 988 is to expand and broaden the purpose of services. </a:t>
          </a:r>
        </a:p>
        <a:p>
          <a:pPr marL="171450" lvl="1" indent="-171450" algn="l" defTabSz="800100">
            <a:lnSpc>
              <a:spcPct val="90000"/>
            </a:lnSpc>
            <a:spcBef>
              <a:spcPct val="0"/>
            </a:spcBef>
            <a:spcAft>
              <a:spcPct val="20000"/>
            </a:spcAft>
            <a:buChar char="•"/>
          </a:pPr>
          <a:r>
            <a:rPr lang="en-US" sz="1800" b="0" i="0" kern="1200" baseline="0" dirty="0"/>
            <a:t>States/territories are charged with implementing 988 and ensuring 988 centers meet NSPL requirements</a:t>
          </a:r>
          <a:r>
            <a:rPr lang="en-US" sz="1800" kern="1200" dirty="0"/>
            <a:t>.</a:t>
          </a:r>
        </a:p>
      </dsp:txBody>
      <dsp:txXfrm>
        <a:off x="0" y="4301380"/>
        <a:ext cx="7261308" cy="118096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7F2A49-6D91-4101-A9B6-6963658D2853}">
      <dsp:nvSpPr>
        <dsp:cNvPr id="0" name=""/>
        <dsp:cNvSpPr/>
      </dsp:nvSpPr>
      <dsp:spPr>
        <a:xfrm>
          <a:off x="0" y="1407"/>
          <a:ext cx="10515600" cy="59979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C88FC6E-2051-4154-B12F-9FC253CDDC13}">
      <dsp:nvSpPr>
        <dsp:cNvPr id="0" name=""/>
        <dsp:cNvSpPr/>
      </dsp:nvSpPr>
      <dsp:spPr>
        <a:xfrm>
          <a:off x="181438" y="136361"/>
          <a:ext cx="329887" cy="3298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E564395D-10DC-43E2-96E2-7907498564DF}">
      <dsp:nvSpPr>
        <dsp:cNvPr id="0" name=""/>
        <dsp:cNvSpPr/>
      </dsp:nvSpPr>
      <dsp:spPr>
        <a:xfrm>
          <a:off x="692764" y="1407"/>
          <a:ext cx="98228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b="0" i="0" kern="1200" baseline="0"/>
            <a:t>MDHHS led a 988-planning process which involved cross sector group of stakeholders to develop a 988-implementation plan.</a:t>
          </a:r>
          <a:endParaRPr lang="en-US" sz="1500" kern="1200"/>
        </a:p>
      </dsp:txBody>
      <dsp:txXfrm>
        <a:off x="692764" y="1407"/>
        <a:ext cx="9822835" cy="599796"/>
      </dsp:txXfrm>
    </dsp:sp>
    <dsp:sp modelId="{01521C48-28F4-42F2-B2A7-91431E2D43B8}">
      <dsp:nvSpPr>
        <dsp:cNvPr id="0" name=""/>
        <dsp:cNvSpPr/>
      </dsp:nvSpPr>
      <dsp:spPr>
        <a:xfrm>
          <a:off x="0" y="751152"/>
          <a:ext cx="10515600" cy="59979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DD9EA7-96FD-452E-9FDB-1814F2784682}">
      <dsp:nvSpPr>
        <dsp:cNvPr id="0" name=""/>
        <dsp:cNvSpPr/>
      </dsp:nvSpPr>
      <dsp:spPr>
        <a:xfrm>
          <a:off x="181438" y="886107"/>
          <a:ext cx="329887" cy="32988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508482B2-E080-46F3-8ABE-8916C45C4EDE}">
      <dsp:nvSpPr>
        <dsp:cNvPr id="0" name=""/>
        <dsp:cNvSpPr/>
      </dsp:nvSpPr>
      <dsp:spPr>
        <a:xfrm>
          <a:off x="692764" y="751152"/>
          <a:ext cx="98228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b="0" i="0" kern="1200" baseline="0"/>
            <a:t>Michigan’s Official Draft 988 Plan was </a:t>
          </a:r>
          <a:r>
            <a:rPr lang="en-US" sz="1500" kern="1200"/>
            <a:t>submitted </a:t>
          </a:r>
          <a:r>
            <a:rPr lang="en-US" sz="1500" b="0" i="0" kern="1200" baseline="0"/>
            <a:t>to Vibrant/SAMHSA January 21, 2022.</a:t>
          </a:r>
          <a:endParaRPr lang="en-US" sz="1500" kern="1200"/>
        </a:p>
      </dsp:txBody>
      <dsp:txXfrm>
        <a:off x="692764" y="751152"/>
        <a:ext cx="9822835" cy="599796"/>
      </dsp:txXfrm>
    </dsp:sp>
    <dsp:sp modelId="{A51A64CA-3ADB-400C-86CD-32C24AEC82C7}">
      <dsp:nvSpPr>
        <dsp:cNvPr id="0" name=""/>
        <dsp:cNvSpPr/>
      </dsp:nvSpPr>
      <dsp:spPr>
        <a:xfrm>
          <a:off x="0" y="1500898"/>
          <a:ext cx="10515600" cy="59979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05908A-EDB3-4599-9A36-1DA88113268B}">
      <dsp:nvSpPr>
        <dsp:cNvPr id="0" name=""/>
        <dsp:cNvSpPr/>
      </dsp:nvSpPr>
      <dsp:spPr>
        <a:xfrm>
          <a:off x="181438" y="1635852"/>
          <a:ext cx="329887" cy="32988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ABEB1A38-6AFC-4E42-8E7C-5259CEFE35FE}">
      <dsp:nvSpPr>
        <dsp:cNvPr id="0" name=""/>
        <dsp:cNvSpPr/>
      </dsp:nvSpPr>
      <dsp:spPr>
        <a:xfrm>
          <a:off x="692764" y="1500898"/>
          <a:ext cx="98228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b="0" i="0" kern="1200" baseline="0" dirty="0" err="1"/>
            <a:t>MiCAL</a:t>
          </a:r>
          <a:r>
            <a:rPr lang="en-US" sz="1500" b="0" i="0" kern="1200" baseline="0" dirty="0"/>
            <a:t> is primary for answering 988 calls in</a:t>
          </a:r>
          <a:r>
            <a:rPr lang="en-US" sz="1500" kern="1200" dirty="0"/>
            <a:t> Michigan and will be secondary for answering calls where there is a regional 988 center; calls are routed by area code, not by location.</a:t>
          </a:r>
        </a:p>
      </dsp:txBody>
      <dsp:txXfrm>
        <a:off x="692764" y="1500898"/>
        <a:ext cx="9822835" cy="599796"/>
      </dsp:txXfrm>
    </dsp:sp>
    <dsp:sp modelId="{3F5CD1B2-7F81-45F2-ACE0-4322B3AF9FEE}">
      <dsp:nvSpPr>
        <dsp:cNvPr id="0" name=""/>
        <dsp:cNvSpPr/>
      </dsp:nvSpPr>
      <dsp:spPr>
        <a:xfrm>
          <a:off x="0" y="2250643"/>
          <a:ext cx="10515600" cy="59979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FA8014-B7F8-419C-B5F8-9D40D677CFC5}">
      <dsp:nvSpPr>
        <dsp:cNvPr id="0" name=""/>
        <dsp:cNvSpPr/>
      </dsp:nvSpPr>
      <dsp:spPr>
        <a:xfrm>
          <a:off x="181438" y="2385597"/>
          <a:ext cx="329887" cy="32988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1F8499E9-4FF6-45AE-8FEB-63273367E8F1}">
      <dsp:nvSpPr>
        <dsp:cNvPr id="0" name=""/>
        <dsp:cNvSpPr/>
      </dsp:nvSpPr>
      <dsp:spPr>
        <a:xfrm>
          <a:off x="692764" y="2250643"/>
          <a:ext cx="98228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kern="1200" dirty="0" err="1"/>
            <a:t>MiCAL</a:t>
          </a:r>
          <a:r>
            <a:rPr lang="en-US" sz="1500" kern="1200" dirty="0"/>
            <a:t> will be primary for answering 988 texts and chats statewide – but Michigan is still in the development stage for a text and chat rollout plan and process.</a:t>
          </a:r>
        </a:p>
      </dsp:txBody>
      <dsp:txXfrm>
        <a:off x="692764" y="2250643"/>
        <a:ext cx="9822835" cy="599796"/>
      </dsp:txXfrm>
    </dsp:sp>
    <dsp:sp modelId="{8CEC68EF-1B9E-490B-860E-30CC66183987}">
      <dsp:nvSpPr>
        <dsp:cNvPr id="0" name=""/>
        <dsp:cNvSpPr/>
      </dsp:nvSpPr>
      <dsp:spPr>
        <a:xfrm>
          <a:off x="0" y="3000388"/>
          <a:ext cx="10515600" cy="59979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DECB0A-2EE1-4BFE-82B3-89F0A4AD0917}">
      <dsp:nvSpPr>
        <dsp:cNvPr id="0" name=""/>
        <dsp:cNvSpPr/>
      </dsp:nvSpPr>
      <dsp:spPr>
        <a:xfrm>
          <a:off x="181438" y="3135342"/>
          <a:ext cx="329887" cy="329887"/>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DEF0EBAF-73CD-4028-B2B1-6C4EC93EB403}">
      <dsp:nvSpPr>
        <dsp:cNvPr id="0" name=""/>
        <dsp:cNvSpPr/>
      </dsp:nvSpPr>
      <dsp:spPr>
        <a:xfrm>
          <a:off x="692764" y="3000388"/>
          <a:ext cx="98228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kern="1200" dirty="0"/>
            <a:t>Michigan Received a 2-year SAMHSA 988 Implementation Grant in April 2022.</a:t>
          </a:r>
        </a:p>
      </dsp:txBody>
      <dsp:txXfrm>
        <a:off x="692764" y="3000388"/>
        <a:ext cx="9822835" cy="599796"/>
      </dsp:txXfrm>
    </dsp:sp>
    <dsp:sp modelId="{14B841E3-CA43-4BF0-B54B-E95AD8713245}">
      <dsp:nvSpPr>
        <dsp:cNvPr id="0" name=""/>
        <dsp:cNvSpPr/>
      </dsp:nvSpPr>
      <dsp:spPr>
        <a:xfrm>
          <a:off x="0" y="3750134"/>
          <a:ext cx="10515600" cy="59979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EF7DB0-F081-4CBE-95ED-F3DAFF7BE394}">
      <dsp:nvSpPr>
        <dsp:cNvPr id="0" name=""/>
        <dsp:cNvSpPr/>
      </dsp:nvSpPr>
      <dsp:spPr>
        <a:xfrm>
          <a:off x="181438" y="3885088"/>
          <a:ext cx="329887" cy="329887"/>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2AF547D1-E853-4695-9DA0-7FA6B04F730C}">
      <dsp:nvSpPr>
        <dsp:cNvPr id="0" name=""/>
        <dsp:cNvSpPr/>
      </dsp:nvSpPr>
      <dsp:spPr>
        <a:xfrm>
          <a:off x="692764" y="3750134"/>
          <a:ext cx="98228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kern="1200" dirty="0"/>
            <a:t>Since June 1, 2022, Michigan has had statewide 988 call coverage.</a:t>
          </a:r>
        </a:p>
      </dsp:txBody>
      <dsp:txXfrm>
        <a:off x="692764" y="3750134"/>
        <a:ext cx="9822835" cy="5997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82AD19-F37D-4A2B-8BA2-1249237C7AB0}">
      <dsp:nvSpPr>
        <dsp:cNvPr id="0" name=""/>
        <dsp:cNvSpPr/>
      </dsp:nvSpPr>
      <dsp:spPr>
        <a:xfrm>
          <a:off x="0" y="297158"/>
          <a:ext cx="6245265" cy="649706"/>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988 went live nationally on July 16, 2022. For the remainder of 2022, Michigan focused efforts on:</a:t>
          </a:r>
        </a:p>
      </dsp:txBody>
      <dsp:txXfrm>
        <a:off x="31716" y="328874"/>
        <a:ext cx="6181833" cy="586274"/>
      </dsp:txXfrm>
    </dsp:sp>
    <dsp:sp modelId="{9A72199F-27E3-4908-990A-46A175E7614B}">
      <dsp:nvSpPr>
        <dsp:cNvPr id="0" name=""/>
        <dsp:cNvSpPr/>
      </dsp:nvSpPr>
      <dsp:spPr>
        <a:xfrm>
          <a:off x="0" y="946864"/>
          <a:ext cx="6245265" cy="1059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287"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a:t>Maintaining and ensuring a solid infrastructure be built first.</a:t>
          </a:r>
        </a:p>
        <a:p>
          <a:pPr marL="171450" lvl="1" indent="-171450" algn="l" defTabSz="711200">
            <a:lnSpc>
              <a:spcPct val="90000"/>
            </a:lnSpc>
            <a:spcBef>
              <a:spcPct val="0"/>
            </a:spcBef>
            <a:spcAft>
              <a:spcPct val="20000"/>
            </a:spcAft>
            <a:buChar char="•"/>
          </a:pPr>
          <a:r>
            <a:rPr lang="en-US" sz="1600" kern="1200"/>
            <a:t>Coordination with 911.</a:t>
          </a:r>
        </a:p>
        <a:p>
          <a:pPr marL="171450" lvl="1" indent="-171450" algn="l" defTabSz="711200">
            <a:lnSpc>
              <a:spcPct val="90000"/>
            </a:lnSpc>
            <a:spcBef>
              <a:spcPct val="0"/>
            </a:spcBef>
            <a:spcAft>
              <a:spcPct val="20000"/>
            </a:spcAft>
            <a:buChar char="•"/>
          </a:pPr>
          <a:r>
            <a:rPr lang="en-US" sz="1600" kern="1200"/>
            <a:t>Adequate staffing capabilities to handle call volume.</a:t>
          </a:r>
        </a:p>
      </dsp:txBody>
      <dsp:txXfrm>
        <a:off x="0" y="946864"/>
        <a:ext cx="6245265" cy="1059840"/>
      </dsp:txXfrm>
    </dsp:sp>
    <dsp:sp modelId="{77300EA8-3B71-45FB-B356-9E38C9B31230}">
      <dsp:nvSpPr>
        <dsp:cNvPr id="0" name=""/>
        <dsp:cNvSpPr/>
      </dsp:nvSpPr>
      <dsp:spPr>
        <a:xfrm>
          <a:off x="0" y="2006704"/>
          <a:ext cx="6245265" cy="343657"/>
        </a:xfrm>
        <a:prstGeom prst="roundRect">
          <a:avLst/>
        </a:prstGeom>
        <a:gradFill rotWithShape="0">
          <a:gsLst>
            <a:gs pos="0">
              <a:schemeClr val="accent3">
                <a:hueOff val="-3280606"/>
                <a:satOff val="-4429"/>
                <a:lumOff val="3873"/>
                <a:alphaOff val="0"/>
                <a:satMod val="103000"/>
                <a:lumMod val="102000"/>
                <a:tint val="94000"/>
              </a:schemeClr>
            </a:gs>
            <a:gs pos="50000">
              <a:schemeClr val="accent3">
                <a:hueOff val="-3280606"/>
                <a:satOff val="-4429"/>
                <a:lumOff val="3873"/>
                <a:alphaOff val="0"/>
                <a:satMod val="110000"/>
                <a:lumMod val="100000"/>
                <a:shade val="100000"/>
              </a:schemeClr>
            </a:gs>
            <a:gs pos="100000">
              <a:schemeClr val="accent3">
                <a:hueOff val="-3280606"/>
                <a:satOff val="-4429"/>
                <a:lumOff val="387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Michigan has statewide staffing in place for calls.</a:t>
          </a:r>
        </a:p>
      </dsp:txBody>
      <dsp:txXfrm>
        <a:off x="16776" y="2023480"/>
        <a:ext cx="6211713" cy="310105"/>
      </dsp:txXfrm>
    </dsp:sp>
    <dsp:sp modelId="{6415CFD1-7381-4479-AA87-7D1268F6D009}">
      <dsp:nvSpPr>
        <dsp:cNvPr id="0" name=""/>
        <dsp:cNvSpPr/>
      </dsp:nvSpPr>
      <dsp:spPr>
        <a:xfrm>
          <a:off x="0" y="2534682"/>
          <a:ext cx="6245265" cy="1045468"/>
        </a:xfrm>
        <a:prstGeom prst="roundRect">
          <a:avLst/>
        </a:prstGeom>
        <a:gradFill rotWithShape="0">
          <a:gsLst>
            <a:gs pos="0">
              <a:schemeClr val="accent3">
                <a:hueOff val="-6561211"/>
                <a:satOff val="-8857"/>
                <a:lumOff val="7745"/>
                <a:alphaOff val="0"/>
                <a:satMod val="103000"/>
                <a:lumMod val="102000"/>
                <a:tint val="94000"/>
              </a:schemeClr>
            </a:gs>
            <a:gs pos="50000">
              <a:schemeClr val="accent3">
                <a:hueOff val="-6561211"/>
                <a:satOff val="-8857"/>
                <a:lumOff val="7745"/>
                <a:alphaOff val="0"/>
                <a:satMod val="110000"/>
                <a:lumMod val="100000"/>
                <a:shade val="100000"/>
              </a:schemeClr>
            </a:gs>
            <a:gs pos="100000">
              <a:schemeClr val="accent3">
                <a:hueOff val="-6561211"/>
                <a:satOff val="-8857"/>
                <a:lumOff val="774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Michigan gradually rolled out 988 to the state to ensure that there was a flawless transition and avoid potentially overburdening the call centers all at once. </a:t>
          </a:r>
        </a:p>
      </dsp:txBody>
      <dsp:txXfrm>
        <a:off x="51036" y="2585718"/>
        <a:ext cx="6143193" cy="943396"/>
      </dsp:txXfrm>
    </dsp:sp>
    <dsp:sp modelId="{92EA3031-B5C2-4C48-AF1B-11905F62C7B7}">
      <dsp:nvSpPr>
        <dsp:cNvPr id="0" name=""/>
        <dsp:cNvSpPr/>
      </dsp:nvSpPr>
      <dsp:spPr>
        <a:xfrm>
          <a:off x="0" y="3764470"/>
          <a:ext cx="6245265" cy="595313"/>
        </a:xfrm>
        <a:prstGeom prst="roundRect">
          <a:avLst/>
        </a:prstGeom>
        <a:gradFill rotWithShape="0">
          <a:gsLst>
            <a:gs pos="0">
              <a:schemeClr val="accent3">
                <a:hueOff val="-9841817"/>
                <a:satOff val="-13286"/>
                <a:lumOff val="11618"/>
                <a:alphaOff val="0"/>
                <a:satMod val="103000"/>
                <a:lumMod val="102000"/>
                <a:tint val="94000"/>
              </a:schemeClr>
            </a:gs>
            <a:gs pos="50000">
              <a:schemeClr val="accent3">
                <a:hueOff val="-9841817"/>
                <a:satOff val="-13286"/>
                <a:lumOff val="11618"/>
                <a:alphaOff val="0"/>
                <a:satMod val="110000"/>
                <a:lumMod val="100000"/>
                <a:shade val="100000"/>
              </a:schemeClr>
            </a:gs>
            <a:gs pos="100000">
              <a:schemeClr val="accent3">
                <a:hueOff val="-9841817"/>
                <a:satOff val="-13286"/>
                <a:lumOff val="1161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Marketing efforts for 988 began at the start of 2023. </a:t>
          </a:r>
        </a:p>
      </dsp:txBody>
      <dsp:txXfrm>
        <a:off x="29061" y="3793531"/>
        <a:ext cx="6187143" cy="537191"/>
      </dsp:txXfrm>
    </dsp:sp>
    <dsp:sp modelId="{2D8DC6E3-2D87-4D88-960E-C3CF42C367A3}">
      <dsp:nvSpPr>
        <dsp:cNvPr id="0" name=""/>
        <dsp:cNvSpPr/>
      </dsp:nvSpPr>
      <dsp:spPr>
        <a:xfrm>
          <a:off x="0" y="4544104"/>
          <a:ext cx="6245265" cy="1198080"/>
        </a:xfrm>
        <a:prstGeom prst="roundRect">
          <a:avLst/>
        </a:prstGeom>
        <a:gradFill rotWithShape="0">
          <a:gsLst>
            <a:gs pos="0">
              <a:schemeClr val="accent3">
                <a:hueOff val="-13122423"/>
                <a:satOff val="-17715"/>
                <a:lumOff val="15491"/>
                <a:alphaOff val="0"/>
                <a:satMod val="103000"/>
                <a:lumMod val="102000"/>
                <a:tint val="94000"/>
              </a:schemeClr>
            </a:gs>
            <a:gs pos="50000">
              <a:schemeClr val="accent3">
                <a:hueOff val="-13122423"/>
                <a:satOff val="-17715"/>
                <a:lumOff val="15491"/>
                <a:alphaOff val="0"/>
                <a:satMod val="110000"/>
                <a:lumMod val="100000"/>
                <a:shade val="100000"/>
              </a:schemeClr>
            </a:gs>
            <a:gs pos="100000">
              <a:schemeClr val="accent3">
                <a:hueOff val="-13122423"/>
                <a:satOff val="-17715"/>
                <a:lumOff val="1549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We are more than happy to provide our stakeholders and community partners more information on 988, its implementation, and how they can get involved.</a:t>
          </a:r>
        </a:p>
      </dsp:txBody>
      <dsp:txXfrm>
        <a:off x="58485" y="4602589"/>
        <a:ext cx="6128295" cy="108111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6B7350-B0F7-434A-8AEF-AF222248FCC2}">
      <dsp:nvSpPr>
        <dsp:cNvPr id="0" name=""/>
        <dsp:cNvSpPr/>
      </dsp:nvSpPr>
      <dsp:spPr>
        <a:xfrm>
          <a:off x="4157" y="1861894"/>
          <a:ext cx="3032429" cy="1081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58420" rIns="163576" bIns="58420" numCol="1" spcCol="1270" anchor="ctr" anchorCtr="0">
          <a:noAutofit/>
        </a:bodyPr>
        <a:lstStyle/>
        <a:p>
          <a:pPr marL="0" lvl="0" indent="0" algn="r" defTabSz="1022350">
            <a:lnSpc>
              <a:spcPct val="90000"/>
            </a:lnSpc>
            <a:spcBef>
              <a:spcPct val="0"/>
            </a:spcBef>
            <a:spcAft>
              <a:spcPct val="35000"/>
            </a:spcAft>
            <a:buNone/>
          </a:pPr>
          <a:r>
            <a:rPr lang="en-US" sz="2300" b="1" kern="1200">
              <a:latin typeface="+mj-lt"/>
            </a:rPr>
            <a:t>Calendar Year 2022 </a:t>
          </a:r>
          <a:r>
            <a:rPr lang="en-US" sz="2300" b="0" kern="1200">
              <a:latin typeface="+mj-lt"/>
            </a:rPr>
            <a:t>Developing Infrastructure</a:t>
          </a:r>
        </a:p>
      </dsp:txBody>
      <dsp:txXfrm>
        <a:off x="4157" y="1861894"/>
        <a:ext cx="3032429" cy="1081575"/>
      </dsp:txXfrm>
    </dsp:sp>
    <dsp:sp modelId="{3026EF27-F9BA-4961-A34E-01FE9069A868}">
      <dsp:nvSpPr>
        <dsp:cNvPr id="0" name=""/>
        <dsp:cNvSpPr/>
      </dsp:nvSpPr>
      <dsp:spPr>
        <a:xfrm>
          <a:off x="3036586" y="36736"/>
          <a:ext cx="559050" cy="4731890"/>
        </a:xfrm>
        <a:prstGeom prst="leftBrace">
          <a:avLst>
            <a:gd name="adj1" fmla="val 35000"/>
            <a:gd name="adj2" fmla="val 50000"/>
          </a:avLst>
        </a:prstGeom>
        <a:noFill/>
        <a:ln w="12700" cap="flat" cmpd="sng" algn="ctr">
          <a:solidFill>
            <a:schemeClr val="accent2"/>
          </a:solidFill>
          <a:prstDash val="solid"/>
          <a:miter lim="800000"/>
        </a:ln>
        <a:effectLst/>
      </dsp:spPr>
      <dsp:style>
        <a:lnRef idx="2">
          <a:scrgbClr r="0" g="0" b="0"/>
        </a:lnRef>
        <a:fillRef idx="0">
          <a:scrgbClr r="0" g="0" b="0"/>
        </a:fillRef>
        <a:effectRef idx="0">
          <a:scrgbClr r="0" g="0" b="0"/>
        </a:effectRef>
        <a:fontRef idx="minor"/>
      </dsp:style>
    </dsp:sp>
    <dsp:sp modelId="{6E5DCDD7-67DB-4132-A16D-C6AD306DB91E}">
      <dsp:nvSpPr>
        <dsp:cNvPr id="0" name=""/>
        <dsp:cNvSpPr/>
      </dsp:nvSpPr>
      <dsp:spPr>
        <a:xfrm>
          <a:off x="3819257" y="36736"/>
          <a:ext cx="7603086" cy="473189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marL="228600" lvl="1" indent="-228600" algn="l" defTabSz="1022350">
            <a:lnSpc>
              <a:spcPct val="90000"/>
            </a:lnSpc>
            <a:spcBef>
              <a:spcPct val="0"/>
            </a:spcBef>
            <a:spcAft>
              <a:spcPct val="15000"/>
            </a:spcAft>
            <a:buChar char="•"/>
          </a:pPr>
          <a:r>
            <a:rPr lang="en-US" sz="2300" kern="1200"/>
            <a:t>Statewide Coverage for calls with less than 10% being answered NSPL back up centers.</a:t>
          </a:r>
        </a:p>
        <a:p>
          <a:pPr marL="228600" lvl="1" indent="-228600" algn="l" defTabSz="1022350">
            <a:lnSpc>
              <a:spcPct val="90000"/>
            </a:lnSpc>
            <a:spcBef>
              <a:spcPct val="0"/>
            </a:spcBef>
            <a:spcAft>
              <a:spcPct val="15000"/>
            </a:spcAft>
            <a:buChar char="•"/>
          </a:pPr>
          <a:r>
            <a:rPr lang="en-US" sz="2300" kern="1200"/>
            <a:t>Develop chat and text implementation plan.</a:t>
          </a:r>
        </a:p>
        <a:p>
          <a:pPr marL="228600" lvl="1" indent="-228600" algn="l" defTabSz="1022350">
            <a:lnSpc>
              <a:spcPct val="90000"/>
            </a:lnSpc>
            <a:spcBef>
              <a:spcPct val="0"/>
            </a:spcBef>
            <a:spcAft>
              <a:spcPct val="15000"/>
            </a:spcAft>
            <a:buChar char="•"/>
          </a:pPr>
          <a:r>
            <a:rPr lang="en-US" sz="2300" kern="1200"/>
            <a:t>Common Practices across all 988 Lines: crisis assessments, referrals, follow-ups, and training.</a:t>
          </a:r>
        </a:p>
        <a:p>
          <a:pPr marL="228600" lvl="1" indent="-228600" algn="l" defTabSz="1022350">
            <a:lnSpc>
              <a:spcPct val="90000"/>
            </a:lnSpc>
            <a:spcBef>
              <a:spcPct val="0"/>
            </a:spcBef>
            <a:spcAft>
              <a:spcPct val="15000"/>
            </a:spcAft>
            <a:buChar char="•"/>
          </a:pPr>
          <a:r>
            <a:rPr lang="en-US" sz="2300" kern="1200"/>
            <a:t>988 Funding as a Public Good.</a:t>
          </a:r>
        </a:p>
        <a:p>
          <a:pPr marL="228600" lvl="1" indent="-228600" algn="l" defTabSz="1022350">
            <a:lnSpc>
              <a:spcPct val="90000"/>
            </a:lnSpc>
            <a:spcBef>
              <a:spcPct val="0"/>
            </a:spcBef>
            <a:spcAft>
              <a:spcPct val="15000"/>
            </a:spcAft>
            <a:buChar char="•"/>
          </a:pPr>
          <a:r>
            <a:rPr lang="en-US" sz="2300" kern="1200"/>
            <a:t>Care Coordination with other crisis services (mobile crisis, preadmission screening, behavioral health urgent care centers, and crisis stabilization units).</a:t>
          </a:r>
        </a:p>
        <a:p>
          <a:pPr marL="228600" lvl="1" indent="-228600" algn="l" defTabSz="1022350">
            <a:lnSpc>
              <a:spcPct val="90000"/>
            </a:lnSpc>
            <a:spcBef>
              <a:spcPct val="0"/>
            </a:spcBef>
            <a:spcAft>
              <a:spcPct val="15000"/>
            </a:spcAft>
            <a:buChar char="•"/>
          </a:pPr>
          <a:r>
            <a:rPr lang="en-US" sz="2300" kern="1200"/>
            <a:t>Coordination with 911: (1) active rescues, (2) public education on calling 911 vs 988 development.</a:t>
          </a:r>
        </a:p>
        <a:p>
          <a:pPr marL="228600" lvl="1" indent="-228600" algn="l" defTabSz="1022350">
            <a:lnSpc>
              <a:spcPct val="90000"/>
            </a:lnSpc>
            <a:spcBef>
              <a:spcPct val="0"/>
            </a:spcBef>
            <a:spcAft>
              <a:spcPct val="15000"/>
            </a:spcAft>
            <a:buChar char="•"/>
          </a:pPr>
          <a:r>
            <a:rPr lang="en-US" sz="2300" kern="1200"/>
            <a:t>Development of 988 Marketing plan in partnership with stakeholders.</a:t>
          </a:r>
        </a:p>
      </dsp:txBody>
      <dsp:txXfrm>
        <a:off x="3819257" y="36736"/>
        <a:ext cx="7603086" cy="473189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49AF3F-0201-4A56-BCC1-6B9EA66FD09D}">
      <dsp:nvSpPr>
        <dsp:cNvPr id="0" name=""/>
        <dsp:cNvSpPr/>
      </dsp:nvSpPr>
      <dsp:spPr>
        <a:xfrm>
          <a:off x="5429" y="1569241"/>
          <a:ext cx="2935561" cy="148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60960" rIns="170688" bIns="60960" numCol="1" spcCol="1270" anchor="ctr" anchorCtr="0">
          <a:noAutofit/>
        </a:bodyPr>
        <a:lstStyle/>
        <a:p>
          <a:pPr marL="0" lvl="0" indent="0" algn="r" defTabSz="1066800">
            <a:lnSpc>
              <a:spcPct val="90000"/>
            </a:lnSpc>
            <a:spcBef>
              <a:spcPct val="0"/>
            </a:spcBef>
            <a:spcAft>
              <a:spcPct val="35000"/>
            </a:spcAft>
            <a:buNone/>
          </a:pPr>
          <a:r>
            <a:rPr lang="en-US" sz="2400" b="1" kern="1200">
              <a:latin typeface="+mj-lt"/>
            </a:rPr>
            <a:t>Calendar Year 2023 </a:t>
          </a:r>
          <a:r>
            <a:rPr lang="en-US" sz="2400" b="0" kern="1200">
              <a:solidFill>
                <a:schemeClr val="accent3"/>
              </a:solidFill>
              <a:latin typeface="+mj-lt"/>
            </a:rPr>
            <a:t>Engaging Stakeholders and Marketing</a:t>
          </a:r>
        </a:p>
      </dsp:txBody>
      <dsp:txXfrm>
        <a:off x="5429" y="1569241"/>
        <a:ext cx="2935561" cy="1485000"/>
      </dsp:txXfrm>
    </dsp:sp>
    <dsp:sp modelId="{F3B46370-72AF-489C-A1BE-8AC91DECBD8E}">
      <dsp:nvSpPr>
        <dsp:cNvPr id="0" name=""/>
        <dsp:cNvSpPr/>
      </dsp:nvSpPr>
      <dsp:spPr>
        <a:xfrm>
          <a:off x="2940991" y="37834"/>
          <a:ext cx="556209" cy="4547812"/>
        </a:xfrm>
        <a:prstGeom prst="leftBrace">
          <a:avLst>
            <a:gd name="adj1" fmla="val 35000"/>
            <a:gd name="adj2" fmla="val 5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5BFD557-C8B1-4520-8733-107AB373B059}">
      <dsp:nvSpPr>
        <dsp:cNvPr id="0" name=""/>
        <dsp:cNvSpPr/>
      </dsp:nvSpPr>
      <dsp:spPr>
        <a:xfrm>
          <a:off x="3719684" y="37834"/>
          <a:ext cx="7564446" cy="4547812"/>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n-US" sz="2400" kern="1200"/>
            <a:t>Michigan 988 Chat and Text Implementation.</a:t>
          </a:r>
        </a:p>
        <a:p>
          <a:pPr marL="228600" lvl="1" indent="-228600" algn="l" defTabSz="1066800">
            <a:lnSpc>
              <a:spcPct val="90000"/>
            </a:lnSpc>
            <a:spcBef>
              <a:spcPct val="0"/>
            </a:spcBef>
            <a:spcAft>
              <a:spcPct val="15000"/>
            </a:spcAft>
            <a:buChar char="•"/>
          </a:pPr>
          <a:r>
            <a:rPr lang="en-US" sz="2400" kern="1200"/>
            <a:t>Coordination with 911: (2) implement public education on calling 911 vs 988, and (3) 911 Diversion to 988 Best Practice development.</a:t>
          </a:r>
        </a:p>
        <a:p>
          <a:pPr marL="228600" lvl="1" indent="-228600" algn="l" defTabSz="1066800">
            <a:lnSpc>
              <a:spcPct val="90000"/>
            </a:lnSpc>
            <a:spcBef>
              <a:spcPct val="0"/>
            </a:spcBef>
            <a:spcAft>
              <a:spcPct val="15000"/>
            </a:spcAft>
            <a:buChar char="•"/>
          </a:pPr>
          <a:r>
            <a:rPr lang="en-US" sz="2400" kern="1200"/>
            <a:t>988 Funding as a Public Good.</a:t>
          </a:r>
        </a:p>
        <a:p>
          <a:pPr marL="228600" lvl="1" indent="-228600" algn="l" defTabSz="1066800">
            <a:lnSpc>
              <a:spcPct val="90000"/>
            </a:lnSpc>
            <a:spcBef>
              <a:spcPct val="0"/>
            </a:spcBef>
            <a:spcAft>
              <a:spcPct val="15000"/>
            </a:spcAft>
            <a:buChar char="•"/>
          </a:pPr>
          <a:r>
            <a:rPr lang="en-US" sz="2400" kern="1200"/>
            <a:t>Targeted Outreach and support for high-risk callers: follow ups and marketing.</a:t>
          </a:r>
        </a:p>
        <a:p>
          <a:pPr marL="228600" lvl="1" indent="-228600" algn="l" defTabSz="1066800">
            <a:lnSpc>
              <a:spcPct val="90000"/>
            </a:lnSpc>
            <a:spcBef>
              <a:spcPct val="0"/>
            </a:spcBef>
            <a:spcAft>
              <a:spcPct val="15000"/>
            </a:spcAft>
            <a:buChar char="•"/>
          </a:pPr>
          <a:r>
            <a:rPr lang="en-US" sz="2400" b="0" i="0" kern="1200" baseline="0"/>
            <a:t>Listening Sessions with people from typically underserved groups.</a:t>
          </a:r>
          <a:endParaRPr lang="en-US" sz="2400" kern="1200"/>
        </a:p>
        <a:p>
          <a:pPr marL="228600" lvl="1" indent="-228600" algn="l" defTabSz="1066800">
            <a:lnSpc>
              <a:spcPct val="90000"/>
            </a:lnSpc>
            <a:spcBef>
              <a:spcPct val="0"/>
            </a:spcBef>
            <a:spcAft>
              <a:spcPct val="15000"/>
            </a:spcAft>
            <a:buChar char="•"/>
          </a:pPr>
          <a:r>
            <a:rPr lang="en-US" sz="2400" kern="1200"/>
            <a:t>General Marketing Campaign implementation through use of trusted community partners/communication channels.</a:t>
          </a:r>
        </a:p>
      </dsp:txBody>
      <dsp:txXfrm>
        <a:off x="3719684" y="37834"/>
        <a:ext cx="7564446" cy="454781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1028C4-8BED-431F-B054-5AAC9C2C1AE3}">
      <dsp:nvSpPr>
        <dsp:cNvPr id="0" name=""/>
        <dsp:cNvSpPr/>
      </dsp:nvSpPr>
      <dsp:spPr>
        <a:xfrm>
          <a:off x="0" y="84136"/>
          <a:ext cx="6263640" cy="50368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b="1" kern="1200" dirty="0">
              <a:latin typeface="+mn-lt"/>
            </a:rPr>
            <a:t>Advisory Group</a:t>
          </a:r>
        </a:p>
      </dsp:txBody>
      <dsp:txXfrm>
        <a:off x="24588" y="108724"/>
        <a:ext cx="6214464" cy="454509"/>
      </dsp:txXfrm>
    </dsp:sp>
    <dsp:sp modelId="{CF153E44-D7D1-45E7-AE75-23202CC6B5E4}">
      <dsp:nvSpPr>
        <dsp:cNvPr id="0" name=""/>
        <dsp:cNvSpPr/>
      </dsp:nvSpPr>
      <dsp:spPr>
        <a:xfrm>
          <a:off x="0" y="587821"/>
          <a:ext cx="6263640" cy="8259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6670" rIns="149352" bIns="26670" numCol="1" spcCol="1270" anchor="t" anchorCtr="0">
          <a:noAutofit/>
        </a:bodyPr>
        <a:lstStyle/>
        <a:p>
          <a:pPr marL="171450" lvl="1" indent="-171450" algn="l" defTabSz="711200" rtl="0">
            <a:lnSpc>
              <a:spcPct val="90000"/>
            </a:lnSpc>
            <a:spcBef>
              <a:spcPct val="0"/>
            </a:spcBef>
            <a:spcAft>
              <a:spcPct val="20000"/>
            </a:spcAft>
            <a:buChar char="•"/>
          </a:pPr>
          <a:r>
            <a:rPr lang="en-US" sz="1600" kern="1200">
              <a:latin typeface="+mn-lt"/>
            </a:rPr>
            <a:t>People with lived experience </a:t>
          </a:r>
        </a:p>
        <a:p>
          <a:pPr marL="171450" lvl="1" indent="-171450" algn="l" defTabSz="711200">
            <a:lnSpc>
              <a:spcPct val="90000"/>
            </a:lnSpc>
            <a:spcBef>
              <a:spcPct val="0"/>
            </a:spcBef>
            <a:spcAft>
              <a:spcPct val="20000"/>
            </a:spcAft>
            <a:buChar char="•"/>
          </a:pPr>
          <a:r>
            <a:rPr lang="en-US" sz="1600" kern="1200" dirty="0">
              <a:latin typeface="+mn-lt"/>
            </a:rPr>
            <a:t>Law enforcement and fire service representatives</a:t>
          </a:r>
        </a:p>
        <a:p>
          <a:pPr marL="171450" lvl="1" indent="-171450" algn="l" defTabSz="711200" rtl="0">
            <a:lnSpc>
              <a:spcPct val="90000"/>
            </a:lnSpc>
            <a:spcBef>
              <a:spcPct val="0"/>
            </a:spcBef>
            <a:spcAft>
              <a:spcPct val="20000"/>
            </a:spcAft>
            <a:buChar char="•"/>
          </a:pPr>
          <a:r>
            <a:rPr lang="en-US" sz="1600" kern="1200">
              <a:latin typeface="+mn-lt"/>
            </a:rPr>
            <a:t>Other stakeholders </a:t>
          </a:r>
        </a:p>
      </dsp:txBody>
      <dsp:txXfrm>
        <a:off x="0" y="587821"/>
        <a:ext cx="6263640" cy="825930"/>
      </dsp:txXfrm>
    </dsp:sp>
    <dsp:sp modelId="{6857B1A9-9081-4B89-8B94-3E666459BA54}">
      <dsp:nvSpPr>
        <dsp:cNvPr id="0" name=""/>
        <dsp:cNvSpPr/>
      </dsp:nvSpPr>
      <dsp:spPr>
        <a:xfrm>
          <a:off x="0" y="1413751"/>
          <a:ext cx="6263640" cy="503685"/>
        </a:xfrm>
        <a:prstGeom prst="roundRect">
          <a:avLst/>
        </a:prstGeom>
        <a:solidFill>
          <a:schemeClr val="accent3">
            <a:hueOff val="-6561211"/>
            <a:satOff val="-8857"/>
            <a:lumOff val="774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b="1" kern="1200" dirty="0">
              <a:latin typeface="+mn-lt"/>
            </a:rPr>
            <a:t>Marketing Channels</a:t>
          </a:r>
        </a:p>
      </dsp:txBody>
      <dsp:txXfrm>
        <a:off x="24588" y="1438339"/>
        <a:ext cx="6214464" cy="454509"/>
      </dsp:txXfrm>
    </dsp:sp>
    <dsp:sp modelId="{7E2A5E66-6362-4838-9231-A1DB0A94CFA4}">
      <dsp:nvSpPr>
        <dsp:cNvPr id="0" name=""/>
        <dsp:cNvSpPr/>
      </dsp:nvSpPr>
      <dsp:spPr>
        <a:xfrm>
          <a:off x="0" y="1917436"/>
          <a:ext cx="6263640" cy="14779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6670" rIns="149352" bIns="26670" numCol="1" spcCol="1270" anchor="t" anchorCtr="0">
          <a:noAutofit/>
        </a:bodyPr>
        <a:lstStyle/>
        <a:p>
          <a:pPr marL="171450" lvl="1" indent="-171450" algn="l" defTabSz="711200" rtl="0">
            <a:lnSpc>
              <a:spcPct val="90000"/>
            </a:lnSpc>
            <a:spcBef>
              <a:spcPct val="0"/>
            </a:spcBef>
            <a:spcAft>
              <a:spcPct val="20000"/>
            </a:spcAft>
            <a:buChar char="•"/>
          </a:pPr>
          <a:r>
            <a:rPr lang="en-US" sz="1600" b="0" i="0" kern="1200" baseline="0" dirty="0">
              <a:latin typeface="+mn-lt"/>
            </a:rPr>
            <a:t>Michigan’s initial public awareness approach targets people most at risk for behavioral health crisis through communication channels via trusted community partners such as community groups, advocacy organizations, and allied professionals. </a:t>
          </a:r>
          <a:endParaRPr lang="en-US" sz="1600" kern="1200" dirty="0">
            <a:latin typeface="+mn-lt"/>
          </a:endParaRPr>
        </a:p>
        <a:p>
          <a:pPr marL="171450" lvl="1" indent="-171450" algn="l" defTabSz="711200">
            <a:lnSpc>
              <a:spcPct val="90000"/>
            </a:lnSpc>
            <a:spcBef>
              <a:spcPct val="0"/>
            </a:spcBef>
            <a:spcAft>
              <a:spcPct val="20000"/>
            </a:spcAft>
            <a:buChar char="•"/>
          </a:pPr>
          <a:r>
            <a:rPr lang="en-US" sz="1600" kern="1200">
              <a:latin typeface="+mn-lt"/>
            </a:rPr>
            <a:t>Develop a p</a:t>
          </a:r>
          <a:r>
            <a:rPr lang="en-US" sz="1600" b="0" i="0" kern="1200" baseline="0">
              <a:latin typeface="+mn-lt"/>
            </a:rPr>
            <a:t>ublic awareness/ marketing plan which will identify existing channels such as newsletters, websites, and conferences.</a:t>
          </a:r>
          <a:endParaRPr lang="en-US" sz="1600" kern="1200">
            <a:latin typeface="+mn-lt"/>
          </a:endParaRPr>
        </a:p>
      </dsp:txBody>
      <dsp:txXfrm>
        <a:off x="0" y="1917436"/>
        <a:ext cx="6263640" cy="1477980"/>
      </dsp:txXfrm>
    </dsp:sp>
    <dsp:sp modelId="{F7E2A21C-799D-48CB-A769-B50FF550BCB8}">
      <dsp:nvSpPr>
        <dsp:cNvPr id="0" name=""/>
        <dsp:cNvSpPr/>
      </dsp:nvSpPr>
      <dsp:spPr>
        <a:xfrm>
          <a:off x="0" y="3351172"/>
          <a:ext cx="6263640" cy="503685"/>
        </a:xfrm>
        <a:prstGeom prst="roundRect">
          <a:avLst/>
        </a:prstGeom>
        <a:solidFill>
          <a:schemeClr val="accent3">
            <a:hueOff val="-13122423"/>
            <a:satOff val="-17715"/>
            <a:lumOff val="1549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en-US" sz="2100" b="1" kern="1200" dirty="0">
              <a:latin typeface="+mn-lt"/>
            </a:rPr>
            <a:t>Tailoring 988 Support to all Michiganders</a:t>
          </a:r>
        </a:p>
      </dsp:txBody>
      <dsp:txXfrm>
        <a:off x="24588" y="3375760"/>
        <a:ext cx="6214464" cy="454509"/>
      </dsp:txXfrm>
    </dsp:sp>
    <dsp:sp modelId="{9273DA82-83C9-4E58-A02B-656D900E1703}">
      <dsp:nvSpPr>
        <dsp:cNvPr id="0" name=""/>
        <dsp:cNvSpPr/>
      </dsp:nvSpPr>
      <dsp:spPr>
        <a:xfrm>
          <a:off x="0" y="3899101"/>
          <a:ext cx="6263640" cy="15214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a:latin typeface="+mn-lt"/>
            </a:rPr>
            <a:t>Two listening sessions were held with people who have experienced suicidal thoughts or behaviors, accessed crisis services, contacted a crisis line, or lost a loved one to suicide.</a:t>
          </a:r>
        </a:p>
        <a:p>
          <a:pPr marL="171450" lvl="1" indent="-171450" algn="l" defTabSz="711200">
            <a:lnSpc>
              <a:spcPct val="90000"/>
            </a:lnSpc>
            <a:spcBef>
              <a:spcPct val="0"/>
            </a:spcBef>
            <a:spcAft>
              <a:spcPct val="20000"/>
            </a:spcAft>
            <a:buChar char="•"/>
          </a:pPr>
          <a:r>
            <a:rPr lang="en-US" sz="1600" b="0" i="0" kern="1200" baseline="0" dirty="0">
              <a:latin typeface="+mn-lt"/>
            </a:rPr>
            <a:t>MDHHS will host listening sessions with </a:t>
          </a:r>
          <a:r>
            <a:rPr lang="en-US" sz="1600" kern="1200" dirty="0">
              <a:latin typeface="+mn-lt"/>
            </a:rPr>
            <a:t>underserved groups and high-risk individuals. </a:t>
          </a:r>
        </a:p>
        <a:p>
          <a:pPr marL="171450" lvl="1" indent="-171450" algn="l" defTabSz="711200" rtl="0">
            <a:lnSpc>
              <a:spcPct val="90000"/>
            </a:lnSpc>
            <a:spcBef>
              <a:spcPct val="0"/>
            </a:spcBef>
            <a:spcAft>
              <a:spcPct val="20000"/>
            </a:spcAft>
            <a:buChar char="•"/>
          </a:pPr>
          <a:r>
            <a:rPr lang="en-US" sz="1600" kern="1200" dirty="0">
              <a:latin typeface="+mn-lt"/>
              <a:cs typeface="Calibri" panose="020F0502020204030204" pitchFamily="34" charset="0"/>
            </a:rPr>
            <a:t>We are working with Federally Recognized Tribal Nations around 988.</a:t>
          </a:r>
        </a:p>
      </dsp:txBody>
      <dsp:txXfrm>
        <a:off x="0" y="3899101"/>
        <a:ext cx="6263640" cy="152145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22628C-AB30-473F-A262-F6E8C4260EBB}">
      <dsp:nvSpPr>
        <dsp:cNvPr id="0" name=""/>
        <dsp:cNvSpPr/>
      </dsp:nvSpPr>
      <dsp:spPr>
        <a:xfrm>
          <a:off x="0" y="0"/>
          <a:ext cx="6965540" cy="0"/>
        </a:xfrm>
        <a:prstGeom prst="line">
          <a:avLst/>
        </a:prstGeom>
        <a:solidFill>
          <a:schemeClr val="accent1">
            <a:shade val="50000"/>
            <a:hueOff val="0"/>
            <a:satOff val="0"/>
            <a:lumOff val="0"/>
            <a:alphaOff val="0"/>
          </a:schemeClr>
        </a:solidFill>
        <a:ln w="12700" cap="flat" cmpd="sng" algn="ctr">
          <a:solidFill>
            <a:schemeClr val="accent1">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EF59D6B-C1F1-4434-B027-FC44D1A5F473}">
      <dsp:nvSpPr>
        <dsp:cNvPr id="0" name=""/>
        <dsp:cNvSpPr/>
      </dsp:nvSpPr>
      <dsp:spPr>
        <a:xfrm>
          <a:off x="0" y="0"/>
          <a:ext cx="1393108" cy="29115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b="1" kern="1200" dirty="0"/>
            <a:t>Priority Focus areas</a:t>
          </a:r>
        </a:p>
      </dsp:txBody>
      <dsp:txXfrm>
        <a:off x="0" y="0"/>
        <a:ext cx="1393108" cy="2911577"/>
      </dsp:txXfrm>
    </dsp:sp>
    <dsp:sp modelId="{82EB6EDC-00D2-438C-B01E-ED5DFA3DF8F7}">
      <dsp:nvSpPr>
        <dsp:cNvPr id="0" name=""/>
        <dsp:cNvSpPr/>
      </dsp:nvSpPr>
      <dsp:spPr>
        <a:xfrm>
          <a:off x="1497591" y="45493"/>
          <a:ext cx="3298719" cy="909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100000"/>
            </a:lnSpc>
            <a:spcBef>
              <a:spcPct val="0"/>
            </a:spcBef>
            <a:spcAft>
              <a:spcPct val="35000"/>
            </a:spcAft>
            <a:buNone/>
          </a:pPr>
          <a:r>
            <a:rPr lang="en-US" sz="2300" kern="1200" dirty="0"/>
            <a:t>Social Connectedness</a:t>
          </a:r>
        </a:p>
      </dsp:txBody>
      <dsp:txXfrm>
        <a:off x="1497591" y="45493"/>
        <a:ext cx="3298719" cy="909867"/>
      </dsp:txXfrm>
    </dsp:sp>
    <dsp:sp modelId="{23D59CEB-BD83-4A69-97F5-CC5206723954}">
      <dsp:nvSpPr>
        <dsp:cNvPr id="0" name=""/>
        <dsp:cNvSpPr/>
      </dsp:nvSpPr>
      <dsp:spPr>
        <a:xfrm>
          <a:off x="1393108" y="955361"/>
          <a:ext cx="557243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0142A6-EA44-413E-9173-F373A5D2A139}">
      <dsp:nvSpPr>
        <dsp:cNvPr id="0" name=""/>
        <dsp:cNvSpPr/>
      </dsp:nvSpPr>
      <dsp:spPr>
        <a:xfrm>
          <a:off x="1497591" y="1000854"/>
          <a:ext cx="2681732" cy="909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100000"/>
            </a:lnSpc>
            <a:spcBef>
              <a:spcPct val="0"/>
            </a:spcBef>
            <a:spcAft>
              <a:spcPct val="35000"/>
            </a:spcAft>
            <a:buNone/>
          </a:pPr>
          <a:r>
            <a:rPr lang="en-US" sz="2300" kern="1200"/>
            <a:t>Community Linkages</a:t>
          </a:r>
        </a:p>
      </dsp:txBody>
      <dsp:txXfrm>
        <a:off x="1497591" y="1000854"/>
        <a:ext cx="2681732" cy="909867"/>
      </dsp:txXfrm>
    </dsp:sp>
    <dsp:sp modelId="{77DF45D4-A398-4261-9027-93CBEB025908}">
      <dsp:nvSpPr>
        <dsp:cNvPr id="0" name=""/>
        <dsp:cNvSpPr/>
      </dsp:nvSpPr>
      <dsp:spPr>
        <a:xfrm>
          <a:off x="1393108" y="1910722"/>
          <a:ext cx="557243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DE5CE63-6241-47B4-BE21-216B14A138A7}">
      <dsp:nvSpPr>
        <dsp:cNvPr id="0" name=""/>
        <dsp:cNvSpPr/>
      </dsp:nvSpPr>
      <dsp:spPr>
        <a:xfrm>
          <a:off x="1497591" y="1956216"/>
          <a:ext cx="2681732" cy="909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100000"/>
            </a:lnSpc>
            <a:spcBef>
              <a:spcPct val="0"/>
            </a:spcBef>
            <a:spcAft>
              <a:spcPct val="35000"/>
            </a:spcAft>
            <a:buNone/>
          </a:pPr>
          <a:r>
            <a:rPr lang="en-US" sz="2300" kern="1200" dirty="0"/>
            <a:t>Environment </a:t>
          </a:r>
        </a:p>
      </dsp:txBody>
      <dsp:txXfrm>
        <a:off x="1497591" y="1956216"/>
        <a:ext cx="2681732" cy="909867"/>
      </dsp:txXfrm>
    </dsp:sp>
    <dsp:sp modelId="{F237C764-2A35-4BBE-853F-ABA67AA0A438}">
      <dsp:nvSpPr>
        <dsp:cNvPr id="0" name=""/>
        <dsp:cNvSpPr/>
      </dsp:nvSpPr>
      <dsp:spPr>
        <a:xfrm>
          <a:off x="1393108" y="2866084"/>
          <a:ext cx="557243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CCF5341-238E-49F2-A206-42D52D6B7366}">
      <dsp:nvSpPr>
        <dsp:cNvPr id="0" name=""/>
        <dsp:cNvSpPr/>
      </dsp:nvSpPr>
      <dsp:spPr>
        <a:xfrm>
          <a:off x="0" y="2911577"/>
          <a:ext cx="6965540" cy="0"/>
        </a:xfrm>
        <a:prstGeom prst="line">
          <a:avLst/>
        </a:prstGeom>
        <a:solidFill>
          <a:schemeClr val="accent1">
            <a:shade val="50000"/>
            <a:hueOff val="69465"/>
            <a:satOff val="-12820"/>
            <a:lumOff val="43211"/>
            <a:alphaOff val="0"/>
          </a:schemeClr>
        </a:solidFill>
        <a:ln w="12700" cap="flat" cmpd="sng" algn="ctr">
          <a:solidFill>
            <a:schemeClr val="accent1">
              <a:shade val="50000"/>
              <a:hueOff val="69465"/>
              <a:satOff val="-12820"/>
              <a:lumOff val="4321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92871B-5A7E-4914-BB83-3E7D833AD20B}">
      <dsp:nvSpPr>
        <dsp:cNvPr id="0" name=""/>
        <dsp:cNvSpPr/>
      </dsp:nvSpPr>
      <dsp:spPr>
        <a:xfrm>
          <a:off x="0" y="2911577"/>
          <a:ext cx="1393108" cy="29115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b="1" kern="1200" dirty="0"/>
            <a:t>Our Approach</a:t>
          </a:r>
        </a:p>
      </dsp:txBody>
      <dsp:txXfrm>
        <a:off x="0" y="2911577"/>
        <a:ext cx="1393108" cy="2911577"/>
      </dsp:txXfrm>
    </dsp:sp>
    <dsp:sp modelId="{907DF58F-BF6D-4E78-A5E2-E42B93A4AF06}">
      <dsp:nvSpPr>
        <dsp:cNvPr id="0" name=""/>
        <dsp:cNvSpPr/>
      </dsp:nvSpPr>
      <dsp:spPr>
        <a:xfrm>
          <a:off x="1497591" y="3043792"/>
          <a:ext cx="1961526" cy="26443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100000"/>
            </a:lnSpc>
            <a:spcBef>
              <a:spcPct val="0"/>
            </a:spcBef>
            <a:spcAft>
              <a:spcPct val="35000"/>
            </a:spcAft>
            <a:buNone/>
          </a:pPr>
          <a:r>
            <a:rPr lang="en-US" sz="2300" kern="1200" dirty="0"/>
            <a:t>Utilizing our stakeholder's network to: </a:t>
          </a:r>
        </a:p>
      </dsp:txBody>
      <dsp:txXfrm>
        <a:off x="1497591" y="3043792"/>
        <a:ext cx="1961526" cy="2644303"/>
      </dsp:txXfrm>
    </dsp:sp>
    <dsp:sp modelId="{BA06104F-7883-4993-B796-E957863367CC}">
      <dsp:nvSpPr>
        <dsp:cNvPr id="0" name=""/>
        <dsp:cNvSpPr/>
      </dsp:nvSpPr>
      <dsp:spPr>
        <a:xfrm>
          <a:off x="3563600" y="3043792"/>
          <a:ext cx="3204509" cy="6948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mn-lt"/>
            </a:rPr>
            <a:t>Gain insight on the communities that have the most need.</a:t>
          </a:r>
        </a:p>
      </dsp:txBody>
      <dsp:txXfrm>
        <a:off x="3563600" y="3043792"/>
        <a:ext cx="3204509" cy="694819"/>
      </dsp:txXfrm>
    </dsp:sp>
    <dsp:sp modelId="{7853A35D-44EE-495B-8532-0F74DA78F11B}">
      <dsp:nvSpPr>
        <dsp:cNvPr id="0" name=""/>
        <dsp:cNvSpPr/>
      </dsp:nvSpPr>
      <dsp:spPr>
        <a:xfrm>
          <a:off x="3459117" y="3738612"/>
          <a:ext cx="268173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413FCE8-FC8A-480C-8000-D579093A1F3A}">
      <dsp:nvSpPr>
        <dsp:cNvPr id="0" name=""/>
        <dsp:cNvSpPr/>
      </dsp:nvSpPr>
      <dsp:spPr>
        <a:xfrm>
          <a:off x="3563600" y="3738612"/>
          <a:ext cx="2981604" cy="7147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mn-lt"/>
            </a:rPr>
            <a:t>Identify gaps and barriers in previous marketing efforts.</a:t>
          </a:r>
        </a:p>
      </dsp:txBody>
      <dsp:txXfrm>
        <a:off x="3563600" y="3738612"/>
        <a:ext cx="2981604" cy="714731"/>
      </dsp:txXfrm>
    </dsp:sp>
    <dsp:sp modelId="{5EB823F5-20D9-4CA0-948C-F545D6AE08A3}">
      <dsp:nvSpPr>
        <dsp:cNvPr id="0" name=""/>
        <dsp:cNvSpPr/>
      </dsp:nvSpPr>
      <dsp:spPr>
        <a:xfrm>
          <a:off x="3459117" y="4453343"/>
          <a:ext cx="268173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5E39C8F-EE90-4CFE-AC76-DF012C328E07}">
      <dsp:nvSpPr>
        <dsp:cNvPr id="0" name=""/>
        <dsp:cNvSpPr/>
      </dsp:nvSpPr>
      <dsp:spPr>
        <a:xfrm>
          <a:off x="3563600" y="4453343"/>
          <a:ext cx="3276568" cy="12343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rtl="0">
            <a:lnSpc>
              <a:spcPct val="90000"/>
            </a:lnSpc>
            <a:spcBef>
              <a:spcPct val="0"/>
            </a:spcBef>
            <a:spcAft>
              <a:spcPct val="35000"/>
            </a:spcAft>
            <a:buNone/>
          </a:pPr>
          <a:r>
            <a:rPr lang="en-US" sz="1800" b="0" kern="1200" dirty="0">
              <a:latin typeface="+mn-lt"/>
            </a:rPr>
            <a:t>Encourage Stakeholders to connect 988 services within their already trusted channels to encourage groups to utilize 988. </a:t>
          </a:r>
        </a:p>
      </dsp:txBody>
      <dsp:txXfrm>
        <a:off x="3563600" y="4453343"/>
        <a:ext cx="3276568" cy="1234325"/>
      </dsp:txXfrm>
    </dsp:sp>
    <dsp:sp modelId="{6AC47F9C-23EB-4277-BE2A-22AA00E242E1}">
      <dsp:nvSpPr>
        <dsp:cNvPr id="0" name=""/>
        <dsp:cNvSpPr/>
      </dsp:nvSpPr>
      <dsp:spPr>
        <a:xfrm>
          <a:off x="1393108" y="5688096"/>
          <a:ext cx="557243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7.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6DBDFE-DD3D-4291-A404-1B97A83A6EA8}" type="datetimeFigureOut">
              <a:rPr lang="en-US" smtClean="0"/>
              <a:t>2/17/2023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456DE3-4E01-4AFD-AD42-42312842ED89}" type="slidenum">
              <a:rPr lang="en-US" smtClean="0"/>
              <a:t>‹#›</a:t>
            </a:fld>
            <a:endParaRPr lang="en-US"/>
          </a:p>
        </p:txBody>
      </p:sp>
    </p:spTree>
    <p:extLst>
      <p:ext uri="{BB962C8B-B14F-4D97-AF65-F5344CB8AC3E}">
        <p14:creationId xmlns:p14="http://schemas.microsoft.com/office/powerpoint/2010/main" val="7029615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49870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3A05CE-25DF-4B6C-8D28-3506DE2F2E5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3510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3A05CE-25DF-4B6C-8D28-3506DE2F2E5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58876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223A05CE-25DF-4B6C-8D28-3506DE2F2E52}" type="slidenum">
              <a:rPr lang="en-US" smtClean="0"/>
              <a:t>16</a:t>
            </a:fld>
            <a:endParaRPr lang="en-US"/>
          </a:p>
        </p:txBody>
      </p:sp>
    </p:spTree>
    <p:extLst>
      <p:ext uri="{BB962C8B-B14F-4D97-AF65-F5344CB8AC3E}">
        <p14:creationId xmlns:p14="http://schemas.microsoft.com/office/powerpoint/2010/main" val="8288823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3A05CE-25DF-4B6C-8D28-3506DE2F2E5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579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3A05CE-25DF-4B6C-8D28-3506DE2F2E5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87066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3A05CE-25DF-4B6C-8D28-3506DE2F2E5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18196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3A05CE-25DF-4B6C-8D28-3506DE2F2E5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660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3A05CE-25DF-4B6C-8D28-3506DE2F2E5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30492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3A05CE-25DF-4B6C-8D28-3506DE2F2E5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6997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191F3E-A339-4849-A20C-74C0FD4367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3537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471B62-B792-4D94-A2F0-78015B42E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6772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6456DE3-4E01-4AFD-AD42-42312842ED89}" type="slidenum">
              <a:rPr lang="en-US" smtClean="0"/>
              <a:t>5</a:t>
            </a:fld>
            <a:endParaRPr lang="en-US"/>
          </a:p>
        </p:txBody>
      </p:sp>
    </p:spTree>
    <p:extLst>
      <p:ext uri="{BB962C8B-B14F-4D97-AF65-F5344CB8AC3E}">
        <p14:creationId xmlns:p14="http://schemas.microsoft.com/office/powerpoint/2010/main" val="27643606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191F3E-A339-4849-A20C-74C0FD4367B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99277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3A05CE-25DF-4B6C-8D28-3506DE2F2E5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9993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7388" y="1143000"/>
            <a:ext cx="5484812" cy="3086100"/>
          </a:xfrm>
        </p:spPr>
      </p:sp>
      <p:sp>
        <p:nvSpPr>
          <p:cNvPr id="3" name="Notes Placeholder 2"/>
          <p:cNvSpPr>
            <a:spLocks noGrp="1"/>
          </p:cNvSpPr>
          <p:nvPr>
            <p:ph type="body" idx="1"/>
          </p:nvPr>
        </p:nvSpPr>
        <p:spPr/>
        <p:txBody>
          <a:bodyPr/>
          <a:lstStyle/>
          <a:p>
            <a:r>
              <a:rPr lang="en-US"/>
              <a:t>Gryphon Place covers: Van Buren, Calhoun, Kalamazoo, St. Joseph and Cass counties.  Network 180 covers: Kent County. Macomb covers: Macomb</a:t>
            </a:r>
          </a:p>
          <a:p>
            <a:endParaRPr lang="en-US">
              <a:cs typeface="Calibri"/>
            </a:endParaRPr>
          </a:p>
          <a:p>
            <a:r>
              <a:rPr lang="en-US"/>
              <a:t>•This map serves as a visual representation of Michigan’s 988 primary call center coverage area by county.</a:t>
            </a:r>
            <a:endParaRPr lang="en-US">
              <a:cs typeface="Calibri"/>
            </a:endParaRPr>
          </a:p>
          <a:p>
            <a:endParaRPr lang="en-US">
              <a:cs typeface="Calibri"/>
            </a:endParaRPr>
          </a:p>
          <a:p>
            <a:r>
              <a:rPr lang="en-US"/>
              <a:t>•Again, as just mentioned– </a:t>
            </a:r>
            <a:r>
              <a:rPr lang="en-US" err="1"/>
              <a:t>MiCAL</a:t>
            </a:r>
            <a:r>
              <a:rPr lang="en-US"/>
              <a:t>, or Common Ground, is primarily responsible for answering 988 calls statewide except in Calhoun, Cass, Kalamazoo, Kent, Macomb, St. Joseph, &amp; Van Buren counties where, three regional call centers provide primary coverage and, </a:t>
            </a:r>
            <a:r>
              <a:rPr lang="en-US" err="1"/>
              <a:t>MiCAL</a:t>
            </a:r>
            <a:r>
              <a:rPr lang="en-US"/>
              <a:t> provides backup call coverage to the existing 988 call centers.</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223A05CE-25DF-4B6C-8D28-3506DE2F2E52}" type="slidenum">
              <a:rPr lang="en-US" smtClean="0"/>
              <a:t>8</a:t>
            </a:fld>
            <a:endParaRPr lang="en-US"/>
          </a:p>
        </p:txBody>
      </p:sp>
    </p:spTree>
    <p:extLst>
      <p:ext uri="{BB962C8B-B14F-4D97-AF65-F5344CB8AC3E}">
        <p14:creationId xmlns:p14="http://schemas.microsoft.com/office/powerpoint/2010/main" val="39605563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50B8AE-CB90-43F9-9918-83AF060E6E0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3539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6456DE3-4E01-4AFD-AD42-42312842ED89}" type="slidenum">
              <a:rPr lang="en-US" smtClean="0"/>
              <a:t>11</a:t>
            </a:fld>
            <a:endParaRPr lang="en-US"/>
          </a:p>
        </p:txBody>
      </p:sp>
    </p:spTree>
    <p:extLst>
      <p:ext uri="{BB962C8B-B14F-4D97-AF65-F5344CB8AC3E}">
        <p14:creationId xmlns:p14="http://schemas.microsoft.com/office/powerpoint/2010/main" val="1053539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8958BB2-8E44-4E93-9FE2-F6F9D6459BBA}" type="datetime1">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2963455575"/>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EE901B0-47DC-46C4-9B8F-6605B60542D6}" type="datetime1">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3153509570"/>
      </p:ext>
    </p:extLst>
  </p:cSld>
  <p:clrMapOvr>
    <a:masterClrMapping/>
  </p:clrMapOvr>
  <p:transition spd="slow">
    <p:push dir="u"/>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711BF6-5BB5-4814-AFB1-972E60F58ACC}"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348639830"/>
      </p:ext>
    </p:extLst>
  </p:cSld>
  <p:clrMapOvr>
    <a:masterClrMapping/>
  </p:clrMapOvr>
  <p:transition spd="slow">
    <p:push dir="u"/>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899"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199"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711BF6-5BB5-4814-AFB1-972E60F58ACC}"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461244494"/>
      </p:ext>
    </p:extLst>
  </p:cSld>
  <p:clrMapOvr>
    <a:masterClrMapping/>
  </p:clrMapOvr>
  <p:transition spd="slow">
    <p:push dir="u"/>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Divider 5.2">
    <p:bg>
      <p:bgPr>
        <a:solidFill>
          <a:srgbClr val="00BBF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5172" y="2227616"/>
            <a:ext cx="7556276" cy="2402774"/>
          </a:xfrm>
        </p:spPr>
        <p:txBody>
          <a:bodyPr>
            <a:spAutoFit/>
          </a:bodyPr>
          <a:lstStyle>
            <a:lvl1pPr algn="l">
              <a:lnSpc>
                <a:spcPct val="70000"/>
              </a:lnSpc>
              <a:defRPr sz="6999" b="0" i="0">
                <a:solidFill>
                  <a:schemeClr val="tx1"/>
                </a:solidFill>
              </a:defRPr>
            </a:lvl1pPr>
          </a:lstStyle>
          <a:p>
            <a:r>
              <a:rPr lang="en-AU"/>
              <a:t>MAX 70pt</a:t>
            </a:r>
            <a:br>
              <a:rPr lang="en-AU"/>
            </a:br>
            <a:r>
              <a:rPr lang="en-AU"/>
              <a:t>MIN 50pt </a:t>
            </a:r>
            <a:br>
              <a:rPr lang="en-AU"/>
            </a:br>
            <a:r>
              <a:rPr lang="en-AU"/>
              <a:t>MAX 5 LINES</a:t>
            </a:r>
            <a:endParaRPr lang="en-US"/>
          </a:p>
        </p:txBody>
      </p:sp>
      <p:sp>
        <p:nvSpPr>
          <p:cNvPr id="3" name="Footer Placeholder 2"/>
          <p:cNvSpPr>
            <a:spLocks noGrp="1"/>
          </p:cNvSpPr>
          <p:nvPr>
            <p:ph type="ftr" sz="quarter" idx="10"/>
          </p:nvPr>
        </p:nvSpPr>
        <p:spPr/>
        <p:txBody>
          <a:bodyPr/>
          <a:lstStyle/>
          <a:p>
            <a:r>
              <a:rPr lang="en-US"/>
              <a:t>Copyright © 2018 Accenture. All rights reserved.</a:t>
            </a:r>
            <a:endParaRPr lang="en-AU"/>
          </a:p>
        </p:txBody>
      </p:sp>
      <p:sp>
        <p:nvSpPr>
          <p:cNvPr id="4" name="Slide Number Placeholder 3"/>
          <p:cNvSpPr>
            <a:spLocks noGrp="1"/>
          </p:cNvSpPr>
          <p:nvPr>
            <p:ph type="sldNum" sz="quarter" idx="11"/>
          </p:nvPr>
        </p:nvSpPr>
        <p:spPr/>
        <p:txBody>
          <a:bodyPr/>
          <a:lstStyle/>
          <a:p>
            <a:pPr>
              <a:defRPr/>
            </a:pPr>
            <a:fld id="{90CBDC3A-D49F-4631-A8C7-55D59B33E5FA}" type="slidenum">
              <a:rPr lang="en-US" smtClean="0"/>
              <a:pPr>
                <a:defRPr/>
              </a:pPr>
              <a:t>‹#›</a:t>
            </a:fld>
            <a:endParaRPr lang="en-US"/>
          </a:p>
        </p:txBody>
      </p:sp>
    </p:spTree>
    <p:extLst>
      <p:ext uri="{BB962C8B-B14F-4D97-AF65-F5344CB8AC3E}">
        <p14:creationId xmlns:p14="http://schemas.microsoft.com/office/powerpoint/2010/main" val="1300670685"/>
      </p:ext>
    </p:extLst>
  </p:cSld>
  <p:clrMapOvr>
    <a:masterClrMapping/>
  </p:clrMapOvr>
  <p:transition spd="slow">
    <p:push dir="u"/>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Section intro">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37C10AFE-A1A0-400E-B25F-A15F6675AAB2}"/>
              </a:ext>
            </a:extLst>
          </p:cNvPr>
          <p:cNvSpPr>
            <a:spLocks noGrp="1"/>
          </p:cNvSpPr>
          <p:nvPr>
            <p:ph type="title" hasCustomPrompt="1"/>
          </p:nvPr>
        </p:nvSpPr>
        <p:spPr>
          <a:xfrm>
            <a:off x="382587" y="1828879"/>
            <a:ext cx="5544000" cy="4225688"/>
          </a:xfrm>
        </p:spPr>
        <p:txBody>
          <a:bodyPr>
            <a:noAutofit/>
          </a:bodyPr>
          <a:lstStyle>
            <a:lvl1pPr>
              <a:defRPr sz="5401"/>
            </a:lvl1pPr>
          </a:lstStyle>
          <a:p>
            <a:r>
              <a:rPr lang="en-US"/>
              <a:t>Section introduction</a:t>
            </a:r>
            <a:endParaRPr lang="en-AU"/>
          </a:p>
        </p:txBody>
      </p:sp>
      <p:sp>
        <p:nvSpPr>
          <p:cNvPr id="3" name="Text Placeholder 2">
            <a:extLst>
              <a:ext uri="{FF2B5EF4-FFF2-40B4-BE49-F238E27FC236}">
                <a16:creationId xmlns:a16="http://schemas.microsoft.com/office/drawing/2014/main" id="{6DBBA1B5-C077-429B-B8B5-3E4D80450C23}"/>
              </a:ext>
            </a:extLst>
          </p:cNvPr>
          <p:cNvSpPr>
            <a:spLocks noGrp="1"/>
          </p:cNvSpPr>
          <p:nvPr>
            <p:ph type="body" sz="quarter" idx="14"/>
          </p:nvPr>
        </p:nvSpPr>
        <p:spPr>
          <a:xfrm>
            <a:off x="6275388" y="1828800"/>
            <a:ext cx="5544000" cy="4225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Footer Placeholder 1">
            <a:extLst>
              <a:ext uri="{FF2B5EF4-FFF2-40B4-BE49-F238E27FC236}">
                <a16:creationId xmlns:a16="http://schemas.microsoft.com/office/drawing/2014/main" id="{E63D4EFF-07AE-405B-8E52-A66DC5D921A6}"/>
              </a:ext>
            </a:extLst>
          </p:cNvPr>
          <p:cNvSpPr>
            <a:spLocks noGrp="1"/>
          </p:cNvSpPr>
          <p:nvPr>
            <p:ph type="ftr" sz="quarter" idx="15"/>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D1B72604-CFFF-47D2-B682-EF8574A8B79D}"/>
              </a:ext>
            </a:extLst>
          </p:cNvPr>
          <p:cNvSpPr>
            <a:spLocks noGrp="1"/>
          </p:cNvSpPr>
          <p:nvPr>
            <p:ph type="sldNum" sz="quarter" idx="16"/>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4078621531"/>
      </p:ext>
    </p:extLst>
  </p:cSld>
  <p:clrMapOvr>
    <a:masterClrMapping/>
  </p:clrMapOvr>
  <p:transition spd="slow">
    <p:push dir="u"/>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2CF415F-3689-45B9-9B4F-EC0507DDDAF7}"/>
              </a:ext>
            </a:extLst>
          </p:cNvPr>
          <p:cNvSpPr>
            <a:spLocks noGrp="1"/>
          </p:cNvSpPr>
          <p:nvPr>
            <p:ph type="body" sz="quarter" idx="19"/>
          </p:nvPr>
        </p:nvSpPr>
        <p:spPr>
          <a:xfrm>
            <a:off x="379416" y="2214565"/>
            <a:ext cx="9958388" cy="38417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Footer Placeholder 1">
            <a:extLst>
              <a:ext uri="{FF2B5EF4-FFF2-40B4-BE49-F238E27FC236}">
                <a16:creationId xmlns:a16="http://schemas.microsoft.com/office/drawing/2014/main" id="{DE0BE0E3-94A5-4669-91C9-AD7D8B2B446D}"/>
              </a:ext>
            </a:extLst>
          </p:cNvPr>
          <p:cNvSpPr>
            <a:spLocks noGrp="1"/>
          </p:cNvSpPr>
          <p:nvPr>
            <p:ph type="ftr" sz="quarter" idx="20"/>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61B5E776-9329-4085-B006-A3C6EFE26B66}"/>
              </a:ext>
            </a:extLst>
          </p:cNvPr>
          <p:cNvSpPr>
            <a:spLocks noGrp="1"/>
          </p:cNvSpPr>
          <p:nvPr>
            <p:ph type="sldNum" sz="quarter" idx="21"/>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76F93B3A-1669-41E7-9EBD-EB1A7B476302}"/>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692396527"/>
      </p:ext>
    </p:extLst>
  </p:cSld>
  <p:clrMapOvr>
    <a:masterClrMapping/>
  </p:clrMapOvr>
  <p:transition spd="slow">
    <p:push dir="u"/>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and Content w/ Subtitle">
    <p:spTree>
      <p:nvGrpSpPr>
        <p:cNvPr id="1" name=""/>
        <p:cNvGrpSpPr/>
        <p:nvPr/>
      </p:nvGrpSpPr>
      <p:grpSpPr>
        <a:xfrm>
          <a:off x="0" y="0"/>
          <a:ext cx="0" cy="0"/>
          <a:chOff x="0" y="0"/>
          <a:chExt cx="0" cy="0"/>
        </a:xfrm>
      </p:grpSpPr>
      <p:sp>
        <p:nvSpPr>
          <p:cNvPr id="8" name="Subtitle">
            <a:extLst>
              <a:ext uri="{FF2B5EF4-FFF2-40B4-BE49-F238E27FC236}">
                <a16:creationId xmlns:a16="http://schemas.microsoft.com/office/drawing/2014/main" id="{2F61C189-E88E-47C6-9590-4DDA84807E5F}"/>
              </a:ext>
            </a:extLst>
          </p:cNvPr>
          <p:cNvSpPr>
            <a:spLocks noGrp="1"/>
          </p:cNvSpPr>
          <p:nvPr>
            <p:ph type="body" sz="quarter" idx="36" hasCustomPrompt="1"/>
          </p:nvPr>
        </p:nvSpPr>
        <p:spPr>
          <a:xfrm>
            <a:off x="378003" y="1116002"/>
            <a:ext cx="9961200" cy="499349"/>
          </a:xfrm>
          <a:prstGeom prst="rect">
            <a:avLst/>
          </a:prstGeom>
        </p:spPr>
        <p:txBody>
          <a:bodyPr wrap="square" tIns="144000">
            <a:spAutoFit/>
          </a:bodyPr>
          <a:lstStyle>
            <a:lvl1pPr marL="0" marR="0" indent="0" algn="l" defTabSz="1734678"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78"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4" name="Text Placeholder 3">
            <a:extLst>
              <a:ext uri="{FF2B5EF4-FFF2-40B4-BE49-F238E27FC236}">
                <a16:creationId xmlns:a16="http://schemas.microsoft.com/office/drawing/2014/main" id="{7F3F98DC-635B-4F7B-9683-E77B24BCA3C2}"/>
              </a:ext>
            </a:extLst>
          </p:cNvPr>
          <p:cNvSpPr>
            <a:spLocks noGrp="1"/>
          </p:cNvSpPr>
          <p:nvPr>
            <p:ph type="body" sz="quarter" idx="39"/>
          </p:nvPr>
        </p:nvSpPr>
        <p:spPr>
          <a:xfrm>
            <a:off x="379412" y="2214565"/>
            <a:ext cx="9961200" cy="38417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Footer Placeholder 2">
            <a:extLst>
              <a:ext uri="{FF2B5EF4-FFF2-40B4-BE49-F238E27FC236}">
                <a16:creationId xmlns:a16="http://schemas.microsoft.com/office/drawing/2014/main" id="{7606B5D2-47A1-49F2-85F3-E9795A101F6C}"/>
              </a:ext>
            </a:extLst>
          </p:cNvPr>
          <p:cNvSpPr>
            <a:spLocks noGrp="1"/>
          </p:cNvSpPr>
          <p:nvPr>
            <p:ph type="ftr" sz="quarter" idx="40"/>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A6CFA940-1F1C-498B-9B18-CA1BC51E1F8C}"/>
              </a:ext>
            </a:extLst>
          </p:cNvPr>
          <p:cNvSpPr>
            <a:spLocks noGrp="1"/>
          </p:cNvSpPr>
          <p:nvPr>
            <p:ph type="sldNum" sz="quarter" idx="41"/>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F9D0C057-902E-4672-BC5C-A4E6DC86195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320292233"/>
      </p:ext>
    </p:extLst>
  </p:cSld>
  <p:clrMapOvr>
    <a:masterClrMapping/>
  </p:clrMapOvr>
  <p:transition spd="slow">
    <p:push dir="u"/>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2-Column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710234C-451D-4E7A-978E-9149C22956ED}"/>
              </a:ext>
            </a:extLst>
          </p:cNvPr>
          <p:cNvSpPr>
            <a:spLocks noGrp="1"/>
          </p:cNvSpPr>
          <p:nvPr>
            <p:ph type="body" sz="quarter" idx="17"/>
          </p:nvPr>
        </p:nvSpPr>
        <p:spPr>
          <a:xfrm>
            <a:off x="379412" y="2214564"/>
            <a:ext cx="5544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0" name="Text Placeholder 9">
            <a:extLst>
              <a:ext uri="{FF2B5EF4-FFF2-40B4-BE49-F238E27FC236}">
                <a16:creationId xmlns:a16="http://schemas.microsoft.com/office/drawing/2014/main" id="{68913FF3-5E8B-41AA-94A1-F4AA28FA516F}"/>
              </a:ext>
            </a:extLst>
          </p:cNvPr>
          <p:cNvSpPr>
            <a:spLocks noGrp="1"/>
          </p:cNvSpPr>
          <p:nvPr>
            <p:ph type="body" sz="quarter" idx="18"/>
          </p:nvPr>
        </p:nvSpPr>
        <p:spPr>
          <a:xfrm>
            <a:off x="6264276" y="2214564"/>
            <a:ext cx="5544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Footer Placeholder 3">
            <a:extLst>
              <a:ext uri="{FF2B5EF4-FFF2-40B4-BE49-F238E27FC236}">
                <a16:creationId xmlns:a16="http://schemas.microsoft.com/office/drawing/2014/main" id="{6B3142DA-F2AF-48C5-B9AA-67E91261815C}"/>
              </a:ext>
            </a:extLst>
          </p:cNvPr>
          <p:cNvSpPr>
            <a:spLocks noGrp="1"/>
          </p:cNvSpPr>
          <p:nvPr>
            <p:ph type="ftr" sz="quarter" idx="19"/>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F501D663-9367-4B39-91D1-1331CD9BE0EF}"/>
              </a:ext>
            </a:extLst>
          </p:cNvPr>
          <p:cNvSpPr>
            <a:spLocks noGrp="1"/>
          </p:cNvSpPr>
          <p:nvPr>
            <p:ph type="sldNum" sz="quarter" idx="20"/>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F619DC44-9B98-430A-B97B-EF69DE5C4A88}"/>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798107695"/>
      </p:ext>
    </p:extLst>
  </p:cSld>
  <p:clrMapOvr>
    <a:masterClrMapping/>
  </p:clrMapOvr>
  <p:transition spd="slow">
    <p:push dir="u"/>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2-Columns w/ Subtitle">
    <p:spTree>
      <p:nvGrpSpPr>
        <p:cNvPr id="1" name=""/>
        <p:cNvGrpSpPr/>
        <p:nvPr/>
      </p:nvGrpSpPr>
      <p:grpSpPr>
        <a:xfrm>
          <a:off x="0" y="0"/>
          <a:ext cx="0" cy="0"/>
          <a:chOff x="0" y="0"/>
          <a:chExt cx="0" cy="0"/>
        </a:xfrm>
      </p:grpSpPr>
      <p:sp>
        <p:nvSpPr>
          <p:cNvPr id="9" name="Subtitle">
            <a:extLst>
              <a:ext uri="{FF2B5EF4-FFF2-40B4-BE49-F238E27FC236}">
                <a16:creationId xmlns:a16="http://schemas.microsoft.com/office/drawing/2014/main" id="{4C416D66-6B95-48F7-9FB0-B95BAD09C35F}"/>
              </a:ext>
            </a:extLst>
          </p:cNvPr>
          <p:cNvSpPr>
            <a:spLocks noGrp="1"/>
          </p:cNvSpPr>
          <p:nvPr>
            <p:ph type="body" sz="quarter" idx="36" hasCustomPrompt="1"/>
          </p:nvPr>
        </p:nvSpPr>
        <p:spPr>
          <a:xfrm>
            <a:off x="378003" y="1115644"/>
            <a:ext cx="9961200" cy="499349"/>
          </a:xfrm>
          <a:prstGeom prst="rect">
            <a:avLst/>
          </a:prstGeom>
        </p:spPr>
        <p:txBody>
          <a:bodyPr wrap="square" tIns="144000">
            <a:spAutoFit/>
          </a:bodyPr>
          <a:lstStyle>
            <a:lvl1pPr marL="0" marR="0" indent="0" algn="l" defTabSz="1734678"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78"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Text Placeholder 2">
            <a:extLst>
              <a:ext uri="{FF2B5EF4-FFF2-40B4-BE49-F238E27FC236}">
                <a16:creationId xmlns:a16="http://schemas.microsoft.com/office/drawing/2014/main" id="{6D591809-FBD2-4002-800C-B479F8DF6C26}"/>
              </a:ext>
            </a:extLst>
          </p:cNvPr>
          <p:cNvSpPr>
            <a:spLocks noGrp="1"/>
          </p:cNvSpPr>
          <p:nvPr>
            <p:ph type="body" sz="quarter" idx="37"/>
          </p:nvPr>
        </p:nvSpPr>
        <p:spPr>
          <a:xfrm>
            <a:off x="378000" y="2214565"/>
            <a:ext cx="5544000" cy="384174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1" name="Text Placeholder 10">
            <a:extLst>
              <a:ext uri="{FF2B5EF4-FFF2-40B4-BE49-F238E27FC236}">
                <a16:creationId xmlns:a16="http://schemas.microsoft.com/office/drawing/2014/main" id="{F01527E2-5E08-409E-A34A-135B8A194FB4}"/>
              </a:ext>
            </a:extLst>
          </p:cNvPr>
          <p:cNvSpPr>
            <a:spLocks noGrp="1"/>
          </p:cNvSpPr>
          <p:nvPr>
            <p:ph type="body" sz="quarter" idx="38"/>
          </p:nvPr>
        </p:nvSpPr>
        <p:spPr>
          <a:xfrm>
            <a:off x="6264276" y="2214565"/>
            <a:ext cx="5544000" cy="384174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Footer Placeholder 3">
            <a:extLst>
              <a:ext uri="{FF2B5EF4-FFF2-40B4-BE49-F238E27FC236}">
                <a16:creationId xmlns:a16="http://schemas.microsoft.com/office/drawing/2014/main" id="{FF3FE256-3352-4CA5-8E17-C3559F2D87A5}"/>
              </a:ext>
            </a:extLst>
          </p:cNvPr>
          <p:cNvSpPr>
            <a:spLocks noGrp="1"/>
          </p:cNvSpPr>
          <p:nvPr>
            <p:ph type="ftr" sz="quarter" idx="39"/>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F72609DA-AD79-4F5B-87BE-E2438B5E33B5}"/>
              </a:ext>
            </a:extLst>
          </p:cNvPr>
          <p:cNvSpPr>
            <a:spLocks noGrp="1"/>
          </p:cNvSpPr>
          <p:nvPr>
            <p:ph type="sldNum" sz="quarter" idx="40"/>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BA3A4C6D-5A5C-48BD-B6B8-3DA1446C8697}"/>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661874141"/>
      </p:ext>
    </p:extLst>
  </p:cSld>
  <p:clrMapOvr>
    <a:masterClrMapping/>
  </p:clrMapOvr>
  <p:transition spd="slow">
    <p:push dir="u"/>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3-Column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DF5F7E-7617-43D2-B152-68B0836A97F3}"/>
              </a:ext>
            </a:extLst>
          </p:cNvPr>
          <p:cNvSpPr>
            <a:spLocks noGrp="1"/>
          </p:cNvSpPr>
          <p:nvPr>
            <p:ph type="body" sz="quarter" idx="18"/>
          </p:nvPr>
        </p:nvSpPr>
        <p:spPr>
          <a:xfrm>
            <a:off x="378003" y="2214564"/>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9" name="Text Placeholder 8">
            <a:extLst>
              <a:ext uri="{FF2B5EF4-FFF2-40B4-BE49-F238E27FC236}">
                <a16:creationId xmlns:a16="http://schemas.microsoft.com/office/drawing/2014/main" id="{0EDA8E03-1102-4085-98C9-F9B61291BEE1}"/>
              </a:ext>
            </a:extLst>
          </p:cNvPr>
          <p:cNvSpPr>
            <a:spLocks noGrp="1"/>
          </p:cNvSpPr>
          <p:nvPr>
            <p:ph type="body" sz="quarter" idx="19"/>
          </p:nvPr>
        </p:nvSpPr>
        <p:spPr>
          <a:xfrm>
            <a:off x="4302332" y="2214564"/>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3" name="Text Placeholder 12">
            <a:extLst>
              <a:ext uri="{FF2B5EF4-FFF2-40B4-BE49-F238E27FC236}">
                <a16:creationId xmlns:a16="http://schemas.microsoft.com/office/drawing/2014/main" id="{951F0277-50C4-4538-A470-D74334281397}"/>
              </a:ext>
            </a:extLst>
          </p:cNvPr>
          <p:cNvSpPr>
            <a:spLocks noGrp="1"/>
          </p:cNvSpPr>
          <p:nvPr>
            <p:ph type="body" sz="quarter" idx="20"/>
          </p:nvPr>
        </p:nvSpPr>
        <p:spPr>
          <a:xfrm>
            <a:off x="8226660" y="2214564"/>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Footer Placeholder 3">
            <a:extLst>
              <a:ext uri="{FF2B5EF4-FFF2-40B4-BE49-F238E27FC236}">
                <a16:creationId xmlns:a16="http://schemas.microsoft.com/office/drawing/2014/main" id="{0F0AC4DB-5B39-4CCF-956F-FCD3AEEF54AB}"/>
              </a:ext>
            </a:extLst>
          </p:cNvPr>
          <p:cNvSpPr>
            <a:spLocks noGrp="1"/>
          </p:cNvSpPr>
          <p:nvPr>
            <p:ph type="ftr" sz="quarter" idx="21"/>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D76B0CFE-1B37-4F6A-9970-E92B82993D95}"/>
              </a:ext>
            </a:extLst>
          </p:cNvPr>
          <p:cNvSpPr>
            <a:spLocks noGrp="1"/>
          </p:cNvSpPr>
          <p:nvPr>
            <p:ph type="sldNum" sz="quarter" idx="22"/>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941ACA55-677E-4E89-B5E2-D03A0198295F}"/>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04719978"/>
      </p:ext>
    </p:extLst>
  </p:cSld>
  <p:clrMapOvr>
    <a:masterClrMapping/>
  </p:clrMapOvr>
  <p:transition spd="slow">
    <p:push dir="u"/>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3-Columns w/ Subtitle">
    <p:spTree>
      <p:nvGrpSpPr>
        <p:cNvPr id="1" name=""/>
        <p:cNvGrpSpPr/>
        <p:nvPr/>
      </p:nvGrpSpPr>
      <p:grpSpPr>
        <a:xfrm>
          <a:off x="0" y="0"/>
          <a:ext cx="0" cy="0"/>
          <a:chOff x="0" y="0"/>
          <a:chExt cx="0" cy="0"/>
        </a:xfrm>
      </p:grpSpPr>
      <p:sp>
        <p:nvSpPr>
          <p:cNvPr id="8" name="Subtitle">
            <a:extLst>
              <a:ext uri="{FF2B5EF4-FFF2-40B4-BE49-F238E27FC236}">
                <a16:creationId xmlns:a16="http://schemas.microsoft.com/office/drawing/2014/main" id="{71927D01-A3FF-4204-B5DF-4AE350A462FB}"/>
              </a:ext>
            </a:extLst>
          </p:cNvPr>
          <p:cNvSpPr>
            <a:spLocks noGrp="1"/>
          </p:cNvSpPr>
          <p:nvPr>
            <p:ph type="body" sz="quarter" idx="36" hasCustomPrompt="1"/>
          </p:nvPr>
        </p:nvSpPr>
        <p:spPr>
          <a:xfrm>
            <a:off x="378003" y="1116002"/>
            <a:ext cx="9961200" cy="499349"/>
          </a:xfrm>
          <a:prstGeom prst="rect">
            <a:avLst/>
          </a:prstGeom>
        </p:spPr>
        <p:txBody>
          <a:bodyPr wrap="square" tIns="144000">
            <a:spAutoFit/>
          </a:bodyPr>
          <a:lstStyle>
            <a:lvl1pPr marL="0" marR="0" indent="0" algn="l" defTabSz="1734678"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78"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Text Placeholder 2">
            <a:extLst>
              <a:ext uri="{FF2B5EF4-FFF2-40B4-BE49-F238E27FC236}">
                <a16:creationId xmlns:a16="http://schemas.microsoft.com/office/drawing/2014/main" id="{2961336A-DB63-44D5-9F70-939E9EAA3284}"/>
              </a:ext>
            </a:extLst>
          </p:cNvPr>
          <p:cNvSpPr>
            <a:spLocks noGrp="1"/>
          </p:cNvSpPr>
          <p:nvPr>
            <p:ph type="body" sz="quarter" idx="37"/>
          </p:nvPr>
        </p:nvSpPr>
        <p:spPr>
          <a:xfrm>
            <a:off x="378003" y="2214564"/>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11">
            <a:extLst>
              <a:ext uri="{FF2B5EF4-FFF2-40B4-BE49-F238E27FC236}">
                <a16:creationId xmlns:a16="http://schemas.microsoft.com/office/drawing/2014/main" id="{1CA02F35-EE56-4849-A21F-FE8FB47E072A}"/>
              </a:ext>
            </a:extLst>
          </p:cNvPr>
          <p:cNvSpPr>
            <a:spLocks noGrp="1"/>
          </p:cNvSpPr>
          <p:nvPr>
            <p:ph type="body" sz="quarter" idx="38"/>
          </p:nvPr>
        </p:nvSpPr>
        <p:spPr>
          <a:xfrm>
            <a:off x="4302708" y="2214564"/>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4" name="Text Placeholder 13">
            <a:extLst>
              <a:ext uri="{FF2B5EF4-FFF2-40B4-BE49-F238E27FC236}">
                <a16:creationId xmlns:a16="http://schemas.microsoft.com/office/drawing/2014/main" id="{F34A3A8E-78C1-429B-81CB-462EB30FE36C}"/>
              </a:ext>
            </a:extLst>
          </p:cNvPr>
          <p:cNvSpPr>
            <a:spLocks noGrp="1"/>
          </p:cNvSpPr>
          <p:nvPr>
            <p:ph type="body" sz="quarter" idx="39"/>
          </p:nvPr>
        </p:nvSpPr>
        <p:spPr>
          <a:xfrm>
            <a:off x="8227414" y="2214564"/>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Footer Placeholder 1">
            <a:extLst>
              <a:ext uri="{FF2B5EF4-FFF2-40B4-BE49-F238E27FC236}">
                <a16:creationId xmlns:a16="http://schemas.microsoft.com/office/drawing/2014/main" id="{3A31C3F9-99AC-45F7-AC17-CBE862CBA5E3}"/>
              </a:ext>
            </a:extLst>
          </p:cNvPr>
          <p:cNvSpPr>
            <a:spLocks noGrp="1"/>
          </p:cNvSpPr>
          <p:nvPr>
            <p:ph type="ftr" sz="quarter" idx="40"/>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AB0C9B67-413D-40AE-B3CA-FA7098A3A9AB}"/>
              </a:ext>
            </a:extLst>
          </p:cNvPr>
          <p:cNvSpPr>
            <a:spLocks noGrp="1"/>
          </p:cNvSpPr>
          <p:nvPr>
            <p:ph type="sldNum" sz="quarter" idx="41"/>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331FB091-0A9A-4850-9031-668F0F280ADA}"/>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324811842"/>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27D1A57-2AD6-42CC-BBE8-A995B5648BD4}" type="datetime1">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1017649903"/>
      </p:ext>
    </p:extLst>
  </p:cSld>
  <p:clrMapOvr>
    <a:masterClrMapping/>
  </p:clrMapOvr>
  <p:transition spd="slow">
    <p:push dir="u"/>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4-Columns">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136FE64-76AF-4F9C-9706-CDF52F5BE5DE}"/>
              </a:ext>
            </a:extLst>
          </p:cNvPr>
          <p:cNvSpPr>
            <a:spLocks noGrp="1"/>
          </p:cNvSpPr>
          <p:nvPr>
            <p:ph type="ftr" sz="quarter" idx="24"/>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35D05BA6-9D75-4306-813F-21259BF67B3D}"/>
              </a:ext>
            </a:extLst>
          </p:cNvPr>
          <p:cNvSpPr>
            <a:spLocks noGrp="1"/>
          </p:cNvSpPr>
          <p:nvPr>
            <p:ph type="sldNum" sz="quarter" idx="25"/>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87BE495B-8D91-40D2-B88F-4A1B85973736}"/>
              </a:ext>
            </a:extLst>
          </p:cNvPr>
          <p:cNvSpPr>
            <a:spLocks noGrp="1"/>
          </p:cNvSpPr>
          <p:nvPr>
            <p:ph type="title"/>
          </p:nvPr>
        </p:nvSpPr>
        <p:spPr/>
        <p:txBody>
          <a:bodyPr/>
          <a:lstStyle/>
          <a:p>
            <a:r>
              <a:rPr lang="en-US"/>
              <a:t>Click to edit Master title style</a:t>
            </a:r>
            <a:endParaRPr lang="en-GB"/>
          </a:p>
        </p:txBody>
      </p:sp>
      <p:sp>
        <p:nvSpPr>
          <p:cNvPr id="15" name="Text Placeholder 2">
            <a:extLst>
              <a:ext uri="{FF2B5EF4-FFF2-40B4-BE49-F238E27FC236}">
                <a16:creationId xmlns:a16="http://schemas.microsoft.com/office/drawing/2014/main" id="{F84BA58F-6B00-43FF-8649-A324DD206A93}"/>
              </a:ext>
            </a:extLst>
          </p:cNvPr>
          <p:cNvSpPr>
            <a:spLocks noGrp="1"/>
          </p:cNvSpPr>
          <p:nvPr>
            <p:ph type="body" sz="quarter" idx="37"/>
          </p:nvPr>
        </p:nvSpPr>
        <p:spPr>
          <a:xfrm>
            <a:off x="378000" y="2214564"/>
            <a:ext cx="2601739"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ext Placeholder 2">
            <a:extLst>
              <a:ext uri="{FF2B5EF4-FFF2-40B4-BE49-F238E27FC236}">
                <a16:creationId xmlns:a16="http://schemas.microsoft.com/office/drawing/2014/main" id="{CF2D9557-0A1C-4957-AD5F-C7766B5A24E3}"/>
              </a:ext>
            </a:extLst>
          </p:cNvPr>
          <p:cNvSpPr>
            <a:spLocks noGrp="1"/>
          </p:cNvSpPr>
          <p:nvPr>
            <p:ph type="body" sz="quarter" idx="38"/>
          </p:nvPr>
        </p:nvSpPr>
        <p:spPr>
          <a:xfrm>
            <a:off x="3321225" y="2214564"/>
            <a:ext cx="2601739"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a:extLst>
              <a:ext uri="{FF2B5EF4-FFF2-40B4-BE49-F238E27FC236}">
                <a16:creationId xmlns:a16="http://schemas.microsoft.com/office/drawing/2014/main" id="{9F1777D9-15C5-4278-AD5F-EAE831BB5D8B}"/>
              </a:ext>
            </a:extLst>
          </p:cNvPr>
          <p:cNvSpPr>
            <a:spLocks noGrp="1"/>
          </p:cNvSpPr>
          <p:nvPr>
            <p:ph type="body" sz="quarter" idx="39"/>
          </p:nvPr>
        </p:nvSpPr>
        <p:spPr>
          <a:xfrm>
            <a:off x="6264451" y="2214564"/>
            <a:ext cx="2601739"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9" name="Text Placeholder 2">
            <a:extLst>
              <a:ext uri="{FF2B5EF4-FFF2-40B4-BE49-F238E27FC236}">
                <a16:creationId xmlns:a16="http://schemas.microsoft.com/office/drawing/2014/main" id="{F25965FF-30D6-4B26-A9FD-618888174D2C}"/>
              </a:ext>
            </a:extLst>
          </p:cNvPr>
          <p:cNvSpPr>
            <a:spLocks noGrp="1"/>
          </p:cNvSpPr>
          <p:nvPr>
            <p:ph type="body" sz="quarter" idx="40"/>
          </p:nvPr>
        </p:nvSpPr>
        <p:spPr>
          <a:xfrm>
            <a:off x="9207500" y="2214564"/>
            <a:ext cx="2601739"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101728768"/>
      </p:ext>
    </p:extLst>
  </p:cSld>
  <p:clrMapOvr>
    <a:masterClrMapping/>
  </p:clrMapOvr>
  <p:transition spd="slow">
    <p:push dir="u"/>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4-Columns w/ Subtitle">
    <p:spTree>
      <p:nvGrpSpPr>
        <p:cNvPr id="1" name=""/>
        <p:cNvGrpSpPr/>
        <p:nvPr/>
      </p:nvGrpSpPr>
      <p:grpSpPr>
        <a:xfrm>
          <a:off x="0" y="0"/>
          <a:ext cx="0" cy="0"/>
          <a:chOff x="0" y="0"/>
          <a:chExt cx="0" cy="0"/>
        </a:xfrm>
      </p:grpSpPr>
      <p:sp>
        <p:nvSpPr>
          <p:cNvPr id="12" name="Subtitle">
            <a:extLst>
              <a:ext uri="{FF2B5EF4-FFF2-40B4-BE49-F238E27FC236}">
                <a16:creationId xmlns:a16="http://schemas.microsoft.com/office/drawing/2014/main" id="{09EF6935-AFD7-46C0-B8DC-F4109159682D}"/>
              </a:ext>
            </a:extLst>
          </p:cNvPr>
          <p:cNvSpPr>
            <a:spLocks noGrp="1"/>
          </p:cNvSpPr>
          <p:nvPr>
            <p:ph type="body" sz="quarter" idx="36" hasCustomPrompt="1"/>
          </p:nvPr>
        </p:nvSpPr>
        <p:spPr>
          <a:xfrm>
            <a:off x="378003" y="1116002"/>
            <a:ext cx="9961200" cy="499349"/>
          </a:xfrm>
          <a:prstGeom prst="rect">
            <a:avLst/>
          </a:prstGeom>
        </p:spPr>
        <p:txBody>
          <a:bodyPr wrap="square" tIns="144000">
            <a:spAutoFit/>
          </a:bodyPr>
          <a:lstStyle>
            <a:lvl1pPr marL="0" marR="0" indent="0" algn="l" defTabSz="1734678"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78"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2" name="Footer Placeholder 1">
            <a:extLst>
              <a:ext uri="{FF2B5EF4-FFF2-40B4-BE49-F238E27FC236}">
                <a16:creationId xmlns:a16="http://schemas.microsoft.com/office/drawing/2014/main" id="{6727AEA7-819D-4ADA-B1C7-18EEFA0310FD}"/>
              </a:ext>
            </a:extLst>
          </p:cNvPr>
          <p:cNvSpPr>
            <a:spLocks noGrp="1"/>
          </p:cNvSpPr>
          <p:nvPr>
            <p:ph type="ftr" sz="quarter" idx="41"/>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17ACEA8A-7317-416E-BF40-B8C545EAAAB2}"/>
              </a:ext>
            </a:extLst>
          </p:cNvPr>
          <p:cNvSpPr>
            <a:spLocks noGrp="1"/>
          </p:cNvSpPr>
          <p:nvPr>
            <p:ph type="sldNum" sz="quarter" idx="42"/>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2C13DE71-BB7F-44F1-9F4C-FF264122370C}"/>
              </a:ext>
            </a:extLst>
          </p:cNvPr>
          <p:cNvSpPr>
            <a:spLocks noGrp="1"/>
          </p:cNvSpPr>
          <p:nvPr>
            <p:ph type="title"/>
          </p:nvPr>
        </p:nvSpPr>
        <p:spPr/>
        <p:txBody>
          <a:bodyPr/>
          <a:lstStyle/>
          <a:p>
            <a:r>
              <a:rPr lang="en-US"/>
              <a:t>Click to edit Master title style</a:t>
            </a:r>
            <a:endParaRPr lang="en-GB"/>
          </a:p>
        </p:txBody>
      </p:sp>
      <p:sp>
        <p:nvSpPr>
          <p:cNvPr id="11" name="Text Placeholder 2">
            <a:extLst>
              <a:ext uri="{FF2B5EF4-FFF2-40B4-BE49-F238E27FC236}">
                <a16:creationId xmlns:a16="http://schemas.microsoft.com/office/drawing/2014/main" id="{BB47697B-FE81-4829-9D0B-8D44222A63D5}"/>
              </a:ext>
            </a:extLst>
          </p:cNvPr>
          <p:cNvSpPr>
            <a:spLocks noGrp="1"/>
          </p:cNvSpPr>
          <p:nvPr>
            <p:ph type="body" sz="quarter" idx="37"/>
          </p:nvPr>
        </p:nvSpPr>
        <p:spPr>
          <a:xfrm>
            <a:off x="378000" y="2214564"/>
            <a:ext cx="2601739"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4" name="Text Placeholder 2">
            <a:extLst>
              <a:ext uri="{FF2B5EF4-FFF2-40B4-BE49-F238E27FC236}">
                <a16:creationId xmlns:a16="http://schemas.microsoft.com/office/drawing/2014/main" id="{0075D078-EC21-452D-A2D3-DA872C6AF75A}"/>
              </a:ext>
            </a:extLst>
          </p:cNvPr>
          <p:cNvSpPr>
            <a:spLocks noGrp="1"/>
          </p:cNvSpPr>
          <p:nvPr>
            <p:ph type="body" sz="quarter" idx="38"/>
          </p:nvPr>
        </p:nvSpPr>
        <p:spPr>
          <a:xfrm>
            <a:off x="3321225" y="2214564"/>
            <a:ext cx="2601739"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6" name="Text Placeholder 2">
            <a:extLst>
              <a:ext uri="{FF2B5EF4-FFF2-40B4-BE49-F238E27FC236}">
                <a16:creationId xmlns:a16="http://schemas.microsoft.com/office/drawing/2014/main" id="{C025D9FE-3B11-4D3B-961A-D066B72BE01C}"/>
              </a:ext>
            </a:extLst>
          </p:cNvPr>
          <p:cNvSpPr>
            <a:spLocks noGrp="1"/>
          </p:cNvSpPr>
          <p:nvPr>
            <p:ph type="body" sz="quarter" idx="39"/>
          </p:nvPr>
        </p:nvSpPr>
        <p:spPr>
          <a:xfrm>
            <a:off x="6264451" y="2214564"/>
            <a:ext cx="2601739"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a:extLst>
              <a:ext uri="{FF2B5EF4-FFF2-40B4-BE49-F238E27FC236}">
                <a16:creationId xmlns:a16="http://schemas.microsoft.com/office/drawing/2014/main" id="{49B8AD5B-92F7-40CB-8380-5473F043C5B4}"/>
              </a:ext>
            </a:extLst>
          </p:cNvPr>
          <p:cNvSpPr>
            <a:spLocks noGrp="1"/>
          </p:cNvSpPr>
          <p:nvPr>
            <p:ph type="body" sz="quarter" idx="40"/>
          </p:nvPr>
        </p:nvSpPr>
        <p:spPr>
          <a:xfrm>
            <a:off x="9207500" y="2214564"/>
            <a:ext cx="2601739"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092354795"/>
      </p:ext>
    </p:extLst>
  </p:cSld>
  <p:clrMapOvr>
    <a:masterClrMapping/>
  </p:clrMapOvr>
  <p:transition spd="slow">
    <p:push dir="u"/>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opy &amp; content (chart, pictur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7A74989-BEF5-42BA-A4DD-05E4DC35E650}"/>
              </a:ext>
            </a:extLst>
          </p:cNvPr>
          <p:cNvSpPr>
            <a:spLocks noGrp="1"/>
          </p:cNvSpPr>
          <p:nvPr>
            <p:ph type="body" sz="quarter" idx="21"/>
          </p:nvPr>
        </p:nvSpPr>
        <p:spPr>
          <a:xfrm>
            <a:off x="379412" y="2214564"/>
            <a:ext cx="4073525"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Content Placeholder 7">
            <a:extLst>
              <a:ext uri="{FF2B5EF4-FFF2-40B4-BE49-F238E27FC236}">
                <a16:creationId xmlns:a16="http://schemas.microsoft.com/office/drawing/2014/main" id="{E15866A6-5FB6-4879-B190-D941386C0FD9}"/>
              </a:ext>
            </a:extLst>
          </p:cNvPr>
          <p:cNvSpPr>
            <a:spLocks noGrp="1"/>
          </p:cNvSpPr>
          <p:nvPr>
            <p:ph sz="quarter" idx="22"/>
          </p:nvPr>
        </p:nvSpPr>
        <p:spPr>
          <a:xfrm>
            <a:off x="4794251" y="2214564"/>
            <a:ext cx="7015164"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Footer Placeholder 3">
            <a:extLst>
              <a:ext uri="{FF2B5EF4-FFF2-40B4-BE49-F238E27FC236}">
                <a16:creationId xmlns:a16="http://schemas.microsoft.com/office/drawing/2014/main" id="{CDDA763F-108E-4F5B-84BF-3B5F05742350}"/>
              </a:ext>
            </a:extLst>
          </p:cNvPr>
          <p:cNvSpPr>
            <a:spLocks noGrp="1"/>
          </p:cNvSpPr>
          <p:nvPr>
            <p:ph type="ftr" sz="quarter" idx="23"/>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9C6A331E-1FA9-4A29-A127-3870E3050085}"/>
              </a:ext>
            </a:extLst>
          </p:cNvPr>
          <p:cNvSpPr>
            <a:spLocks noGrp="1"/>
          </p:cNvSpPr>
          <p:nvPr>
            <p:ph type="sldNum" sz="quarter" idx="24"/>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03B3DBDE-DBD9-46CC-9B1B-F9883D7547A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139993485"/>
      </p:ext>
    </p:extLst>
  </p:cSld>
  <p:clrMapOvr>
    <a:masterClrMapping/>
  </p:clrMapOvr>
  <p:transition spd="slow">
    <p:push dir="u"/>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Copy &amp; content (chart, picture) w/ Subtitle">
    <p:spTree>
      <p:nvGrpSpPr>
        <p:cNvPr id="1" name=""/>
        <p:cNvGrpSpPr/>
        <p:nvPr/>
      </p:nvGrpSpPr>
      <p:grpSpPr>
        <a:xfrm>
          <a:off x="0" y="0"/>
          <a:ext cx="0" cy="0"/>
          <a:chOff x="0" y="0"/>
          <a:chExt cx="0" cy="0"/>
        </a:xfrm>
      </p:grpSpPr>
      <p:sp>
        <p:nvSpPr>
          <p:cNvPr id="7" name="Subtitle">
            <a:extLst>
              <a:ext uri="{FF2B5EF4-FFF2-40B4-BE49-F238E27FC236}">
                <a16:creationId xmlns:a16="http://schemas.microsoft.com/office/drawing/2014/main" id="{3AF63B48-9B81-462E-A24C-7037069CBAF0}"/>
              </a:ext>
            </a:extLst>
          </p:cNvPr>
          <p:cNvSpPr>
            <a:spLocks noGrp="1"/>
          </p:cNvSpPr>
          <p:nvPr>
            <p:ph type="body" sz="quarter" idx="36" hasCustomPrompt="1"/>
          </p:nvPr>
        </p:nvSpPr>
        <p:spPr>
          <a:xfrm>
            <a:off x="378003" y="1116002"/>
            <a:ext cx="9961200" cy="499349"/>
          </a:xfrm>
          <a:prstGeom prst="rect">
            <a:avLst/>
          </a:prstGeom>
        </p:spPr>
        <p:txBody>
          <a:bodyPr wrap="square" tIns="144000">
            <a:spAutoFit/>
          </a:bodyPr>
          <a:lstStyle>
            <a:lvl1pPr marL="0" marR="0" indent="0" algn="l" defTabSz="1734678"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78"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Text Placeholder 2">
            <a:extLst>
              <a:ext uri="{FF2B5EF4-FFF2-40B4-BE49-F238E27FC236}">
                <a16:creationId xmlns:a16="http://schemas.microsoft.com/office/drawing/2014/main" id="{B39FA043-6343-4D03-814F-5850BF226E9E}"/>
              </a:ext>
            </a:extLst>
          </p:cNvPr>
          <p:cNvSpPr>
            <a:spLocks noGrp="1"/>
          </p:cNvSpPr>
          <p:nvPr>
            <p:ph type="body" sz="quarter" idx="37"/>
          </p:nvPr>
        </p:nvSpPr>
        <p:spPr>
          <a:xfrm>
            <a:off x="378000" y="2214564"/>
            <a:ext cx="40752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0" name="Content Placeholder 9">
            <a:extLst>
              <a:ext uri="{FF2B5EF4-FFF2-40B4-BE49-F238E27FC236}">
                <a16:creationId xmlns:a16="http://schemas.microsoft.com/office/drawing/2014/main" id="{7CD48AF5-9262-4894-95BB-043B9ECC4D65}"/>
              </a:ext>
            </a:extLst>
          </p:cNvPr>
          <p:cNvSpPr>
            <a:spLocks noGrp="1"/>
          </p:cNvSpPr>
          <p:nvPr>
            <p:ph sz="quarter" idx="38"/>
          </p:nvPr>
        </p:nvSpPr>
        <p:spPr>
          <a:xfrm>
            <a:off x="4791076" y="2214564"/>
            <a:ext cx="70164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a:extLst>
              <a:ext uri="{FF2B5EF4-FFF2-40B4-BE49-F238E27FC236}">
                <a16:creationId xmlns:a16="http://schemas.microsoft.com/office/drawing/2014/main" id="{0084328C-7F05-4155-B7E5-78FF69D074D7}"/>
              </a:ext>
            </a:extLst>
          </p:cNvPr>
          <p:cNvSpPr>
            <a:spLocks noGrp="1"/>
          </p:cNvSpPr>
          <p:nvPr>
            <p:ph type="ftr" sz="quarter" idx="39"/>
          </p:nvPr>
        </p:nvSpPr>
        <p:spPr/>
        <p:txBody>
          <a:bodyPr/>
          <a:lstStyle/>
          <a:p>
            <a:r>
              <a:rPr lang="en-AU"/>
              <a:t>Copyright © 2019 Accenture. All rights reserved.</a:t>
            </a:r>
          </a:p>
        </p:txBody>
      </p:sp>
      <p:sp>
        <p:nvSpPr>
          <p:cNvPr id="8" name="Slide Number Placeholder 7">
            <a:extLst>
              <a:ext uri="{FF2B5EF4-FFF2-40B4-BE49-F238E27FC236}">
                <a16:creationId xmlns:a16="http://schemas.microsoft.com/office/drawing/2014/main" id="{91D99362-722E-49B3-A08F-261DB6EAC6FD}"/>
              </a:ext>
            </a:extLst>
          </p:cNvPr>
          <p:cNvSpPr>
            <a:spLocks noGrp="1"/>
          </p:cNvSpPr>
          <p:nvPr>
            <p:ph type="sldNum" sz="quarter" idx="40"/>
          </p:nvPr>
        </p:nvSpPr>
        <p:spPr/>
        <p:txBody>
          <a:bodyPr/>
          <a:lstStyle/>
          <a:p>
            <a:fld id="{FC1BBE33-A891-48E8-970C-4A8D55F96D53}" type="slidenum">
              <a:rPr lang="en-AU" smtClean="0"/>
              <a:pPr/>
              <a:t>‹#›</a:t>
            </a:fld>
            <a:endParaRPr lang="en-AU"/>
          </a:p>
        </p:txBody>
      </p:sp>
      <p:sp>
        <p:nvSpPr>
          <p:cNvPr id="2" name="Title 1">
            <a:extLst>
              <a:ext uri="{FF2B5EF4-FFF2-40B4-BE49-F238E27FC236}">
                <a16:creationId xmlns:a16="http://schemas.microsoft.com/office/drawing/2014/main" id="{AE8B85BA-F4F4-46EF-A7E1-F565ECC3423F}"/>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34373490"/>
      </p:ext>
    </p:extLst>
  </p:cSld>
  <p:clrMapOvr>
    <a:masterClrMapping/>
  </p:clrMapOvr>
  <p:transition spd="slow">
    <p:push dir="u"/>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B485517-7F63-4B3C-9A98-E202FEE8B157}"/>
              </a:ext>
            </a:extLst>
          </p:cNvPr>
          <p:cNvSpPr>
            <a:spLocks noGrp="1"/>
          </p:cNvSpPr>
          <p:nvPr>
            <p:ph type="ftr" sz="quarter" idx="10"/>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7635E011-88EB-4D3D-A172-04682257122E}"/>
              </a:ext>
            </a:extLst>
          </p:cNvPr>
          <p:cNvSpPr>
            <a:spLocks noGrp="1"/>
          </p:cNvSpPr>
          <p:nvPr>
            <p:ph type="sldNum" sz="quarter" idx="11"/>
          </p:nvPr>
        </p:nvSpPr>
        <p:spPr/>
        <p:txBody>
          <a:bodyPr/>
          <a:lstStyle/>
          <a:p>
            <a:fld id="{FC1BBE33-A891-48E8-970C-4A8D55F96D53}" type="slidenum">
              <a:rPr lang="en-AU" smtClean="0"/>
              <a:pPr/>
              <a:t>‹#›</a:t>
            </a:fld>
            <a:endParaRPr lang="en-AU"/>
          </a:p>
        </p:txBody>
      </p:sp>
      <p:sp>
        <p:nvSpPr>
          <p:cNvPr id="5" name="Title 4">
            <a:extLst>
              <a:ext uri="{FF2B5EF4-FFF2-40B4-BE49-F238E27FC236}">
                <a16:creationId xmlns:a16="http://schemas.microsoft.com/office/drawing/2014/main" id="{7ADB0E67-A0F8-4E12-9495-3388D2FEB2C0}"/>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979250898"/>
      </p:ext>
    </p:extLst>
  </p:cSld>
  <p:clrMapOvr>
    <a:masterClrMapping/>
  </p:clrMapOvr>
  <p:transition spd="slow">
    <p:push dir="u"/>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Only w/ Subtitle">
    <p:spTree>
      <p:nvGrpSpPr>
        <p:cNvPr id="1" name=""/>
        <p:cNvGrpSpPr/>
        <p:nvPr/>
      </p:nvGrpSpPr>
      <p:grpSpPr>
        <a:xfrm>
          <a:off x="0" y="0"/>
          <a:ext cx="0" cy="0"/>
          <a:chOff x="0" y="0"/>
          <a:chExt cx="0" cy="0"/>
        </a:xfrm>
      </p:grpSpPr>
      <p:sp>
        <p:nvSpPr>
          <p:cNvPr id="7" name="Subtitle">
            <a:extLst>
              <a:ext uri="{FF2B5EF4-FFF2-40B4-BE49-F238E27FC236}">
                <a16:creationId xmlns:a16="http://schemas.microsoft.com/office/drawing/2014/main" id="{ADA27662-0458-48EE-BA0D-FDBA1DD392DA}"/>
              </a:ext>
            </a:extLst>
          </p:cNvPr>
          <p:cNvSpPr>
            <a:spLocks noGrp="1"/>
          </p:cNvSpPr>
          <p:nvPr>
            <p:ph type="body" sz="quarter" idx="36" hasCustomPrompt="1"/>
          </p:nvPr>
        </p:nvSpPr>
        <p:spPr>
          <a:xfrm>
            <a:off x="378003" y="1116002"/>
            <a:ext cx="9961200" cy="499349"/>
          </a:xfrm>
          <a:prstGeom prst="rect">
            <a:avLst/>
          </a:prstGeom>
        </p:spPr>
        <p:txBody>
          <a:bodyPr wrap="square" tIns="144000">
            <a:spAutoFit/>
          </a:bodyPr>
          <a:lstStyle>
            <a:lvl1pPr marL="0" marR="0" indent="0" algn="l" defTabSz="1734678"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78"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Footer Placeholder 2">
            <a:extLst>
              <a:ext uri="{FF2B5EF4-FFF2-40B4-BE49-F238E27FC236}">
                <a16:creationId xmlns:a16="http://schemas.microsoft.com/office/drawing/2014/main" id="{DAE581E2-AC27-462B-B9E3-31683686B718}"/>
              </a:ext>
            </a:extLst>
          </p:cNvPr>
          <p:cNvSpPr>
            <a:spLocks noGrp="1"/>
          </p:cNvSpPr>
          <p:nvPr>
            <p:ph type="ftr" sz="quarter" idx="37"/>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3F98652B-367E-410E-98D7-1B6A72A3BFA9}"/>
              </a:ext>
            </a:extLst>
          </p:cNvPr>
          <p:cNvSpPr>
            <a:spLocks noGrp="1"/>
          </p:cNvSpPr>
          <p:nvPr>
            <p:ph type="sldNum" sz="quarter" idx="38"/>
          </p:nvPr>
        </p:nvSpPr>
        <p:spPr/>
        <p:txBody>
          <a:bodyPr/>
          <a:lstStyle/>
          <a:p>
            <a:fld id="{FC1BBE33-A891-48E8-970C-4A8D55F96D53}" type="slidenum">
              <a:rPr lang="en-AU" smtClean="0"/>
              <a:pPr/>
              <a:t>‹#›</a:t>
            </a:fld>
            <a:endParaRPr lang="en-AU"/>
          </a:p>
        </p:txBody>
      </p:sp>
      <p:sp>
        <p:nvSpPr>
          <p:cNvPr id="5" name="Title 4">
            <a:extLst>
              <a:ext uri="{FF2B5EF4-FFF2-40B4-BE49-F238E27FC236}">
                <a16:creationId xmlns:a16="http://schemas.microsoft.com/office/drawing/2014/main" id="{DA6D71CE-7DF7-430D-9253-F92774218FD3}"/>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63036723"/>
      </p:ext>
    </p:extLst>
  </p:cSld>
  <p:clrMapOvr>
    <a:masterClrMapping/>
  </p:clrMapOvr>
  <p:transition spd="slow">
    <p:push dir="u"/>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2nd level">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AF0FDFCA-8C35-4BEB-8290-40897A6935A0}"/>
              </a:ext>
            </a:extLst>
          </p:cNvPr>
          <p:cNvSpPr>
            <a:spLocks noGrp="1"/>
          </p:cNvSpPr>
          <p:nvPr>
            <p:ph type="body" sz="quarter" idx="51" hasCustomPrompt="1"/>
          </p:nvPr>
        </p:nvSpPr>
        <p:spPr>
          <a:xfrm>
            <a:off x="382563" y="343565"/>
            <a:ext cx="9961200" cy="344487"/>
          </a:xfrm>
        </p:spPr>
        <p:txBody>
          <a:bodyPr/>
          <a:lstStyle>
            <a:lvl1pPr>
              <a:defRPr sz="2400">
                <a:solidFill>
                  <a:schemeClr val="accent2"/>
                </a:solidFill>
                <a:latin typeface="+mn-lt"/>
              </a:defRPr>
            </a:lvl1pPr>
            <a:lvl2pPr>
              <a:defRPr sz="2800">
                <a:latin typeface="Graphik Semibold" panose="020B0703030202060203" pitchFamily="34" charset="0"/>
              </a:defRPr>
            </a:lvl2pPr>
          </a:lstStyle>
          <a:p>
            <a:pPr lvl="0"/>
            <a:r>
              <a:rPr lang="en-US"/>
              <a:t>Second level headline</a:t>
            </a:r>
            <a:endParaRPr lang="en-GB"/>
          </a:p>
        </p:txBody>
      </p:sp>
      <p:sp>
        <p:nvSpPr>
          <p:cNvPr id="2" name="Title 1">
            <a:extLst>
              <a:ext uri="{FF2B5EF4-FFF2-40B4-BE49-F238E27FC236}">
                <a16:creationId xmlns:a16="http://schemas.microsoft.com/office/drawing/2014/main" id="{A6A540C2-BE6F-43A7-AC94-C7ED493FDA50}"/>
              </a:ext>
            </a:extLst>
          </p:cNvPr>
          <p:cNvSpPr>
            <a:spLocks noGrp="1"/>
          </p:cNvSpPr>
          <p:nvPr>
            <p:ph type="title"/>
          </p:nvPr>
        </p:nvSpPr>
        <p:spPr>
          <a:xfrm>
            <a:off x="374364" y="737501"/>
            <a:ext cx="9961200" cy="681532"/>
          </a:xfrm>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7596FEDE-70BC-4833-8F25-4BFFC9304491}"/>
              </a:ext>
            </a:extLst>
          </p:cNvPr>
          <p:cNvSpPr>
            <a:spLocks noGrp="1"/>
          </p:cNvSpPr>
          <p:nvPr>
            <p:ph type="ftr" sz="quarter" idx="52"/>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575B50B3-AA90-4D4B-B428-DD9E9B560053}"/>
              </a:ext>
            </a:extLst>
          </p:cNvPr>
          <p:cNvSpPr>
            <a:spLocks noGrp="1"/>
          </p:cNvSpPr>
          <p:nvPr>
            <p:ph type="sldNum" sz="quarter" idx="53"/>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3355570054"/>
      </p:ext>
    </p:extLst>
  </p:cSld>
  <p:clrMapOvr>
    <a:masterClrMapping/>
  </p:clrMapOvr>
  <p:transition spd="slow">
    <p:push dir="u"/>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2nd level w/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D89FB-F4F6-4A24-8C33-915F53CD16A4}"/>
              </a:ext>
            </a:extLst>
          </p:cNvPr>
          <p:cNvSpPr>
            <a:spLocks noGrp="1"/>
          </p:cNvSpPr>
          <p:nvPr>
            <p:ph type="title"/>
          </p:nvPr>
        </p:nvSpPr>
        <p:spPr>
          <a:xfrm>
            <a:off x="374364" y="737501"/>
            <a:ext cx="9961200" cy="681532"/>
          </a:xfrm>
        </p:spPr>
        <p:txBody>
          <a:bodyPr/>
          <a:lstStyle/>
          <a:p>
            <a:r>
              <a:rPr lang="en-US"/>
              <a:t>Click to edit Master title style</a:t>
            </a:r>
            <a:endParaRPr lang="en-GB"/>
          </a:p>
        </p:txBody>
      </p:sp>
      <p:sp>
        <p:nvSpPr>
          <p:cNvPr id="11" name="Text Placeholder 3">
            <a:extLst>
              <a:ext uri="{FF2B5EF4-FFF2-40B4-BE49-F238E27FC236}">
                <a16:creationId xmlns:a16="http://schemas.microsoft.com/office/drawing/2014/main" id="{D5CF75DE-1FDF-49B2-B4F0-B668E9A2A798}"/>
              </a:ext>
            </a:extLst>
          </p:cNvPr>
          <p:cNvSpPr>
            <a:spLocks noGrp="1"/>
          </p:cNvSpPr>
          <p:nvPr>
            <p:ph type="body" sz="quarter" idx="51" hasCustomPrompt="1"/>
          </p:nvPr>
        </p:nvSpPr>
        <p:spPr>
          <a:xfrm>
            <a:off x="381603" y="343565"/>
            <a:ext cx="9961200" cy="344487"/>
          </a:xfrm>
        </p:spPr>
        <p:txBody>
          <a:bodyPr/>
          <a:lstStyle>
            <a:lvl1pPr>
              <a:defRPr sz="2400">
                <a:solidFill>
                  <a:schemeClr val="accent2"/>
                </a:solidFill>
                <a:latin typeface="+mn-lt"/>
              </a:defRPr>
            </a:lvl1pPr>
            <a:lvl2pPr>
              <a:defRPr sz="2800">
                <a:latin typeface="Graphik Semibold" panose="020B0703030202060203" pitchFamily="34" charset="0"/>
              </a:defRPr>
            </a:lvl2pPr>
          </a:lstStyle>
          <a:p>
            <a:pPr lvl="0"/>
            <a:r>
              <a:rPr lang="en-US"/>
              <a:t>Second level headline</a:t>
            </a:r>
            <a:endParaRPr lang="en-GB"/>
          </a:p>
        </p:txBody>
      </p:sp>
      <p:sp>
        <p:nvSpPr>
          <p:cNvPr id="7" name="Subtitle">
            <a:extLst>
              <a:ext uri="{FF2B5EF4-FFF2-40B4-BE49-F238E27FC236}">
                <a16:creationId xmlns:a16="http://schemas.microsoft.com/office/drawing/2014/main" id="{2AEEA080-D398-4DA3-9A79-4960CAAA766F}"/>
              </a:ext>
            </a:extLst>
          </p:cNvPr>
          <p:cNvSpPr>
            <a:spLocks noGrp="1"/>
          </p:cNvSpPr>
          <p:nvPr>
            <p:ph type="body" sz="quarter" idx="36" hasCustomPrompt="1"/>
          </p:nvPr>
        </p:nvSpPr>
        <p:spPr>
          <a:xfrm>
            <a:off x="378003" y="1132778"/>
            <a:ext cx="9961200" cy="499349"/>
          </a:xfrm>
          <a:prstGeom prst="rect">
            <a:avLst/>
          </a:prstGeom>
        </p:spPr>
        <p:txBody>
          <a:bodyPr wrap="square" tIns="144000">
            <a:spAutoFit/>
          </a:bodyPr>
          <a:lstStyle>
            <a:lvl1pPr marL="0" marR="0" indent="0" algn="l" defTabSz="1734678"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78"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Footer Placeholder 2">
            <a:extLst>
              <a:ext uri="{FF2B5EF4-FFF2-40B4-BE49-F238E27FC236}">
                <a16:creationId xmlns:a16="http://schemas.microsoft.com/office/drawing/2014/main" id="{A4109A01-C4FC-43A6-A92E-D34A72259EF7}"/>
              </a:ext>
            </a:extLst>
          </p:cNvPr>
          <p:cNvSpPr>
            <a:spLocks noGrp="1"/>
          </p:cNvSpPr>
          <p:nvPr>
            <p:ph type="ftr" sz="quarter" idx="52"/>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2FEF61FF-4471-4C0B-BC9D-94E559A1D683}"/>
              </a:ext>
            </a:extLst>
          </p:cNvPr>
          <p:cNvSpPr>
            <a:spLocks noGrp="1"/>
          </p:cNvSpPr>
          <p:nvPr>
            <p:ph type="sldNum" sz="quarter" idx="53"/>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3056067086"/>
      </p:ext>
    </p:extLst>
  </p:cSld>
  <p:clrMapOvr>
    <a:masterClrMapping/>
  </p:clrMapOvr>
  <p:transition spd="slow">
    <p:push dir="u"/>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Credentials">
    <p:spTree>
      <p:nvGrpSpPr>
        <p:cNvPr id="1" name=""/>
        <p:cNvGrpSpPr/>
        <p:nvPr/>
      </p:nvGrpSpPr>
      <p:grpSpPr>
        <a:xfrm>
          <a:off x="0" y="0"/>
          <a:ext cx="0" cy="0"/>
          <a:chOff x="0" y="0"/>
          <a:chExt cx="0" cy="0"/>
        </a:xfrm>
      </p:grpSpPr>
      <p:sp>
        <p:nvSpPr>
          <p:cNvPr id="5" name="Picture Placeholder 13">
            <a:extLst>
              <a:ext uri="{FF2B5EF4-FFF2-40B4-BE49-F238E27FC236}">
                <a16:creationId xmlns:a16="http://schemas.microsoft.com/office/drawing/2014/main" id="{59B6915F-1823-4615-958F-D8D196ED8692}"/>
              </a:ext>
            </a:extLst>
          </p:cNvPr>
          <p:cNvSpPr>
            <a:spLocks noGrp="1"/>
          </p:cNvSpPr>
          <p:nvPr>
            <p:ph type="pic" sz="quarter" idx="12" hasCustomPrompt="1"/>
          </p:nvPr>
        </p:nvSpPr>
        <p:spPr>
          <a:xfrm>
            <a:off x="4794252" y="2"/>
            <a:ext cx="7397751" cy="6874525"/>
          </a:xfrm>
          <a:prstGeom prst="rect">
            <a:avLst/>
          </a:prstGeom>
          <a:solidFill>
            <a:schemeClr val="bg1">
              <a:lumMod val="95000"/>
            </a:schemeClr>
          </a:solidFill>
        </p:spPr>
        <p:txBody>
          <a:bodyPr lIns="720000" tIns="0" rIns="720000" bIns="900000" anchor="ctr" anchorCtr="0"/>
          <a:lstStyle>
            <a:lvl1pPr algn="ctr">
              <a:defRPr sz="1600" b="0" cap="none" baseline="0"/>
            </a:lvl1pPr>
          </a:lstStyle>
          <a:p>
            <a:r>
              <a:rPr lang="en-US"/>
              <a:t>Click on the icon to insert image in placeholder and </a:t>
            </a:r>
            <a:br>
              <a:rPr lang="en-US"/>
            </a:br>
            <a:r>
              <a:rPr lang="en-US"/>
              <a:t>use the crop tool to center the image</a:t>
            </a:r>
          </a:p>
        </p:txBody>
      </p:sp>
      <p:sp>
        <p:nvSpPr>
          <p:cNvPr id="8" name="Text Placeholder 4">
            <a:extLst>
              <a:ext uri="{FF2B5EF4-FFF2-40B4-BE49-F238E27FC236}">
                <a16:creationId xmlns:a16="http://schemas.microsoft.com/office/drawing/2014/main" id="{985A2BE9-49A3-4D91-9A7D-F27A002C7A2C}"/>
              </a:ext>
            </a:extLst>
          </p:cNvPr>
          <p:cNvSpPr>
            <a:spLocks noGrp="1"/>
          </p:cNvSpPr>
          <p:nvPr>
            <p:ph type="body" sz="quarter" idx="36" hasCustomPrompt="1"/>
          </p:nvPr>
        </p:nvSpPr>
        <p:spPr>
          <a:xfrm>
            <a:off x="374361" y="943466"/>
            <a:ext cx="4078578" cy="415498"/>
          </a:xfrm>
          <a:prstGeom prst="rect">
            <a:avLst/>
          </a:prstGeom>
        </p:spPr>
        <p:txBody>
          <a:bodyPr wrap="square" tIns="0" anchor="b" anchorCtr="0">
            <a:spAutoFit/>
          </a:bodyPr>
          <a:lstStyle>
            <a:lvl1pPr marL="0" marR="0" indent="0" algn="l" defTabSz="1734678" rtl="0" eaLnBrk="1" fontAlgn="auto" latinLnBrk="0" hangingPunct="1">
              <a:lnSpc>
                <a:spcPct val="100000"/>
              </a:lnSpc>
              <a:spcBef>
                <a:spcPts val="0"/>
              </a:spcBef>
              <a:spcAft>
                <a:spcPts val="0"/>
              </a:spcAft>
              <a:buClrTx/>
              <a:buSzTx/>
              <a:buFont typeface="Arial" charset="0"/>
              <a:buNone/>
              <a:tabLst/>
              <a:defRPr sz="2400" cap="none" baseline="0">
                <a:solidFill>
                  <a:schemeClr val="accent2"/>
                </a:solidFill>
                <a:latin typeface="+mn-lt"/>
              </a:defRPr>
            </a:lvl1pPr>
          </a:lstStyle>
          <a:p>
            <a:pPr marL="0" marR="0" lvl="0" indent="0" algn="l" defTabSz="1734678" rtl="0" eaLnBrk="1" fontAlgn="auto" latinLnBrk="0" hangingPunct="1">
              <a:lnSpc>
                <a:spcPct val="100000"/>
              </a:lnSpc>
              <a:spcBef>
                <a:spcPts val="0"/>
              </a:spcBef>
              <a:spcAft>
                <a:spcPts val="0"/>
              </a:spcAft>
              <a:buClrTx/>
              <a:buSzTx/>
              <a:buFont typeface="Arial" charset="0"/>
              <a:buNone/>
              <a:tabLst/>
              <a:defRPr/>
            </a:pPr>
            <a:r>
              <a:rPr lang="en-US"/>
              <a:t>Company name</a:t>
            </a:r>
          </a:p>
        </p:txBody>
      </p:sp>
      <p:sp>
        <p:nvSpPr>
          <p:cNvPr id="9" name="Text Placeholder 8">
            <a:extLst>
              <a:ext uri="{FF2B5EF4-FFF2-40B4-BE49-F238E27FC236}">
                <a16:creationId xmlns:a16="http://schemas.microsoft.com/office/drawing/2014/main" id="{AE0BBFCE-818C-4B03-BA00-50C532B99E63}"/>
              </a:ext>
            </a:extLst>
          </p:cNvPr>
          <p:cNvSpPr>
            <a:spLocks noGrp="1"/>
          </p:cNvSpPr>
          <p:nvPr>
            <p:ph type="body" sz="quarter" idx="37"/>
          </p:nvPr>
        </p:nvSpPr>
        <p:spPr>
          <a:xfrm>
            <a:off x="374361" y="3257551"/>
            <a:ext cx="4078578" cy="2797175"/>
          </a:xfrm>
          <a:prstGeom prst="rect">
            <a:avLst/>
          </a:prstGeom>
        </p:spPr>
        <p:txBody>
          <a:bodyPr/>
          <a:lstStyle>
            <a:lvl1pPr>
              <a:spcBef>
                <a:spcPts val="800"/>
              </a:spcBef>
              <a:defRPr/>
            </a:lvl1pPr>
            <a:lvl2pPr>
              <a:spcBef>
                <a:spcPts val="800"/>
              </a:spcBef>
              <a:defRPr/>
            </a:lvl2pPr>
            <a:lvl3pPr>
              <a:spcBef>
                <a:spcPts val="800"/>
              </a:spcBef>
              <a:defRPr/>
            </a:lvl3pPr>
            <a:lvl4pPr>
              <a:spcBef>
                <a:spcPts val="800"/>
              </a:spcBef>
              <a:defRPr/>
            </a:lvl4pPr>
            <a:lvl5pPr>
              <a:spcBef>
                <a:spcPts val="8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A13AC8A6-E8FF-4022-890E-5FB65EA4DC13}"/>
              </a:ext>
            </a:extLst>
          </p:cNvPr>
          <p:cNvSpPr>
            <a:spLocks noGrp="1"/>
          </p:cNvSpPr>
          <p:nvPr>
            <p:ph type="title"/>
          </p:nvPr>
        </p:nvSpPr>
        <p:spPr>
          <a:xfrm>
            <a:off x="374361" y="1520916"/>
            <a:ext cx="4078578" cy="1079602"/>
          </a:xfrm>
        </p:spPr>
        <p:txBody>
          <a:bodyPr/>
          <a:lstStyle>
            <a:lvl1pPr>
              <a:defRPr/>
            </a:lvl1pPr>
          </a:lstStyle>
          <a:p>
            <a:r>
              <a:rPr lang="en-US"/>
              <a:t>Click to edit Master title style</a:t>
            </a:r>
            <a:endParaRPr lang="en-GB"/>
          </a:p>
        </p:txBody>
      </p:sp>
      <p:sp>
        <p:nvSpPr>
          <p:cNvPr id="2" name="Footer Placeholder 1">
            <a:extLst>
              <a:ext uri="{FF2B5EF4-FFF2-40B4-BE49-F238E27FC236}">
                <a16:creationId xmlns:a16="http://schemas.microsoft.com/office/drawing/2014/main" id="{C059F5EC-CE31-4EBC-83A5-126381F551C1}"/>
              </a:ext>
            </a:extLst>
          </p:cNvPr>
          <p:cNvSpPr>
            <a:spLocks noGrp="1"/>
          </p:cNvSpPr>
          <p:nvPr>
            <p:ph type="ftr" sz="quarter" idx="38"/>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C8975BB0-510C-4403-944C-3F8C375494EE}"/>
              </a:ext>
            </a:extLst>
          </p:cNvPr>
          <p:cNvSpPr>
            <a:spLocks noGrp="1"/>
          </p:cNvSpPr>
          <p:nvPr>
            <p:ph type="sldNum" sz="quarter" idx="39"/>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3103101853"/>
      </p:ext>
    </p:extLst>
  </p:cSld>
  <p:clrMapOvr>
    <a:masterClrMapping/>
  </p:clrMapOvr>
  <p:transition spd="slow">
    <p:push dir="u"/>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7" name="Picture Placeholder 13">
            <a:extLst>
              <a:ext uri="{FF2B5EF4-FFF2-40B4-BE49-F238E27FC236}">
                <a16:creationId xmlns:a16="http://schemas.microsoft.com/office/drawing/2014/main" id="{ECFFB5DC-2193-446F-ABD4-D037F652B155}"/>
              </a:ext>
            </a:extLst>
          </p:cNvPr>
          <p:cNvSpPr>
            <a:spLocks noGrp="1"/>
          </p:cNvSpPr>
          <p:nvPr>
            <p:ph type="pic" sz="quarter" idx="12" hasCustomPrompt="1"/>
          </p:nvPr>
        </p:nvSpPr>
        <p:spPr>
          <a:xfrm>
            <a:off x="3" y="2"/>
            <a:ext cx="12192002" cy="6874525"/>
          </a:xfrm>
          <a:prstGeom prst="rect">
            <a:avLst/>
          </a:prstGeom>
          <a:solidFill>
            <a:schemeClr val="bg1">
              <a:lumMod val="95000"/>
            </a:schemeClr>
          </a:solidFill>
        </p:spPr>
        <p:txBody>
          <a:bodyPr lIns="720000" tIns="0" rIns="720000" bIns="900000" anchor="ctr" anchorCtr="0"/>
          <a:lstStyle>
            <a:lvl1pPr algn="ctr">
              <a:defRPr sz="1600" b="0" cap="none" baseline="0"/>
            </a:lvl1pPr>
          </a:lstStyle>
          <a:p>
            <a:r>
              <a:rPr lang="en-US"/>
              <a:t>Click on the icon to insert image in placeholder and </a:t>
            </a:r>
            <a:br>
              <a:rPr lang="en-US"/>
            </a:br>
            <a:r>
              <a:rPr lang="en-US"/>
              <a:t>use the crop tool to center the image</a:t>
            </a:r>
          </a:p>
        </p:txBody>
      </p:sp>
      <p:sp>
        <p:nvSpPr>
          <p:cNvPr id="2" name="Footer Placeholder 1">
            <a:extLst>
              <a:ext uri="{FF2B5EF4-FFF2-40B4-BE49-F238E27FC236}">
                <a16:creationId xmlns:a16="http://schemas.microsoft.com/office/drawing/2014/main" id="{0D16A8FC-2280-4E80-91A1-161510587881}"/>
              </a:ext>
            </a:extLst>
          </p:cNvPr>
          <p:cNvSpPr>
            <a:spLocks noGrp="1"/>
          </p:cNvSpPr>
          <p:nvPr>
            <p:ph type="ftr" sz="quarter" idx="13"/>
          </p:nvPr>
        </p:nvSpPr>
        <p:spPr/>
        <p:txBody>
          <a:bodyPr/>
          <a:lstStyle/>
          <a:p>
            <a:r>
              <a:rPr lang="en-AU"/>
              <a:t>Copyright © 2019 Accenture. All rights reserved.</a:t>
            </a:r>
          </a:p>
        </p:txBody>
      </p:sp>
      <p:sp>
        <p:nvSpPr>
          <p:cNvPr id="3" name="Slide Number Placeholder 2">
            <a:extLst>
              <a:ext uri="{FF2B5EF4-FFF2-40B4-BE49-F238E27FC236}">
                <a16:creationId xmlns:a16="http://schemas.microsoft.com/office/drawing/2014/main" id="{DA644DA0-3A82-4D64-95C1-31D690AE5B52}"/>
              </a:ext>
            </a:extLst>
          </p:cNvPr>
          <p:cNvSpPr>
            <a:spLocks noGrp="1"/>
          </p:cNvSpPr>
          <p:nvPr>
            <p:ph type="sldNum" sz="quarter" idx="14"/>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3753342390"/>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vider 5.2">
    <p:bg>
      <p:bgPr>
        <a:solidFill>
          <a:srgbClr val="00BBF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5172" y="2227614"/>
            <a:ext cx="7556276" cy="2402774"/>
          </a:xfrm>
        </p:spPr>
        <p:txBody>
          <a:bodyPr>
            <a:spAutoFit/>
          </a:bodyPr>
          <a:lstStyle>
            <a:lvl1pPr algn="l">
              <a:lnSpc>
                <a:spcPct val="70000"/>
              </a:lnSpc>
              <a:defRPr sz="6999" b="0" i="0">
                <a:solidFill>
                  <a:schemeClr val="tx1"/>
                </a:solidFill>
              </a:defRPr>
            </a:lvl1pPr>
          </a:lstStyle>
          <a:p>
            <a:r>
              <a:rPr lang="en-AU"/>
              <a:t>MAX 70pt</a:t>
            </a:r>
            <a:br>
              <a:rPr lang="en-AU"/>
            </a:br>
            <a:r>
              <a:rPr lang="en-AU"/>
              <a:t>MIN 50pt </a:t>
            </a:r>
            <a:br>
              <a:rPr lang="en-AU"/>
            </a:br>
            <a:r>
              <a:rPr lang="en-AU"/>
              <a:t>MAX 5 LINES</a:t>
            </a:r>
            <a:endParaRPr lang="en-US"/>
          </a:p>
        </p:txBody>
      </p:sp>
      <p:sp>
        <p:nvSpPr>
          <p:cNvPr id="3" name="Footer Placeholder 2"/>
          <p:cNvSpPr>
            <a:spLocks noGrp="1"/>
          </p:cNvSpPr>
          <p:nvPr>
            <p:ph type="ftr" sz="quarter" idx="10"/>
          </p:nvPr>
        </p:nvSpPr>
        <p:spPr/>
        <p:txBody>
          <a:bodyPr/>
          <a:lstStyle/>
          <a:p>
            <a:endParaRPr lang="en-AU"/>
          </a:p>
        </p:txBody>
      </p:sp>
      <p:sp>
        <p:nvSpPr>
          <p:cNvPr id="4" name="Slide Number Placeholder 3"/>
          <p:cNvSpPr>
            <a:spLocks noGrp="1"/>
          </p:cNvSpPr>
          <p:nvPr>
            <p:ph type="sldNum" sz="quarter" idx="11"/>
          </p:nvPr>
        </p:nvSpPr>
        <p:spPr/>
        <p:txBody>
          <a:bodyPr/>
          <a:lstStyle/>
          <a:p>
            <a:pPr>
              <a:defRPr/>
            </a:pPr>
            <a:fld id="{90CBDC3A-D49F-4631-A8C7-55D59B33E5FA}" type="slidenum">
              <a:rPr lang="en-US" smtClean="0"/>
              <a:pPr>
                <a:defRPr/>
              </a:pPr>
              <a:t>‹#›</a:t>
            </a:fld>
            <a:endParaRPr lang="en-US"/>
          </a:p>
        </p:txBody>
      </p:sp>
    </p:spTree>
    <p:extLst>
      <p:ext uri="{BB962C8B-B14F-4D97-AF65-F5344CB8AC3E}">
        <p14:creationId xmlns:p14="http://schemas.microsoft.com/office/powerpoint/2010/main" val="3079402234"/>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intro">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37C10AFE-A1A0-400E-B25F-A15F6675AAB2}"/>
              </a:ext>
            </a:extLst>
          </p:cNvPr>
          <p:cNvSpPr>
            <a:spLocks noGrp="1"/>
          </p:cNvSpPr>
          <p:nvPr>
            <p:ph type="title" hasCustomPrompt="1"/>
          </p:nvPr>
        </p:nvSpPr>
        <p:spPr>
          <a:xfrm>
            <a:off x="382586" y="1828879"/>
            <a:ext cx="5544000" cy="4225688"/>
          </a:xfrm>
        </p:spPr>
        <p:txBody>
          <a:bodyPr>
            <a:noAutofit/>
          </a:bodyPr>
          <a:lstStyle>
            <a:lvl1pPr>
              <a:defRPr sz="5400"/>
            </a:lvl1pPr>
          </a:lstStyle>
          <a:p>
            <a:r>
              <a:rPr lang="en-US"/>
              <a:t>Section introduction</a:t>
            </a:r>
            <a:endParaRPr lang="en-AU"/>
          </a:p>
        </p:txBody>
      </p:sp>
      <p:sp>
        <p:nvSpPr>
          <p:cNvPr id="3" name="Text Placeholder 2">
            <a:extLst>
              <a:ext uri="{FF2B5EF4-FFF2-40B4-BE49-F238E27FC236}">
                <a16:creationId xmlns:a16="http://schemas.microsoft.com/office/drawing/2014/main" id="{6DBBA1B5-C077-429B-B8B5-3E4D80450C23}"/>
              </a:ext>
            </a:extLst>
          </p:cNvPr>
          <p:cNvSpPr>
            <a:spLocks noGrp="1"/>
          </p:cNvSpPr>
          <p:nvPr>
            <p:ph type="body" sz="quarter" idx="14"/>
          </p:nvPr>
        </p:nvSpPr>
        <p:spPr>
          <a:xfrm>
            <a:off x="6275388" y="1828800"/>
            <a:ext cx="5544000" cy="4225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Footer Placeholder 1">
            <a:extLst>
              <a:ext uri="{FF2B5EF4-FFF2-40B4-BE49-F238E27FC236}">
                <a16:creationId xmlns:a16="http://schemas.microsoft.com/office/drawing/2014/main" id="{E63D4EFF-07AE-405B-8E52-A66DC5D921A6}"/>
              </a:ext>
            </a:extLst>
          </p:cNvPr>
          <p:cNvSpPr>
            <a:spLocks noGrp="1"/>
          </p:cNvSpPr>
          <p:nvPr>
            <p:ph type="ftr" sz="quarter" idx="15"/>
          </p:nvPr>
        </p:nvSpPr>
        <p:spPr/>
        <p:txBody>
          <a:bodyPr/>
          <a:lstStyle/>
          <a:p>
            <a:endParaRPr lang="en-AU"/>
          </a:p>
        </p:txBody>
      </p:sp>
      <p:sp>
        <p:nvSpPr>
          <p:cNvPr id="4" name="Slide Number Placeholder 3">
            <a:extLst>
              <a:ext uri="{FF2B5EF4-FFF2-40B4-BE49-F238E27FC236}">
                <a16:creationId xmlns:a16="http://schemas.microsoft.com/office/drawing/2014/main" id="{D1B72604-CFFF-47D2-B682-EF8574A8B79D}"/>
              </a:ext>
            </a:extLst>
          </p:cNvPr>
          <p:cNvSpPr>
            <a:spLocks noGrp="1"/>
          </p:cNvSpPr>
          <p:nvPr>
            <p:ph type="sldNum" sz="quarter" idx="16"/>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1081446749"/>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2CF415F-3689-45B9-9B4F-EC0507DDDAF7}"/>
              </a:ext>
            </a:extLst>
          </p:cNvPr>
          <p:cNvSpPr>
            <a:spLocks noGrp="1"/>
          </p:cNvSpPr>
          <p:nvPr>
            <p:ph type="body" sz="quarter" idx="19"/>
          </p:nvPr>
        </p:nvSpPr>
        <p:spPr>
          <a:xfrm>
            <a:off x="379413" y="2214563"/>
            <a:ext cx="9958387" cy="38417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Footer Placeholder 1">
            <a:extLst>
              <a:ext uri="{FF2B5EF4-FFF2-40B4-BE49-F238E27FC236}">
                <a16:creationId xmlns:a16="http://schemas.microsoft.com/office/drawing/2014/main" id="{DE0BE0E3-94A5-4669-91C9-AD7D8B2B446D}"/>
              </a:ext>
            </a:extLst>
          </p:cNvPr>
          <p:cNvSpPr>
            <a:spLocks noGrp="1"/>
          </p:cNvSpPr>
          <p:nvPr>
            <p:ph type="ftr" sz="quarter" idx="20"/>
          </p:nvPr>
        </p:nvSpPr>
        <p:spPr/>
        <p:txBody>
          <a:bodyPr/>
          <a:lstStyle/>
          <a:p>
            <a:endParaRPr lang="en-AU"/>
          </a:p>
        </p:txBody>
      </p:sp>
      <p:sp>
        <p:nvSpPr>
          <p:cNvPr id="5" name="Slide Number Placeholder 4">
            <a:extLst>
              <a:ext uri="{FF2B5EF4-FFF2-40B4-BE49-F238E27FC236}">
                <a16:creationId xmlns:a16="http://schemas.microsoft.com/office/drawing/2014/main" id="{61B5E776-9329-4085-B006-A3C6EFE26B66}"/>
              </a:ext>
            </a:extLst>
          </p:cNvPr>
          <p:cNvSpPr>
            <a:spLocks noGrp="1"/>
          </p:cNvSpPr>
          <p:nvPr>
            <p:ph type="sldNum" sz="quarter" idx="21"/>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76F93B3A-1669-41E7-9EBD-EB1A7B476302}"/>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235578394"/>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w/ Subtitle">
    <p:spTree>
      <p:nvGrpSpPr>
        <p:cNvPr id="1" name=""/>
        <p:cNvGrpSpPr/>
        <p:nvPr/>
      </p:nvGrpSpPr>
      <p:grpSpPr>
        <a:xfrm>
          <a:off x="0" y="0"/>
          <a:ext cx="0" cy="0"/>
          <a:chOff x="0" y="0"/>
          <a:chExt cx="0" cy="0"/>
        </a:xfrm>
      </p:grpSpPr>
      <p:sp>
        <p:nvSpPr>
          <p:cNvPr id="8" name="Subtitle">
            <a:extLst>
              <a:ext uri="{FF2B5EF4-FFF2-40B4-BE49-F238E27FC236}">
                <a16:creationId xmlns:a16="http://schemas.microsoft.com/office/drawing/2014/main" id="{2F61C189-E88E-47C6-9590-4DDA84807E5F}"/>
              </a:ext>
            </a:extLst>
          </p:cNvPr>
          <p:cNvSpPr>
            <a:spLocks noGrp="1"/>
          </p:cNvSpPr>
          <p:nvPr>
            <p:ph type="body" sz="quarter" idx="36" hasCustomPrompt="1"/>
          </p:nvPr>
        </p:nvSpPr>
        <p:spPr>
          <a:xfrm>
            <a:off x="378000" y="1116000"/>
            <a:ext cx="9961200" cy="453183"/>
          </a:xfrm>
          <a:prstGeom prst="rect">
            <a:avLst/>
          </a:prstGeo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4" name="Text Placeholder 3">
            <a:extLst>
              <a:ext uri="{FF2B5EF4-FFF2-40B4-BE49-F238E27FC236}">
                <a16:creationId xmlns:a16="http://schemas.microsoft.com/office/drawing/2014/main" id="{7F3F98DC-635B-4F7B-9683-E77B24BCA3C2}"/>
              </a:ext>
            </a:extLst>
          </p:cNvPr>
          <p:cNvSpPr>
            <a:spLocks noGrp="1"/>
          </p:cNvSpPr>
          <p:nvPr>
            <p:ph type="body" sz="quarter" idx="39"/>
          </p:nvPr>
        </p:nvSpPr>
        <p:spPr>
          <a:xfrm>
            <a:off x="379412" y="2214563"/>
            <a:ext cx="9961200" cy="38417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Footer Placeholder 2">
            <a:extLst>
              <a:ext uri="{FF2B5EF4-FFF2-40B4-BE49-F238E27FC236}">
                <a16:creationId xmlns:a16="http://schemas.microsoft.com/office/drawing/2014/main" id="{7606B5D2-47A1-49F2-85F3-E9795A101F6C}"/>
              </a:ext>
            </a:extLst>
          </p:cNvPr>
          <p:cNvSpPr>
            <a:spLocks noGrp="1"/>
          </p:cNvSpPr>
          <p:nvPr>
            <p:ph type="ftr" sz="quarter" idx="40"/>
          </p:nvPr>
        </p:nvSpPr>
        <p:spPr/>
        <p:txBody>
          <a:bodyPr/>
          <a:lstStyle/>
          <a:p>
            <a:endParaRPr lang="en-AU"/>
          </a:p>
        </p:txBody>
      </p:sp>
      <p:sp>
        <p:nvSpPr>
          <p:cNvPr id="5" name="Slide Number Placeholder 4">
            <a:extLst>
              <a:ext uri="{FF2B5EF4-FFF2-40B4-BE49-F238E27FC236}">
                <a16:creationId xmlns:a16="http://schemas.microsoft.com/office/drawing/2014/main" id="{A6CFA940-1F1C-498B-9B18-CA1BC51E1F8C}"/>
              </a:ext>
            </a:extLst>
          </p:cNvPr>
          <p:cNvSpPr>
            <a:spLocks noGrp="1"/>
          </p:cNvSpPr>
          <p:nvPr>
            <p:ph type="sldNum" sz="quarter" idx="41"/>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F9D0C057-902E-4672-BC5C-A4E6DC86195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036061967"/>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Column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710234C-451D-4E7A-978E-9149C22956ED}"/>
              </a:ext>
            </a:extLst>
          </p:cNvPr>
          <p:cNvSpPr>
            <a:spLocks noGrp="1"/>
          </p:cNvSpPr>
          <p:nvPr>
            <p:ph type="body" sz="quarter" idx="17"/>
          </p:nvPr>
        </p:nvSpPr>
        <p:spPr>
          <a:xfrm>
            <a:off x="379411" y="2214562"/>
            <a:ext cx="5544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0" name="Text Placeholder 9">
            <a:extLst>
              <a:ext uri="{FF2B5EF4-FFF2-40B4-BE49-F238E27FC236}">
                <a16:creationId xmlns:a16="http://schemas.microsoft.com/office/drawing/2014/main" id="{68913FF3-5E8B-41AA-94A1-F4AA28FA516F}"/>
              </a:ext>
            </a:extLst>
          </p:cNvPr>
          <p:cNvSpPr>
            <a:spLocks noGrp="1"/>
          </p:cNvSpPr>
          <p:nvPr>
            <p:ph type="body" sz="quarter" idx="18"/>
          </p:nvPr>
        </p:nvSpPr>
        <p:spPr>
          <a:xfrm>
            <a:off x="6264275" y="2214562"/>
            <a:ext cx="5544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Footer Placeholder 3">
            <a:extLst>
              <a:ext uri="{FF2B5EF4-FFF2-40B4-BE49-F238E27FC236}">
                <a16:creationId xmlns:a16="http://schemas.microsoft.com/office/drawing/2014/main" id="{6B3142DA-F2AF-48C5-B9AA-67E91261815C}"/>
              </a:ext>
            </a:extLst>
          </p:cNvPr>
          <p:cNvSpPr>
            <a:spLocks noGrp="1"/>
          </p:cNvSpPr>
          <p:nvPr>
            <p:ph type="ftr" sz="quarter" idx="19"/>
          </p:nvPr>
        </p:nvSpPr>
        <p:spPr/>
        <p:txBody>
          <a:bodyPr/>
          <a:lstStyle/>
          <a:p>
            <a:endParaRPr lang="en-AU"/>
          </a:p>
        </p:txBody>
      </p:sp>
      <p:sp>
        <p:nvSpPr>
          <p:cNvPr id="5" name="Slide Number Placeholder 4">
            <a:extLst>
              <a:ext uri="{FF2B5EF4-FFF2-40B4-BE49-F238E27FC236}">
                <a16:creationId xmlns:a16="http://schemas.microsoft.com/office/drawing/2014/main" id="{F501D663-9367-4B39-91D1-1331CD9BE0EF}"/>
              </a:ext>
            </a:extLst>
          </p:cNvPr>
          <p:cNvSpPr>
            <a:spLocks noGrp="1"/>
          </p:cNvSpPr>
          <p:nvPr>
            <p:ph type="sldNum" sz="quarter" idx="20"/>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F619DC44-9B98-430A-B97B-EF69DE5C4A88}"/>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016320469"/>
      </p:ext>
    </p:extLst>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Columns w/ Subtitle">
    <p:spTree>
      <p:nvGrpSpPr>
        <p:cNvPr id="1" name=""/>
        <p:cNvGrpSpPr/>
        <p:nvPr/>
      </p:nvGrpSpPr>
      <p:grpSpPr>
        <a:xfrm>
          <a:off x="0" y="0"/>
          <a:ext cx="0" cy="0"/>
          <a:chOff x="0" y="0"/>
          <a:chExt cx="0" cy="0"/>
        </a:xfrm>
      </p:grpSpPr>
      <p:sp>
        <p:nvSpPr>
          <p:cNvPr id="9" name="Subtitle">
            <a:extLst>
              <a:ext uri="{FF2B5EF4-FFF2-40B4-BE49-F238E27FC236}">
                <a16:creationId xmlns:a16="http://schemas.microsoft.com/office/drawing/2014/main" id="{4C416D66-6B95-48F7-9FB0-B95BAD09C35F}"/>
              </a:ext>
            </a:extLst>
          </p:cNvPr>
          <p:cNvSpPr>
            <a:spLocks noGrp="1"/>
          </p:cNvSpPr>
          <p:nvPr>
            <p:ph type="body" sz="quarter" idx="36" hasCustomPrompt="1"/>
          </p:nvPr>
        </p:nvSpPr>
        <p:spPr>
          <a:xfrm>
            <a:off x="378000" y="1115642"/>
            <a:ext cx="9961200" cy="453183"/>
          </a:xfrm>
          <a:prstGeom prst="rect">
            <a:avLst/>
          </a:prstGeo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Text Placeholder 2">
            <a:extLst>
              <a:ext uri="{FF2B5EF4-FFF2-40B4-BE49-F238E27FC236}">
                <a16:creationId xmlns:a16="http://schemas.microsoft.com/office/drawing/2014/main" id="{6D591809-FBD2-4002-800C-B479F8DF6C26}"/>
              </a:ext>
            </a:extLst>
          </p:cNvPr>
          <p:cNvSpPr>
            <a:spLocks noGrp="1"/>
          </p:cNvSpPr>
          <p:nvPr>
            <p:ph type="body" sz="quarter" idx="37"/>
          </p:nvPr>
        </p:nvSpPr>
        <p:spPr>
          <a:xfrm>
            <a:off x="378000" y="2214563"/>
            <a:ext cx="5544000" cy="384174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1" name="Text Placeholder 10">
            <a:extLst>
              <a:ext uri="{FF2B5EF4-FFF2-40B4-BE49-F238E27FC236}">
                <a16:creationId xmlns:a16="http://schemas.microsoft.com/office/drawing/2014/main" id="{F01527E2-5E08-409E-A34A-135B8A194FB4}"/>
              </a:ext>
            </a:extLst>
          </p:cNvPr>
          <p:cNvSpPr>
            <a:spLocks noGrp="1"/>
          </p:cNvSpPr>
          <p:nvPr>
            <p:ph type="body" sz="quarter" idx="38"/>
          </p:nvPr>
        </p:nvSpPr>
        <p:spPr>
          <a:xfrm>
            <a:off x="6264275" y="2214563"/>
            <a:ext cx="5544000" cy="384174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Footer Placeholder 3">
            <a:extLst>
              <a:ext uri="{FF2B5EF4-FFF2-40B4-BE49-F238E27FC236}">
                <a16:creationId xmlns:a16="http://schemas.microsoft.com/office/drawing/2014/main" id="{FF3FE256-3352-4CA5-8E17-C3559F2D87A5}"/>
              </a:ext>
            </a:extLst>
          </p:cNvPr>
          <p:cNvSpPr>
            <a:spLocks noGrp="1"/>
          </p:cNvSpPr>
          <p:nvPr>
            <p:ph type="ftr" sz="quarter" idx="39"/>
          </p:nvPr>
        </p:nvSpPr>
        <p:spPr/>
        <p:txBody>
          <a:bodyPr/>
          <a:lstStyle/>
          <a:p>
            <a:endParaRPr lang="en-AU"/>
          </a:p>
        </p:txBody>
      </p:sp>
      <p:sp>
        <p:nvSpPr>
          <p:cNvPr id="5" name="Slide Number Placeholder 4">
            <a:extLst>
              <a:ext uri="{FF2B5EF4-FFF2-40B4-BE49-F238E27FC236}">
                <a16:creationId xmlns:a16="http://schemas.microsoft.com/office/drawing/2014/main" id="{F72609DA-AD79-4F5B-87BE-E2438B5E33B5}"/>
              </a:ext>
            </a:extLst>
          </p:cNvPr>
          <p:cNvSpPr>
            <a:spLocks noGrp="1"/>
          </p:cNvSpPr>
          <p:nvPr>
            <p:ph type="sldNum" sz="quarter" idx="40"/>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BA3A4C6D-5A5C-48BD-B6B8-3DA1446C8697}"/>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828649963"/>
      </p:ext>
    </p:extLst>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Column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DF5F7E-7617-43D2-B152-68B0836A97F3}"/>
              </a:ext>
            </a:extLst>
          </p:cNvPr>
          <p:cNvSpPr>
            <a:spLocks noGrp="1"/>
          </p:cNvSpPr>
          <p:nvPr>
            <p:ph type="body" sz="quarter" idx="18"/>
          </p:nvPr>
        </p:nvSpPr>
        <p:spPr>
          <a:xfrm>
            <a:off x="378000" y="2214562"/>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9" name="Text Placeholder 8">
            <a:extLst>
              <a:ext uri="{FF2B5EF4-FFF2-40B4-BE49-F238E27FC236}">
                <a16:creationId xmlns:a16="http://schemas.microsoft.com/office/drawing/2014/main" id="{0EDA8E03-1102-4085-98C9-F9B61291BEE1}"/>
              </a:ext>
            </a:extLst>
          </p:cNvPr>
          <p:cNvSpPr>
            <a:spLocks noGrp="1"/>
          </p:cNvSpPr>
          <p:nvPr>
            <p:ph type="body" sz="quarter" idx="19"/>
          </p:nvPr>
        </p:nvSpPr>
        <p:spPr>
          <a:xfrm>
            <a:off x="4302329" y="2214562"/>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3" name="Text Placeholder 12">
            <a:extLst>
              <a:ext uri="{FF2B5EF4-FFF2-40B4-BE49-F238E27FC236}">
                <a16:creationId xmlns:a16="http://schemas.microsoft.com/office/drawing/2014/main" id="{951F0277-50C4-4538-A470-D74334281397}"/>
              </a:ext>
            </a:extLst>
          </p:cNvPr>
          <p:cNvSpPr>
            <a:spLocks noGrp="1"/>
          </p:cNvSpPr>
          <p:nvPr>
            <p:ph type="body" sz="quarter" idx="20"/>
          </p:nvPr>
        </p:nvSpPr>
        <p:spPr>
          <a:xfrm>
            <a:off x="8226657" y="2214562"/>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Footer Placeholder 3">
            <a:extLst>
              <a:ext uri="{FF2B5EF4-FFF2-40B4-BE49-F238E27FC236}">
                <a16:creationId xmlns:a16="http://schemas.microsoft.com/office/drawing/2014/main" id="{0F0AC4DB-5B39-4CCF-956F-FCD3AEEF54AB}"/>
              </a:ext>
            </a:extLst>
          </p:cNvPr>
          <p:cNvSpPr>
            <a:spLocks noGrp="1"/>
          </p:cNvSpPr>
          <p:nvPr>
            <p:ph type="ftr" sz="quarter" idx="21"/>
          </p:nvPr>
        </p:nvSpPr>
        <p:spPr/>
        <p:txBody>
          <a:bodyPr/>
          <a:lstStyle/>
          <a:p>
            <a:endParaRPr lang="en-AU"/>
          </a:p>
        </p:txBody>
      </p:sp>
      <p:sp>
        <p:nvSpPr>
          <p:cNvPr id="5" name="Slide Number Placeholder 4">
            <a:extLst>
              <a:ext uri="{FF2B5EF4-FFF2-40B4-BE49-F238E27FC236}">
                <a16:creationId xmlns:a16="http://schemas.microsoft.com/office/drawing/2014/main" id="{D76B0CFE-1B37-4F6A-9970-E92B82993D95}"/>
              </a:ext>
            </a:extLst>
          </p:cNvPr>
          <p:cNvSpPr>
            <a:spLocks noGrp="1"/>
          </p:cNvSpPr>
          <p:nvPr>
            <p:ph type="sldNum" sz="quarter" idx="22"/>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941ACA55-677E-4E89-B5E2-D03A0198295F}"/>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37786603"/>
      </p:ext>
    </p:extLst>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Columns w/ Subtitle">
    <p:spTree>
      <p:nvGrpSpPr>
        <p:cNvPr id="1" name=""/>
        <p:cNvGrpSpPr/>
        <p:nvPr/>
      </p:nvGrpSpPr>
      <p:grpSpPr>
        <a:xfrm>
          <a:off x="0" y="0"/>
          <a:ext cx="0" cy="0"/>
          <a:chOff x="0" y="0"/>
          <a:chExt cx="0" cy="0"/>
        </a:xfrm>
      </p:grpSpPr>
      <p:sp>
        <p:nvSpPr>
          <p:cNvPr id="8" name="Subtitle">
            <a:extLst>
              <a:ext uri="{FF2B5EF4-FFF2-40B4-BE49-F238E27FC236}">
                <a16:creationId xmlns:a16="http://schemas.microsoft.com/office/drawing/2014/main" id="{71927D01-A3FF-4204-B5DF-4AE350A462FB}"/>
              </a:ext>
            </a:extLst>
          </p:cNvPr>
          <p:cNvSpPr>
            <a:spLocks noGrp="1"/>
          </p:cNvSpPr>
          <p:nvPr>
            <p:ph type="body" sz="quarter" idx="36" hasCustomPrompt="1"/>
          </p:nvPr>
        </p:nvSpPr>
        <p:spPr>
          <a:xfrm>
            <a:off x="378000" y="1116000"/>
            <a:ext cx="9961200" cy="453183"/>
          </a:xfrm>
          <a:prstGeom prst="rect">
            <a:avLst/>
          </a:prstGeo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Text Placeholder 2">
            <a:extLst>
              <a:ext uri="{FF2B5EF4-FFF2-40B4-BE49-F238E27FC236}">
                <a16:creationId xmlns:a16="http://schemas.microsoft.com/office/drawing/2014/main" id="{2961336A-DB63-44D5-9F70-939E9EAA3284}"/>
              </a:ext>
            </a:extLst>
          </p:cNvPr>
          <p:cNvSpPr>
            <a:spLocks noGrp="1"/>
          </p:cNvSpPr>
          <p:nvPr>
            <p:ph type="body" sz="quarter" idx="37"/>
          </p:nvPr>
        </p:nvSpPr>
        <p:spPr>
          <a:xfrm>
            <a:off x="378000" y="2214562"/>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11">
            <a:extLst>
              <a:ext uri="{FF2B5EF4-FFF2-40B4-BE49-F238E27FC236}">
                <a16:creationId xmlns:a16="http://schemas.microsoft.com/office/drawing/2014/main" id="{1CA02F35-EE56-4849-A21F-FE8FB47E072A}"/>
              </a:ext>
            </a:extLst>
          </p:cNvPr>
          <p:cNvSpPr>
            <a:spLocks noGrp="1"/>
          </p:cNvSpPr>
          <p:nvPr>
            <p:ph type="body" sz="quarter" idx="38"/>
          </p:nvPr>
        </p:nvSpPr>
        <p:spPr>
          <a:xfrm>
            <a:off x="4302707" y="2214562"/>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4" name="Text Placeholder 13">
            <a:extLst>
              <a:ext uri="{FF2B5EF4-FFF2-40B4-BE49-F238E27FC236}">
                <a16:creationId xmlns:a16="http://schemas.microsoft.com/office/drawing/2014/main" id="{F34A3A8E-78C1-429B-81CB-462EB30FE36C}"/>
              </a:ext>
            </a:extLst>
          </p:cNvPr>
          <p:cNvSpPr>
            <a:spLocks noGrp="1"/>
          </p:cNvSpPr>
          <p:nvPr>
            <p:ph type="body" sz="quarter" idx="39"/>
          </p:nvPr>
        </p:nvSpPr>
        <p:spPr>
          <a:xfrm>
            <a:off x="8227413" y="2214562"/>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Footer Placeholder 1">
            <a:extLst>
              <a:ext uri="{FF2B5EF4-FFF2-40B4-BE49-F238E27FC236}">
                <a16:creationId xmlns:a16="http://schemas.microsoft.com/office/drawing/2014/main" id="{3A31C3F9-99AC-45F7-AC17-CBE862CBA5E3}"/>
              </a:ext>
            </a:extLst>
          </p:cNvPr>
          <p:cNvSpPr>
            <a:spLocks noGrp="1"/>
          </p:cNvSpPr>
          <p:nvPr>
            <p:ph type="ftr" sz="quarter" idx="40"/>
          </p:nvPr>
        </p:nvSpPr>
        <p:spPr/>
        <p:txBody>
          <a:bodyPr/>
          <a:lstStyle/>
          <a:p>
            <a:endParaRPr lang="en-AU"/>
          </a:p>
        </p:txBody>
      </p:sp>
      <p:sp>
        <p:nvSpPr>
          <p:cNvPr id="4" name="Slide Number Placeholder 3">
            <a:extLst>
              <a:ext uri="{FF2B5EF4-FFF2-40B4-BE49-F238E27FC236}">
                <a16:creationId xmlns:a16="http://schemas.microsoft.com/office/drawing/2014/main" id="{AB0C9B67-413D-40AE-B3CA-FA7098A3A9AB}"/>
              </a:ext>
            </a:extLst>
          </p:cNvPr>
          <p:cNvSpPr>
            <a:spLocks noGrp="1"/>
          </p:cNvSpPr>
          <p:nvPr>
            <p:ph type="sldNum" sz="quarter" idx="41"/>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331FB091-0A9A-4850-9031-668F0F280ADA}"/>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897205346"/>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026A395-49CF-4CED-B494-48D05534B870}" type="datetime1">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2148912471"/>
      </p:ext>
    </p:extLst>
  </p:cSld>
  <p:clrMapOvr>
    <a:masterClrMapping/>
  </p:clrMapOvr>
  <p:transition spd="slow">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Columns">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136FE64-76AF-4F9C-9706-CDF52F5BE5DE}"/>
              </a:ext>
            </a:extLst>
          </p:cNvPr>
          <p:cNvSpPr>
            <a:spLocks noGrp="1"/>
          </p:cNvSpPr>
          <p:nvPr>
            <p:ph type="ftr" sz="quarter" idx="24"/>
          </p:nvPr>
        </p:nvSpPr>
        <p:spPr/>
        <p:txBody>
          <a:bodyPr/>
          <a:lstStyle/>
          <a:p>
            <a:endParaRPr lang="en-AU"/>
          </a:p>
        </p:txBody>
      </p:sp>
      <p:sp>
        <p:nvSpPr>
          <p:cNvPr id="5" name="Slide Number Placeholder 4">
            <a:extLst>
              <a:ext uri="{FF2B5EF4-FFF2-40B4-BE49-F238E27FC236}">
                <a16:creationId xmlns:a16="http://schemas.microsoft.com/office/drawing/2014/main" id="{35D05BA6-9D75-4306-813F-21259BF67B3D}"/>
              </a:ext>
            </a:extLst>
          </p:cNvPr>
          <p:cNvSpPr>
            <a:spLocks noGrp="1"/>
          </p:cNvSpPr>
          <p:nvPr>
            <p:ph type="sldNum" sz="quarter" idx="25"/>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87BE495B-8D91-40D2-B88F-4A1B85973736}"/>
              </a:ext>
            </a:extLst>
          </p:cNvPr>
          <p:cNvSpPr>
            <a:spLocks noGrp="1"/>
          </p:cNvSpPr>
          <p:nvPr>
            <p:ph type="title"/>
          </p:nvPr>
        </p:nvSpPr>
        <p:spPr/>
        <p:txBody>
          <a:bodyPr/>
          <a:lstStyle/>
          <a:p>
            <a:r>
              <a:rPr lang="en-US"/>
              <a:t>Click to edit Master title style</a:t>
            </a:r>
            <a:endParaRPr lang="en-GB"/>
          </a:p>
        </p:txBody>
      </p:sp>
      <p:sp>
        <p:nvSpPr>
          <p:cNvPr id="15" name="Text Placeholder 2">
            <a:extLst>
              <a:ext uri="{FF2B5EF4-FFF2-40B4-BE49-F238E27FC236}">
                <a16:creationId xmlns:a16="http://schemas.microsoft.com/office/drawing/2014/main" id="{F84BA58F-6B00-43FF-8649-A324DD206A93}"/>
              </a:ext>
            </a:extLst>
          </p:cNvPr>
          <p:cNvSpPr>
            <a:spLocks noGrp="1"/>
          </p:cNvSpPr>
          <p:nvPr>
            <p:ph type="body" sz="quarter" idx="37"/>
          </p:nvPr>
        </p:nvSpPr>
        <p:spPr>
          <a:xfrm>
            <a:off x="378000" y="2214562"/>
            <a:ext cx="2601738"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ext Placeholder 2">
            <a:extLst>
              <a:ext uri="{FF2B5EF4-FFF2-40B4-BE49-F238E27FC236}">
                <a16:creationId xmlns:a16="http://schemas.microsoft.com/office/drawing/2014/main" id="{CF2D9557-0A1C-4957-AD5F-C7766B5A24E3}"/>
              </a:ext>
            </a:extLst>
          </p:cNvPr>
          <p:cNvSpPr>
            <a:spLocks noGrp="1"/>
          </p:cNvSpPr>
          <p:nvPr>
            <p:ph type="body" sz="quarter" idx="38"/>
          </p:nvPr>
        </p:nvSpPr>
        <p:spPr>
          <a:xfrm>
            <a:off x="3321225" y="2214562"/>
            <a:ext cx="2601738"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a:extLst>
              <a:ext uri="{FF2B5EF4-FFF2-40B4-BE49-F238E27FC236}">
                <a16:creationId xmlns:a16="http://schemas.microsoft.com/office/drawing/2014/main" id="{9F1777D9-15C5-4278-AD5F-EAE831BB5D8B}"/>
              </a:ext>
            </a:extLst>
          </p:cNvPr>
          <p:cNvSpPr>
            <a:spLocks noGrp="1"/>
          </p:cNvSpPr>
          <p:nvPr>
            <p:ph type="body" sz="quarter" idx="39"/>
          </p:nvPr>
        </p:nvSpPr>
        <p:spPr>
          <a:xfrm>
            <a:off x="6264450" y="2214562"/>
            <a:ext cx="2601738"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9" name="Text Placeholder 2">
            <a:extLst>
              <a:ext uri="{FF2B5EF4-FFF2-40B4-BE49-F238E27FC236}">
                <a16:creationId xmlns:a16="http://schemas.microsoft.com/office/drawing/2014/main" id="{F25965FF-30D6-4B26-A9FD-618888174D2C}"/>
              </a:ext>
            </a:extLst>
          </p:cNvPr>
          <p:cNvSpPr>
            <a:spLocks noGrp="1"/>
          </p:cNvSpPr>
          <p:nvPr>
            <p:ph type="body" sz="quarter" idx="40"/>
          </p:nvPr>
        </p:nvSpPr>
        <p:spPr>
          <a:xfrm>
            <a:off x="9207500" y="2214562"/>
            <a:ext cx="2601738"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794181381"/>
      </p:ext>
    </p:extLst>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Columns w/ Subtitle">
    <p:spTree>
      <p:nvGrpSpPr>
        <p:cNvPr id="1" name=""/>
        <p:cNvGrpSpPr/>
        <p:nvPr/>
      </p:nvGrpSpPr>
      <p:grpSpPr>
        <a:xfrm>
          <a:off x="0" y="0"/>
          <a:ext cx="0" cy="0"/>
          <a:chOff x="0" y="0"/>
          <a:chExt cx="0" cy="0"/>
        </a:xfrm>
      </p:grpSpPr>
      <p:sp>
        <p:nvSpPr>
          <p:cNvPr id="12" name="Subtitle">
            <a:extLst>
              <a:ext uri="{FF2B5EF4-FFF2-40B4-BE49-F238E27FC236}">
                <a16:creationId xmlns:a16="http://schemas.microsoft.com/office/drawing/2014/main" id="{09EF6935-AFD7-46C0-B8DC-F4109159682D}"/>
              </a:ext>
            </a:extLst>
          </p:cNvPr>
          <p:cNvSpPr>
            <a:spLocks noGrp="1"/>
          </p:cNvSpPr>
          <p:nvPr>
            <p:ph type="body" sz="quarter" idx="36" hasCustomPrompt="1"/>
          </p:nvPr>
        </p:nvSpPr>
        <p:spPr>
          <a:xfrm>
            <a:off x="378000" y="1116000"/>
            <a:ext cx="9961200" cy="453183"/>
          </a:xfrm>
          <a:prstGeom prst="rect">
            <a:avLst/>
          </a:prstGeo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2" name="Footer Placeholder 1">
            <a:extLst>
              <a:ext uri="{FF2B5EF4-FFF2-40B4-BE49-F238E27FC236}">
                <a16:creationId xmlns:a16="http://schemas.microsoft.com/office/drawing/2014/main" id="{6727AEA7-819D-4ADA-B1C7-18EEFA0310FD}"/>
              </a:ext>
            </a:extLst>
          </p:cNvPr>
          <p:cNvSpPr>
            <a:spLocks noGrp="1"/>
          </p:cNvSpPr>
          <p:nvPr>
            <p:ph type="ftr" sz="quarter" idx="41"/>
          </p:nvPr>
        </p:nvSpPr>
        <p:spPr/>
        <p:txBody>
          <a:bodyPr/>
          <a:lstStyle/>
          <a:p>
            <a:endParaRPr lang="en-AU"/>
          </a:p>
        </p:txBody>
      </p:sp>
      <p:sp>
        <p:nvSpPr>
          <p:cNvPr id="5" name="Slide Number Placeholder 4">
            <a:extLst>
              <a:ext uri="{FF2B5EF4-FFF2-40B4-BE49-F238E27FC236}">
                <a16:creationId xmlns:a16="http://schemas.microsoft.com/office/drawing/2014/main" id="{17ACEA8A-7317-416E-BF40-B8C545EAAAB2}"/>
              </a:ext>
            </a:extLst>
          </p:cNvPr>
          <p:cNvSpPr>
            <a:spLocks noGrp="1"/>
          </p:cNvSpPr>
          <p:nvPr>
            <p:ph type="sldNum" sz="quarter" idx="42"/>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2C13DE71-BB7F-44F1-9F4C-FF264122370C}"/>
              </a:ext>
            </a:extLst>
          </p:cNvPr>
          <p:cNvSpPr>
            <a:spLocks noGrp="1"/>
          </p:cNvSpPr>
          <p:nvPr>
            <p:ph type="title"/>
          </p:nvPr>
        </p:nvSpPr>
        <p:spPr/>
        <p:txBody>
          <a:bodyPr/>
          <a:lstStyle/>
          <a:p>
            <a:r>
              <a:rPr lang="en-US"/>
              <a:t>Click to edit Master title style</a:t>
            </a:r>
            <a:endParaRPr lang="en-GB"/>
          </a:p>
        </p:txBody>
      </p:sp>
      <p:sp>
        <p:nvSpPr>
          <p:cNvPr id="11" name="Text Placeholder 2">
            <a:extLst>
              <a:ext uri="{FF2B5EF4-FFF2-40B4-BE49-F238E27FC236}">
                <a16:creationId xmlns:a16="http://schemas.microsoft.com/office/drawing/2014/main" id="{BB47697B-FE81-4829-9D0B-8D44222A63D5}"/>
              </a:ext>
            </a:extLst>
          </p:cNvPr>
          <p:cNvSpPr>
            <a:spLocks noGrp="1"/>
          </p:cNvSpPr>
          <p:nvPr>
            <p:ph type="body" sz="quarter" idx="37"/>
          </p:nvPr>
        </p:nvSpPr>
        <p:spPr>
          <a:xfrm>
            <a:off x="378000" y="2214562"/>
            <a:ext cx="2601738"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4" name="Text Placeholder 2">
            <a:extLst>
              <a:ext uri="{FF2B5EF4-FFF2-40B4-BE49-F238E27FC236}">
                <a16:creationId xmlns:a16="http://schemas.microsoft.com/office/drawing/2014/main" id="{0075D078-EC21-452D-A2D3-DA872C6AF75A}"/>
              </a:ext>
            </a:extLst>
          </p:cNvPr>
          <p:cNvSpPr>
            <a:spLocks noGrp="1"/>
          </p:cNvSpPr>
          <p:nvPr>
            <p:ph type="body" sz="quarter" idx="38"/>
          </p:nvPr>
        </p:nvSpPr>
        <p:spPr>
          <a:xfrm>
            <a:off x="3321225" y="2214562"/>
            <a:ext cx="2601738"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6" name="Text Placeholder 2">
            <a:extLst>
              <a:ext uri="{FF2B5EF4-FFF2-40B4-BE49-F238E27FC236}">
                <a16:creationId xmlns:a16="http://schemas.microsoft.com/office/drawing/2014/main" id="{C025D9FE-3B11-4D3B-961A-D066B72BE01C}"/>
              </a:ext>
            </a:extLst>
          </p:cNvPr>
          <p:cNvSpPr>
            <a:spLocks noGrp="1"/>
          </p:cNvSpPr>
          <p:nvPr>
            <p:ph type="body" sz="quarter" idx="39"/>
          </p:nvPr>
        </p:nvSpPr>
        <p:spPr>
          <a:xfrm>
            <a:off x="6264450" y="2214562"/>
            <a:ext cx="2601738"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a:extLst>
              <a:ext uri="{FF2B5EF4-FFF2-40B4-BE49-F238E27FC236}">
                <a16:creationId xmlns:a16="http://schemas.microsoft.com/office/drawing/2014/main" id="{49B8AD5B-92F7-40CB-8380-5473F043C5B4}"/>
              </a:ext>
            </a:extLst>
          </p:cNvPr>
          <p:cNvSpPr>
            <a:spLocks noGrp="1"/>
          </p:cNvSpPr>
          <p:nvPr>
            <p:ph type="body" sz="quarter" idx="40"/>
          </p:nvPr>
        </p:nvSpPr>
        <p:spPr>
          <a:xfrm>
            <a:off x="9207500" y="2214562"/>
            <a:ext cx="2601738"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1680575912"/>
      </p:ext>
    </p:extLst>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py &amp; content (chart, pictur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7A74989-BEF5-42BA-A4DD-05E4DC35E650}"/>
              </a:ext>
            </a:extLst>
          </p:cNvPr>
          <p:cNvSpPr>
            <a:spLocks noGrp="1"/>
          </p:cNvSpPr>
          <p:nvPr>
            <p:ph type="body" sz="quarter" idx="21"/>
          </p:nvPr>
        </p:nvSpPr>
        <p:spPr>
          <a:xfrm>
            <a:off x="379412" y="2214562"/>
            <a:ext cx="4073526"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Content Placeholder 7">
            <a:extLst>
              <a:ext uri="{FF2B5EF4-FFF2-40B4-BE49-F238E27FC236}">
                <a16:creationId xmlns:a16="http://schemas.microsoft.com/office/drawing/2014/main" id="{E15866A6-5FB6-4879-B190-D941386C0FD9}"/>
              </a:ext>
            </a:extLst>
          </p:cNvPr>
          <p:cNvSpPr>
            <a:spLocks noGrp="1"/>
          </p:cNvSpPr>
          <p:nvPr>
            <p:ph sz="quarter" idx="22"/>
          </p:nvPr>
        </p:nvSpPr>
        <p:spPr>
          <a:xfrm>
            <a:off x="4794250" y="2214562"/>
            <a:ext cx="7015164"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Footer Placeholder 3">
            <a:extLst>
              <a:ext uri="{FF2B5EF4-FFF2-40B4-BE49-F238E27FC236}">
                <a16:creationId xmlns:a16="http://schemas.microsoft.com/office/drawing/2014/main" id="{CDDA763F-108E-4F5B-84BF-3B5F05742350}"/>
              </a:ext>
            </a:extLst>
          </p:cNvPr>
          <p:cNvSpPr>
            <a:spLocks noGrp="1"/>
          </p:cNvSpPr>
          <p:nvPr>
            <p:ph type="ftr" sz="quarter" idx="23"/>
          </p:nvPr>
        </p:nvSpPr>
        <p:spPr/>
        <p:txBody>
          <a:bodyPr/>
          <a:lstStyle/>
          <a:p>
            <a:endParaRPr lang="en-AU"/>
          </a:p>
        </p:txBody>
      </p:sp>
      <p:sp>
        <p:nvSpPr>
          <p:cNvPr id="5" name="Slide Number Placeholder 4">
            <a:extLst>
              <a:ext uri="{FF2B5EF4-FFF2-40B4-BE49-F238E27FC236}">
                <a16:creationId xmlns:a16="http://schemas.microsoft.com/office/drawing/2014/main" id="{9C6A331E-1FA9-4A29-A127-3870E3050085}"/>
              </a:ext>
            </a:extLst>
          </p:cNvPr>
          <p:cNvSpPr>
            <a:spLocks noGrp="1"/>
          </p:cNvSpPr>
          <p:nvPr>
            <p:ph type="sldNum" sz="quarter" idx="24"/>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03B3DBDE-DBD9-46CC-9B1B-F9883D7547A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237004687"/>
      </p:ext>
    </p:extLst>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py &amp; content (chart, picture) w/ Subtitle">
    <p:spTree>
      <p:nvGrpSpPr>
        <p:cNvPr id="1" name=""/>
        <p:cNvGrpSpPr/>
        <p:nvPr/>
      </p:nvGrpSpPr>
      <p:grpSpPr>
        <a:xfrm>
          <a:off x="0" y="0"/>
          <a:ext cx="0" cy="0"/>
          <a:chOff x="0" y="0"/>
          <a:chExt cx="0" cy="0"/>
        </a:xfrm>
      </p:grpSpPr>
      <p:sp>
        <p:nvSpPr>
          <p:cNvPr id="7" name="Subtitle">
            <a:extLst>
              <a:ext uri="{FF2B5EF4-FFF2-40B4-BE49-F238E27FC236}">
                <a16:creationId xmlns:a16="http://schemas.microsoft.com/office/drawing/2014/main" id="{3AF63B48-9B81-462E-A24C-7037069CBAF0}"/>
              </a:ext>
            </a:extLst>
          </p:cNvPr>
          <p:cNvSpPr>
            <a:spLocks noGrp="1"/>
          </p:cNvSpPr>
          <p:nvPr>
            <p:ph type="body" sz="quarter" idx="36" hasCustomPrompt="1"/>
          </p:nvPr>
        </p:nvSpPr>
        <p:spPr>
          <a:xfrm>
            <a:off x="378000" y="1116000"/>
            <a:ext cx="9961200" cy="453183"/>
          </a:xfrm>
          <a:prstGeom prst="rect">
            <a:avLst/>
          </a:prstGeo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Text Placeholder 2">
            <a:extLst>
              <a:ext uri="{FF2B5EF4-FFF2-40B4-BE49-F238E27FC236}">
                <a16:creationId xmlns:a16="http://schemas.microsoft.com/office/drawing/2014/main" id="{B39FA043-6343-4D03-814F-5850BF226E9E}"/>
              </a:ext>
            </a:extLst>
          </p:cNvPr>
          <p:cNvSpPr>
            <a:spLocks noGrp="1"/>
          </p:cNvSpPr>
          <p:nvPr>
            <p:ph type="body" sz="quarter" idx="37"/>
          </p:nvPr>
        </p:nvSpPr>
        <p:spPr>
          <a:xfrm>
            <a:off x="378000" y="2214562"/>
            <a:ext cx="40752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0" name="Content Placeholder 9">
            <a:extLst>
              <a:ext uri="{FF2B5EF4-FFF2-40B4-BE49-F238E27FC236}">
                <a16:creationId xmlns:a16="http://schemas.microsoft.com/office/drawing/2014/main" id="{7CD48AF5-9262-4894-95BB-043B9ECC4D65}"/>
              </a:ext>
            </a:extLst>
          </p:cNvPr>
          <p:cNvSpPr>
            <a:spLocks noGrp="1"/>
          </p:cNvSpPr>
          <p:nvPr>
            <p:ph sz="quarter" idx="38"/>
          </p:nvPr>
        </p:nvSpPr>
        <p:spPr>
          <a:xfrm>
            <a:off x="4791075" y="2214562"/>
            <a:ext cx="70164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a:extLst>
              <a:ext uri="{FF2B5EF4-FFF2-40B4-BE49-F238E27FC236}">
                <a16:creationId xmlns:a16="http://schemas.microsoft.com/office/drawing/2014/main" id="{0084328C-7F05-4155-B7E5-78FF69D074D7}"/>
              </a:ext>
            </a:extLst>
          </p:cNvPr>
          <p:cNvSpPr>
            <a:spLocks noGrp="1"/>
          </p:cNvSpPr>
          <p:nvPr>
            <p:ph type="ftr" sz="quarter" idx="39"/>
          </p:nvPr>
        </p:nvSpPr>
        <p:spPr/>
        <p:txBody>
          <a:bodyPr/>
          <a:lstStyle/>
          <a:p>
            <a:endParaRPr lang="en-AU"/>
          </a:p>
        </p:txBody>
      </p:sp>
      <p:sp>
        <p:nvSpPr>
          <p:cNvPr id="8" name="Slide Number Placeholder 7">
            <a:extLst>
              <a:ext uri="{FF2B5EF4-FFF2-40B4-BE49-F238E27FC236}">
                <a16:creationId xmlns:a16="http://schemas.microsoft.com/office/drawing/2014/main" id="{91D99362-722E-49B3-A08F-261DB6EAC6FD}"/>
              </a:ext>
            </a:extLst>
          </p:cNvPr>
          <p:cNvSpPr>
            <a:spLocks noGrp="1"/>
          </p:cNvSpPr>
          <p:nvPr>
            <p:ph type="sldNum" sz="quarter" idx="40"/>
          </p:nvPr>
        </p:nvSpPr>
        <p:spPr/>
        <p:txBody>
          <a:bodyPr/>
          <a:lstStyle/>
          <a:p>
            <a:fld id="{FC1BBE33-A891-48E8-970C-4A8D55F96D53}" type="slidenum">
              <a:rPr lang="en-AU" smtClean="0"/>
              <a:pPr/>
              <a:t>‹#›</a:t>
            </a:fld>
            <a:endParaRPr lang="en-AU"/>
          </a:p>
        </p:txBody>
      </p:sp>
      <p:sp>
        <p:nvSpPr>
          <p:cNvPr id="2" name="Title 1">
            <a:extLst>
              <a:ext uri="{FF2B5EF4-FFF2-40B4-BE49-F238E27FC236}">
                <a16:creationId xmlns:a16="http://schemas.microsoft.com/office/drawing/2014/main" id="{AE8B85BA-F4F4-46EF-A7E1-F565ECC3423F}"/>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57589040"/>
      </p:ext>
    </p:extLst>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B485517-7F63-4B3C-9A98-E202FEE8B157}"/>
              </a:ext>
            </a:extLst>
          </p:cNvPr>
          <p:cNvSpPr>
            <a:spLocks noGrp="1"/>
          </p:cNvSpPr>
          <p:nvPr>
            <p:ph type="ftr" sz="quarter" idx="10"/>
          </p:nvPr>
        </p:nvSpPr>
        <p:spPr/>
        <p:txBody>
          <a:bodyPr/>
          <a:lstStyle/>
          <a:p>
            <a:endParaRPr lang="en-AU"/>
          </a:p>
        </p:txBody>
      </p:sp>
      <p:sp>
        <p:nvSpPr>
          <p:cNvPr id="4" name="Slide Number Placeholder 3">
            <a:extLst>
              <a:ext uri="{FF2B5EF4-FFF2-40B4-BE49-F238E27FC236}">
                <a16:creationId xmlns:a16="http://schemas.microsoft.com/office/drawing/2014/main" id="{7635E011-88EB-4D3D-A172-04682257122E}"/>
              </a:ext>
            </a:extLst>
          </p:cNvPr>
          <p:cNvSpPr>
            <a:spLocks noGrp="1"/>
          </p:cNvSpPr>
          <p:nvPr>
            <p:ph type="sldNum" sz="quarter" idx="11"/>
          </p:nvPr>
        </p:nvSpPr>
        <p:spPr/>
        <p:txBody>
          <a:bodyPr/>
          <a:lstStyle/>
          <a:p>
            <a:fld id="{FC1BBE33-A891-48E8-970C-4A8D55F96D53}" type="slidenum">
              <a:rPr lang="en-AU" smtClean="0"/>
              <a:pPr/>
              <a:t>‹#›</a:t>
            </a:fld>
            <a:endParaRPr lang="en-AU"/>
          </a:p>
        </p:txBody>
      </p:sp>
      <p:sp>
        <p:nvSpPr>
          <p:cNvPr id="5" name="Title 4">
            <a:extLst>
              <a:ext uri="{FF2B5EF4-FFF2-40B4-BE49-F238E27FC236}">
                <a16:creationId xmlns:a16="http://schemas.microsoft.com/office/drawing/2014/main" id="{7ADB0E67-A0F8-4E12-9495-3388D2FEB2C0}"/>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312737850"/>
      </p:ext>
    </p:extLst>
  </p:cSld>
  <p:clrMapOvr>
    <a:masterClrMapping/>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w/ Subtitle">
    <p:spTree>
      <p:nvGrpSpPr>
        <p:cNvPr id="1" name=""/>
        <p:cNvGrpSpPr/>
        <p:nvPr/>
      </p:nvGrpSpPr>
      <p:grpSpPr>
        <a:xfrm>
          <a:off x="0" y="0"/>
          <a:ext cx="0" cy="0"/>
          <a:chOff x="0" y="0"/>
          <a:chExt cx="0" cy="0"/>
        </a:xfrm>
      </p:grpSpPr>
      <p:sp>
        <p:nvSpPr>
          <p:cNvPr id="7" name="Subtitle">
            <a:extLst>
              <a:ext uri="{FF2B5EF4-FFF2-40B4-BE49-F238E27FC236}">
                <a16:creationId xmlns:a16="http://schemas.microsoft.com/office/drawing/2014/main" id="{ADA27662-0458-48EE-BA0D-FDBA1DD392DA}"/>
              </a:ext>
            </a:extLst>
          </p:cNvPr>
          <p:cNvSpPr>
            <a:spLocks noGrp="1"/>
          </p:cNvSpPr>
          <p:nvPr>
            <p:ph type="body" sz="quarter" idx="36" hasCustomPrompt="1"/>
          </p:nvPr>
        </p:nvSpPr>
        <p:spPr>
          <a:xfrm>
            <a:off x="378000" y="1116000"/>
            <a:ext cx="9961200" cy="453183"/>
          </a:xfrm>
          <a:prstGeom prst="rect">
            <a:avLst/>
          </a:prstGeo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Footer Placeholder 2">
            <a:extLst>
              <a:ext uri="{FF2B5EF4-FFF2-40B4-BE49-F238E27FC236}">
                <a16:creationId xmlns:a16="http://schemas.microsoft.com/office/drawing/2014/main" id="{DAE581E2-AC27-462B-B9E3-31683686B718}"/>
              </a:ext>
            </a:extLst>
          </p:cNvPr>
          <p:cNvSpPr>
            <a:spLocks noGrp="1"/>
          </p:cNvSpPr>
          <p:nvPr>
            <p:ph type="ftr" sz="quarter" idx="37"/>
          </p:nvPr>
        </p:nvSpPr>
        <p:spPr/>
        <p:txBody>
          <a:bodyPr/>
          <a:lstStyle/>
          <a:p>
            <a:endParaRPr lang="en-AU"/>
          </a:p>
        </p:txBody>
      </p:sp>
      <p:sp>
        <p:nvSpPr>
          <p:cNvPr id="4" name="Slide Number Placeholder 3">
            <a:extLst>
              <a:ext uri="{FF2B5EF4-FFF2-40B4-BE49-F238E27FC236}">
                <a16:creationId xmlns:a16="http://schemas.microsoft.com/office/drawing/2014/main" id="{3F98652B-367E-410E-98D7-1B6A72A3BFA9}"/>
              </a:ext>
            </a:extLst>
          </p:cNvPr>
          <p:cNvSpPr>
            <a:spLocks noGrp="1"/>
          </p:cNvSpPr>
          <p:nvPr>
            <p:ph type="sldNum" sz="quarter" idx="38"/>
          </p:nvPr>
        </p:nvSpPr>
        <p:spPr/>
        <p:txBody>
          <a:bodyPr/>
          <a:lstStyle/>
          <a:p>
            <a:fld id="{FC1BBE33-A891-48E8-970C-4A8D55F96D53}" type="slidenum">
              <a:rPr lang="en-AU" smtClean="0"/>
              <a:pPr/>
              <a:t>‹#›</a:t>
            </a:fld>
            <a:endParaRPr lang="en-AU"/>
          </a:p>
        </p:txBody>
      </p:sp>
      <p:sp>
        <p:nvSpPr>
          <p:cNvPr id="5" name="Title 4">
            <a:extLst>
              <a:ext uri="{FF2B5EF4-FFF2-40B4-BE49-F238E27FC236}">
                <a16:creationId xmlns:a16="http://schemas.microsoft.com/office/drawing/2014/main" id="{DA6D71CE-7DF7-430D-9253-F92774218FD3}"/>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905438681"/>
      </p:ext>
    </p:extLst>
  </p:cSld>
  <p:clrMapOvr>
    <a:masterClrMapping/>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2nd level">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AF0FDFCA-8C35-4BEB-8290-40897A6935A0}"/>
              </a:ext>
            </a:extLst>
          </p:cNvPr>
          <p:cNvSpPr>
            <a:spLocks noGrp="1"/>
          </p:cNvSpPr>
          <p:nvPr>
            <p:ph type="body" sz="quarter" idx="51" hasCustomPrompt="1"/>
          </p:nvPr>
        </p:nvSpPr>
        <p:spPr>
          <a:xfrm>
            <a:off x="382560" y="343563"/>
            <a:ext cx="9961200" cy="344487"/>
          </a:xfrm>
        </p:spPr>
        <p:txBody>
          <a:bodyPr/>
          <a:lstStyle>
            <a:lvl1pPr>
              <a:defRPr sz="2400">
                <a:solidFill>
                  <a:schemeClr val="accent2"/>
                </a:solidFill>
                <a:latin typeface="+mn-lt"/>
              </a:defRPr>
            </a:lvl1pPr>
            <a:lvl2pPr>
              <a:defRPr sz="2800">
                <a:latin typeface="Graphik Semibold" panose="020B0703030202060203" pitchFamily="34" charset="0"/>
              </a:defRPr>
            </a:lvl2pPr>
          </a:lstStyle>
          <a:p>
            <a:pPr lvl="0"/>
            <a:r>
              <a:rPr lang="en-US"/>
              <a:t>Second level headline</a:t>
            </a:r>
            <a:endParaRPr lang="en-GB"/>
          </a:p>
        </p:txBody>
      </p:sp>
      <p:sp>
        <p:nvSpPr>
          <p:cNvPr id="2" name="Title 1">
            <a:extLst>
              <a:ext uri="{FF2B5EF4-FFF2-40B4-BE49-F238E27FC236}">
                <a16:creationId xmlns:a16="http://schemas.microsoft.com/office/drawing/2014/main" id="{A6A540C2-BE6F-43A7-AC94-C7ED493FDA50}"/>
              </a:ext>
            </a:extLst>
          </p:cNvPr>
          <p:cNvSpPr>
            <a:spLocks noGrp="1"/>
          </p:cNvSpPr>
          <p:nvPr>
            <p:ph type="title"/>
          </p:nvPr>
        </p:nvSpPr>
        <p:spPr>
          <a:xfrm>
            <a:off x="374360" y="737501"/>
            <a:ext cx="9961200" cy="681532"/>
          </a:xfrm>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7596FEDE-70BC-4833-8F25-4BFFC9304491}"/>
              </a:ext>
            </a:extLst>
          </p:cNvPr>
          <p:cNvSpPr>
            <a:spLocks noGrp="1"/>
          </p:cNvSpPr>
          <p:nvPr>
            <p:ph type="ftr" sz="quarter" idx="52"/>
          </p:nvPr>
        </p:nvSpPr>
        <p:spPr/>
        <p:txBody>
          <a:bodyPr/>
          <a:lstStyle/>
          <a:p>
            <a:endParaRPr lang="en-AU"/>
          </a:p>
        </p:txBody>
      </p:sp>
      <p:sp>
        <p:nvSpPr>
          <p:cNvPr id="4" name="Slide Number Placeholder 3">
            <a:extLst>
              <a:ext uri="{FF2B5EF4-FFF2-40B4-BE49-F238E27FC236}">
                <a16:creationId xmlns:a16="http://schemas.microsoft.com/office/drawing/2014/main" id="{575B50B3-AA90-4D4B-B428-DD9E9B560053}"/>
              </a:ext>
            </a:extLst>
          </p:cNvPr>
          <p:cNvSpPr>
            <a:spLocks noGrp="1"/>
          </p:cNvSpPr>
          <p:nvPr>
            <p:ph type="sldNum" sz="quarter" idx="53"/>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551314818"/>
      </p:ext>
    </p:extLst>
  </p:cSld>
  <p:clrMapOvr>
    <a:masterClrMapping/>
  </p:clrMapOvr>
  <p:transition spd="slow">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2nd level w/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D89FB-F4F6-4A24-8C33-915F53CD16A4}"/>
              </a:ext>
            </a:extLst>
          </p:cNvPr>
          <p:cNvSpPr>
            <a:spLocks noGrp="1"/>
          </p:cNvSpPr>
          <p:nvPr>
            <p:ph type="title"/>
          </p:nvPr>
        </p:nvSpPr>
        <p:spPr>
          <a:xfrm>
            <a:off x="374360" y="737501"/>
            <a:ext cx="9961200" cy="681532"/>
          </a:xfrm>
        </p:spPr>
        <p:txBody>
          <a:bodyPr/>
          <a:lstStyle/>
          <a:p>
            <a:r>
              <a:rPr lang="en-US"/>
              <a:t>Click to edit Master title style</a:t>
            </a:r>
            <a:endParaRPr lang="en-GB"/>
          </a:p>
        </p:txBody>
      </p:sp>
      <p:sp>
        <p:nvSpPr>
          <p:cNvPr id="11" name="Text Placeholder 3">
            <a:extLst>
              <a:ext uri="{FF2B5EF4-FFF2-40B4-BE49-F238E27FC236}">
                <a16:creationId xmlns:a16="http://schemas.microsoft.com/office/drawing/2014/main" id="{D5CF75DE-1FDF-49B2-B4F0-B668E9A2A798}"/>
              </a:ext>
            </a:extLst>
          </p:cNvPr>
          <p:cNvSpPr>
            <a:spLocks noGrp="1"/>
          </p:cNvSpPr>
          <p:nvPr>
            <p:ph type="body" sz="quarter" idx="51" hasCustomPrompt="1"/>
          </p:nvPr>
        </p:nvSpPr>
        <p:spPr>
          <a:xfrm>
            <a:off x="381600" y="343563"/>
            <a:ext cx="9961200" cy="344487"/>
          </a:xfrm>
        </p:spPr>
        <p:txBody>
          <a:bodyPr/>
          <a:lstStyle>
            <a:lvl1pPr>
              <a:defRPr sz="2400">
                <a:solidFill>
                  <a:schemeClr val="accent2"/>
                </a:solidFill>
                <a:latin typeface="+mn-lt"/>
              </a:defRPr>
            </a:lvl1pPr>
            <a:lvl2pPr>
              <a:defRPr sz="2800">
                <a:latin typeface="Graphik Semibold" panose="020B0703030202060203" pitchFamily="34" charset="0"/>
              </a:defRPr>
            </a:lvl2pPr>
          </a:lstStyle>
          <a:p>
            <a:pPr lvl="0"/>
            <a:r>
              <a:rPr lang="en-US"/>
              <a:t>Second level headline</a:t>
            </a:r>
            <a:endParaRPr lang="en-GB"/>
          </a:p>
        </p:txBody>
      </p:sp>
      <p:sp>
        <p:nvSpPr>
          <p:cNvPr id="7" name="Subtitle">
            <a:extLst>
              <a:ext uri="{FF2B5EF4-FFF2-40B4-BE49-F238E27FC236}">
                <a16:creationId xmlns:a16="http://schemas.microsoft.com/office/drawing/2014/main" id="{2AEEA080-D398-4DA3-9A79-4960CAAA766F}"/>
              </a:ext>
            </a:extLst>
          </p:cNvPr>
          <p:cNvSpPr>
            <a:spLocks noGrp="1"/>
          </p:cNvSpPr>
          <p:nvPr>
            <p:ph type="body" sz="quarter" idx="36" hasCustomPrompt="1"/>
          </p:nvPr>
        </p:nvSpPr>
        <p:spPr>
          <a:xfrm>
            <a:off x="378000" y="1132776"/>
            <a:ext cx="9961200" cy="453183"/>
          </a:xfrm>
          <a:prstGeom prst="rect">
            <a:avLst/>
          </a:prstGeo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Footer Placeholder 2">
            <a:extLst>
              <a:ext uri="{FF2B5EF4-FFF2-40B4-BE49-F238E27FC236}">
                <a16:creationId xmlns:a16="http://schemas.microsoft.com/office/drawing/2014/main" id="{A4109A01-C4FC-43A6-A92E-D34A72259EF7}"/>
              </a:ext>
            </a:extLst>
          </p:cNvPr>
          <p:cNvSpPr>
            <a:spLocks noGrp="1"/>
          </p:cNvSpPr>
          <p:nvPr>
            <p:ph type="ftr" sz="quarter" idx="52"/>
          </p:nvPr>
        </p:nvSpPr>
        <p:spPr/>
        <p:txBody>
          <a:bodyPr/>
          <a:lstStyle/>
          <a:p>
            <a:endParaRPr lang="en-AU"/>
          </a:p>
        </p:txBody>
      </p:sp>
      <p:sp>
        <p:nvSpPr>
          <p:cNvPr id="4" name="Slide Number Placeholder 3">
            <a:extLst>
              <a:ext uri="{FF2B5EF4-FFF2-40B4-BE49-F238E27FC236}">
                <a16:creationId xmlns:a16="http://schemas.microsoft.com/office/drawing/2014/main" id="{2FEF61FF-4471-4C0B-BC9D-94E559A1D683}"/>
              </a:ext>
            </a:extLst>
          </p:cNvPr>
          <p:cNvSpPr>
            <a:spLocks noGrp="1"/>
          </p:cNvSpPr>
          <p:nvPr>
            <p:ph type="sldNum" sz="quarter" idx="53"/>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3884086392"/>
      </p:ext>
    </p:extLst>
  </p:cSld>
  <p:clrMapOvr>
    <a:masterClrMapping/>
  </p:clrMapOvr>
  <p:transition spd="slow">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redentials">
    <p:spTree>
      <p:nvGrpSpPr>
        <p:cNvPr id="1" name=""/>
        <p:cNvGrpSpPr/>
        <p:nvPr/>
      </p:nvGrpSpPr>
      <p:grpSpPr>
        <a:xfrm>
          <a:off x="0" y="0"/>
          <a:ext cx="0" cy="0"/>
          <a:chOff x="0" y="0"/>
          <a:chExt cx="0" cy="0"/>
        </a:xfrm>
      </p:grpSpPr>
      <p:sp>
        <p:nvSpPr>
          <p:cNvPr id="5" name="Picture Placeholder 13">
            <a:extLst>
              <a:ext uri="{FF2B5EF4-FFF2-40B4-BE49-F238E27FC236}">
                <a16:creationId xmlns:a16="http://schemas.microsoft.com/office/drawing/2014/main" id="{59B6915F-1823-4615-958F-D8D196ED8692}"/>
              </a:ext>
            </a:extLst>
          </p:cNvPr>
          <p:cNvSpPr>
            <a:spLocks noGrp="1"/>
          </p:cNvSpPr>
          <p:nvPr>
            <p:ph type="pic" sz="quarter" idx="12" hasCustomPrompt="1"/>
          </p:nvPr>
        </p:nvSpPr>
        <p:spPr>
          <a:xfrm>
            <a:off x="4794249" y="0"/>
            <a:ext cx="7397751" cy="6874525"/>
          </a:xfrm>
          <a:prstGeom prst="rect">
            <a:avLst/>
          </a:prstGeom>
          <a:solidFill>
            <a:schemeClr val="bg1">
              <a:lumMod val="95000"/>
            </a:schemeClr>
          </a:solidFill>
        </p:spPr>
        <p:txBody>
          <a:bodyPr lIns="720000" tIns="0" rIns="720000" bIns="900000" anchor="ctr" anchorCtr="0"/>
          <a:lstStyle>
            <a:lvl1pPr algn="ctr">
              <a:defRPr sz="1600" b="0" cap="none" baseline="0"/>
            </a:lvl1pPr>
          </a:lstStyle>
          <a:p>
            <a:r>
              <a:rPr lang="en-US"/>
              <a:t>Click on the icon to insert image in placeholder and </a:t>
            </a:r>
            <a:br>
              <a:rPr lang="en-US"/>
            </a:br>
            <a:r>
              <a:rPr lang="en-US"/>
              <a:t>use the crop tool to center the image</a:t>
            </a:r>
          </a:p>
        </p:txBody>
      </p:sp>
      <p:sp>
        <p:nvSpPr>
          <p:cNvPr id="8" name="Text Placeholder 4">
            <a:extLst>
              <a:ext uri="{FF2B5EF4-FFF2-40B4-BE49-F238E27FC236}">
                <a16:creationId xmlns:a16="http://schemas.microsoft.com/office/drawing/2014/main" id="{985A2BE9-49A3-4D91-9A7D-F27A002C7A2C}"/>
              </a:ext>
            </a:extLst>
          </p:cNvPr>
          <p:cNvSpPr>
            <a:spLocks noGrp="1"/>
          </p:cNvSpPr>
          <p:nvPr>
            <p:ph type="body" sz="quarter" idx="36" hasCustomPrompt="1"/>
          </p:nvPr>
        </p:nvSpPr>
        <p:spPr>
          <a:xfrm>
            <a:off x="374361" y="989632"/>
            <a:ext cx="4078578" cy="369332"/>
          </a:xfrm>
          <a:prstGeom prst="rect">
            <a:avLst/>
          </a:prstGeom>
        </p:spPr>
        <p:txBody>
          <a:bodyPr wrap="square" tIns="0" anchor="b" anchorCtr="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2400" cap="none" baseline="0">
                <a:solidFill>
                  <a:schemeClr val="accent2"/>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a:t>Company name</a:t>
            </a:r>
          </a:p>
        </p:txBody>
      </p:sp>
      <p:sp>
        <p:nvSpPr>
          <p:cNvPr id="9" name="Text Placeholder 8">
            <a:extLst>
              <a:ext uri="{FF2B5EF4-FFF2-40B4-BE49-F238E27FC236}">
                <a16:creationId xmlns:a16="http://schemas.microsoft.com/office/drawing/2014/main" id="{AE0BBFCE-818C-4B03-BA00-50C532B99E63}"/>
              </a:ext>
            </a:extLst>
          </p:cNvPr>
          <p:cNvSpPr>
            <a:spLocks noGrp="1"/>
          </p:cNvSpPr>
          <p:nvPr>
            <p:ph type="body" sz="quarter" idx="37"/>
          </p:nvPr>
        </p:nvSpPr>
        <p:spPr>
          <a:xfrm>
            <a:off x="374360" y="3257550"/>
            <a:ext cx="4078578" cy="2797175"/>
          </a:xfrm>
          <a:prstGeom prst="rect">
            <a:avLst/>
          </a:prstGeom>
        </p:spPr>
        <p:txBody>
          <a:bodyPr/>
          <a:lstStyle>
            <a:lvl1pPr>
              <a:spcBef>
                <a:spcPts val="800"/>
              </a:spcBef>
              <a:defRPr/>
            </a:lvl1pPr>
            <a:lvl2pPr>
              <a:spcBef>
                <a:spcPts val="800"/>
              </a:spcBef>
              <a:defRPr/>
            </a:lvl2pPr>
            <a:lvl3pPr>
              <a:spcBef>
                <a:spcPts val="800"/>
              </a:spcBef>
              <a:defRPr/>
            </a:lvl3pPr>
            <a:lvl4pPr>
              <a:spcBef>
                <a:spcPts val="800"/>
              </a:spcBef>
              <a:defRPr/>
            </a:lvl4pPr>
            <a:lvl5pPr>
              <a:spcBef>
                <a:spcPts val="8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A13AC8A6-E8FF-4022-890E-5FB65EA4DC13}"/>
              </a:ext>
            </a:extLst>
          </p:cNvPr>
          <p:cNvSpPr>
            <a:spLocks noGrp="1"/>
          </p:cNvSpPr>
          <p:nvPr>
            <p:ph type="title"/>
          </p:nvPr>
        </p:nvSpPr>
        <p:spPr>
          <a:xfrm>
            <a:off x="374360" y="1520916"/>
            <a:ext cx="4078578" cy="1079602"/>
          </a:xfrm>
        </p:spPr>
        <p:txBody>
          <a:bodyPr/>
          <a:lstStyle>
            <a:lvl1pPr>
              <a:defRPr/>
            </a:lvl1pPr>
          </a:lstStyle>
          <a:p>
            <a:r>
              <a:rPr lang="en-US"/>
              <a:t>Click to edit Master title style</a:t>
            </a:r>
            <a:endParaRPr lang="en-GB"/>
          </a:p>
        </p:txBody>
      </p:sp>
      <p:sp>
        <p:nvSpPr>
          <p:cNvPr id="2" name="Footer Placeholder 1">
            <a:extLst>
              <a:ext uri="{FF2B5EF4-FFF2-40B4-BE49-F238E27FC236}">
                <a16:creationId xmlns:a16="http://schemas.microsoft.com/office/drawing/2014/main" id="{C059F5EC-CE31-4EBC-83A5-126381F551C1}"/>
              </a:ext>
            </a:extLst>
          </p:cNvPr>
          <p:cNvSpPr>
            <a:spLocks noGrp="1"/>
          </p:cNvSpPr>
          <p:nvPr>
            <p:ph type="ftr" sz="quarter" idx="38"/>
          </p:nvPr>
        </p:nvSpPr>
        <p:spPr/>
        <p:txBody>
          <a:bodyPr/>
          <a:lstStyle/>
          <a:p>
            <a:endParaRPr lang="en-AU"/>
          </a:p>
        </p:txBody>
      </p:sp>
      <p:sp>
        <p:nvSpPr>
          <p:cNvPr id="4" name="Slide Number Placeholder 3">
            <a:extLst>
              <a:ext uri="{FF2B5EF4-FFF2-40B4-BE49-F238E27FC236}">
                <a16:creationId xmlns:a16="http://schemas.microsoft.com/office/drawing/2014/main" id="{C8975BB0-510C-4403-944C-3F8C375494EE}"/>
              </a:ext>
            </a:extLst>
          </p:cNvPr>
          <p:cNvSpPr>
            <a:spLocks noGrp="1"/>
          </p:cNvSpPr>
          <p:nvPr>
            <p:ph type="sldNum" sz="quarter" idx="39"/>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2586788296"/>
      </p:ext>
    </p:extLst>
  </p:cSld>
  <p:clrMapOvr>
    <a:masterClrMapping/>
  </p:clrMapOvr>
  <p:transition spd="slow">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7" name="Picture Placeholder 13">
            <a:extLst>
              <a:ext uri="{FF2B5EF4-FFF2-40B4-BE49-F238E27FC236}">
                <a16:creationId xmlns:a16="http://schemas.microsoft.com/office/drawing/2014/main" id="{ECFFB5DC-2193-446F-ABD4-D037F652B155}"/>
              </a:ext>
            </a:extLst>
          </p:cNvPr>
          <p:cNvSpPr>
            <a:spLocks noGrp="1"/>
          </p:cNvSpPr>
          <p:nvPr>
            <p:ph type="pic" sz="quarter" idx="12" hasCustomPrompt="1"/>
          </p:nvPr>
        </p:nvSpPr>
        <p:spPr>
          <a:xfrm>
            <a:off x="0" y="0"/>
            <a:ext cx="12192001" cy="6874525"/>
          </a:xfrm>
          <a:prstGeom prst="rect">
            <a:avLst/>
          </a:prstGeom>
          <a:solidFill>
            <a:schemeClr val="bg1">
              <a:lumMod val="95000"/>
            </a:schemeClr>
          </a:solidFill>
        </p:spPr>
        <p:txBody>
          <a:bodyPr lIns="720000" tIns="0" rIns="720000" bIns="900000" anchor="ctr" anchorCtr="0"/>
          <a:lstStyle>
            <a:lvl1pPr algn="ctr">
              <a:defRPr sz="1600" b="0" cap="none" baseline="0"/>
            </a:lvl1pPr>
          </a:lstStyle>
          <a:p>
            <a:r>
              <a:rPr lang="en-US"/>
              <a:t>Click on the icon to insert image in placeholder and </a:t>
            </a:r>
            <a:br>
              <a:rPr lang="en-US"/>
            </a:br>
            <a:r>
              <a:rPr lang="en-US"/>
              <a:t>use the crop tool to center the image</a:t>
            </a:r>
          </a:p>
        </p:txBody>
      </p:sp>
      <p:sp>
        <p:nvSpPr>
          <p:cNvPr id="2" name="Footer Placeholder 1">
            <a:extLst>
              <a:ext uri="{FF2B5EF4-FFF2-40B4-BE49-F238E27FC236}">
                <a16:creationId xmlns:a16="http://schemas.microsoft.com/office/drawing/2014/main" id="{0D16A8FC-2280-4E80-91A1-161510587881}"/>
              </a:ext>
            </a:extLst>
          </p:cNvPr>
          <p:cNvSpPr>
            <a:spLocks noGrp="1"/>
          </p:cNvSpPr>
          <p:nvPr>
            <p:ph type="ftr" sz="quarter" idx="13"/>
          </p:nvPr>
        </p:nvSpPr>
        <p:spPr/>
        <p:txBody>
          <a:bodyPr/>
          <a:lstStyle/>
          <a:p>
            <a:endParaRPr lang="en-AU"/>
          </a:p>
        </p:txBody>
      </p:sp>
      <p:sp>
        <p:nvSpPr>
          <p:cNvPr id="3" name="Slide Number Placeholder 2">
            <a:extLst>
              <a:ext uri="{FF2B5EF4-FFF2-40B4-BE49-F238E27FC236}">
                <a16:creationId xmlns:a16="http://schemas.microsoft.com/office/drawing/2014/main" id="{DA644DA0-3A82-4D64-95C1-31D690AE5B52}"/>
              </a:ext>
            </a:extLst>
          </p:cNvPr>
          <p:cNvSpPr>
            <a:spLocks noGrp="1"/>
          </p:cNvSpPr>
          <p:nvPr>
            <p:ph type="sldNum" sz="quarter" idx="14"/>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3192758757"/>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115700-45A3-49E4-9513-9926789D9FE6}" type="datetime1">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1623823052"/>
      </p:ext>
    </p:extLst>
  </p:cSld>
  <p:clrMapOvr>
    <a:masterClrMapping/>
  </p:clrMapOvr>
  <p:transition spd="slow">
    <p:push dir="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_988 Content 1">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FE6065-49EA-475F-B811-074439BA261D}"/>
              </a:ext>
            </a:extLst>
          </p:cNvPr>
          <p:cNvSpPr/>
          <p:nvPr userDrawn="1"/>
        </p:nvSpPr>
        <p:spPr>
          <a:xfrm>
            <a:off x="37706" y="0"/>
            <a:ext cx="12154293" cy="1549400"/>
          </a:xfrm>
          <a:prstGeom prst="rect">
            <a:avLst/>
          </a:prstGeom>
          <a:solidFill>
            <a:srgbClr val="88B1EB">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FE9A2F1-C397-4627-9681-5A4266B3DAA8}"/>
              </a:ext>
            </a:extLst>
          </p:cNvPr>
          <p:cNvSpPr>
            <a:spLocks noGrp="1"/>
          </p:cNvSpPr>
          <p:nvPr>
            <p:ph type="title" hasCustomPrompt="1"/>
          </p:nvPr>
        </p:nvSpPr>
        <p:spPr>
          <a:xfrm>
            <a:off x="379641" y="321660"/>
            <a:ext cx="9757410" cy="1120641"/>
          </a:xfrm>
        </p:spPr>
        <p:txBody>
          <a:bodyPr>
            <a:normAutofit/>
          </a:bodyPr>
          <a:lstStyle>
            <a:lvl1pPr>
              <a:defRPr sz="3600" b="1" i="0" baseline="0">
                <a:latin typeface="Arial" panose="020B0604020202020204" pitchFamily="34" charset="0"/>
                <a:cs typeface="Arial" panose="020B0604020202020204" pitchFamily="34" charset="0"/>
              </a:defRPr>
            </a:lvl1pPr>
          </a:lstStyle>
          <a:p>
            <a:r>
              <a:rPr lang="en-US"/>
              <a:t>Click to edit Master title style</a:t>
            </a:r>
            <a:br>
              <a:rPr lang="en-US"/>
            </a:br>
            <a:r>
              <a:rPr lang="en-US"/>
              <a:t>Click to edit Master title style</a:t>
            </a:r>
          </a:p>
        </p:txBody>
      </p:sp>
      <p:sp>
        <p:nvSpPr>
          <p:cNvPr id="8" name="TextBox 7">
            <a:extLst>
              <a:ext uri="{FF2B5EF4-FFF2-40B4-BE49-F238E27FC236}">
                <a16:creationId xmlns:a16="http://schemas.microsoft.com/office/drawing/2014/main" id="{94CB4DC9-65B1-48EB-84FF-802A0832FC24}"/>
              </a:ext>
            </a:extLst>
          </p:cNvPr>
          <p:cNvSpPr txBox="1"/>
          <p:nvPr userDrawn="1"/>
        </p:nvSpPr>
        <p:spPr>
          <a:xfrm>
            <a:off x="10853928" y="320020"/>
            <a:ext cx="1219200" cy="707886"/>
          </a:xfrm>
          <a:prstGeom prst="rect">
            <a:avLst/>
          </a:prstGeom>
          <a:noFill/>
        </p:spPr>
        <p:txBody>
          <a:bodyPr wrap="square" rtlCol="0">
            <a:spAutoFit/>
          </a:bodyPr>
          <a:lstStyle/>
          <a:p>
            <a:r>
              <a:rPr lang="en-US" sz="4000" b="1" i="1">
                <a:latin typeface="Futura PT Bold" panose="020B0902020204020203" pitchFamily="34" charset="0"/>
              </a:rPr>
              <a:t>988</a:t>
            </a:r>
          </a:p>
        </p:txBody>
      </p:sp>
      <p:sp>
        <p:nvSpPr>
          <p:cNvPr id="24" name="Rectangle 23">
            <a:extLst>
              <a:ext uri="{FF2B5EF4-FFF2-40B4-BE49-F238E27FC236}">
                <a16:creationId xmlns:a16="http://schemas.microsoft.com/office/drawing/2014/main" id="{2D210F8C-C001-442D-ACFF-2D65AA4A8597}"/>
              </a:ext>
            </a:extLst>
          </p:cNvPr>
          <p:cNvSpPr/>
          <p:nvPr userDrawn="1"/>
        </p:nvSpPr>
        <p:spPr>
          <a:xfrm>
            <a:off x="0" y="0"/>
            <a:ext cx="12192000" cy="6858000"/>
          </a:xfrm>
          <a:prstGeom prst="rect">
            <a:avLst/>
          </a:prstGeom>
          <a:noFill/>
          <a:ln w="63500">
            <a:solidFill>
              <a:srgbClr val="0111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EE5E64BF-2FF4-40FE-88FC-6403F770F887}"/>
              </a:ext>
            </a:extLst>
          </p:cNvPr>
          <p:cNvSpPr/>
          <p:nvPr userDrawn="1"/>
        </p:nvSpPr>
        <p:spPr>
          <a:xfrm rot="5400000">
            <a:off x="7720263" y="2361916"/>
            <a:ext cx="149192" cy="8794282"/>
          </a:xfrm>
          <a:prstGeom prst="rect">
            <a:avLst/>
          </a:prstGeom>
          <a:solidFill>
            <a:srgbClr val="0111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3" name="Rectangle 12">
            <a:extLst>
              <a:ext uri="{FF2B5EF4-FFF2-40B4-BE49-F238E27FC236}">
                <a16:creationId xmlns:a16="http://schemas.microsoft.com/office/drawing/2014/main" id="{B326B3F7-66AD-47E5-89C9-1BA5A4911D1E}"/>
              </a:ext>
            </a:extLst>
          </p:cNvPr>
          <p:cNvSpPr/>
          <p:nvPr userDrawn="1"/>
        </p:nvSpPr>
        <p:spPr>
          <a:xfrm>
            <a:off x="32943" y="2473855"/>
            <a:ext cx="193251" cy="3206049"/>
          </a:xfrm>
          <a:prstGeom prst="rect">
            <a:avLst/>
          </a:prstGeom>
          <a:solidFill>
            <a:srgbClr val="FFA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lide Number Placeholder 5">
            <a:extLst>
              <a:ext uri="{FF2B5EF4-FFF2-40B4-BE49-F238E27FC236}">
                <a16:creationId xmlns:a16="http://schemas.microsoft.com/office/drawing/2014/main" id="{550EC215-CF95-4903-B9AE-70F7F9F470EF}"/>
              </a:ext>
            </a:extLst>
          </p:cNvPr>
          <p:cNvSpPr txBox="1">
            <a:spLocks/>
          </p:cNvSpPr>
          <p:nvPr userDrawn="1"/>
        </p:nvSpPr>
        <p:spPr>
          <a:xfrm>
            <a:off x="11067069" y="6271736"/>
            <a:ext cx="921187"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cumin Pro Extra Light" panose="020B03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F9FBD3D-9AF2-4FCF-8EAA-820D14523ECE}" type="slidenum">
              <a:rPr lang="en-US" sz="1400" smtClean="0">
                <a:latin typeface="Arial" panose="020B0604020202020204" pitchFamily="34" charset="0"/>
                <a:cs typeface="Arial" panose="020B0604020202020204" pitchFamily="34" charset="0"/>
              </a:rPr>
              <a:pPr/>
              <a:t>‹#›</a:t>
            </a:fld>
            <a:endParaRPr lang="en-US" sz="14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8750501"/>
      </p:ext>
    </p:extLst>
  </p:cSld>
  <p:clrMapOvr>
    <a:masterClrMapping/>
  </p:clrMapOvr>
  <p:extLst>
    <p:ext uri="{DCECCB84-F9BA-43D5-87BE-67443E8EF086}">
      <p15:sldGuideLst xmlns:p15="http://schemas.microsoft.com/office/powerpoint/2012/main">
        <p15:guide id="1" orient="horz" pos="552">
          <p15:clr>
            <a:srgbClr val="FBAE40"/>
          </p15:clr>
        </p15:guide>
        <p15:guide id="2" pos="7488">
          <p15:clr>
            <a:srgbClr val="FBAE40"/>
          </p15:clr>
        </p15:guide>
        <p15:guide id="3" pos="312">
          <p15:clr>
            <a:srgbClr val="FBAE40"/>
          </p15:clr>
        </p15:guide>
        <p15:guide id="4" orient="horz" pos="2232">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9711BF6-5BB5-4814-AFB1-972E60F58ACC}"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3017384730"/>
      </p:ext>
    </p:extLst>
  </p:cSld>
  <p:clrMapOvr>
    <a:masterClrMapping/>
  </p:clrMapOvr>
  <p:transition spd="slow">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711BF6-5BB5-4814-AFB1-972E60F58ACC}"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3857364143"/>
      </p:ext>
    </p:extLst>
  </p:cSld>
  <p:clrMapOvr>
    <a:masterClrMapping/>
  </p:clrMapOvr>
  <p:transition spd="slow">
    <p:push dir="u"/>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711BF6-5BB5-4814-AFB1-972E60F58ACC}"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912143526"/>
      </p:ext>
    </p:extLst>
  </p:cSld>
  <p:clrMapOvr>
    <a:masterClrMapping/>
  </p:clrMapOvr>
  <p:transition spd="slow">
    <p:push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9711BF6-5BB5-4814-AFB1-972E60F58ACC}" type="datetimeFigureOut">
              <a:rPr lang="en-US" smtClean="0"/>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2737895141"/>
      </p:ext>
    </p:extLst>
  </p:cSld>
  <p:clrMapOvr>
    <a:masterClrMapping/>
  </p:clrMapOvr>
  <p:transition spd="slow">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9711BF6-5BB5-4814-AFB1-972E60F58ACC}" type="datetimeFigureOut">
              <a:rPr lang="en-US" smtClean="0"/>
              <a:t>2/17/2023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1551570206"/>
      </p:ext>
    </p:extLst>
  </p:cSld>
  <p:clrMapOvr>
    <a:masterClrMapping/>
  </p:clrMapOvr>
  <p:transition spd="slow">
    <p:push dir="u"/>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9711BF6-5BB5-4814-AFB1-972E60F58ACC}" type="datetimeFigureOut">
              <a:rPr lang="en-US" smtClean="0"/>
              <a:t>2/17/2023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2779178077"/>
      </p:ext>
    </p:extLst>
  </p:cSld>
  <p:clrMapOvr>
    <a:masterClrMapping/>
  </p:clrMapOvr>
  <p:transition spd="slow">
    <p:push dir="u"/>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711BF6-5BB5-4814-AFB1-972E60F58ACC}" type="datetimeFigureOut">
              <a:rPr lang="en-US" smtClean="0"/>
              <a:t>2/17/2023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2268693279"/>
      </p:ext>
    </p:extLst>
  </p:cSld>
  <p:clrMapOvr>
    <a:masterClrMapping/>
  </p:clrMapOvr>
  <p:transition spd="slow">
    <p:push dir="u"/>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9711BF6-5BB5-4814-AFB1-972E60F58ACC}" type="datetimeFigureOut">
              <a:rPr lang="en-US" smtClean="0"/>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4030783348"/>
      </p:ext>
    </p:extLst>
  </p:cSld>
  <p:clrMapOvr>
    <a:masterClrMapping/>
  </p:clrMapOvr>
  <p:transition spd="slow">
    <p:push dir="u"/>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9711BF6-5BB5-4814-AFB1-972E60F58ACC}" type="datetimeFigureOut">
              <a:rPr lang="en-US" smtClean="0"/>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2414558001"/>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6DA54A-35D7-4423-A268-A8D0BE7D9536}" type="datetime1">
              <a:rPr lang="en-US" smtClean="0"/>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573350173"/>
      </p:ext>
    </p:extLst>
  </p:cSld>
  <p:clrMapOvr>
    <a:masterClrMapping/>
  </p:clrMapOvr>
  <p:transition spd="slow">
    <p:push dir="u"/>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711BF6-5BB5-4814-AFB1-972E60F58ACC}"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1016814522"/>
      </p:ext>
    </p:extLst>
  </p:cSld>
  <p:clrMapOvr>
    <a:masterClrMapping/>
  </p:clrMapOvr>
  <p:transition spd="slow">
    <p:push dir="u"/>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711BF6-5BB5-4814-AFB1-972E60F58ACC}"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2951767891"/>
      </p:ext>
    </p:extLst>
  </p:cSld>
  <p:clrMapOvr>
    <a:masterClrMapping/>
  </p:clrMapOvr>
  <p:transition spd="slow">
    <p:push dir="u"/>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Divider 5.2">
    <p:bg>
      <p:bgPr>
        <a:solidFill>
          <a:srgbClr val="00BBF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5172" y="2227614"/>
            <a:ext cx="7556276" cy="2402774"/>
          </a:xfrm>
        </p:spPr>
        <p:txBody>
          <a:bodyPr>
            <a:spAutoFit/>
          </a:bodyPr>
          <a:lstStyle>
            <a:lvl1pPr algn="l">
              <a:lnSpc>
                <a:spcPct val="70000"/>
              </a:lnSpc>
              <a:defRPr sz="6999" b="0" i="0">
                <a:solidFill>
                  <a:schemeClr val="tx1"/>
                </a:solidFill>
              </a:defRPr>
            </a:lvl1pPr>
          </a:lstStyle>
          <a:p>
            <a:r>
              <a:rPr lang="en-AU"/>
              <a:t>MAX 70pt</a:t>
            </a:r>
            <a:br>
              <a:rPr lang="en-AU"/>
            </a:br>
            <a:r>
              <a:rPr lang="en-AU"/>
              <a:t>MIN 50pt </a:t>
            </a:r>
            <a:br>
              <a:rPr lang="en-AU"/>
            </a:br>
            <a:r>
              <a:rPr lang="en-AU"/>
              <a:t>MAX 5 LINES</a:t>
            </a:r>
            <a:endParaRPr lang="en-US"/>
          </a:p>
        </p:txBody>
      </p:sp>
      <p:sp>
        <p:nvSpPr>
          <p:cNvPr id="3" name="Footer Placeholder 2"/>
          <p:cNvSpPr>
            <a:spLocks noGrp="1"/>
          </p:cNvSpPr>
          <p:nvPr>
            <p:ph type="ftr" sz="quarter" idx="10"/>
          </p:nvPr>
        </p:nvSpPr>
        <p:spPr/>
        <p:txBody>
          <a:bodyPr/>
          <a:lstStyle/>
          <a:p>
            <a:r>
              <a:rPr lang="en-US"/>
              <a:t>Copyright © 2018 Accenture. All rights reserved.</a:t>
            </a:r>
            <a:endParaRPr lang="en-AU"/>
          </a:p>
        </p:txBody>
      </p:sp>
      <p:sp>
        <p:nvSpPr>
          <p:cNvPr id="4" name="Slide Number Placeholder 3"/>
          <p:cNvSpPr>
            <a:spLocks noGrp="1"/>
          </p:cNvSpPr>
          <p:nvPr>
            <p:ph type="sldNum" sz="quarter" idx="11"/>
          </p:nvPr>
        </p:nvSpPr>
        <p:spPr/>
        <p:txBody>
          <a:bodyPr/>
          <a:lstStyle/>
          <a:p>
            <a:pPr>
              <a:defRPr/>
            </a:pPr>
            <a:fld id="{90CBDC3A-D49F-4631-A8C7-55D59B33E5FA}" type="slidenum">
              <a:rPr lang="en-US" smtClean="0"/>
              <a:pPr>
                <a:defRPr/>
              </a:pPr>
              <a:t>‹#›</a:t>
            </a:fld>
            <a:endParaRPr lang="en-US"/>
          </a:p>
        </p:txBody>
      </p:sp>
    </p:spTree>
    <p:extLst>
      <p:ext uri="{BB962C8B-B14F-4D97-AF65-F5344CB8AC3E}">
        <p14:creationId xmlns:p14="http://schemas.microsoft.com/office/powerpoint/2010/main" val="3650102544"/>
      </p:ext>
    </p:extLst>
  </p:cSld>
  <p:clrMapOvr>
    <a:masterClrMapping/>
  </p:clrMapOvr>
  <p:transition spd="slow">
    <p:push dir="u"/>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ection intro">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37C10AFE-A1A0-400E-B25F-A15F6675AAB2}"/>
              </a:ext>
            </a:extLst>
          </p:cNvPr>
          <p:cNvSpPr>
            <a:spLocks noGrp="1"/>
          </p:cNvSpPr>
          <p:nvPr>
            <p:ph type="title" hasCustomPrompt="1"/>
          </p:nvPr>
        </p:nvSpPr>
        <p:spPr>
          <a:xfrm>
            <a:off x="382586" y="1828879"/>
            <a:ext cx="5544000" cy="4225688"/>
          </a:xfrm>
        </p:spPr>
        <p:txBody>
          <a:bodyPr>
            <a:noAutofit/>
          </a:bodyPr>
          <a:lstStyle>
            <a:lvl1pPr>
              <a:defRPr sz="5400"/>
            </a:lvl1pPr>
          </a:lstStyle>
          <a:p>
            <a:r>
              <a:rPr lang="en-US"/>
              <a:t>Section introduction</a:t>
            </a:r>
            <a:endParaRPr lang="en-AU"/>
          </a:p>
        </p:txBody>
      </p:sp>
      <p:sp>
        <p:nvSpPr>
          <p:cNvPr id="3" name="Text Placeholder 2">
            <a:extLst>
              <a:ext uri="{FF2B5EF4-FFF2-40B4-BE49-F238E27FC236}">
                <a16:creationId xmlns:a16="http://schemas.microsoft.com/office/drawing/2014/main" id="{6DBBA1B5-C077-429B-B8B5-3E4D80450C23}"/>
              </a:ext>
            </a:extLst>
          </p:cNvPr>
          <p:cNvSpPr>
            <a:spLocks noGrp="1"/>
          </p:cNvSpPr>
          <p:nvPr>
            <p:ph type="body" sz="quarter" idx="14"/>
          </p:nvPr>
        </p:nvSpPr>
        <p:spPr>
          <a:xfrm>
            <a:off x="6275388" y="1828800"/>
            <a:ext cx="5544000" cy="4225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Footer Placeholder 1">
            <a:extLst>
              <a:ext uri="{FF2B5EF4-FFF2-40B4-BE49-F238E27FC236}">
                <a16:creationId xmlns:a16="http://schemas.microsoft.com/office/drawing/2014/main" id="{E63D4EFF-07AE-405B-8E52-A66DC5D921A6}"/>
              </a:ext>
            </a:extLst>
          </p:cNvPr>
          <p:cNvSpPr>
            <a:spLocks noGrp="1"/>
          </p:cNvSpPr>
          <p:nvPr>
            <p:ph type="ftr" sz="quarter" idx="15"/>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D1B72604-CFFF-47D2-B682-EF8574A8B79D}"/>
              </a:ext>
            </a:extLst>
          </p:cNvPr>
          <p:cNvSpPr>
            <a:spLocks noGrp="1"/>
          </p:cNvSpPr>
          <p:nvPr>
            <p:ph type="sldNum" sz="quarter" idx="16"/>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1675410117"/>
      </p:ext>
    </p:extLst>
  </p:cSld>
  <p:clrMapOvr>
    <a:masterClrMapping/>
  </p:clrMapOvr>
  <p:transition spd="slow">
    <p:push dir="u"/>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2CF415F-3689-45B9-9B4F-EC0507DDDAF7}"/>
              </a:ext>
            </a:extLst>
          </p:cNvPr>
          <p:cNvSpPr>
            <a:spLocks noGrp="1"/>
          </p:cNvSpPr>
          <p:nvPr>
            <p:ph type="body" sz="quarter" idx="19"/>
          </p:nvPr>
        </p:nvSpPr>
        <p:spPr>
          <a:xfrm>
            <a:off x="379413" y="2214563"/>
            <a:ext cx="9958387" cy="38417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Footer Placeholder 1">
            <a:extLst>
              <a:ext uri="{FF2B5EF4-FFF2-40B4-BE49-F238E27FC236}">
                <a16:creationId xmlns:a16="http://schemas.microsoft.com/office/drawing/2014/main" id="{DE0BE0E3-94A5-4669-91C9-AD7D8B2B446D}"/>
              </a:ext>
            </a:extLst>
          </p:cNvPr>
          <p:cNvSpPr>
            <a:spLocks noGrp="1"/>
          </p:cNvSpPr>
          <p:nvPr>
            <p:ph type="ftr" sz="quarter" idx="20"/>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61B5E776-9329-4085-B006-A3C6EFE26B66}"/>
              </a:ext>
            </a:extLst>
          </p:cNvPr>
          <p:cNvSpPr>
            <a:spLocks noGrp="1"/>
          </p:cNvSpPr>
          <p:nvPr>
            <p:ph type="sldNum" sz="quarter" idx="21"/>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76F93B3A-1669-41E7-9EBD-EB1A7B476302}"/>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287412951"/>
      </p:ext>
    </p:extLst>
  </p:cSld>
  <p:clrMapOvr>
    <a:masterClrMapping/>
  </p:clrMapOvr>
  <p:transition spd="slow">
    <p:push dir="u"/>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Content w/ Subtitle">
    <p:spTree>
      <p:nvGrpSpPr>
        <p:cNvPr id="1" name=""/>
        <p:cNvGrpSpPr/>
        <p:nvPr/>
      </p:nvGrpSpPr>
      <p:grpSpPr>
        <a:xfrm>
          <a:off x="0" y="0"/>
          <a:ext cx="0" cy="0"/>
          <a:chOff x="0" y="0"/>
          <a:chExt cx="0" cy="0"/>
        </a:xfrm>
      </p:grpSpPr>
      <p:sp>
        <p:nvSpPr>
          <p:cNvPr id="8" name="Subtitle">
            <a:extLst>
              <a:ext uri="{FF2B5EF4-FFF2-40B4-BE49-F238E27FC236}">
                <a16:creationId xmlns:a16="http://schemas.microsoft.com/office/drawing/2014/main" id="{2F61C189-E88E-47C6-9590-4DDA84807E5F}"/>
              </a:ext>
            </a:extLst>
          </p:cNvPr>
          <p:cNvSpPr>
            <a:spLocks noGrp="1"/>
          </p:cNvSpPr>
          <p:nvPr>
            <p:ph type="body" sz="quarter" idx="36" hasCustomPrompt="1"/>
          </p:nvPr>
        </p:nvSpPr>
        <p:spPr>
          <a:xfrm>
            <a:off x="378000" y="1116000"/>
            <a:ext cx="9961200" cy="453183"/>
          </a:xfrm>
          <a:prstGeom prst="rect">
            <a:avLst/>
          </a:prstGeo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4" name="Text Placeholder 3">
            <a:extLst>
              <a:ext uri="{FF2B5EF4-FFF2-40B4-BE49-F238E27FC236}">
                <a16:creationId xmlns:a16="http://schemas.microsoft.com/office/drawing/2014/main" id="{7F3F98DC-635B-4F7B-9683-E77B24BCA3C2}"/>
              </a:ext>
            </a:extLst>
          </p:cNvPr>
          <p:cNvSpPr>
            <a:spLocks noGrp="1"/>
          </p:cNvSpPr>
          <p:nvPr>
            <p:ph type="body" sz="quarter" idx="39"/>
          </p:nvPr>
        </p:nvSpPr>
        <p:spPr>
          <a:xfrm>
            <a:off x="379412" y="2214563"/>
            <a:ext cx="9961200" cy="38417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Footer Placeholder 2">
            <a:extLst>
              <a:ext uri="{FF2B5EF4-FFF2-40B4-BE49-F238E27FC236}">
                <a16:creationId xmlns:a16="http://schemas.microsoft.com/office/drawing/2014/main" id="{7606B5D2-47A1-49F2-85F3-E9795A101F6C}"/>
              </a:ext>
            </a:extLst>
          </p:cNvPr>
          <p:cNvSpPr>
            <a:spLocks noGrp="1"/>
          </p:cNvSpPr>
          <p:nvPr>
            <p:ph type="ftr" sz="quarter" idx="40"/>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A6CFA940-1F1C-498B-9B18-CA1BC51E1F8C}"/>
              </a:ext>
            </a:extLst>
          </p:cNvPr>
          <p:cNvSpPr>
            <a:spLocks noGrp="1"/>
          </p:cNvSpPr>
          <p:nvPr>
            <p:ph type="sldNum" sz="quarter" idx="41"/>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F9D0C057-902E-4672-BC5C-A4E6DC86195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622610294"/>
      </p:ext>
    </p:extLst>
  </p:cSld>
  <p:clrMapOvr>
    <a:masterClrMapping/>
  </p:clrMapOvr>
  <p:transition spd="slow">
    <p:push dir="u"/>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Column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710234C-451D-4E7A-978E-9149C22956ED}"/>
              </a:ext>
            </a:extLst>
          </p:cNvPr>
          <p:cNvSpPr>
            <a:spLocks noGrp="1"/>
          </p:cNvSpPr>
          <p:nvPr>
            <p:ph type="body" sz="quarter" idx="17"/>
          </p:nvPr>
        </p:nvSpPr>
        <p:spPr>
          <a:xfrm>
            <a:off x="379411" y="2214562"/>
            <a:ext cx="5544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0" name="Text Placeholder 9">
            <a:extLst>
              <a:ext uri="{FF2B5EF4-FFF2-40B4-BE49-F238E27FC236}">
                <a16:creationId xmlns:a16="http://schemas.microsoft.com/office/drawing/2014/main" id="{68913FF3-5E8B-41AA-94A1-F4AA28FA516F}"/>
              </a:ext>
            </a:extLst>
          </p:cNvPr>
          <p:cNvSpPr>
            <a:spLocks noGrp="1"/>
          </p:cNvSpPr>
          <p:nvPr>
            <p:ph type="body" sz="quarter" idx="18"/>
          </p:nvPr>
        </p:nvSpPr>
        <p:spPr>
          <a:xfrm>
            <a:off x="6264275" y="2214562"/>
            <a:ext cx="5544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Footer Placeholder 3">
            <a:extLst>
              <a:ext uri="{FF2B5EF4-FFF2-40B4-BE49-F238E27FC236}">
                <a16:creationId xmlns:a16="http://schemas.microsoft.com/office/drawing/2014/main" id="{6B3142DA-F2AF-48C5-B9AA-67E91261815C}"/>
              </a:ext>
            </a:extLst>
          </p:cNvPr>
          <p:cNvSpPr>
            <a:spLocks noGrp="1"/>
          </p:cNvSpPr>
          <p:nvPr>
            <p:ph type="ftr" sz="quarter" idx="19"/>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F501D663-9367-4B39-91D1-1331CD9BE0EF}"/>
              </a:ext>
            </a:extLst>
          </p:cNvPr>
          <p:cNvSpPr>
            <a:spLocks noGrp="1"/>
          </p:cNvSpPr>
          <p:nvPr>
            <p:ph type="sldNum" sz="quarter" idx="20"/>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F619DC44-9B98-430A-B97B-EF69DE5C4A88}"/>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248903298"/>
      </p:ext>
    </p:extLst>
  </p:cSld>
  <p:clrMapOvr>
    <a:masterClrMapping/>
  </p:clrMapOvr>
  <p:transition spd="slow">
    <p:push dir="u"/>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Columns w/ Subtitle">
    <p:spTree>
      <p:nvGrpSpPr>
        <p:cNvPr id="1" name=""/>
        <p:cNvGrpSpPr/>
        <p:nvPr/>
      </p:nvGrpSpPr>
      <p:grpSpPr>
        <a:xfrm>
          <a:off x="0" y="0"/>
          <a:ext cx="0" cy="0"/>
          <a:chOff x="0" y="0"/>
          <a:chExt cx="0" cy="0"/>
        </a:xfrm>
      </p:grpSpPr>
      <p:sp>
        <p:nvSpPr>
          <p:cNvPr id="9" name="Subtitle">
            <a:extLst>
              <a:ext uri="{FF2B5EF4-FFF2-40B4-BE49-F238E27FC236}">
                <a16:creationId xmlns:a16="http://schemas.microsoft.com/office/drawing/2014/main" id="{4C416D66-6B95-48F7-9FB0-B95BAD09C35F}"/>
              </a:ext>
            </a:extLst>
          </p:cNvPr>
          <p:cNvSpPr>
            <a:spLocks noGrp="1"/>
          </p:cNvSpPr>
          <p:nvPr>
            <p:ph type="body" sz="quarter" idx="36" hasCustomPrompt="1"/>
          </p:nvPr>
        </p:nvSpPr>
        <p:spPr>
          <a:xfrm>
            <a:off x="378000" y="1115642"/>
            <a:ext cx="9961200" cy="453183"/>
          </a:xfrm>
          <a:prstGeom prst="rect">
            <a:avLst/>
          </a:prstGeo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Text Placeholder 2">
            <a:extLst>
              <a:ext uri="{FF2B5EF4-FFF2-40B4-BE49-F238E27FC236}">
                <a16:creationId xmlns:a16="http://schemas.microsoft.com/office/drawing/2014/main" id="{6D591809-FBD2-4002-800C-B479F8DF6C26}"/>
              </a:ext>
            </a:extLst>
          </p:cNvPr>
          <p:cNvSpPr>
            <a:spLocks noGrp="1"/>
          </p:cNvSpPr>
          <p:nvPr>
            <p:ph type="body" sz="quarter" idx="37"/>
          </p:nvPr>
        </p:nvSpPr>
        <p:spPr>
          <a:xfrm>
            <a:off x="378000" y="2214563"/>
            <a:ext cx="5544000" cy="384174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1" name="Text Placeholder 10">
            <a:extLst>
              <a:ext uri="{FF2B5EF4-FFF2-40B4-BE49-F238E27FC236}">
                <a16:creationId xmlns:a16="http://schemas.microsoft.com/office/drawing/2014/main" id="{F01527E2-5E08-409E-A34A-135B8A194FB4}"/>
              </a:ext>
            </a:extLst>
          </p:cNvPr>
          <p:cNvSpPr>
            <a:spLocks noGrp="1"/>
          </p:cNvSpPr>
          <p:nvPr>
            <p:ph type="body" sz="quarter" idx="38"/>
          </p:nvPr>
        </p:nvSpPr>
        <p:spPr>
          <a:xfrm>
            <a:off x="6264275" y="2214563"/>
            <a:ext cx="5544000" cy="384174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Footer Placeholder 3">
            <a:extLst>
              <a:ext uri="{FF2B5EF4-FFF2-40B4-BE49-F238E27FC236}">
                <a16:creationId xmlns:a16="http://schemas.microsoft.com/office/drawing/2014/main" id="{FF3FE256-3352-4CA5-8E17-C3559F2D87A5}"/>
              </a:ext>
            </a:extLst>
          </p:cNvPr>
          <p:cNvSpPr>
            <a:spLocks noGrp="1"/>
          </p:cNvSpPr>
          <p:nvPr>
            <p:ph type="ftr" sz="quarter" idx="39"/>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F72609DA-AD79-4F5B-87BE-E2438B5E33B5}"/>
              </a:ext>
            </a:extLst>
          </p:cNvPr>
          <p:cNvSpPr>
            <a:spLocks noGrp="1"/>
          </p:cNvSpPr>
          <p:nvPr>
            <p:ph type="sldNum" sz="quarter" idx="40"/>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BA3A4C6D-5A5C-48BD-B6B8-3DA1446C8697}"/>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994173125"/>
      </p:ext>
    </p:extLst>
  </p:cSld>
  <p:clrMapOvr>
    <a:masterClrMapping/>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Column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DF5F7E-7617-43D2-B152-68B0836A97F3}"/>
              </a:ext>
            </a:extLst>
          </p:cNvPr>
          <p:cNvSpPr>
            <a:spLocks noGrp="1"/>
          </p:cNvSpPr>
          <p:nvPr>
            <p:ph type="body" sz="quarter" idx="18"/>
          </p:nvPr>
        </p:nvSpPr>
        <p:spPr>
          <a:xfrm>
            <a:off x="378000" y="2214562"/>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9" name="Text Placeholder 8">
            <a:extLst>
              <a:ext uri="{FF2B5EF4-FFF2-40B4-BE49-F238E27FC236}">
                <a16:creationId xmlns:a16="http://schemas.microsoft.com/office/drawing/2014/main" id="{0EDA8E03-1102-4085-98C9-F9B61291BEE1}"/>
              </a:ext>
            </a:extLst>
          </p:cNvPr>
          <p:cNvSpPr>
            <a:spLocks noGrp="1"/>
          </p:cNvSpPr>
          <p:nvPr>
            <p:ph type="body" sz="quarter" idx="19"/>
          </p:nvPr>
        </p:nvSpPr>
        <p:spPr>
          <a:xfrm>
            <a:off x="4302329" y="2214562"/>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3" name="Text Placeholder 12">
            <a:extLst>
              <a:ext uri="{FF2B5EF4-FFF2-40B4-BE49-F238E27FC236}">
                <a16:creationId xmlns:a16="http://schemas.microsoft.com/office/drawing/2014/main" id="{951F0277-50C4-4538-A470-D74334281397}"/>
              </a:ext>
            </a:extLst>
          </p:cNvPr>
          <p:cNvSpPr>
            <a:spLocks noGrp="1"/>
          </p:cNvSpPr>
          <p:nvPr>
            <p:ph type="body" sz="quarter" idx="20"/>
          </p:nvPr>
        </p:nvSpPr>
        <p:spPr>
          <a:xfrm>
            <a:off x="8226657" y="2214562"/>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Footer Placeholder 3">
            <a:extLst>
              <a:ext uri="{FF2B5EF4-FFF2-40B4-BE49-F238E27FC236}">
                <a16:creationId xmlns:a16="http://schemas.microsoft.com/office/drawing/2014/main" id="{0F0AC4DB-5B39-4CCF-956F-FCD3AEEF54AB}"/>
              </a:ext>
            </a:extLst>
          </p:cNvPr>
          <p:cNvSpPr>
            <a:spLocks noGrp="1"/>
          </p:cNvSpPr>
          <p:nvPr>
            <p:ph type="ftr" sz="quarter" idx="21"/>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D76B0CFE-1B37-4F6A-9970-E92B82993D95}"/>
              </a:ext>
            </a:extLst>
          </p:cNvPr>
          <p:cNvSpPr>
            <a:spLocks noGrp="1"/>
          </p:cNvSpPr>
          <p:nvPr>
            <p:ph type="sldNum" sz="quarter" idx="22"/>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941ACA55-677E-4E89-B5E2-D03A0198295F}"/>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74784374"/>
      </p:ext>
    </p:extLst>
  </p:cSld>
  <p:clrMapOvr>
    <a:masterClrMapping/>
  </p:clrMapOvr>
  <p:transition spd="slow">
    <p:push dir="u"/>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Columns w/ Subtitle">
    <p:spTree>
      <p:nvGrpSpPr>
        <p:cNvPr id="1" name=""/>
        <p:cNvGrpSpPr/>
        <p:nvPr/>
      </p:nvGrpSpPr>
      <p:grpSpPr>
        <a:xfrm>
          <a:off x="0" y="0"/>
          <a:ext cx="0" cy="0"/>
          <a:chOff x="0" y="0"/>
          <a:chExt cx="0" cy="0"/>
        </a:xfrm>
      </p:grpSpPr>
      <p:sp>
        <p:nvSpPr>
          <p:cNvPr id="8" name="Subtitle">
            <a:extLst>
              <a:ext uri="{FF2B5EF4-FFF2-40B4-BE49-F238E27FC236}">
                <a16:creationId xmlns:a16="http://schemas.microsoft.com/office/drawing/2014/main" id="{71927D01-A3FF-4204-B5DF-4AE350A462FB}"/>
              </a:ext>
            </a:extLst>
          </p:cNvPr>
          <p:cNvSpPr>
            <a:spLocks noGrp="1"/>
          </p:cNvSpPr>
          <p:nvPr>
            <p:ph type="body" sz="quarter" idx="36" hasCustomPrompt="1"/>
          </p:nvPr>
        </p:nvSpPr>
        <p:spPr>
          <a:xfrm>
            <a:off x="378000" y="1116000"/>
            <a:ext cx="9961200" cy="453183"/>
          </a:xfrm>
          <a:prstGeom prst="rect">
            <a:avLst/>
          </a:prstGeo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Text Placeholder 2">
            <a:extLst>
              <a:ext uri="{FF2B5EF4-FFF2-40B4-BE49-F238E27FC236}">
                <a16:creationId xmlns:a16="http://schemas.microsoft.com/office/drawing/2014/main" id="{2961336A-DB63-44D5-9F70-939E9EAA3284}"/>
              </a:ext>
            </a:extLst>
          </p:cNvPr>
          <p:cNvSpPr>
            <a:spLocks noGrp="1"/>
          </p:cNvSpPr>
          <p:nvPr>
            <p:ph type="body" sz="quarter" idx="37"/>
          </p:nvPr>
        </p:nvSpPr>
        <p:spPr>
          <a:xfrm>
            <a:off x="378000" y="2214562"/>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11">
            <a:extLst>
              <a:ext uri="{FF2B5EF4-FFF2-40B4-BE49-F238E27FC236}">
                <a16:creationId xmlns:a16="http://schemas.microsoft.com/office/drawing/2014/main" id="{1CA02F35-EE56-4849-A21F-FE8FB47E072A}"/>
              </a:ext>
            </a:extLst>
          </p:cNvPr>
          <p:cNvSpPr>
            <a:spLocks noGrp="1"/>
          </p:cNvSpPr>
          <p:nvPr>
            <p:ph type="body" sz="quarter" idx="38"/>
          </p:nvPr>
        </p:nvSpPr>
        <p:spPr>
          <a:xfrm>
            <a:off x="4302707" y="2214562"/>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4" name="Text Placeholder 13">
            <a:extLst>
              <a:ext uri="{FF2B5EF4-FFF2-40B4-BE49-F238E27FC236}">
                <a16:creationId xmlns:a16="http://schemas.microsoft.com/office/drawing/2014/main" id="{F34A3A8E-78C1-429B-81CB-462EB30FE36C}"/>
              </a:ext>
            </a:extLst>
          </p:cNvPr>
          <p:cNvSpPr>
            <a:spLocks noGrp="1"/>
          </p:cNvSpPr>
          <p:nvPr>
            <p:ph type="body" sz="quarter" idx="39"/>
          </p:nvPr>
        </p:nvSpPr>
        <p:spPr>
          <a:xfrm>
            <a:off x="8227413" y="2214562"/>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Footer Placeholder 1">
            <a:extLst>
              <a:ext uri="{FF2B5EF4-FFF2-40B4-BE49-F238E27FC236}">
                <a16:creationId xmlns:a16="http://schemas.microsoft.com/office/drawing/2014/main" id="{3A31C3F9-99AC-45F7-AC17-CBE862CBA5E3}"/>
              </a:ext>
            </a:extLst>
          </p:cNvPr>
          <p:cNvSpPr>
            <a:spLocks noGrp="1"/>
          </p:cNvSpPr>
          <p:nvPr>
            <p:ph type="ftr" sz="quarter" idx="40"/>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AB0C9B67-413D-40AE-B3CA-FA7098A3A9AB}"/>
              </a:ext>
            </a:extLst>
          </p:cNvPr>
          <p:cNvSpPr>
            <a:spLocks noGrp="1"/>
          </p:cNvSpPr>
          <p:nvPr>
            <p:ph type="sldNum" sz="quarter" idx="41"/>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331FB091-0A9A-4850-9031-668F0F280ADA}"/>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495554861"/>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02D6BB2-40BB-43CB-BA54-0B63E059CB39}" type="datetime1">
              <a:rPr lang="en-US" smtClean="0"/>
              <a:t>2/17/2023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4101822007"/>
      </p:ext>
    </p:extLst>
  </p:cSld>
  <p:clrMapOvr>
    <a:masterClrMapping/>
  </p:clrMapOvr>
  <p:transition spd="slow">
    <p:push dir="u"/>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Columns">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136FE64-76AF-4F9C-9706-CDF52F5BE5DE}"/>
              </a:ext>
            </a:extLst>
          </p:cNvPr>
          <p:cNvSpPr>
            <a:spLocks noGrp="1"/>
          </p:cNvSpPr>
          <p:nvPr>
            <p:ph type="ftr" sz="quarter" idx="24"/>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35D05BA6-9D75-4306-813F-21259BF67B3D}"/>
              </a:ext>
            </a:extLst>
          </p:cNvPr>
          <p:cNvSpPr>
            <a:spLocks noGrp="1"/>
          </p:cNvSpPr>
          <p:nvPr>
            <p:ph type="sldNum" sz="quarter" idx="25"/>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87BE495B-8D91-40D2-B88F-4A1B85973736}"/>
              </a:ext>
            </a:extLst>
          </p:cNvPr>
          <p:cNvSpPr>
            <a:spLocks noGrp="1"/>
          </p:cNvSpPr>
          <p:nvPr>
            <p:ph type="title"/>
          </p:nvPr>
        </p:nvSpPr>
        <p:spPr/>
        <p:txBody>
          <a:bodyPr/>
          <a:lstStyle/>
          <a:p>
            <a:r>
              <a:rPr lang="en-US"/>
              <a:t>Click to edit Master title style</a:t>
            </a:r>
            <a:endParaRPr lang="en-GB"/>
          </a:p>
        </p:txBody>
      </p:sp>
      <p:sp>
        <p:nvSpPr>
          <p:cNvPr id="15" name="Text Placeholder 2">
            <a:extLst>
              <a:ext uri="{FF2B5EF4-FFF2-40B4-BE49-F238E27FC236}">
                <a16:creationId xmlns:a16="http://schemas.microsoft.com/office/drawing/2014/main" id="{F84BA58F-6B00-43FF-8649-A324DD206A93}"/>
              </a:ext>
            </a:extLst>
          </p:cNvPr>
          <p:cNvSpPr>
            <a:spLocks noGrp="1"/>
          </p:cNvSpPr>
          <p:nvPr>
            <p:ph type="body" sz="quarter" idx="37"/>
          </p:nvPr>
        </p:nvSpPr>
        <p:spPr>
          <a:xfrm>
            <a:off x="378000" y="2214562"/>
            <a:ext cx="2601738"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ext Placeholder 2">
            <a:extLst>
              <a:ext uri="{FF2B5EF4-FFF2-40B4-BE49-F238E27FC236}">
                <a16:creationId xmlns:a16="http://schemas.microsoft.com/office/drawing/2014/main" id="{CF2D9557-0A1C-4957-AD5F-C7766B5A24E3}"/>
              </a:ext>
            </a:extLst>
          </p:cNvPr>
          <p:cNvSpPr>
            <a:spLocks noGrp="1"/>
          </p:cNvSpPr>
          <p:nvPr>
            <p:ph type="body" sz="quarter" idx="38"/>
          </p:nvPr>
        </p:nvSpPr>
        <p:spPr>
          <a:xfrm>
            <a:off x="3321225" y="2214562"/>
            <a:ext cx="2601738"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a:extLst>
              <a:ext uri="{FF2B5EF4-FFF2-40B4-BE49-F238E27FC236}">
                <a16:creationId xmlns:a16="http://schemas.microsoft.com/office/drawing/2014/main" id="{9F1777D9-15C5-4278-AD5F-EAE831BB5D8B}"/>
              </a:ext>
            </a:extLst>
          </p:cNvPr>
          <p:cNvSpPr>
            <a:spLocks noGrp="1"/>
          </p:cNvSpPr>
          <p:nvPr>
            <p:ph type="body" sz="quarter" idx="39"/>
          </p:nvPr>
        </p:nvSpPr>
        <p:spPr>
          <a:xfrm>
            <a:off x="6264450" y="2214562"/>
            <a:ext cx="2601738"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9" name="Text Placeholder 2">
            <a:extLst>
              <a:ext uri="{FF2B5EF4-FFF2-40B4-BE49-F238E27FC236}">
                <a16:creationId xmlns:a16="http://schemas.microsoft.com/office/drawing/2014/main" id="{F25965FF-30D6-4B26-A9FD-618888174D2C}"/>
              </a:ext>
            </a:extLst>
          </p:cNvPr>
          <p:cNvSpPr>
            <a:spLocks noGrp="1"/>
          </p:cNvSpPr>
          <p:nvPr>
            <p:ph type="body" sz="quarter" idx="40"/>
          </p:nvPr>
        </p:nvSpPr>
        <p:spPr>
          <a:xfrm>
            <a:off x="9207500" y="2214562"/>
            <a:ext cx="2601738"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1421147757"/>
      </p:ext>
    </p:extLst>
  </p:cSld>
  <p:clrMapOvr>
    <a:masterClrMapping/>
  </p:clrMapOvr>
  <p:transition spd="slow">
    <p:push dir="u"/>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Columns w/ Subtitle">
    <p:spTree>
      <p:nvGrpSpPr>
        <p:cNvPr id="1" name=""/>
        <p:cNvGrpSpPr/>
        <p:nvPr/>
      </p:nvGrpSpPr>
      <p:grpSpPr>
        <a:xfrm>
          <a:off x="0" y="0"/>
          <a:ext cx="0" cy="0"/>
          <a:chOff x="0" y="0"/>
          <a:chExt cx="0" cy="0"/>
        </a:xfrm>
      </p:grpSpPr>
      <p:sp>
        <p:nvSpPr>
          <p:cNvPr id="12" name="Subtitle">
            <a:extLst>
              <a:ext uri="{FF2B5EF4-FFF2-40B4-BE49-F238E27FC236}">
                <a16:creationId xmlns:a16="http://schemas.microsoft.com/office/drawing/2014/main" id="{09EF6935-AFD7-46C0-B8DC-F4109159682D}"/>
              </a:ext>
            </a:extLst>
          </p:cNvPr>
          <p:cNvSpPr>
            <a:spLocks noGrp="1"/>
          </p:cNvSpPr>
          <p:nvPr>
            <p:ph type="body" sz="quarter" idx="36" hasCustomPrompt="1"/>
          </p:nvPr>
        </p:nvSpPr>
        <p:spPr>
          <a:xfrm>
            <a:off x="378000" y="1116000"/>
            <a:ext cx="9961200" cy="453183"/>
          </a:xfrm>
          <a:prstGeom prst="rect">
            <a:avLst/>
          </a:prstGeo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2" name="Footer Placeholder 1">
            <a:extLst>
              <a:ext uri="{FF2B5EF4-FFF2-40B4-BE49-F238E27FC236}">
                <a16:creationId xmlns:a16="http://schemas.microsoft.com/office/drawing/2014/main" id="{6727AEA7-819D-4ADA-B1C7-18EEFA0310FD}"/>
              </a:ext>
            </a:extLst>
          </p:cNvPr>
          <p:cNvSpPr>
            <a:spLocks noGrp="1"/>
          </p:cNvSpPr>
          <p:nvPr>
            <p:ph type="ftr" sz="quarter" idx="41"/>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17ACEA8A-7317-416E-BF40-B8C545EAAAB2}"/>
              </a:ext>
            </a:extLst>
          </p:cNvPr>
          <p:cNvSpPr>
            <a:spLocks noGrp="1"/>
          </p:cNvSpPr>
          <p:nvPr>
            <p:ph type="sldNum" sz="quarter" idx="42"/>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2C13DE71-BB7F-44F1-9F4C-FF264122370C}"/>
              </a:ext>
            </a:extLst>
          </p:cNvPr>
          <p:cNvSpPr>
            <a:spLocks noGrp="1"/>
          </p:cNvSpPr>
          <p:nvPr>
            <p:ph type="title"/>
          </p:nvPr>
        </p:nvSpPr>
        <p:spPr/>
        <p:txBody>
          <a:bodyPr/>
          <a:lstStyle/>
          <a:p>
            <a:r>
              <a:rPr lang="en-US"/>
              <a:t>Click to edit Master title style</a:t>
            </a:r>
            <a:endParaRPr lang="en-GB"/>
          </a:p>
        </p:txBody>
      </p:sp>
      <p:sp>
        <p:nvSpPr>
          <p:cNvPr id="11" name="Text Placeholder 2">
            <a:extLst>
              <a:ext uri="{FF2B5EF4-FFF2-40B4-BE49-F238E27FC236}">
                <a16:creationId xmlns:a16="http://schemas.microsoft.com/office/drawing/2014/main" id="{BB47697B-FE81-4829-9D0B-8D44222A63D5}"/>
              </a:ext>
            </a:extLst>
          </p:cNvPr>
          <p:cNvSpPr>
            <a:spLocks noGrp="1"/>
          </p:cNvSpPr>
          <p:nvPr>
            <p:ph type="body" sz="quarter" idx="37"/>
          </p:nvPr>
        </p:nvSpPr>
        <p:spPr>
          <a:xfrm>
            <a:off x="378000" y="2214562"/>
            <a:ext cx="2601738"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4" name="Text Placeholder 2">
            <a:extLst>
              <a:ext uri="{FF2B5EF4-FFF2-40B4-BE49-F238E27FC236}">
                <a16:creationId xmlns:a16="http://schemas.microsoft.com/office/drawing/2014/main" id="{0075D078-EC21-452D-A2D3-DA872C6AF75A}"/>
              </a:ext>
            </a:extLst>
          </p:cNvPr>
          <p:cNvSpPr>
            <a:spLocks noGrp="1"/>
          </p:cNvSpPr>
          <p:nvPr>
            <p:ph type="body" sz="quarter" idx="38"/>
          </p:nvPr>
        </p:nvSpPr>
        <p:spPr>
          <a:xfrm>
            <a:off x="3321225" y="2214562"/>
            <a:ext cx="2601738"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6" name="Text Placeholder 2">
            <a:extLst>
              <a:ext uri="{FF2B5EF4-FFF2-40B4-BE49-F238E27FC236}">
                <a16:creationId xmlns:a16="http://schemas.microsoft.com/office/drawing/2014/main" id="{C025D9FE-3B11-4D3B-961A-D066B72BE01C}"/>
              </a:ext>
            </a:extLst>
          </p:cNvPr>
          <p:cNvSpPr>
            <a:spLocks noGrp="1"/>
          </p:cNvSpPr>
          <p:nvPr>
            <p:ph type="body" sz="quarter" idx="39"/>
          </p:nvPr>
        </p:nvSpPr>
        <p:spPr>
          <a:xfrm>
            <a:off x="6264450" y="2214562"/>
            <a:ext cx="2601738"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a:extLst>
              <a:ext uri="{FF2B5EF4-FFF2-40B4-BE49-F238E27FC236}">
                <a16:creationId xmlns:a16="http://schemas.microsoft.com/office/drawing/2014/main" id="{49B8AD5B-92F7-40CB-8380-5473F043C5B4}"/>
              </a:ext>
            </a:extLst>
          </p:cNvPr>
          <p:cNvSpPr>
            <a:spLocks noGrp="1"/>
          </p:cNvSpPr>
          <p:nvPr>
            <p:ph type="body" sz="quarter" idx="40"/>
          </p:nvPr>
        </p:nvSpPr>
        <p:spPr>
          <a:xfrm>
            <a:off x="9207500" y="2214562"/>
            <a:ext cx="2601738"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4033150381"/>
      </p:ext>
    </p:extLst>
  </p:cSld>
  <p:clrMapOvr>
    <a:masterClrMapping/>
  </p:clrMapOvr>
  <p:transition spd="slow">
    <p:push dir="u"/>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py &amp; content (chart, pictur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7A74989-BEF5-42BA-A4DD-05E4DC35E650}"/>
              </a:ext>
            </a:extLst>
          </p:cNvPr>
          <p:cNvSpPr>
            <a:spLocks noGrp="1"/>
          </p:cNvSpPr>
          <p:nvPr>
            <p:ph type="body" sz="quarter" idx="21"/>
          </p:nvPr>
        </p:nvSpPr>
        <p:spPr>
          <a:xfrm>
            <a:off x="379412" y="2214562"/>
            <a:ext cx="4073526"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Content Placeholder 7">
            <a:extLst>
              <a:ext uri="{FF2B5EF4-FFF2-40B4-BE49-F238E27FC236}">
                <a16:creationId xmlns:a16="http://schemas.microsoft.com/office/drawing/2014/main" id="{E15866A6-5FB6-4879-B190-D941386C0FD9}"/>
              </a:ext>
            </a:extLst>
          </p:cNvPr>
          <p:cNvSpPr>
            <a:spLocks noGrp="1"/>
          </p:cNvSpPr>
          <p:nvPr>
            <p:ph sz="quarter" idx="22"/>
          </p:nvPr>
        </p:nvSpPr>
        <p:spPr>
          <a:xfrm>
            <a:off x="4794250" y="2214562"/>
            <a:ext cx="7015164"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Footer Placeholder 3">
            <a:extLst>
              <a:ext uri="{FF2B5EF4-FFF2-40B4-BE49-F238E27FC236}">
                <a16:creationId xmlns:a16="http://schemas.microsoft.com/office/drawing/2014/main" id="{CDDA763F-108E-4F5B-84BF-3B5F05742350}"/>
              </a:ext>
            </a:extLst>
          </p:cNvPr>
          <p:cNvSpPr>
            <a:spLocks noGrp="1"/>
          </p:cNvSpPr>
          <p:nvPr>
            <p:ph type="ftr" sz="quarter" idx="23"/>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9C6A331E-1FA9-4A29-A127-3870E3050085}"/>
              </a:ext>
            </a:extLst>
          </p:cNvPr>
          <p:cNvSpPr>
            <a:spLocks noGrp="1"/>
          </p:cNvSpPr>
          <p:nvPr>
            <p:ph type="sldNum" sz="quarter" idx="24"/>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03B3DBDE-DBD9-46CC-9B1B-F9883D7547A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994408474"/>
      </p:ext>
    </p:extLst>
  </p:cSld>
  <p:clrMapOvr>
    <a:masterClrMapping/>
  </p:clrMapOvr>
  <p:transition spd="slow">
    <p:push dir="u"/>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py &amp; content (chart, picture) w/ Subtitle">
    <p:spTree>
      <p:nvGrpSpPr>
        <p:cNvPr id="1" name=""/>
        <p:cNvGrpSpPr/>
        <p:nvPr/>
      </p:nvGrpSpPr>
      <p:grpSpPr>
        <a:xfrm>
          <a:off x="0" y="0"/>
          <a:ext cx="0" cy="0"/>
          <a:chOff x="0" y="0"/>
          <a:chExt cx="0" cy="0"/>
        </a:xfrm>
      </p:grpSpPr>
      <p:sp>
        <p:nvSpPr>
          <p:cNvPr id="7" name="Subtitle">
            <a:extLst>
              <a:ext uri="{FF2B5EF4-FFF2-40B4-BE49-F238E27FC236}">
                <a16:creationId xmlns:a16="http://schemas.microsoft.com/office/drawing/2014/main" id="{3AF63B48-9B81-462E-A24C-7037069CBAF0}"/>
              </a:ext>
            </a:extLst>
          </p:cNvPr>
          <p:cNvSpPr>
            <a:spLocks noGrp="1"/>
          </p:cNvSpPr>
          <p:nvPr>
            <p:ph type="body" sz="quarter" idx="36" hasCustomPrompt="1"/>
          </p:nvPr>
        </p:nvSpPr>
        <p:spPr>
          <a:xfrm>
            <a:off x="378000" y="1116000"/>
            <a:ext cx="9961200" cy="453183"/>
          </a:xfrm>
          <a:prstGeom prst="rect">
            <a:avLst/>
          </a:prstGeo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Text Placeholder 2">
            <a:extLst>
              <a:ext uri="{FF2B5EF4-FFF2-40B4-BE49-F238E27FC236}">
                <a16:creationId xmlns:a16="http://schemas.microsoft.com/office/drawing/2014/main" id="{B39FA043-6343-4D03-814F-5850BF226E9E}"/>
              </a:ext>
            </a:extLst>
          </p:cNvPr>
          <p:cNvSpPr>
            <a:spLocks noGrp="1"/>
          </p:cNvSpPr>
          <p:nvPr>
            <p:ph type="body" sz="quarter" idx="37"/>
          </p:nvPr>
        </p:nvSpPr>
        <p:spPr>
          <a:xfrm>
            <a:off x="378000" y="2214562"/>
            <a:ext cx="40752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0" name="Content Placeholder 9">
            <a:extLst>
              <a:ext uri="{FF2B5EF4-FFF2-40B4-BE49-F238E27FC236}">
                <a16:creationId xmlns:a16="http://schemas.microsoft.com/office/drawing/2014/main" id="{7CD48AF5-9262-4894-95BB-043B9ECC4D65}"/>
              </a:ext>
            </a:extLst>
          </p:cNvPr>
          <p:cNvSpPr>
            <a:spLocks noGrp="1"/>
          </p:cNvSpPr>
          <p:nvPr>
            <p:ph sz="quarter" idx="38"/>
          </p:nvPr>
        </p:nvSpPr>
        <p:spPr>
          <a:xfrm>
            <a:off x="4791075" y="2214562"/>
            <a:ext cx="70164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a:extLst>
              <a:ext uri="{FF2B5EF4-FFF2-40B4-BE49-F238E27FC236}">
                <a16:creationId xmlns:a16="http://schemas.microsoft.com/office/drawing/2014/main" id="{0084328C-7F05-4155-B7E5-78FF69D074D7}"/>
              </a:ext>
            </a:extLst>
          </p:cNvPr>
          <p:cNvSpPr>
            <a:spLocks noGrp="1"/>
          </p:cNvSpPr>
          <p:nvPr>
            <p:ph type="ftr" sz="quarter" idx="39"/>
          </p:nvPr>
        </p:nvSpPr>
        <p:spPr/>
        <p:txBody>
          <a:bodyPr/>
          <a:lstStyle/>
          <a:p>
            <a:r>
              <a:rPr lang="en-AU"/>
              <a:t>Copyright © 2019 Accenture. All rights reserved.</a:t>
            </a:r>
          </a:p>
        </p:txBody>
      </p:sp>
      <p:sp>
        <p:nvSpPr>
          <p:cNvPr id="8" name="Slide Number Placeholder 7">
            <a:extLst>
              <a:ext uri="{FF2B5EF4-FFF2-40B4-BE49-F238E27FC236}">
                <a16:creationId xmlns:a16="http://schemas.microsoft.com/office/drawing/2014/main" id="{91D99362-722E-49B3-A08F-261DB6EAC6FD}"/>
              </a:ext>
            </a:extLst>
          </p:cNvPr>
          <p:cNvSpPr>
            <a:spLocks noGrp="1"/>
          </p:cNvSpPr>
          <p:nvPr>
            <p:ph type="sldNum" sz="quarter" idx="40"/>
          </p:nvPr>
        </p:nvSpPr>
        <p:spPr/>
        <p:txBody>
          <a:bodyPr/>
          <a:lstStyle/>
          <a:p>
            <a:fld id="{FC1BBE33-A891-48E8-970C-4A8D55F96D53}" type="slidenum">
              <a:rPr lang="en-AU" smtClean="0"/>
              <a:pPr/>
              <a:t>‹#›</a:t>
            </a:fld>
            <a:endParaRPr lang="en-AU"/>
          </a:p>
        </p:txBody>
      </p:sp>
      <p:sp>
        <p:nvSpPr>
          <p:cNvPr id="2" name="Title 1">
            <a:extLst>
              <a:ext uri="{FF2B5EF4-FFF2-40B4-BE49-F238E27FC236}">
                <a16:creationId xmlns:a16="http://schemas.microsoft.com/office/drawing/2014/main" id="{AE8B85BA-F4F4-46EF-A7E1-F565ECC3423F}"/>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956112395"/>
      </p:ext>
    </p:extLst>
  </p:cSld>
  <p:clrMapOvr>
    <a:masterClrMapping/>
  </p:clrMapOvr>
  <p:transition spd="slow">
    <p:push dir="u"/>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B485517-7F63-4B3C-9A98-E202FEE8B157}"/>
              </a:ext>
            </a:extLst>
          </p:cNvPr>
          <p:cNvSpPr>
            <a:spLocks noGrp="1"/>
          </p:cNvSpPr>
          <p:nvPr>
            <p:ph type="ftr" sz="quarter" idx="10"/>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7635E011-88EB-4D3D-A172-04682257122E}"/>
              </a:ext>
            </a:extLst>
          </p:cNvPr>
          <p:cNvSpPr>
            <a:spLocks noGrp="1"/>
          </p:cNvSpPr>
          <p:nvPr>
            <p:ph type="sldNum" sz="quarter" idx="11"/>
          </p:nvPr>
        </p:nvSpPr>
        <p:spPr/>
        <p:txBody>
          <a:bodyPr/>
          <a:lstStyle/>
          <a:p>
            <a:fld id="{FC1BBE33-A891-48E8-970C-4A8D55F96D53}" type="slidenum">
              <a:rPr lang="en-AU" smtClean="0"/>
              <a:pPr/>
              <a:t>‹#›</a:t>
            </a:fld>
            <a:endParaRPr lang="en-AU"/>
          </a:p>
        </p:txBody>
      </p:sp>
      <p:sp>
        <p:nvSpPr>
          <p:cNvPr id="5" name="Title 4">
            <a:extLst>
              <a:ext uri="{FF2B5EF4-FFF2-40B4-BE49-F238E27FC236}">
                <a16:creationId xmlns:a16="http://schemas.microsoft.com/office/drawing/2014/main" id="{7ADB0E67-A0F8-4E12-9495-3388D2FEB2C0}"/>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51999526"/>
      </p:ext>
    </p:extLst>
  </p:cSld>
  <p:clrMapOvr>
    <a:masterClrMapping/>
  </p:clrMapOvr>
  <p:transition spd="slow">
    <p:push dir="u"/>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Only w/ Subtitle">
    <p:spTree>
      <p:nvGrpSpPr>
        <p:cNvPr id="1" name=""/>
        <p:cNvGrpSpPr/>
        <p:nvPr/>
      </p:nvGrpSpPr>
      <p:grpSpPr>
        <a:xfrm>
          <a:off x="0" y="0"/>
          <a:ext cx="0" cy="0"/>
          <a:chOff x="0" y="0"/>
          <a:chExt cx="0" cy="0"/>
        </a:xfrm>
      </p:grpSpPr>
      <p:sp>
        <p:nvSpPr>
          <p:cNvPr id="7" name="Subtitle">
            <a:extLst>
              <a:ext uri="{FF2B5EF4-FFF2-40B4-BE49-F238E27FC236}">
                <a16:creationId xmlns:a16="http://schemas.microsoft.com/office/drawing/2014/main" id="{ADA27662-0458-48EE-BA0D-FDBA1DD392DA}"/>
              </a:ext>
            </a:extLst>
          </p:cNvPr>
          <p:cNvSpPr>
            <a:spLocks noGrp="1"/>
          </p:cNvSpPr>
          <p:nvPr>
            <p:ph type="body" sz="quarter" idx="36" hasCustomPrompt="1"/>
          </p:nvPr>
        </p:nvSpPr>
        <p:spPr>
          <a:xfrm>
            <a:off x="378000" y="1116000"/>
            <a:ext cx="9961200" cy="453183"/>
          </a:xfrm>
          <a:prstGeom prst="rect">
            <a:avLst/>
          </a:prstGeo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Footer Placeholder 2">
            <a:extLst>
              <a:ext uri="{FF2B5EF4-FFF2-40B4-BE49-F238E27FC236}">
                <a16:creationId xmlns:a16="http://schemas.microsoft.com/office/drawing/2014/main" id="{DAE581E2-AC27-462B-B9E3-31683686B718}"/>
              </a:ext>
            </a:extLst>
          </p:cNvPr>
          <p:cNvSpPr>
            <a:spLocks noGrp="1"/>
          </p:cNvSpPr>
          <p:nvPr>
            <p:ph type="ftr" sz="quarter" idx="37"/>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3F98652B-367E-410E-98D7-1B6A72A3BFA9}"/>
              </a:ext>
            </a:extLst>
          </p:cNvPr>
          <p:cNvSpPr>
            <a:spLocks noGrp="1"/>
          </p:cNvSpPr>
          <p:nvPr>
            <p:ph type="sldNum" sz="quarter" idx="38"/>
          </p:nvPr>
        </p:nvSpPr>
        <p:spPr/>
        <p:txBody>
          <a:bodyPr/>
          <a:lstStyle/>
          <a:p>
            <a:fld id="{FC1BBE33-A891-48E8-970C-4A8D55F96D53}" type="slidenum">
              <a:rPr lang="en-AU" smtClean="0"/>
              <a:pPr/>
              <a:t>‹#›</a:t>
            </a:fld>
            <a:endParaRPr lang="en-AU"/>
          </a:p>
        </p:txBody>
      </p:sp>
      <p:sp>
        <p:nvSpPr>
          <p:cNvPr id="5" name="Title 4">
            <a:extLst>
              <a:ext uri="{FF2B5EF4-FFF2-40B4-BE49-F238E27FC236}">
                <a16:creationId xmlns:a16="http://schemas.microsoft.com/office/drawing/2014/main" id="{DA6D71CE-7DF7-430D-9253-F92774218FD3}"/>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525847094"/>
      </p:ext>
    </p:extLst>
  </p:cSld>
  <p:clrMapOvr>
    <a:masterClrMapping/>
  </p:clrMapOvr>
  <p:transition spd="slow">
    <p:push dir="u"/>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2nd level">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AF0FDFCA-8C35-4BEB-8290-40897A6935A0}"/>
              </a:ext>
            </a:extLst>
          </p:cNvPr>
          <p:cNvSpPr>
            <a:spLocks noGrp="1"/>
          </p:cNvSpPr>
          <p:nvPr>
            <p:ph type="body" sz="quarter" idx="51" hasCustomPrompt="1"/>
          </p:nvPr>
        </p:nvSpPr>
        <p:spPr>
          <a:xfrm>
            <a:off x="382560" y="343563"/>
            <a:ext cx="9961200" cy="344487"/>
          </a:xfrm>
        </p:spPr>
        <p:txBody>
          <a:bodyPr/>
          <a:lstStyle>
            <a:lvl1pPr>
              <a:defRPr sz="2400">
                <a:solidFill>
                  <a:schemeClr val="accent2"/>
                </a:solidFill>
                <a:latin typeface="+mn-lt"/>
              </a:defRPr>
            </a:lvl1pPr>
            <a:lvl2pPr>
              <a:defRPr sz="2800">
                <a:latin typeface="Graphik Semibold" panose="020B0703030202060203" pitchFamily="34" charset="0"/>
              </a:defRPr>
            </a:lvl2pPr>
          </a:lstStyle>
          <a:p>
            <a:pPr lvl="0"/>
            <a:r>
              <a:rPr lang="en-US"/>
              <a:t>Second level headline</a:t>
            </a:r>
            <a:endParaRPr lang="en-GB"/>
          </a:p>
        </p:txBody>
      </p:sp>
      <p:sp>
        <p:nvSpPr>
          <p:cNvPr id="2" name="Title 1">
            <a:extLst>
              <a:ext uri="{FF2B5EF4-FFF2-40B4-BE49-F238E27FC236}">
                <a16:creationId xmlns:a16="http://schemas.microsoft.com/office/drawing/2014/main" id="{A6A540C2-BE6F-43A7-AC94-C7ED493FDA50}"/>
              </a:ext>
            </a:extLst>
          </p:cNvPr>
          <p:cNvSpPr>
            <a:spLocks noGrp="1"/>
          </p:cNvSpPr>
          <p:nvPr>
            <p:ph type="title"/>
          </p:nvPr>
        </p:nvSpPr>
        <p:spPr>
          <a:xfrm>
            <a:off x="374360" y="737501"/>
            <a:ext cx="9961200" cy="681532"/>
          </a:xfrm>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7596FEDE-70BC-4833-8F25-4BFFC9304491}"/>
              </a:ext>
            </a:extLst>
          </p:cNvPr>
          <p:cNvSpPr>
            <a:spLocks noGrp="1"/>
          </p:cNvSpPr>
          <p:nvPr>
            <p:ph type="ftr" sz="quarter" idx="52"/>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575B50B3-AA90-4D4B-B428-DD9E9B560053}"/>
              </a:ext>
            </a:extLst>
          </p:cNvPr>
          <p:cNvSpPr>
            <a:spLocks noGrp="1"/>
          </p:cNvSpPr>
          <p:nvPr>
            <p:ph type="sldNum" sz="quarter" idx="53"/>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4057215780"/>
      </p:ext>
    </p:extLst>
  </p:cSld>
  <p:clrMapOvr>
    <a:masterClrMapping/>
  </p:clrMapOvr>
  <p:transition spd="slow">
    <p:push dir="u"/>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2nd level w/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D89FB-F4F6-4A24-8C33-915F53CD16A4}"/>
              </a:ext>
            </a:extLst>
          </p:cNvPr>
          <p:cNvSpPr>
            <a:spLocks noGrp="1"/>
          </p:cNvSpPr>
          <p:nvPr>
            <p:ph type="title"/>
          </p:nvPr>
        </p:nvSpPr>
        <p:spPr>
          <a:xfrm>
            <a:off x="374360" y="737501"/>
            <a:ext cx="9961200" cy="681532"/>
          </a:xfrm>
        </p:spPr>
        <p:txBody>
          <a:bodyPr/>
          <a:lstStyle/>
          <a:p>
            <a:r>
              <a:rPr lang="en-US"/>
              <a:t>Click to edit Master title style</a:t>
            </a:r>
            <a:endParaRPr lang="en-GB"/>
          </a:p>
        </p:txBody>
      </p:sp>
      <p:sp>
        <p:nvSpPr>
          <p:cNvPr id="11" name="Text Placeholder 3">
            <a:extLst>
              <a:ext uri="{FF2B5EF4-FFF2-40B4-BE49-F238E27FC236}">
                <a16:creationId xmlns:a16="http://schemas.microsoft.com/office/drawing/2014/main" id="{D5CF75DE-1FDF-49B2-B4F0-B668E9A2A798}"/>
              </a:ext>
            </a:extLst>
          </p:cNvPr>
          <p:cNvSpPr>
            <a:spLocks noGrp="1"/>
          </p:cNvSpPr>
          <p:nvPr>
            <p:ph type="body" sz="quarter" idx="51" hasCustomPrompt="1"/>
          </p:nvPr>
        </p:nvSpPr>
        <p:spPr>
          <a:xfrm>
            <a:off x="381600" y="343563"/>
            <a:ext cx="9961200" cy="344487"/>
          </a:xfrm>
        </p:spPr>
        <p:txBody>
          <a:bodyPr/>
          <a:lstStyle>
            <a:lvl1pPr>
              <a:defRPr sz="2400">
                <a:solidFill>
                  <a:schemeClr val="accent2"/>
                </a:solidFill>
                <a:latin typeface="+mn-lt"/>
              </a:defRPr>
            </a:lvl1pPr>
            <a:lvl2pPr>
              <a:defRPr sz="2800">
                <a:latin typeface="Graphik Semibold" panose="020B0703030202060203" pitchFamily="34" charset="0"/>
              </a:defRPr>
            </a:lvl2pPr>
          </a:lstStyle>
          <a:p>
            <a:pPr lvl="0"/>
            <a:r>
              <a:rPr lang="en-US"/>
              <a:t>Second level headline</a:t>
            </a:r>
            <a:endParaRPr lang="en-GB"/>
          </a:p>
        </p:txBody>
      </p:sp>
      <p:sp>
        <p:nvSpPr>
          <p:cNvPr id="7" name="Subtitle">
            <a:extLst>
              <a:ext uri="{FF2B5EF4-FFF2-40B4-BE49-F238E27FC236}">
                <a16:creationId xmlns:a16="http://schemas.microsoft.com/office/drawing/2014/main" id="{2AEEA080-D398-4DA3-9A79-4960CAAA766F}"/>
              </a:ext>
            </a:extLst>
          </p:cNvPr>
          <p:cNvSpPr>
            <a:spLocks noGrp="1"/>
          </p:cNvSpPr>
          <p:nvPr>
            <p:ph type="body" sz="quarter" idx="36" hasCustomPrompt="1"/>
          </p:nvPr>
        </p:nvSpPr>
        <p:spPr>
          <a:xfrm>
            <a:off x="378000" y="1132776"/>
            <a:ext cx="9961200" cy="453183"/>
          </a:xfrm>
          <a:prstGeom prst="rect">
            <a:avLst/>
          </a:prstGeo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Footer Placeholder 2">
            <a:extLst>
              <a:ext uri="{FF2B5EF4-FFF2-40B4-BE49-F238E27FC236}">
                <a16:creationId xmlns:a16="http://schemas.microsoft.com/office/drawing/2014/main" id="{A4109A01-C4FC-43A6-A92E-D34A72259EF7}"/>
              </a:ext>
            </a:extLst>
          </p:cNvPr>
          <p:cNvSpPr>
            <a:spLocks noGrp="1"/>
          </p:cNvSpPr>
          <p:nvPr>
            <p:ph type="ftr" sz="quarter" idx="52"/>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2FEF61FF-4471-4C0B-BC9D-94E559A1D683}"/>
              </a:ext>
            </a:extLst>
          </p:cNvPr>
          <p:cNvSpPr>
            <a:spLocks noGrp="1"/>
          </p:cNvSpPr>
          <p:nvPr>
            <p:ph type="sldNum" sz="quarter" idx="53"/>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3653960448"/>
      </p:ext>
    </p:extLst>
  </p:cSld>
  <p:clrMapOvr>
    <a:masterClrMapping/>
  </p:clrMapOvr>
  <p:transition spd="slow">
    <p:push dir="u"/>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redentials">
    <p:spTree>
      <p:nvGrpSpPr>
        <p:cNvPr id="1" name=""/>
        <p:cNvGrpSpPr/>
        <p:nvPr/>
      </p:nvGrpSpPr>
      <p:grpSpPr>
        <a:xfrm>
          <a:off x="0" y="0"/>
          <a:ext cx="0" cy="0"/>
          <a:chOff x="0" y="0"/>
          <a:chExt cx="0" cy="0"/>
        </a:xfrm>
      </p:grpSpPr>
      <p:sp>
        <p:nvSpPr>
          <p:cNvPr id="5" name="Picture Placeholder 13">
            <a:extLst>
              <a:ext uri="{FF2B5EF4-FFF2-40B4-BE49-F238E27FC236}">
                <a16:creationId xmlns:a16="http://schemas.microsoft.com/office/drawing/2014/main" id="{59B6915F-1823-4615-958F-D8D196ED8692}"/>
              </a:ext>
            </a:extLst>
          </p:cNvPr>
          <p:cNvSpPr>
            <a:spLocks noGrp="1"/>
          </p:cNvSpPr>
          <p:nvPr>
            <p:ph type="pic" sz="quarter" idx="12" hasCustomPrompt="1"/>
          </p:nvPr>
        </p:nvSpPr>
        <p:spPr>
          <a:xfrm>
            <a:off x="4794249" y="0"/>
            <a:ext cx="7397751" cy="6874525"/>
          </a:xfrm>
          <a:prstGeom prst="rect">
            <a:avLst/>
          </a:prstGeom>
          <a:solidFill>
            <a:schemeClr val="bg1">
              <a:lumMod val="95000"/>
            </a:schemeClr>
          </a:solidFill>
        </p:spPr>
        <p:txBody>
          <a:bodyPr lIns="720000" tIns="0" rIns="720000" bIns="900000" anchor="ctr" anchorCtr="0"/>
          <a:lstStyle>
            <a:lvl1pPr algn="ctr">
              <a:defRPr sz="1600" b="0" cap="none" baseline="0"/>
            </a:lvl1pPr>
          </a:lstStyle>
          <a:p>
            <a:r>
              <a:rPr lang="en-US"/>
              <a:t>Click on the icon to insert image in placeholder and </a:t>
            </a:r>
            <a:br>
              <a:rPr lang="en-US"/>
            </a:br>
            <a:r>
              <a:rPr lang="en-US"/>
              <a:t>use the crop tool to center the image</a:t>
            </a:r>
          </a:p>
        </p:txBody>
      </p:sp>
      <p:sp>
        <p:nvSpPr>
          <p:cNvPr id="8" name="Text Placeholder 4">
            <a:extLst>
              <a:ext uri="{FF2B5EF4-FFF2-40B4-BE49-F238E27FC236}">
                <a16:creationId xmlns:a16="http://schemas.microsoft.com/office/drawing/2014/main" id="{985A2BE9-49A3-4D91-9A7D-F27A002C7A2C}"/>
              </a:ext>
            </a:extLst>
          </p:cNvPr>
          <p:cNvSpPr>
            <a:spLocks noGrp="1"/>
          </p:cNvSpPr>
          <p:nvPr>
            <p:ph type="body" sz="quarter" idx="36" hasCustomPrompt="1"/>
          </p:nvPr>
        </p:nvSpPr>
        <p:spPr>
          <a:xfrm>
            <a:off x="374361" y="989632"/>
            <a:ext cx="4078578" cy="369332"/>
          </a:xfrm>
          <a:prstGeom prst="rect">
            <a:avLst/>
          </a:prstGeom>
        </p:spPr>
        <p:txBody>
          <a:bodyPr wrap="square" tIns="0" anchor="b" anchorCtr="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2400" cap="none" baseline="0">
                <a:solidFill>
                  <a:schemeClr val="accent2"/>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a:t>Company name</a:t>
            </a:r>
          </a:p>
        </p:txBody>
      </p:sp>
      <p:sp>
        <p:nvSpPr>
          <p:cNvPr id="9" name="Text Placeholder 8">
            <a:extLst>
              <a:ext uri="{FF2B5EF4-FFF2-40B4-BE49-F238E27FC236}">
                <a16:creationId xmlns:a16="http://schemas.microsoft.com/office/drawing/2014/main" id="{AE0BBFCE-818C-4B03-BA00-50C532B99E63}"/>
              </a:ext>
            </a:extLst>
          </p:cNvPr>
          <p:cNvSpPr>
            <a:spLocks noGrp="1"/>
          </p:cNvSpPr>
          <p:nvPr>
            <p:ph type="body" sz="quarter" idx="37"/>
          </p:nvPr>
        </p:nvSpPr>
        <p:spPr>
          <a:xfrm>
            <a:off x="374360" y="3257550"/>
            <a:ext cx="4078578" cy="2797175"/>
          </a:xfrm>
          <a:prstGeom prst="rect">
            <a:avLst/>
          </a:prstGeom>
        </p:spPr>
        <p:txBody>
          <a:bodyPr/>
          <a:lstStyle>
            <a:lvl1pPr>
              <a:spcBef>
                <a:spcPts val="800"/>
              </a:spcBef>
              <a:defRPr/>
            </a:lvl1pPr>
            <a:lvl2pPr>
              <a:spcBef>
                <a:spcPts val="800"/>
              </a:spcBef>
              <a:defRPr/>
            </a:lvl2pPr>
            <a:lvl3pPr>
              <a:spcBef>
                <a:spcPts val="800"/>
              </a:spcBef>
              <a:defRPr/>
            </a:lvl3pPr>
            <a:lvl4pPr>
              <a:spcBef>
                <a:spcPts val="800"/>
              </a:spcBef>
              <a:defRPr/>
            </a:lvl4pPr>
            <a:lvl5pPr>
              <a:spcBef>
                <a:spcPts val="8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A13AC8A6-E8FF-4022-890E-5FB65EA4DC13}"/>
              </a:ext>
            </a:extLst>
          </p:cNvPr>
          <p:cNvSpPr>
            <a:spLocks noGrp="1"/>
          </p:cNvSpPr>
          <p:nvPr>
            <p:ph type="title"/>
          </p:nvPr>
        </p:nvSpPr>
        <p:spPr>
          <a:xfrm>
            <a:off x="374360" y="1520916"/>
            <a:ext cx="4078578" cy="1079602"/>
          </a:xfrm>
        </p:spPr>
        <p:txBody>
          <a:bodyPr/>
          <a:lstStyle>
            <a:lvl1pPr>
              <a:defRPr/>
            </a:lvl1pPr>
          </a:lstStyle>
          <a:p>
            <a:r>
              <a:rPr lang="en-US"/>
              <a:t>Click to edit Master title style</a:t>
            </a:r>
            <a:endParaRPr lang="en-GB"/>
          </a:p>
        </p:txBody>
      </p:sp>
      <p:sp>
        <p:nvSpPr>
          <p:cNvPr id="2" name="Footer Placeholder 1">
            <a:extLst>
              <a:ext uri="{FF2B5EF4-FFF2-40B4-BE49-F238E27FC236}">
                <a16:creationId xmlns:a16="http://schemas.microsoft.com/office/drawing/2014/main" id="{C059F5EC-CE31-4EBC-83A5-126381F551C1}"/>
              </a:ext>
            </a:extLst>
          </p:cNvPr>
          <p:cNvSpPr>
            <a:spLocks noGrp="1"/>
          </p:cNvSpPr>
          <p:nvPr>
            <p:ph type="ftr" sz="quarter" idx="38"/>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C8975BB0-510C-4403-944C-3F8C375494EE}"/>
              </a:ext>
            </a:extLst>
          </p:cNvPr>
          <p:cNvSpPr>
            <a:spLocks noGrp="1"/>
          </p:cNvSpPr>
          <p:nvPr>
            <p:ph type="sldNum" sz="quarter" idx="39"/>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2190346624"/>
      </p:ext>
    </p:extLst>
  </p:cSld>
  <p:clrMapOvr>
    <a:masterClrMapping/>
  </p:clrMapOvr>
  <p:transition spd="slow">
    <p:push dir="u"/>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7" name="Picture Placeholder 13">
            <a:extLst>
              <a:ext uri="{FF2B5EF4-FFF2-40B4-BE49-F238E27FC236}">
                <a16:creationId xmlns:a16="http://schemas.microsoft.com/office/drawing/2014/main" id="{ECFFB5DC-2193-446F-ABD4-D037F652B155}"/>
              </a:ext>
            </a:extLst>
          </p:cNvPr>
          <p:cNvSpPr>
            <a:spLocks noGrp="1"/>
          </p:cNvSpPr>
          <p:nvPr>
            <p:ph type="pic" sz="quarter" idx="12" hasCustomPrompt="1"/>
          </p:nvPr>
        </p:nvSpPr>
        <p:spPr>
          <a:xfrm>
            <a:off x="0" y="0"/>
            <a:ext cx="12192001" cy="6874525"/>
          </a:xfrm>
          <a:prstGeom prst="rect">
            <a:avLst/>
          </a:prstGeom>
          <a:solidFill>
            <a:schemeClr val="bg1">
              <a:lumMod val="95000"/>
            </a:schemeClr>
          </a:solidFill>
        </p:spPr>
        <p:txBody>
          <a:bodyPr lIns="720000" tIns="0" rIns="720000" bIns="900000" anchor="ctr" anchorCtr="0"/>
          <a:lstStyle>
            <a:lvl1pPr algn="ctr">
              <a:defRPr sz="1600" b="0" cap="none" baseline="0"/>
            </a:lvl1pPr>
          </a:lstStyle>
          <a:p>
            <a:r>
              <a:rPr lang="en-US"/>
              <a:t>Click on the icon to insert image in placeholder and </a:t>
            </a:r>
            <a:br>
              <a:rPr lang="en-US"/>
            </a:br>
            <a:r>
              <a:rPr lang="en-US"/>
              <a:t>use the crop tool to center the image</a:t>
            </a:r>
          </a:p>
        </p:txBody>
      </p:sp>
      <p:sp>
        <p:nvSpPr>
          <p:cNvPr id="2" name="Footer Placeholder 1">
            <a:extLst>
              <a:ext uri="{FF2B5EF4-FFF2-40B4-BE49-F238E27FC236}">
                <a16:creationId xmlns:a16="http://schemas.microsoft.com/office/drawing/2014/main" id="{0D16A8FC-2280-4E80-91A1-161510587881}"/>
              </a:ext>
            </a:extLst>
          </p:cNvPr>
          <p:cNvSpPr>
            <a:spLocks noGrp="1"/>
          </p:cNvSpPr>
          <p:nvPr>
            <p:ph type="ftr" sz="quarter" idx="13"/>
          </p:nvPr>
        </p:nvSpPr>
        <p:spPr/>
        <p:txBody>
          <a:bodyPr/>
          <a:lstStyle/>
          <a:p>
            <a:r>
              <a:rPr lang="en-AU"/>
              <a:t>Copyright © 2019 Accenture. All rights reserved.</a:t>
            </a:r>
          </a:p>
        </p:txBody>
      </p:sp>
      <p:sp>
        <p:nvSpPr>
          <p:cNvPr id="3" name="Slide Number Placeholder 2">
            <a:extLst>
              <a:ext uri="{FF2B5EF4-FFF2-40B4-BE49-F238E27FC236}">
                <a16:creationId xmlns:a16="http://schemas.microsoft.com/office/drawing/2014/main" id="{DA644DA0-3A82-4D64-95C1-31D690AE5B52}"/>
              </a:ext>
            </a:extLst>
          </p:cNvPr>
          <p:cNvSpPr>
            <a:spLocks noGrp="1"/>
          </p:cNvSpPr>
          <p:nvPr>
            <p:ph type="sldNum" sz="quarter" idx="14"/>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3152830266"/>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83EB777-E6EC-4A89-9B73-DB75B3943F6A}" type="datetime1">
              <a:rPr lang="en-US" smtClean="0"/>
              <a:t>2/17/2023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3163082896"/>
      </p:ext>
    </p:extLst>
  </p:cSld>
  <p:clrMapOvr>
    <a:masterClrMapping/>
  </p:clrMapOvr>
  <p:transition spd="slow">
    <p:push dir="u"/>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102FE-3226-9348-B258-90B264E13980}"/>
              </a:ext>
            </a:extLst>
          </p:cNvPr>
          <p:cNvSpPr>
            <a:spLocks noGrp="1"/>
          </p:cNvSpPr>
          <p:nvPr>
            <p:ph type="title"/>
          </p:nvPr>
        </p:nvSpPr>
        <p:spPr/>
        <p:txBody>
          <a:bodyPr/>
          <a:lstStyle/>
          <a:p>
            <a:r>
              <a:rPr lang="en-US"/>
              <a:t>Click to edit Master title style</a:t>
            </a:r>
          </a:p>
        </p:txBody>
      </p:sp>
      <p:sp>
        <p:nvSpPr>
          <p:cNvPr id="4" name="Date Placeholder 3">
            <a:extLst>
              <a:ext uri="{FF2B5EF4-FFF2-40B4-BE49-F238E27FC236}">
                <a16:creationId xmlns:a16="http://schemas.microsoft.com/office/drawing/2014/main" id="{75C6C779-52C7-BD4C-A757-E08AA8F852F5}"/>
              </a:ext>
            </a:extLst>
          </p:cNvPr>
          <p:cNvSpPr>
            <a:spLocks noGrp="1"/>
          </p:cNvSpPr>
          <p:nvPr>
            <p:ph type="dt" sz="half" idx="10"/>
          </p:nvPr>
        </p:nvSpPr>
        <p:spPr/>
        <p:txBody>
          <a:bodyPr/>
          <a:lstStyle/>
          <a:p>
            <a:fld id="{97006E40-2089-AB4E-B30C-B8809A1590C1}" type="datetimeFigureOut">
              <a:rPr lang="en-US" smtClean="0"/>
              <a:t>2/17/2023</a:t>
            </a:fld>
            <a:endParaRPr lang="en-US"/>
          </a:p>
        </p:txBody>
      </p:sp>
      <p:sp>
        <p:nvSpPr>
          <p:cNvPr id="5" name="Footer Placeholder 4">
            <a:extLst>
              <a:ext uri="{FF2B5EF4-FFF2-40B4-BE49-F238E27FC236}">
                <a16:creationId xmlns:a16="http://schemas.microsoft.com/office/drawing/2014/main" id="{3F0123CC-FA89-A943-A997-627BCCEE45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113399-0913-0E4F-89BC-FBA2A3E6C5E6}"/>
              </a:ext>
            </a:extLst>
          </p:cNvPr>
          <p:cNvSpPr>
            <a:spLocks noGrp="1"/>
          </p:cNvSpPr>
          <p:nvPr>
            <p:ph type="sldNum" sz="quarter" idx="12"/>
          </p:nvPr>
        </p:nvSpPr>
        <p:spPr/>
        <p:txBody>
          <a:bodyPr/>
          <a:lstStyle/>
          <a:p>
            <a:fld id="{26827CD3-D7C3-904E-8F0D-A35E1E6E3367}" type="slidenum">
              <a:rPr lang="en-US" smtClean="0"/>
              <a:t>‹#›</a:t>
            </a:fld>
            <a:endParaRPr lang="en-US"/>
          </a:p>
        </p:txBody>
      </p:sp>
    </p:spTree>
    <p:custDataLst>
      <p:tags r:id="rId1"/>
    </p:custDataLst>
    <p:extLst>
      <p:ext uri="{BB962C8B-B14F-4D97-AF65-F5344CB8AC3E}">
        <p14:creationId xmlns:p14="http://schemas.microsoft.com/office/powerpoint/2010/main" val="2899861132"/>
      </p:ext>
    </p:extLst>
  </p:cSld>
  <p:clrMapOvr>
    <a:masterClrMapping/>
  </p:clrMapOvr>
  <p:transition spd="slow">
    <p:push dir="u"/>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11" indent="0" algn="ctr">
              <a:buNone/>
              <a:defRPr sz="2000"/>
            </a:lvl2pPr>
            <a:lvl3pPr marL="914422" indent="0" algn="ctr">
              <a:buNone/>
              <a:defRPr sz="1801"/>
            </a:lvl3pPr>
            <a:lvl4pPr marL="1371635" indent="0" algn="ctr">
              <a:buNone/>
              <a:defRPr sz="1600"/>
            </a:lvl4pPr>
            <a:lvl5pPr marL="1828846" indent="0" algn="ctr">
              <a:buNone/>
              <a:defRPr sz="1600"/>
            </a:lvl5pPr>
            <a:lvl6pPr marL="2286057" indent="0" algn="ctr">
              <a:buNone/>
              <a:defRPr sz="1600"/>
            </a:lvl6pPr>
            <a:lvl7pPr marL="2743268" indent="0" algn="ctr">
              <a:buNone/>
              <a:defRPr sz="1600"/>
            </a:lvl7pPr>
            <a:lvl8pPr marL="3200481" indent="0" algn="ctr">
              <a:buNone/>
              <a:defRPr sz="1600"/>
            </a:lvl8pPr>
            <a:lvl9pPr marL="3657692"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9711BF6-5BB5-4814-AFB1-972E60F58ACC}"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2788017582"/>
      </p:ext>
    </p:extLst>
  </p:cSld>
  <p:clrMapOvr>
    <a:masterClrMapping/>
  </p:clrMapOvr>
  <p:transition spd="slow">
    <p:push dir="u"/>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711BF6-5BB5-4814-AFB1-972E60F58ACC}"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1630110616"/>
      </p:ext>
    </p:extLst>
  </p:cSld>
  <p:clrMapOvr>
    <a:masterClrMapping/>
  </p:clrMapOvr>
  <p:transition spd="slow">
    <p:push dir="u"/>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3"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3" y="4589465"/>
            <a:ext cx="10515600" cy="1500187"/>
          </a:xfrm>
        </p:spPr>
        <p:txBody>
          <a:bodyPr/>
          <a:lstStyle>
            <a:lvl1pPr marL="0" indent="0">
              <a:buNone/>
              <a:defRPr sz="2400">
                <a:solidFill>
                  <a:schemeClr val="tx1">
                    <a:tint val="75000"/>
                  </a:schemeClr>
                </a:solidFill>
              </a:defRPr>
            </a:lvl1pPr>
            <a:lvl2pPr marL="457211" indent="0">
              <a:buNone/>
              <a:defRPr sz="2000">
                <a:solidFill>
                  <a:schemeClr val="tx1">
                    <a:tint val="75000"/>
                  </a:schemeClr>
                </a:solidFill>
              </a:defRPr>
            </a:lvl2pPr>
            <a:lvl3pPr marL="914422" indent="0">
              <a:buNone/>
              <a:defRPr sz="1801">
                <a:solidFill>
                  <a:schemeClr val="tx1">
                    <a:tint val="75000"/>
                  </a:schemeClr>
                </a:solidFill>
              </a:defRPr>
            </a:lvl3pPr>
            <a:lvl4pPr marL="1371635" indent="0">
              <a:buNone/>
              <a:defRPr sz="1600">
                <a:solidFill>
                  <a:schemeClr val="tx1">
                    <a:tint val="75000"/>
                  </a:schemeClr>
                </a:solidFill>
              </a:defRPr>
            </a:lvl4pPr>
            <a:lvl5pPr marL="1828846" indent="0">
              <a:buNone/>
              <a:defRPr sz="1600">
                <a:solidFill>
                  <a:schemeClr val="tx1">
                    <a:tint val="75000"/>
                  </a:schemeClr>
                </a:solidFill>
              </a:defRPr>
            </a:lvl5pPr>
            <a:lvl6pPr marL="2286057" indent="0">
              <a:buNone/>
              <a:defRPr sz="1600">
                <a:solidFill>
                  <a:schemeClr val="tx1">
                    <a:tint val="75000"/>
                  </a:schemeClr>
                </a:solidFill>
              </a:defRPr>
            </a:lvl6pPr>
            <a:lvl7pPr marL="2743268" indent="0">
              <a:buNone/>
              <a:defRPr sz="1600">
                <a:solidFill>
                  <a:schemeClr val="tx1">
                    <a:tint val="75000"/>
                  </a:schemeClr>
                </a:solidFill>
              </a:defRPr>
            </a:lvl7pPr>
            <a:lvl8pPr marL="3200481" indent="0">
              <a:buNone/>
              <a:defRPr sz="1600">
                <a:solidFill>
                  <a:schemeClr val="tx1">
                    <a:tint val="75000"/>
                  </a:schemeClr>
                </a:solidFill>
              </a:defRPr>
            </a:lvl8pPr>
            <a:lvl9pPr marL="3657692"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711BF6-5BB5-4814-AFB1-972E60F58ACC}"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185765301"/>
      </p:ext>
    </p:extLst>
  </p:cSld>
  <p:clrMapOvr>
    <a:masterClrMapping/>
  </p:clrMapOvr>
  <p:transition spd="slow">
    <p:push dir="u"/>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9711BF6-5BB5-4814-AFB1-972E60F58ACC}" type="datetimeFigureOut">
              <a:rPr lang="en-US" smtClean="0"/>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3989899542"/>
      </p:ext>
    </p:extLst>
  </p:cSld>
  <p:clrMapOvr>
    <a:masterClrMapping/>
  </p:clrMapOvr>
  <p:transition spd="slow">
    <p:push dir="u"/>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91" y="1681163"/>
            <a:ext cx="5157787" cy="823912"/>
          </a:xfrm>
        </p:spPr>
        <p:txBody>
          <a:bodyPr anchor="b"/>
          <a:lstStyle>
            <a:lvl1pPr marL="0" indent="0">
              <a:buNone/>
              <a:defRPr sz="2400" b="1"/>
            </a:lvl1pPr>
            <a:lvl2pPr marL="457211" indent="0">
              <a:buNone/>
              <a:defRPr sz="2000" b="1"/>
            </a:lvl2pPr>
            <a:lvl3pPr marL="914422" indent="0">
              <a:buNone/>
              <a:defRPr sz="1801" b="1"/>
            </a:lvl3pPr>
            <a:lvl4pPr marL="1371635" indent="0">
              <a:buNone/>
              <a:defRPr sz="1600" b="1"/>
            </a:lvl4pPr>
            <a:lvl5pPr marL="1828846" indent="0">
              <a:buNone/>
              <a:defRPr sz="1600" b="1"/>
            </a:lvl5pPr>
            <a:lvl6pPr marL="2286057" indent="0">
              <a:buNone/>
              <a:defRPr sz="1600" b="1"/>
            </a:lvl6pPr>
            <a:lvl7pPr marL="2743268" indent="0">
              <a:buNone/>
              <a:defRPr sz="1600" b="1"/>
            </a:lvl7pPr>
            <a:lvl8pPr marL="3200481" indent="0">
              <a:buNone/>
              <a:defRPr sz="1600" b="1"/>
            </a:lvl8pPr>
            <a:lvl9pPr marL="3657692"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91" y="2505076"/>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11" indent="0">
              <a:buNone/>
              <a:defRPr sz="2000" b="1"/>
            </a:lvl2pPr>
            <a:lvl3pPr marL="914422" indent="0">
              <a:buNone/>
              <a:defRPr sz="1801" b="1"/>
            </a:lvl3pPr>
            <a:lvl4pPr marL="1371635" indent="0">
              <a:buNone/>
              <a:defRPr sz="1600" b="1"/>
            </a:lvl4pPr>
            <a:lvl5pPr marL="1828846" indent="0">
              <a:buNone/>
              <a:defRPr sz="1600" b="1"/>
            </a:lvl5pPr>
            <a:lvl6pPr marL="2286057" indent="0">
              <a:buNone/>
              <a:defRPr sz="1600" b="1"/>
            </a:lvl6pPr>
            <a:lvl7pPr marL="2743268" indent="0">
              <a:buNone/>
              <a:defRPr sz="1600" b="1"/>
            </a:lvl7pPr>
            <a:lvl8pPr marL="3200481" indent="0">
              <a:buNone/>
              <a:defRPr sz="1600" b="1"/>
            </a:lvl8pPr>
            <a:lvl9pPr marL="3657692"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6"/>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9711BF6-5BB5-4814-AFB1-972E60F58ACC}" type="datetimeFigureOut">
              <a:rPr lang="en-US" smtClean="0"/>
              <a:t>2/17/2023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1775250432"/>
      </p:ext>
    </p:extLst>
  </p:cSld>
  <p:clrMapOvr>
    <a:masterClrMapping/>
  </p:clrMapOvr>
  <p:transition spd="slow">
    <p:push dir="u"/>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9711BF6-5BB5-4814-AFB1-972E60F58ACC}" type="datetimeFigureOut">
              <a:rPr lang="en-US" smtClean="0"/>
              <a:t>2/17/2023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1291137680"/>
      </p:ext>
    </p:extLst>
  </p:cSld>
  <p:clrMapOvr>
    <a:masterClrMapping/>
  </p:clrMapOvr>
  <p:transition spd="slow">
    <p:push dir="u"/>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711BF6-5BB5-4814-AFB1-972E60F58ACC}" type="datetimeFigureOut">
              <a:rPr lang="en-US" smtClean="0"/>
              <a:t>2/17/2023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2165242841"/>
      </p:ext>
    </p:extLst>
  </p:cSld>
  <p:clrMapOvr>
    <a:masterClrMapping/>
  </p:clrMapOvr>
  <p:transition spd="slow">
    <p:push dir="u"/>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1" y="457200"/>
            <a:ext cx="3932236"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90" y="987425"/>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91" y="2057400"/>
            <a:ext cx="3932236" cy="3811588"/>
          </a:xfrm>
        </p:spPr>
        <p:txBody>
          <a:bodyPr/>
          <a:lstStyle>
            <a:lvl1pPr marL="0" indent="0">
              <a:buNone/>
              <a:defRPr sz="1600"/>
            </a:lvl1pPr>
            <a:lvl2pPr marL="457211" indent="0">
              <a:buNone/>
              <a:defRPr sz="1401"/>
            </a:lvl2pPr>
            <a:lvl3pPr marL="914422" indent="0">
              <a:buNone/>
              <a:defRPr sz="1200"/>
            </a:lvl3pPr>
            <a:lvl4pPr marL="1371635" indent="0">
              <a:buNone/>
              <a:defRPr sz="1001"/>
            </a:lvl4pPr>
            <a:lvl5pPr marL="1828846" indent="0">
              <a:buNone/>
              <a:defRPr sz="1001"/>
            </a:lvl5pPr>
            <a:lvl6pPr marL="2286057" indent="0">
              <a:buNone/>
              <a:defRPr sz="1001"/>
            </a:lvl6pPr>
            <a:lvl7pPr marL="2743268" indent="0">
              <a:buNone/>
              <a:defRPr sz="1001"/>
            </a:lvl7pPr>
            <a:lvl8pPr marL="3200481" indent="0">
              <a:buNone/>
              <a:defRPr sz="1001"/>
            </a:lvl8pPr>
            <a:lvl9pPr marL="3657692" indent="0">
              <a:buNone/>
              <a:defRPr sz="1001"/>
            </a:lvl9pPr>
          </a:lstStyle>
          <a:p>
            <a:pPr lvl="0"/>
            <a:r>
              <a:rPr lang="en-US"/>
              <a:t>Click to edit Master text styles</a:t>
            </a:r>
          </a:p>
        </p:txBody>
      </p:sp>
      <p:sp>
        <p:nvSpPr>
          <p:cNvPr id="5" name="Date Placeholder 4"/>
          <p:cNvSpPr>
            <a:spLocks noGrp="1"/>
          </p:cNvSpPr>
          <p:nvPr>
            <p:ph type="dt" sz="half" idx="10"/>
          </p:nvPr>
        </p:nvSpPr>
        <p:spPr/>
        <p:txBody>
          <a:bodyPr/>
          <a:lstStyle/>
          <a:p>
            <a:fld id="{F9711BF6-5BB5-4814-AFB1-972E60F58ACC}" type="datetimeFigureOut">
              <a:rPr lang="en-US" smtClean="0"/>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2147005739"/>
      </p:ext>
    </p:extLst>
  </p:cSld>
  <p:clrMapOvr>
    <a:masterClrMapping/>
  </p:clrMapOvr>
  <p:transition spd="slow">
    <p:push dir="u"/>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1" y="457200"/>
            <a:ext cx="3932236"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90" y="987425"/>
            <a:ext cx="6172201" cy="4873625"/>
          </a:xfrm>
        </p:spPr>
        <p:txBody>
          <a:bodyPr anchor="t"/>
          <a:lstStyle>
            <a:lvl1pPr marL="0" indent="0">
              <a:buNone/>
              <a:defRPr sz="3200"/>
            </a:lvl1pPr>
            <a:lvl2pPr marL="457211" indent="0">
              <a:buNone/>
              <a:defRPr sz="2800"/>
            </a:lvl2pPr>
            <a:lvl3pPr marL="914422" indent="0">
              <a:buNone/>
              <a:defRPr sz="2400"/>
            </a:lvl3pPr>
            <a:lvl4pPr marL="1371635" indent="0">
              <a:buNone/>
              <a:defRPr sz="2000"/>
            </a:lvl4pPr>
            <a:lvl5pPr marL="1828846" indent="0">
              <a:buNone/>
              <a:defRPr sz="2000"/>
            </a:lvl5pPr>
            <a:lvl6pPr marL="2286057" indent="0">
              <a:buNone/>
              <a:defRPr sz="2000"/>
            </a:lvl6pPr>
            <a:lvl7pPr marL="2743268" indent="0">
              <a:buNone/>
              <a:defRPr sz="2000"/>
            </a:lvl7pPr>
            <a:lvl8pPr marL="3200481" indent="0">
              <a:buNone/>
              <a:defRPr sz="2000"/>
            </a:lvl8pPr>
            <a:lvl9pPr marL="3657692" indent="0">
              <a:buNone/>
              <a:defRPr sz="2000"/>
            </a:lvl9pPr>
          </a:lstStyle>
          <a:p>
            <a:r>
              <a:rPr lang="en-US"/>
              <a:t>Click icon to add picture</a:t>
            </a:r>
          </a:p>
        </p:txBody>
      </p:sp>
      <p:sp>
        <p:nvSpPr>
          <p:cNvPr id="4" name="Text Placeholder 3"/>
          <p:cNvSpPr>
            <a:spLocks noGrp="1"/>
          </p:cNvSpPr>
          <p:nvPr>
            <p:ph type="body" sz="half" idx="2"/>
          </p:nvPr>
        </p:nvSpPr>
        <p:spPr>
          <a:xfrm>
            <a:off x="839791" y="2057400"/>
            <a:ext cx="3932236" cy="3811588"/>
          </a:xfrm>
        </p:spPr>
        <p:txBody>
          <a:bodyPr/>
          <a:lstStyle>
            <a:lvl1pPr marL="0" indent="0">
              <a:buNone/>
              <a:defRPr sz="1600"/>
            </a:lvl1pPr>
            <a:lvl2pPr marL="457211" indent="0">
              <a:buNone/>
              <a:defRPr sz="1401"/>
            </a:lvl2pPr>
            <a:lvl3pPr marL="914422" indent="0">
              <a:buNone/>
              <a:defRPr sz="1200"/>
            </a:lvl3pPr>
            <a:lvl4pPr marL="1371635" indent="0">
              <a:buNone/>
              <a:defRPr sz="1001"/>
            </a:lvl4pPr>
            <a:lvl5pPr marL="1828846" indent="0">
              <a:buNone/>
              <a:defRPr sz="1001"/>
            </a:lvl5pPr>
            <a:lvl6pPr marL="2286057" indent="0">
              <a:buNone/>
              <a:defRPr sz="1001"/>
            </a:lvl6pPr>
            <a:lvl7pPr marL="2743268" indent="0">
              <a:buNone/>
              <a:defRPr sz="1001"/>
            </a:lvl7pPr>
            <a:lvl8pPr marL="3200481" indent="0">
              <a:buNone/>
              <a:defRPr sz="1001"/>
            </a:lvl8pPr>
            <a:lvl9pPr marL="3657692" indent="0">
              <a:buNone/>
              <a:defRPr sz="1001"/>
            </a:lvl9pPr>
          </a:lstStyle>
          <a:p>
            <a:pPr lvl="0"/>
            <a:r>
              <a:rPr lang="en-US"/>
              <a:t>Click to edit Master text styles</a:t>
            </a:r>
          </a:p>
        </p:txBody>
      </p:sp>
      <p:sp>
        <p:nvSpPr>
          <p:cNvPr id="5" name="Date Placeholder 4"/>
          <p:cNvSpPr>
            <a:spLocks noGrp="1"/>
          </p:cNvSpPr>
          <p:nvPr>
            <p:ph type="dt" sz="half" idx="10"/>
          </p:nvPr>
        </p:nvSpPr>
        <p:spPr/>
        <p:txBody>
          <a:bodyPr/>
          <a:lstStyle/>
          <a:p>
            <a:fld id="{F9711BF6-5BB5-4814-AFB1-972E60F58ACC}" type="datetimeFigureOut">
              <a:rPr lang="en-US" smtClean="0"/>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2688233918"/>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2B6D64-7F55-45B5-AC1C-494E10B7E292}" type="datetime1">
              <a:rPr lang="en-US" smtClean="0"/>
              <a:t>2/17/2023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3959404712"/>
      </p:ext>
    </p:extLst>
  </p:cSld>
  <p:clrMapOvr>
    <a:masterClrMapping/>
  </p:clrMapOvr>
  <p:transition spd="slow">
    <p:push dir="u"/>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711BF6-5BB5-4814-AFB1-972E60F58ACC}"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2827577771"/>
      </p:ext>
    </p:extLst>
  </p:cSld>
  <p:clrMapOvr>
    <a:masterClrMapping/>
  </p:clrMapOvr>
  <p:transition spd="slow">
    <p:push dir="u"/>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899"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199"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711BF6-5BB5-4814-AFB1-972E60F58ACC}"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3110359857"/>
      </p:ext>
    </p:extLst>
  </p:cSld>
  <p:clrMapOvr>
    <a:masterClrMapping/>
  </p:clrMapOvr>
  <p:transition spd="slow">
    <p:push dir="u"/>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intro">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37C10AFE-A1A0-400E-B25F-A15F6675AAB2}"/>
              </a:ext>
            </a:extLst>
          </p:cNvPr>
          <p:cNvSpPr>
            <a:spLocks noGrp="1"/>
          </p:cNvSpPr>
          <p:nvPr>
            <p:ph type="title" hasCustomPrompt="1"/>
          </p:nvPr>
        </p:nvSpPr>
        <p:spPr>
          <a:xfrm>
            <a:off x="382587" y="1828879"/>
            <a:ext cx="5544000" cy="4225688"/>
          </a:xfrm>
        </p:spPr>
        <p:txBody>
          <a:bodyPr>
            <a:noAutofit/>
          </a:bodyPr>
          <a:lstStyle>
            <a:lvl1pPr>
              <a:defRPr sz="5401"/>
            </a:lvl1pPr>
          </a:lstStyle>
          <a:p>
            <a:r>
              <a:rPr lang="en-US"/>
              <a:t>Section introduction</a:t>
            </a:r>
            <a:endParaRPr lang="en-AU"/>
          </a:p>
        </p:txBody>
      </p:sp>
      <p:sp>
        <p:nvSpPr>
          <p:cNvPr id="3" name="Text Placeholder 2">
            <a:extLst>
              <a:ext uri="{FF2B5EF4-FFF2-40B4-BE49-F238E27FC236}">
                <a16:creationId xmlns:a16="http://schemas.microsoft.com/office/drawing/2014/main" id="{6DBBA1B5-C077-429B-B8B5-3E4D80450C23}"/>
              </a:ext>
            </a:extLst>
          </p:cNvPr>
          <p:cNvSpPr>
            <a:spLocks noGrp="1"/>
          </p:cNvSpPr>
          <p:nvPr>
            <p:ph type="body" sz="quarter" idx="14"/>
          </p:nvPr>
        </p:nvSpPr>
        <p:spPr>
          <a:xfrm>
            <a:off x="6275388" y="1828800"/>
            <a:ext cx="5544000" cy="4225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Footer Placeholder 1">
            <a:extLst>
              <a:ext uri="{FF2B5EF4-FFF2-40B4-BE49-F238E27FC236}">
                <a16:creationId xmlns:a16="http://schemas.microsoft.com/office/drawing/2014/main" id="{E63D4EFF-07AE-405B-8E52-A66DC5D921A6}"/>
              </a:ext>
            </a:extLst>
          </p:cNvPr>
          <p:cNvSpPr>
            <a:spLocks noGrp="1"/>
          </p:cNvSpPr>
          <p:nvPr>
            <p:ph type="ftr" sz="quarter" idx="15"/>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D1B72604-CFFF-47D2-B682-EF8574A8B79D}"/>
              </a:ext>
            </a:extLst>
          </p:cNvPr>
          <p:cNvSpPr>
            <a:spLocks noGrp="1"/>
          </p:cNvSpPr>
          <p:nvPr>
            <p:ph type="sldNum" sz="quarter" idx="16"/>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831495052"/>
      </p:ext>
    </p:extLst>
  </p:cSld>
  <p:clrMapOvr>
    <a:masterClrMapping/>
  </p:clrMapOvr>
  <p:transition spd="slow">
    <p:push dir="u"/>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2CF415F-3689-45B9-9B4F-EC0507DDDAF7}"/>
              </a:ext>
            </a:extLst>
          </p:cNvPr>
          <p:cNvSpPr>
            <a:spLocks noGrp="1"/>
          </p:cNvSpPr>
          <p:nvPr>
            <p:ph type="body" sz="quarter" idx="19"/>
          </p:nvPr>
        </p:nvSpPr>
        <p:spPr>
          <a:xfrm>
            <a:off x="379416" y="2214565"/>
            <a:ext cx="9958388" cy="38417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Footer Placeholder 1">
            <a:extLst>
              <a:ext uri="{FF2B5EF4-FFF2-40B4-BE49-F238E27FC236}">
                <a16:creationId xmlns:a16="http://schemas.microsoft.com/office/drawing/2014/main" id="{DE0BE0E3-94A5-4669-91C9-AD7D8B2B446D}"/>
              </a:ext>
            </a:extLst>
          </p:cNvPr>
          <p:cNvSpPr>
            <a:spLocks noGrp="1"/>
          </p:cNvSpPr>
          <p:nvPr>
            <p:ph type="ftr" sz="quarter" idx="20"/>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61B5E776-9329-4085-B006-A3C6EFE26B66}"/>
              </a:ext>
            </a:extLst>
          </p:cNvPr>
          <p:cNvSpPr>
            <a:spLocks noGrp="1"/>
          </p:cNvSpPr>
          <p:nvPr>
            <p:ph type="sldNum" sz="quarter" idx="21"/>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76F93B3A-1669-41E7-9EBD-EB1A7B476302}"/>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688306426"/>
      </p:ext>
    </p:extLst>
  </p:cSld>
  <p:clrMapOvr>
    <a:masterClrMapping/>
  </p:clrMapOvr>
  <p:transition spd="slow">
    <p:push dir="u"/>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nd Content w/ Subtitle">
    <p:spTree>
      <p:nvGrpSpPr>
        <p:cNvPr id="1" name=""/>
        <p:cNvGrpSpPr/>
        <p:nvPr/>
      </p:nvGrpSpPr>
      <p:grpSpPr>
        <a:xfrm>
          <a:off x="0" y="0"/>
          <a:ext cx="0" cy="0"/>
          <a:chOff x="0" y="0"/>
          <a:chExt cx="0" cy="0"/>
        </a:xfrm>
      </p:grpSpPr>
      <p:sp>
        <p:nvSpPr>
          <p:cNvPr id="8" name="Subtitle">
            <a:extLst>
              <a:ext uri="{FF2B5EF4-FFF2-40B4-BE49-F238E27FC236}">
                <a16:creationId xmlns:a16="http://schemas.microsoft.com/office/drawing/2014/main" id="{2F61C189-E88E-47C6-9590-4DDA84807E5F}"/>
              </a:ext>
            </a:extLst>
          </p:cNvPr>
          <p:cNvSpPr>
            <a:spLocks noGrp="1"/>
          </p:cNvSpPr>
          <p:nvPr>
            <p:ph type="body" sz="quarter" idx="36" hasCustomPrompt="1"/>
          </p:nvPr>
        </p:nvSpPr>
        <p:spPr>
          <a:xfrm>
            <a:off x="378003" y="1116002"/>
            <a:ext cx="9961200" cy="499349"/>
          </a:xfrm>
          <a:prstGeom prst="rect">
            <a:avLst/>
          </a:prstGeom>
        </p:spPr>
        <p:txBody>
          <a:bodyPr wrap="square" tIns="144000">
            <a:spAutoFit/>
          </a:bodyPr>
          <a:lstStyle>
            <a:lvl1pPr marL="0" marR="0" indent="0" algn="l" defTabSz="1734678"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78"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4" name="Text Placeholder 3">
            <a:extLst>
              <a:ext uri="{FF2B5EF4-FFF2-40B4-BE49-F238E27FC236}">
                <a16:creationId xmlns:a16="http://schemas.microsoft.com/office/drawing/2014/main" id="{7F3F98DC-635B-4F7B-9683-E77B24BCA3C2}"/>
              </a:ext>
            </a:extLst>
          </p:cNvPr>
          <p:cNvSpPr>
            <a:spLocks noGrp="1"/>
          </p:cNvSpPr>
          <p:nvPr>
            <p:ph type="body" sz="quarter" idx="39"/>
          </p:nvPr>
        </p:nvSpPr>
        <p:spPr>
          <a:xfrm>
            <a:off x="379412" y="2214565"/>
            <a:ext cx="9961200" cy="38417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Footer Placeholder 2">
            <a:extLst>
              <a:ext uri="{FF2B5EF4-FFF2-40B4-BE49-F238E27FC236}">
                <a16:creationId xmlns:a16="http://schemas.microsoft.com/office/drawing/2014/main" id="{7606B5D2-47A1-49F2-85F3-E9795A101F6C}"/>
              </a:ext>
            </a:extLst>
          </p:cNvPr>
          <p:cNvSpPr>
            <a:spLocks noGrp="1"/>
          </p:cNvSpPr>
          <p:nvPr>
            <p:ph type="ftr" sz="quarter" idx="40"/>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A6CFA940-1F1C-498B-9B18-CA1BC51E1F8C}"/>
              </a:ext>
            </a:extLst>
          </p:cNvPr>
          <p:cNvSpPr>
            <a:spLocks noGrp="1"/>
          </p:cNvSpPr>
          <p:nvPr>
            <p:ph type="sldNum" sz="quarter" idx="41"/>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F9D0C057-902E-4672-BC5C-A4E6DC86195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881936590"/>
      </p:ext>
    </p:extLst>
  </p:cSld>
  <p:clrMapOvr>
    <a:masterClrMapping/>
  </p:clrMapOvr>
  <p:transition spd="slow">
    <p:push dir="u"/>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Column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710234C-451D-4E7A-978E-9149C22956ED}"/>
              </a:ext>
            </a:extLst>
          </p:cNvPr>
          <p:cNvSpPr>
            <a:spLocks noGrp="1"/>
          </p:cNvSpPr>
          <p:nvPr>
            <p:ph type="body" sz="quarter" idx="17"/>
          </p:nvPr>
        </p:nvSpPr>
        <p:spPr>
          <a:xfrm>
            <a:off x="379412" y="2214564"/>
            <a:ext cx="5544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0" name="Text Placeholder 9">
            <a:extLst>
              <a:ext uri="{FF2B5EF4-FFF2-40B4-BE49-F238E27FC236}">
                <a16:creationId xmlns:a16="http://schemas.microsoft.com/office/drawing/2014/main" id="{68913FF3-5E8B-41AA-94A1-F4AA28FA516F}"/>
              </a:ext>
            </a:extLst>
          </p:cNvPr>
          <p:cNvSpPr>
            <a:spLocks noGrp="1"/>
          </p:cNvSpPr>
          <p:nvPr>
            <p:ph type="body" sz="quarter" idx="18"/>
          </p:nvPr>
        </p:nvSpPr>
        <p:spPr>
          <a:xfrm>
            <a:off x="6264276" y="2214564"/>
            <a:ext cx="5544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Footer Placeholder 3">
            <a:extLst>
              <a:ext uri="{FF2B5EF4-FFF2-40B4-BE49-F238E27FC236}">
                <a16:creationId xmlns:a16="http://schemas.microsoft.com/office/drawing/2014/main" id="{6B3142DA-F2AF-48C5-B9AA-67E91261815C}"/>
              </a:ext>
            </a:extLst>
          </p:cNvPr>
          <p:cNvSpPr>
            <a:spLocks noGrp="1"/>
          </p:cNvSpPr>
          <p:nvPr>
            <p:ph type="ftr" sz="quarter" idx="19"/>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F501D663-9367-4B39-91D1-1331CD9BE0EF}"/>
              </a:ext>
            </a:extLst>
          </p:cNvPr>
          <p:cNvSpPr>
            <a:spLocks noGrp="1"/>
          </p:cNvSpPr>
          <p:nvPr>
            <p:ph type="sldNum" sz="quarter" idx="20"/>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F619DC44-9B98-430A-B97B-EF69DE5C4A88}"/>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97540259"/>
      </p:ext>
    </p:extLst>
  </p:cSld>
  <p:clrMapOvr>
    <a:masterClrMapping/>
  </p:clrMapOvr>
  <p:transition spd="slow">
    <p:push dir="u"/>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Columns w/ Subtitle">
    <p:spTree>
      <p:nvGrpSpPr>
        <p:cNvPr id="1" name=""/>
        <p:cNvGrpSpPr/>
        <p:nvPr/>
      </p:nvGrpSpPr>
      <p:grpSpPr>
        <a:xfrm>
          <a:off x="0" y="0"/>
          <a:ext cx="0" cy="0"/>
          <a:chOff x="0" y="0"/>
          <a:chExt cx="0" cy="0"/>
        </a:xfrm>
      </p:grpSpPr>
      <p:sp>
        <p:nvSpPr>
          <p:cNvPr id="9" name="Subtitle">
            <a:extLst>
              <a:ext uri="{FF2B5EF4-FFF2-40B4-BE49-F238E27FC236}">
                <a16:creationId xmlns:a16="http://schemas.microsoft.com/office/drawing/2014/main" id="{4C416D66-6B95-48F7-9FB0-B95BAD09C35F}"/>
              </a:ext>
            </a:extLst>
          </p:cNvPr>
          <p:cNvSpPr>
            <a:spLocks noGrp="1"/>
          </p:cNvSpPr>
          <p:nvPr>
            <p:ph type="body" sz="quarter" idx="36" hasCustomPrompt="1"/>
          </p:nvPr>
        </p:nvSpPr>
        <p:spPr>
          <a:xfrm>
            <a:off x="378003" y="1115644"/>
            <a:ext cx="9961200" cy="499349"/>
          </a:xfrm>
          <a:prstGeom prst="rect">
            <a:avLst/>
          </a:prstGeom>
        </p:spPr>
        <p:txBody>
          <a:bodyPr wrap="square" tIns="144000">
            <a:spAutoFit/>
          </a:bodyPr>
          <a:lstStyle>
            <a:lvl1pPr marL="0" marR="0" indent="0" algn="l" defTabSz="1734678"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78"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Text Placeholder 2">
            <a:extLst>
              <a:ext uri="{FF2B5EF4-FFF2-40B4-BE49-F238E27FC236}">
                <a16:creationId xmlns:a16="http://schemas.microsoft.com/office/drawing/2014/main" id="{6D591809-FBD2-4002-800C-B479F8DF6C26}"/>
              </a:ext>
            </a:extLst>
          </p:cNvPr>
          <p:cNvSpPr>
            <a:spLocks noGrp="1"/>
          </p:cNvSpPr>
          <p:nvPr>
            <p:ph type="body" sz="quarter" idx="37"/>
          </p:nvPr>
        </p:nvSpPr>
        <p:spPr>
          <a:xfrm>
            <a:off x="378000" y="2214565"/>
            <a:ext cx="5544000" cy="384174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1" name="Text Placeholder 10">
            <a:extLst>
              <a:ext uri="{FF2B5EF4-FFF2-40B4-BE49-F238E27FC236}">
                <a16:creationId xmlns:a16="http://schemas.microsoft.com/office/drawing/2014/main" id="{F01527E2-5E08-409E-A34A-135B8A194FB4}"/>
              </a:ext>
            </a:extLst>
          </p:cNvPr>
          <p:cNvSpPr>
            <a:spLocks noGrp="1"/>
          </p:cNvSpPr>
          <p:nvPr>
            <p:ph type="body" sz="quarter" idx="38"/>
          </p:nvPr>
        </p:nvSpPr>
        <p:spPr>
          <a:xfrm>
            <a:off x="6264276" y="2214565"/>
            <a:ext cx="5544000" cy="384174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Footer Placeholder 3">
            <a:extLst>
              <a:ext uri="{FF2B5EF4-FFF2-40B4-BE49-F238E27FC236}">
                <a16:creationId xmlns:a16="http://schemas.microsoft.com/office/drawing/2014/main" id="{FF3FE256-3352-4CA5-8E17-C3559F2D87A5}"/>
              </a:ext>
            </a:extLst>
          </p:cNvPr>
          <p:cNvSpPr>
            <a:spLocks noGrp="1"/>
          </p:cNvSpPr>
          <p:nvPr>
            <p:ph type="ftr" sz="quarter" idx="39"/>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F72609DA-AD79-4F5B-87BE-E2438B5E33B5}"/>
              </a:ext>
            </a:extLst>
          </p:cNvPr>
          <p:cNvSpPr>
            <a:spLocks noGrp="1"/>
          </p:cNvSpPr>
          <p:nvPr>
            <p:ph type="sldNum" sz="quarter" idx="40"/>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BA3A4C6D-5A5C-48BD-B6B8-3DA1446C8697}"/>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274976310"/>
      </p:ext>
    </p:extLst>
  </p:cSld>
  <p:clrMapOvr>
    <a:masterClrMapping/>
  </p:clrMapOvr>
  <p:transition spd="slow">
    <p:push dir="u"/>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3-Column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DF5F7E-7617-43D2-B152-68B0836A97F3}"/>
              </a:ext>
            </a:extLst>
          </p:cNvPr>
          <p:cNvSpPr>
            <a:spLocks noGrp="1"/>
          </p:cNvSpPr>
          <p:nvPr>
            <p:ph type="body" sz="quarter" idx="18"/>
          </p:nvPr>
        </p:nvSpPr>
        <p:spPr>
          <a:xfrm>
            <a:off x="378003" y="2214564"/>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9" name="Text Placeholder 8">
            <a:extLst>
              <a:ext uri="{FF2B5EF4-FFF2-40B4-BE49-F238E27FC236}">
                <a16:creationId xmlns:a16="http://schemas.microsoft.com/office/drawing/2014/main" id="{0EDA8E03-1102-4085-98C9-F9B61291BEE1}"/>
              </a:ext>
            </a:extLst>
          </p:cNvPr>
          <p:cNvSpPr>
            <a:spLocks noGrp="1"/>
          </p:cNvSpPr>
          <p:nvPr>
            <p:ph type="body" sz="quarter" idx="19"/>
          </p:nvPr>
        </p:nvSpPr>
        <p:spPr>
          <a:xfrm>
            <a:off x="4302332" y="2214564"/>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3" name="Text Placeholder 12">
            <a:extLst>
              <a:ext uri="{FF2B5EF4-FFF2-40B4-BE49-F238E27FC236}">
                <a16:creationId xmlns:a16="http://schemas.microsoft.com/office/drawing/2014/main" id="{951F0277-50C4-4538-A470-D74334281397}"/>
              </a:ext>
            </a:extLst>
          </p:cNvPr>
          <p:cNvSpPr>
            <a:spLocks noGrp="1"/>
          </p:cNvSpPr>
          <p:nvPr>
            <p:ph type="body" sz="quarter" idx="20"/>
          </p:nvPr>
        </p:nvSpPr>
        <p:spPr>
          <a:xfrm>
            <a:off x="8226660" y="2214564"/>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Footer Placeholder 3">
            <a:extLst>
              <a:ext uri="{FF2B5EF4-FFF2-40B4-BE49-F238E27FC236}">
                <a16:creationId xmlns:a16="http://schemas.microsoft.com/office/drawing/2014/main" id="{0F0AC4DB-5B39-4CCF-956F-FCD3AEEF54AB}"/>
              </a:ext>
            </a:extLst>
          </p:cNvPr>
          <p:cNvSpPr>
            <a:spLocks noGrp="1"/>
          </p:cNvSpPr>
          <p:nvPr>
            <p:ph type="ftr" sz="quarter" idx="21"/>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D76B0CFE-1B37-4F6A-9970-E92B82993D95}"/>
              </a:ext>
            </a:extLst>
          </p:cNvPr>
          <p:cNvSpPr>
            <a:spLocks noGrp="1"/>
          </p:cNvSpPr>
          <p:nvPr>
            <p:ph type="sldNum" sz="quarter" idx="22"/>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941ACA55-677E-4E89-B5E2-D03A0198295F}"/>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506601993"/>
      </p:ext>
    </p:extLst>
  </p:cSld>
  <p:clrMapOvr>
    <a:masterClrMapping/>
  </p:clrMapOvr>
  <p:transition spd="slow">
    <p:push dir="u"/>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Columns w/ Subtitle">
    <p:spTree>
      <p:nvGrpSpPr>
        <p:cNvPr id="1" name=""/>
        <p:cNvGrpSpPr/>
        <p:nvPr/>
      </p:nvGrpSpPr>
      <p:grpSpPr>
        <a:xfrm>
          <a:off x="0" y="0"/>
          <a:ext cx="0" cy="0"/>
          <a:chOff x="0" y="0"/>
          <a:chExt cx="0" cy="0"/>
        </a:xfrm>
      </p:grpSpPr>
      <p:sp>
        <p:nvSpPr>
          <p:cNvPr id="8" name="Subtitle">
            <a:extLst>
              <a:ext uri="{FF2B5EF4-FFF2-40B4-BE49-F238E27FC236}">
                <a16:creationId xmlns:a16="http://schemas.microsoft.com/office/drawing/2014/main" id="{71927D01-A3FF-4204-B5DF-4AE350A462FB}"/>
              </a:ext>
            </a:extLst>
          </p:cNvPr>
          <p:cNvSpPr>
            <a:spLocks noGrp="1"/>
          </p:cNvSpPr>
          <p:nvPr>
            <p:ph type="body" sz="quarter" idx="36" hasCustomPrompt="1"/>
          </p:nvPr>
        </p:nvSpPr>
        <p:spPr>
          <a:xfrm>
            <a:off x="378003" y="1116002"/>
            <a:ext cx="9961200" cy="499349"/>
          </a:xfrm>
          <a:prstGeom prst="rect">
            <a:avLst/>
          </a:prstGeom>
        </p:spPr>
        <p:txBody>
          <a:bodyPr wrap="square" tIns="144000">
            <a:spAutoFit/>
          </a:bodyPr>
          <a:lstStyle>
            <a:lvl1pPr marL="0" marR="0" indent="0" algn="l" defTabSz="1734678"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78"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Text Placeholder 2">
            <a:extLst>
              <a:ext uri="{FF2B5EF4-FFF2-40B4-BE49-F238E27FC236}">
                <a16:creationId xmlns:a16="http://schemas.microsoft.com/office/drawing/2014/main" id="{2961336A-DB63-44D5-9F70-939E9EAA3284}"/>
              </a:ext>
            </a:extLst>
          </p:cNvPr>
          <p:cNvSpPr>
            <a:spLocks noGrp="1"/>
          </p:cNvSpPr>
          <p:nvPr>
            <p:ph type="body" sz="quarter" idx="37"/>
          </p:nvPr>
        </p:nvSpPr>
        <p:spPr>
          <a:xfrm>
            <a:off x="378003" y="2214564"/>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11">
            <a:extLst>
              <a:ext uri="{FF2B5EF4-FFF2-40B4-BE49-F238E27FC236}">
                <a16:creationId xmlns:a16="http://schemas.microsoft.com/office/drawing/2014/main" id="{1CA02F35-EE56-4849-A21F-FE8FB47E072A}"/>
              </a:ext>
            </a:extLst>
          </p:cNvPr>
          <p:cNvSpPr>
            <a:spLocks noGrp="1"/>
          </p:cNvSpPr>
          <p:nvPr>
            <p:ph type="body" sz="quarter" idx="38"/>
          </p:nvPr>
        </p:nvSpPr>
        <p:spPr>
          <a:xfrm>
            <a:off x="4302708" y="2214564"/>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4" name="Text Placeholder 13">
            <a:extLst>
              <a:ext uri="{FF2B5EF4-FFF2-40B4-BE49-F238E27FC236}">
                <a16:creationId xmlns:a16="http://schemas.microsoft.com/office/drawing/2014/main" id="{F34A3A8E-78C1-429B-81CB-462EB30FE36C}"/>
              </a:ext>
            </a:extLst>
          </p:cNvPr>
          <p:cNvSpPr>
            <a:spLocks noGrp="1"/>
          </p:cNvSpPr>
          <p:nvPr>
            <p:ph type="body" sz="quarter" idx="39"/>
          </p:nvPr>
        </p:nvSpPr>
        <p:spPr>
          <a:xfrm>
            <a:off x="8227414" y="2214564"/>
            <a:ext cx="35820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Footer Placeholder 1">
            <a:extLst>
              <a:ext uri="{FF2B5EF4-FFF2-40B4-BE49-F238E27FC236}">
                <a16:creationId xmlns:a16="http://schemas.microsoft.com/office/drawing/2014/main" id="{3A31C3F9-99AC-45F7-AC17-CBE862CBA5E3}"/>
              </a:ext>
            </a:extLst>
          </p:cNvPr>
          <p:cNvSpPr>
            <a:spLocks noGrp="1"/>
          </p:cNvSpPr>
          <p:nvPr>
            <p:ph type="ftr" sz="quarter" idx="40"/>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AB0C9B67-413D-40AE-B3CA-FA7098A3A9AB}"/>
              </a:ext>
            </a:extLst>
          </p:cNvPr>
          <p:cNvSpPr>
            <a:spLocks noGrp="1"/>
          </p:cNvSpPr>
          <p:nvPr>
            <p:ph type="sldNum" sz="quarter" idx="41"/>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331FB091-0A9A-4850-9031-668F0F280ADA}"/>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132138104"/>
      </p:ext>
    </p:extLst>
  </p:cSld>
  <p:clrMapOvr>
    <a:masterClrMapping/>
  </p:clrMapOvr>
  <p:transition spd="slow">
    <p:push dir="u"/>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4-Columns">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136FE64-76AF-4F9C-9706-CDF52F5BE5DE}"/>
              </a:ext>
            </a:extLst>
          </p:cNvPr>
          <p:cNvSpPr>
            <a:spLocks noGrp="1"/>
          </p:cNvSpPr>
          <p:nvPr>
            <p:ph type="ftr" sz="quarter" idx="24"/>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35D05BA6-9D75-4306-813F-21259BF67B3D}"/>
              </a:ext>
            </a:extLst>
          </p:cNvPr>
          <p:cNvSpPr>
            <a:spLocks noGrp="1"/>
          </p:cNvSpPr>
          <p:nvPr>
            <p:ph type="sldNum" sz="quarter" idx="25"/>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87BE495B-8D91-40D2-B88F-4A1B85973736}"/>
              </a:ext>
            </a:extLst>
          </p:cNvPr>
          <p:cNvSpPr>
            <a:spLocks noGrp="1"/>
          </p:cNvSpPr>
          <p:nvPr>
            <p:ph type="title"/>
          </p:nvPr>
        </p:nvSpPr>
        <p:spPr/>
        <p:txBody>
          <a:bodyPr/>
          <a:lstStyle/>
          <a:p>
            <a:r>
              <a:rPr lang="en-US"/>
              <a:t>Click to edit Master title style</a:t>
            </a:r>
            <a:endParaRPr lang="en-GB"/>
          </a:p>
        </p:txBody>
      </p:sp>
      <p:sp>
        <p:nvSpPr>
          <p:cNvPr id="15" name="Text Placeholder 2">
            <a:extLst>
              <a:ext uri="{FF2B5EF4-FFF2-40B4-BE49-F238E27FC236}">
                <a16:creationId xmlns:a16="http://schemas.microsoft.com/office/drawing/2014/main" id="{F84BA58F-6B00-43FF-8649-A324DD206A93}"/>
              </a:ext>
            </a:extLst>
          </p:cNvPr>
          <p:cNvSpPr>
            <a:spLocks noGrp="1"/>
          </p:cNvSpPr>
          <p:nvPr>
            <p:ph type="body" sz="quarter" idx="37"/>
          </p:nvPr>
        </p:nvSpPr>
        <p:spPr>
          <a:xfrm>
            <a:off x="378000" y="2214564"/>
            <a:ext cx="2601739"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ext Placeholder 2">
            <a:extLst>
              <a:ext uri="{FF2B5EF4-FFF2-40B4-BE49-F238E27FC236}">
                <a16:creationId xmlns:a16="http://schemas.microsoft.com/office/drawing/2014/main" id="{CF2D9557-0A1C-4957-AD5F-C7766B5A24E3}"/>
              </a:ext>
            </a:extLst>
          </p:cNvPr>
          <p:cNvSpPr>
            <a:spLocks noGrp="1"/>
          </p:cNvSpPr>
          <p:nvPr>
            <p:ph type="body" sz="quarter" idx="38"/>
          </p:nvPr>
        </p:nvSpPr>
        <p:spPr>
          <a:xfrm>
            <a:off x="3321225" y="2214564"/>
            <a:ext cx="2601739"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a:extLst>
              <a:ext uri="{FF2B5EF4-FFF2-40B4-BE49-F238E27FC236}">
                <a16:creationId xmlns:a16="http://schemas.microsoft.com/office/drawing/2014/main" id="{9F1777D9-15C5-4278-AD5F-EAE831BB5D8B}"/>
              </a:ext>
            </a:extLst>
          </p:cNvPr>
          <p:cNvSpPr>
            <a:spLocks noGrp="1"/>
          </p:cNvSpPr>
          <p:nvPr>
            <p:ph type="body" sz="quarter" idx="39"/>
          </p:nvPr>
        </p:nvSpPr>
        <p:spPr>
          <a:xfrm>
            <a:off x="6264451" y="2214564"/>
            <a:ext cx="2601739"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9" name="Text Placeholder 2">
            <a:extLst>
              <a:ext uri="{FF2B5EF4-FFF2-40B4-BE49-F238E27FC236}">
                <a16:creationId xmlns:a16="http://schemas.microsoft.com/office/drawing/2014/main" id="{F25965FF-30D6-4B26-A9FD-618888174D2C}"/>
              </a:ext>
            </a:extLst>
          </p:cNvPr>
          <p:cNvSpPr>
            <a:spLocks noGrp="1"/>
          </p:cNvSpPr>
          <p:nvPr>
            <p:ph type="body" sz="quarter" idx="40"/>
          </p:nvPr>
        </p:nvSpPr>
        <p:spPr>
          <a:xfrm>
            <a:off x="9207500" y="2214564"/>
            <a:ext cx="2601739"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47152621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4EE9893-C3D3-4913-82F0-8519F47E6066}" type="datetime1">
              <a:rPr lang="en-US" smtClean="0"/>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1749920814"/>
      </p:ext>
    </p:extLst>
  </p:cSld>
  <p:clrMapOvr>
    <a:masterClrMapping/>
  </p:clrMapOvr>
  <p:transition spd="slow">
    <p:push dir="u"/>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Columns w/ Subtitle">
    <p:spTree>
      <p:nvGrpSpPr>
        <p:cNvPr id="1" name=""/>
        <p:cNvGrpSpPr/>
        <p:nvPr/>
      </p:nvGrpSpPr>
      <p:grpSpPr>
        <a:xfrm>
          <a:off x="0" y="0"/>
          <a:ext cx="0" cy="0"/>
          <a:chOff x="0" y="0"/>
          <a:chExt cx="0" cy="0"/>
        </a:xfrm>
      </p:grpSpPr>
      <p:sp>
        <p:nvSpPr>
          <p:cNvPr id="12" name="Subtitle">
            <a:extLst>
              <a:ext uri="{FF2B5EF4-FFF2-40B4-BE49-F238E27FC236}">
                <a16:creationId xmlns:a16="http://schemas.microsoft.com/office/drawing/2014/main" id="{09EF6935-AFD7-46C0-B8DC-F4109159682D}"/>
              </a:ext>
            </a:extLst>
          </p:cNvPr>
          <p:cNvSpPr>
            <a:spLocks noGrp="1"/>
          </p:cNvSpPr>
          <p:nvPr>
            <p:ph type="body" sz="quarter" idx="36" hasCustomPrompt="1"/>
          </p:nvPr>
        </p:nvSpPr>
        <p:spPr>
          <a:xfrm>
            <a:off x="378003" y="1116002"/>
            <a:ext cx="9961200" cy="499349"/>
          </a:xfrm>
          <a:prstGeom prst="rect">
            <a:avLst/>
          </a:prstGeom>
        </p:spPr>
        <p:txBody>
          <a:bodyPr wrap="square" tIns="144000">
            <a:spAutoFit/>
          </a:bodyPr>
          <a:lstStyle>
            <a:lvl1pPr marL="0" marR="0" indent="0" algn="l" defTabSz="1734678"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78"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2" name="Footer Placeholder 1">
            <a:extLst>
              <a:ext uri="{FF2B5EF4-FFF2-40B4-BE49-F238E27FC236}">
                <a16:creationId xmlns:a16="http://schemas.microsoft.com/office/drawing/2014/main" id="{6727AEA7-819D-4ADA-B1C7-18EEFA0310FD}"/>
              </a:ext>
            </a:extLst>
          </p:cNvPr>
          <p:cNvSpPr>
            <a:spLocks noGrp="1"/>
          </p:cNvSpPr>
          <p:nvPr>
            <p:ph type="ftr" sz="quarter" idx="41"/>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17ACEA8A-7317-416E-BF40-B8C545EAAAB2}"/>
              </a:ext>
            </a:extLst>
          </p:cNvPr>
          <p:cNvSpPr>
            <a:spLocks noGrp="1"/>
          </p:cNvSpPr>
          <p:nvPr>
            <p:ph type="sldNum" sz="quarter" idx="42"/>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2C13DE71-BB7F-44F1-9F4C-FF264122370C}"/>
              </a:ext>
            </a:extLst>
          </p:cNvPr>
          <p:cNvSpPr>
            <a:spLocks noGrp="1"/>
          </p:cNvSpPr>
          <p:nvPr>
            <p:ph type="title"/>
          </p:nvPr>
        </p:nvSpPr>
        <p:spPr/>
        <p:txBody>
          <a:bodyPr/>
          <a:lstStyle/>
          <a:p>
            <a:r>
              <a:rPr lang="en-US"/>
              <a:t>Click to edit Master title style</a:t>
            </a:r>
            <a:endParaRPr lang="en-GB"/>
          </a:p>
        </p:txBody>
      </p:sp>
      <p:sp>
        <p:nvSpPr>
          <p:cNvPr id="11" name="Text Placeholder 2">
            <a:extLst>
              <a:ext uri="{FF2B5EF4-FFF2-40B4-BE49-F238E27FC236}">
                <a16:creationId xmlns:a16="http://schemas.microsoft.com/office/drawing/2014/main" id="{BB47697B-FE81-4829-9D0B-8D44222A63D5}"/>
              </a:ext>
            </a:extLst>
          </p:cNvPr>
          <p:cNvSpPr>
            <a:spLocks noGrp="1"/>
          </p:cNvSpPr>
          <p:nvPr>
            <p:ph type="body" sz="quarter" idx="37"/>
          </p:nvPr>
        </p:nvSpPr>
        <p:spPr>
          <a:xfrm>
            <a:off x="378000" y="2214564"/>
            <a:ext cx="2601739"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4" name="Text Placeholder 2">
            <a:extLst>
              <a:ext uri="{FF2B5EF4-FFF2-40B4-BE49-F238E27FC236}">
                <a16:creationId xmlns:a16="http://schemas.microsoft.com/office/drawing/2014/main" id="{0075D078-EC21-452D-A2D3-DA872C6AF75A}"/>
              </a:ext>
            </a:extLst>
          </p:cNvPr>
          <p:cNvSpPr>
            <a:spLocks noGrp="1"/>
          </p:cNvSpPr>
          <p:nvPr>
            <p:ph type="body" sz="quarter" idx="38"/>
          </p:nvPr>
        </p:nvSpPr>
        <p:spPr>
          <a:xfrm>
            <a:off x="3321225" y="2214564"/>
            <a:ext cx="2601739"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6" name="Text Placeholder 2">
            <a:extLst>
              <a:ext uri="{FF2B5EF4-FFF2-40B4-BE49-F238E27FC236}">
                <a16:creationId xmlns:a16="http://schemas.microsoft.com/office/drawing/2014/main" id="{C025D9FE-3B11-4D3B-961A-D066B72BE01C}"/>
              </a:ext>
            </a:extLst>
          </p:cNvPr>
          <p:cNvSpPr>
            <a:spLocks noGrp="1"/>
          </p:cNvSpPr>
          <p:nvPr>
            <p:ph type="body" sz="quarter" idx="39"/>
          </p:nvPr>
        </p:nvSpPr>
        <p:spPr>
          <a:xfrm>
            <a:off x="6264451" y="2214564"/>
            <a:ext cx="2601739"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a:extLst>
              <a:ext uri="{FF2B5EF4-FFF2-40B4-BE49-F238E27FC236}">
                <a16:creationId xmlns:a16="http://schemas.microsoft.com/office/drawing/2014/main" id="{49B8AD5B-92F7-40CB-8380-5473F043C5B4}"/>
              </a:ext>
            </a:extLst>
          </p:cNvPr>
          <p:cNvSpPr>
            <a:spLocks noGrp="1"/>
          </p:cNvSpPr>
          <p:nvPr>
            <p:ph type="body" sz="quarter" idx="40"/>
          </p:nvPr>
        </p:nvSpPr>
        <p:spPr>
          <a:xfrm>
            <a:off x="9207500" y="2214564"/>
            <a:ext cx="2601739"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2171911104"/>
      </p:ext>
    </p:extLst>
  </p:cSld>
  <p:clrMapOvr>
    <a:masterClrMapping/>
  </p:clrMapOvr>
  <p:transition spd="slow">
    <p:push dir="u"/>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opy &amp; content (chart, pictur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7A74989-BEF5-42BA-A4DD-05E4DC35E650}"/>
              </a:ext>
            </a:extLst>
          </p:cNvPr>
          <p:cNvSpPr>
            <a:spLocks noGrp="1"/>
          </p:cNvSpPr>
          <p:nvPr>
            <p:ph type="body" sz="quarter" idx="21"/>
          </p:nvPr>
        </p:nvSpPr>
        <p:spPr>
          <a:xfrm>
            <a:off x="379412" y="2214564"/>
            <a:ext cx="4073525"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Content Placeholder 7">
            <a:extLst>
              <a:ext uri="{FF2B5EF4-FFF2-40B4-BE49-F238E27FC236}">
                <a16:creationId xmlns:a16="http://schemas.microsoft.com/office/drawing/2014/main" id="{E15866A6-5FB6-4879-B190-D941386C0FD9}"/>
              </a:ext>
            </a:extLst>
          </p:cNvPr>
          <p:cNvSpPr>
            <a:spLocks noGrp="1"/>
          </p:cNvSpPr>
          <p:nvPr>
            <p:ph sz="quarter" idx="22"/>
          </p:nvPr>
        </p:nvSpPr>
        <p:spPr>
          <a:xfrm>
            <a:off x="4794251" y="2214564"/>
            <a:ext cx="7015164"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Footer Placeholder 3">
            <a:extLst>
              <a:ext uri="{FF2B5EF4-FFF2-40B4-BE49-F238E27FC236}">
                <a16:creationId xmlns:a16="http://schemas.microsoft.com/office/drawing/2014/main" id="{CDDA763F-108E-4F5B-84BF-3B5F05742350}"/>
              </a:ext>
            </a:extLst>
          </p:cNvPr>
          <p:cNvSpPr>
            <a:spLocks noGrp="1"/>
          </p:cNvSpPr>
          <p:nvPr>
            <p:ph type="ftr" sz="quarter" idx="23"/>
          </p:nvPr>
        </p:nvSpPr>
        <p:spPr/>
        <p:txBody>
          <a:bodyPr/>
          <a:lstStyle/>
          <a:p>
            <a:r>
              <a:rPr lang="en-AU"/>
              <a:t>Copyright © 2019 Accenture. All rights reserved.</a:t>
            </a:r>
          </a:p>
        </p:txBody>
      </p:sp>
      <p:sp>
        <p:nvSpPr>
          <p:cNvPr id="5" name="Slide Number Placeholder 4">
            <a:extLst>
              <a:ext uri="{FF2B5EF4-FFF2-40B4-BE49-F238E27FC236}">
                <a16:creationId xmlns:a16="http://schemas.microsoft.com/office/drawing/2014/main" id="{9C6A331E-1FA9-4A29-A127-3870E3050085}"/>
              </a:ext>
            </a:extLst>
          </p:cNvPr>
          <p:cNvSpPr>
            <a:spLocks noGrp="1"/>
          </p:cNvSpPr>
          <p:nvPr>
            <p:ph type="sldNum" sz="quarter" idx="24"/>
          </p:nvPr>
        </p:nvSpPr>
        <p:spPr/>
        <p:txBody>
          <a:bodyPr/>
          <a:lstStyle/>
          <a:p>
            <a:fld id="{FC1BBE33-A891-48E8-970C-4A8D55F96D53}" type="slidenum">
              <a:rPr lang="en-AU" smtClean="0"/>
              <a:pPr/>
              <a:t>‹#›</a:t>
            </a:fld>
            <a:endParaRPr lang="en-AU"/>
          </a:p>
        </p:txBody>
      </p:sp>
      <p:sp>
        <p:nvSpPr>
          <p:cNvPr id="6" name="Title 5">
            <a:extLst>
              <a:ext uri="{FF2B5EF4-FFF2-40B4-BE49-F238E27FC236}">
                <a16:creationId xmlns:a16="http://schemas.microsoft.com/office/drawing/2014/main" id="{03B3DBDE-DBD9-46CC-9B1B-F9883D7547A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87500711"/>
      </p:ext>
    </p:extLst>
  </p:cSld>
  <p:clrMapOvr>
    <a:masterClrMapping/>
  </p:clrMapOvr>
  <p:transition spd="slow">
    <p:push dir="u"/>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opy &amp; content (chart, picture) w/ Subtitle">
    <p:spTree>
      <p:nvGrpSpPr>
        <p:cNvPr id="1" name=""/>
        <p:cNvGrpSpPr/>
        <p:nvPr/>
      </p:nvGrpSpPr>
      <p:grpSpPr>
        <a:xfrm>
          <a:off x="0" y="0"/>
          <a:ext cx="0" cy="0"/>
          <a:chOff x="0" y="0"/>
          <a:chExt cx="0" cy="0"/>
        </a:xfrm>
      </p:grpSpPr>
      <p:sp>
        <p:nvSpPr>
          <p:cNvPr id="7" name="Subtitle">
            <a:extLst>
              <a:ext uri="{FF2B5EF4-FFF2-40B4-BE49-F238E27FC236}">
                <a16:creationId xmlns:a16="http://schemas.microsoft.com/office/drawing/2014/main" id="{3AF63B48-9B81-462E-A24C-7037069CBAF0}"/>
              </a:ext>
            </a:extLst>
          </p:cNvPr>
          <p:cNvSpPr>
            <a:spLocks noGrp="1"/>
          </p:cNvSpPr>
          <p:nvPr>
            <p:ph type="body" sz="quarter" idx="36" hasCustomPrompt="1"/>
          </p:nvPr>
        </p:nvSpPr>
        <p:spPr>
          <a:xfrm>
            <a:off x="378003" y="1116002"/>
            <a:ext cx="9961200" cy="499349"/>
          </a:xfrm>
          <a:prstGeom prst="rect">
            <a:avLst/>
          </a:prstGeom>
        </p:spPr>
        <p:txBody>
          <a:bodyPr wrap="square" tIns="144000">
            <a:spAutoFit/>
          </a:bodyPr>
          <a:lstStyle>
            <a:lvl1pPr marL="0" marR="0" indent="0" algn="l" defTabSz="1734678"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78"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Text Placeholder 2">
            <a:extLst>
              <a:ext uri="{FF2B5EF4-FFF2-40B4-BE49-F238E27FC236}">
                <a16:creationId xmlns:a16="http://schemas.microsoft.com/office/drawing/2014/main" id="{B39FA043-6343-4D03-814F-5850BF226E9E}"/>
              </a:ext>
            </a:extLst>
          </p:cNvPr>
          <p:cNvSpPr>
            <a:spLocks noGrp="1"/>
          </p:cNvSpPr>
          <p:nvPr>
            <p:ph type="body" sz="quarter" idx="37"/>
          </p:nvPr>
        </p:nvSpPr>
        <p:spPr>
          <a:xfrm>
            <a:off x="378000" y="2214564"/>
            <a:ext cx="40752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0" name="Content Placeholder 9">
            <a:extLst>
              <a:ext uri="{FF2B5EF4-FFF2-40B4-BE49-F238E27FC236}">
                <a16:creationId xmlns:a16="http://schemas.microsoft.com/office/drawing/2014/main" id="{7CD48AF5-9262-4894-95BB-043B9ECC4D65}"/>
              </a:ext>
            </a:extLst>
          </p:cNvPr>
          <p:cNvSpPr>
            <a:spLocks noGrp="1"/>
          </p:cNvSpPr>
          <p:nvPr>
            <p:ph sz="quarter" idx="38"/>
          </p:nvPr>
        </p:nvSpPr>
        <p:spPr>
          <a:xfrm>
            <a:off x="4791076" y="2214564"/>
            <a:ext cx="7016400" cy="38406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a:extLst>
              <a:ext uri="{FF2B5EF4-FFF2-40B4-BE49-F238E27FC236}">
                <a16:creationId xmlns:a16="http://schemas.microsoft.com/office/drawing/2014/main" id="{0084328C-7F05-4155-B7E5-78FF69D074D7}"/>
              </a:ext>
            </a:extLst>
          </p:cNvPr>
          <p:cNvSpPr>
            <a:spLocks noGrp="1"/>
          </p:cNvSpPr>
          <p:nvPr>
            <p:ph type="ftr" sz="quarter" idx="39"/>
          </p:nvPr>
        </p:nvSpPr>
        <p:spPr/>
        <p:txBody>
          <a:bodyPr/>
          <a:lstStyle/>
          <a:p>
            <a:r>
              <a:rPr lang="en-AU"/>
              <a:t>Copyright © 2019 Accenture. All rights reserved.</a:t>
            </a:r>
          </a:p>
        </p:txBody>
      </p:sp>
      <p:sp>
        <p:nvSpPr>
          <p:cNvPr id="8" name="Slide Number Placeholder 7">
            <a:extLst>
              <a:ext uri="{FF2B5EF4-FFF2-40B4-BE49-F238E27FC236}">
                <a16:creationId xmlns:a16="http://schemas.microsoft.com/office/drawing/2014/main" id="{91D99362-722E-49B3-A08F-261DB6EAC6FD}"/>
              </a:ext>
            </a:extLst>
          </p:cNvPr>
          <p:cNvSpPr>
            <a:spLocks noGrp="1"/>
          </p:cNvSpPr>
          <p:nvPr>
            <p:ph type="sldNum" sz="quarter" idx="40"/>
          </p:nvPr>
        </p:nvSpPr>
        <p:spPr/>
        <p:txBody>
          <a:bodyPr/>
          <a:lstStyle/>
          <a:p>
            <a:fld id="{FC1BBE33-A891-48E8-970C-4A8D55F96D53}" type="slidenum">
              <a:rPr lang="en-AU" smtClean="0"/>
              <a:pPr/>
              <a:t>‹#›</a:t>
            </a:fld>
            <a:endParaRPr lang="en-AU"/>
          </a:p>
        </p:txBody>
      </p:sp>
      <p:sp>
        <p:nvSpPr>
          <p:cNvPr id="2" name="Title 1">
            <a:extLst>
              <a:ext uri="{FF2B5EF4-FFF2-40B4-BE49-F238E27FC236}">
                <a16:creationId xmlns:a16="http://schemas.microsoft.com/office/drawing/2014/main" id="{AE8B85BA-F4F4-46EF-A7E1-F565ECC3423F}"/>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900963354"/>
      </p:ext>
    </p:extLst>
  </p:cSld>
  <p:clrMapOvr>
    <a:masterClrMapping/>
  </p:clrMapOvr>
  <p:transition spd="slow">
    <p:push dir="u"/>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B485517-7F63-4B3C-9A98-E202FEE8B157}"/>
              </a:ext>
            </a:extLst>
          </p:cNvPr>
          <p:cNvSpPr>
            <a:spLocks noGrp="1"/>
          </p:cNvSpPr>
          <p:nvPr>
            <p:ph type="ftr" sz="quarter" idx="10"/>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7635E011-88EB-4D3D-A172-04682257122E}"/>
              </a:ext>
            </a:extLst>
          </p:cNvPr>
          <p:cNvSpPr>
            <a:spLocks noGrp="1"/>
          </p:cNvSpPr>
          <p:nvPr>
            <p:ph type="sldNum" sz="quarter" idx="11"/>
          </p:nvPr>
        </p:nvSpPr>
        <p:spPr/>
        <p:txBody>
          <a:bodyPr/>
          <a:lstStyle/>
          <a:p>
            <a:fld id="{FC1BBE33-A891-48E8-970C-4A8D55F96D53}" type="slidenum">
              <a:rPr lang="en-AU" smtClean="0"/>
              <a:pPr/>
              <a:t>‹#›</a:t>
            </a:fld>
            <a:endParaRPr lang="en-AU"/>
          </a:p>
        </p:txBody>
      </p:sp>
      <p:sp>
        <p:nvSpPr>
          <p:cNvPr id="5" name="Title 4">
            <a:extLst>
              <a:ext uri="{FF2B5EF4-FFF2-40B4-BE49-F238E27FC236}">
                <a16:creationId xmlns:a16="http://schemas.microsoft.com/office/drawing/2014/main" id="{7ADB0E67-A0F8-4E12-9495-3388D2FEB2C0}"/>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279796207"/>
      </p:ext>
    </p:extLst>
  </p:cSld>
  <p:clrMapOvr>
    <a:masterClrMapping/>
  </p:clrMapOvr>
  <p:transition spd="slow">
    <p:push dir="u"/>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Only w/ Subtitle">
    <p:spTree>
      <p:nvGrpSpPr>
        <p:cNvPr id="1" name=""/>
        <p:cNvGrpSpPr/>
        <p:nvPr/>
      </p:nvGrpSpPr>
      <p:grpSpPr>
        <a:xfrm>
          <a:off x="0" y="0"/>
          <a:ext cx="0" cy="0"/>
          <a:chOff x="0" y="0"/>
          <a:chExt cx="0" cy="0"/>
        </a:xfrm>
      </p:grpSpPr>
      <p:sp>
        <p:nvSpPr>
          <p:cNvPr id="7" name="Subtitle">
            <a:extLst>
              <a:ext uri="{FF2B5EF4-FFF2-40B4-BE49-F238E27FC236}">
                <a16:creationId xmlns:a16="http://schemas.microsoft.com/office/drawing/2014/main" id="{ADA27662-0458-48EE-BA0D-FDBA1DD392DA}"/>
              </a:ext>
            </a:extLst>
          </p:cNvPr>
          <p:cNvSpPr>
            <a:spLocks noGrp="1"/>
          </p:cNvSpPr>
          <p:nvPr>
            <p:ph type="body" sz="quarter" idx="36" hasCustomPrompt="1"/>
          </p:nvPr>
        </p:nvSpPr>
        <p:spPr>
          <a:xfrm>
            <a:off x="378003" y="1116002"/>
            <a:ext cx="9961200" cy="499349"/>
          </a:xfrm>
          <a:prstGeom prst="rect">
            <a:avLst/>
          </a:prstGeom>
        </p:spPr>
        <p:txBody>
          <a:bodyPr wrap="square" tIns="144000">
            <a:spAutoFit/>
          </a:bodyPr>
          <a:lstStyle>
            <a:lvl1pPr marL="0" marR="0" indent="0" algn="l" defTabSz="1734678"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78"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Footer Placeholder 2">
            <a:extLst>
              <a:ext uri="{FF2B5EF4-FFF2-40B4-BE49-F238E27FC236}">
                <a16:creationId xmlns:a16="http://schemas.microsoft.com/office/drawing/2014/main" id="{DAE581E2-AC27-462B-B9E3-31683686B718}"/>
              </a:ext>
            </a:extLst>
          </p:cNvPr>
          <p:cNvSpPr>
            <a:spLocks noGrp="1"/>
          </p:cNvSpPr>
          <p:nvPr>
            <p:ph type="ftr" sz="quarter" idx="37"/>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3F98652B-367E-410E-98D7-1B6A72A3BFA9}"/>
              </a:ext>
            </a:extLst>
          </p:cNvPr>
          <p:cNvSpPr>
            <a:spLocks noGrp="1"/>
          </p:cNvSpPr>
          <p:nvPr>
            <p:ph type="sldNum" sz="quarter" idx="38"/>
          </p:nvPr>
        </p:nvSpPr>
        <p:spPr/>
        <p:txBody>
          <a:bodyPr/>
          <a:lstStyle/>
          <a:p>
            <a:fld id="{FC1BBE33-A891-48E8-970C-4A8D55F96D53}" type="slidenum">
              <a:rPr lang="en-AU" smtClean="0"/>
              <a:pPr/>
              <a:t>‹#›</a:t>
            </a:fld>
            <a:endParaRPr lang="en-AU"/>
          </a:p>
        </p:txBody>
      </p:sp>
      <p:sp>
        <p:nvSpPr>
          <p:cNvPr id="5" name="Title 4">
            <a:extLst>
              <a:ext uri="{FF2B5EF4-FFF2-40B4-BE49-F238E27FC236}">
                <a16:creationId xmlns:a16="http://schemas.microsoft.com/office/drawing/2014/main" id="{DA6D71CE-7DF7-430D-9253-F92774218FD3}"/>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180583455"/>
      </p:ext>
    </p:extLst>
  </p:cSld>
  <p:clrMapOvr>
    <a:masterClrMapping/>
  </p:clrMapOvr>
  <p:transition spd="slow">
    <p:push dir="u"/>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2nd level">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AF0FDFCA-8C35-4BEB-8290-40897A6935A0}"/>
              </a:ext>
            </a:extLst>
          </p:cNvPr>
          <p:cNvSpPr>
            <a:spLocks noGrp="1"/>
          </p:cNvSpPr>
          <p:nvPr>
            <p:ph type="body" sz="quarter" idx="51" hasCustomPrompt="1"/>
          </p:nvPr>
        </p:nvSpPr>
        <p:spPr>
          <a:xfrm>
            <a:off x="382563" y="343565"/>
            <a:ext cx="9961200" cy="344487"/>
          </a:xfrm>
        </p:spPr>
        <p:txBody>
          <a:bodyPr/>
          <a:lstStyle>
            <a:lvl1pPr>
              <a:defRPr sz="2400">
                <a:solidFill>
                  <a:schemeClr val="accent2"/>
                </a:solidFill>
                <a:latin typeface="+mn-lt"/>
              </a:defRPr>
            </a:lvl1pPr>
            <a:lvl2pPr>
              <a:defRPr sz="2800">
                <a:latin typeface="Graphik Semibold" panose="020B0703030202060203" pitchFamily="34" charset="0"/>
              </a:defRPr>
            </a:lvl2pPr>
          </a:lstStyle>
          <a:p>
            <a:pPr lvl="0"/>
            <a:r>
              <a:rPr lang="en-US"/>
              <a:t>Second level headline</a:t>
            </a:r>
            <a:endParaRPr lang="en-GB"/>
          </a:p>
        </p:txBody>
      </p:sp>
      <p:sp>
        <p:nvSpPr>
          <p:cNvPr id="2" name="Title 1">
            <a:extLst>
              <a:ext uri="{FF2B5EF4-FFF2-40B4-BE49-F238E27FC236}">
                <a16:creationId xmlns:a16="http://schemas.microsoft.com/office/drawing/2014/main" id="{A6A540C2-BE6F-43A7-AC94-C7ED493FDA50}"/>
              </a:ext>
            </a:extLst>
          </p:cNvPr>
          <p:cNvSpPr>
            <a:spLocks noGrp="1"/>
          </p:cNvSpPr>
          <p:nvPr>
            <p:ph type="title"/>
          </p:nvPr>
        </p:nvSpPr>
        <p:spPr>
          <a:xfrm>
            <a:off x="374364" y="737501"/>
            <a:ext cx="9961200" cy="681532"/>
          </a:xfrm>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7596FEDE-70BC-4833-8F25-4BFFC9304491}"/>
              </a:ext>
            </a:extLst>
          </p:cNvPr>
          <p:cNvSpPr>
            <a:spLocks noGrp="1"/>
          </p:cNvSpPr>
          <p:nvPr>
            <p:ph type="ftr" sz="quarter" idx="52"/>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575B50B3-AA90-4D4B-B428-DD9E9B560053}"/>
              </a:ext>
            </a:extLst>
          </p:cNvPr>
          <p:cNvSpPr>
            <a:spLocks noGrp="1"/>
          </p:cNvSpPr>
          <p:nvPr>
            <p:ph type="sldNum" sz="quarter" idx="53"/>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4168874937"/>
      </p:ext>
    </p:extLst>
  </p:cSld>
  <p:clrMapOvr>
    <a:masterClrMapping/>
  </p:clrMapOvr>
  <p:transition spd="slow">
    <p:push dir="u"/>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2nd level w/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D89FB-F4F6-4A24-8C33-915F53CD16A4}"/>
              </a:ext>
            </a:extLst>
          </p:cNvPr>
          <p:cNvSpPr>
            <a:spLocks noGrp="1"/>
          </p:cNvSpPr>
          <p:nvPr>
            <p:ph type="title"/>
          </p:nvPr>
        </p:nvSpPr>
        <p:spPr>
          <a:xfrm>
            <a:off x="374364" y="737501"/>
            <a:ext cx="9961200" cy="681532"/>
          </a:xfrm>
        </p:spPr>
        <p:txBody>
          <a:bodyPr/>
          <a:lstStyle/>
          <a:p>
            <a:r>
              <a:rPr lang="en-US"/>
              <a:t>Click to edit Master title style</a:t>
            </a:r>
            <a:endParaRPr lang="en-GB"/>
          </a:p>
        </p:txBody>
      </p:sp>
      <p:sp>
        <p:nvSpPr>
          <p:cNvPr id="11" name="Text Placeholder 3">
            <a:extLst>
              <a:ext uri="{FF2B5EF4-FFF2-40B4-BE49-F238E27FC236}">
                <a16:creationId xmlns:a16="http://schemas.microsoft.com/office/drawing/2014/main" id="{D5CF75DE-1FDF-49B2-B4F0-B668E9A2A798}"/>
              </a:ext>
            </a:extLst>
          </p:cNvPr>
          <p:cNvSpPr>
            <a:spLocks noGrp="1"/>
          </p:cNvSpPr>
          <p:nvPr>
            <p:ph type="body" sz="quarter" idx="51" hasCustomPrompt="1"/>
          </p:nvPr>
        </p:nvSpPr>
        <p:spPr>
          <a:xfrm>
            <a:off x="381603" y="343565"/>
            <a:ext cx="9961200" cy="344487"/>
          </a:xfrm>
        </p:spPr>
        <p:txBody>
          <a:bodyPr/>
          <a:lstStyle>
            <a:lvl1pPr>
              <a:defRPr sz="2400">
                <a:solidFill>
                  <a:schemeClr val="accent2"/>
                </a:solidFill>
                <a:latin typeface="+mn-lt"/>
              </a:defRPr>
            </a:lvl1pPr>
            <a:lvl2pPr>
              <a:defRPr sz="2800">
                <a:latin typeface="Graphik Semibold" panose="020B0703030202060203" pitchFamily="34" charset="0"/>
              </a:defRPr>
            </a:lvl2pPr>
          </a:lstStyle>
          <a:p>
            <a:pPr lvl="0"/>
            <a:r>
              <a:rPr lang="en-US"/>
              <a:t>Second level headline</a:t>
            </a:r>
            <a:endParaRPr lang="en-GB"/>
          </a:p>
        </p:txBody>
      </p:sp>
      <p:sp>
        <p:nvSpPr>
          <p:cNvPr id="7" name="Subtitle">
            <a:extLst>
              <a:ext uri="{FF2B5EF4-FFF2-40B4-BE49-F238E27FC236}">
                <a16:creationId xmlns:a16="http://schemas.microsoft.com/office/drawing/2014/main" id="{2AEEA080-D398-4DA3-9A79-4960CAAA766F}"/>
              </a:ext>
            </a:extLst>
          </p:cNvPr>
          <p:cNvSpPr>
            <a:spLocks noGrp="1"/>
          </p:cNvSpPr>
          <p:nvPr>
            <p:ph type="body" sz="quarter" idx="36" hasCustomPrompt="1"/>
          </p:nvPr>
        </p:nvSpPr>
        <p:spPr>
          <a:xfrm>
            <a:off x="378003" y="1132778"/>
            <a:ext cx="9961200" cy="499349"/>
          </a:xfrm>
          <a:prstGeom prst="rect">
            <a:avLst/>
          </a:prstGeom>
        </p:spPr>
        <p:txBody>
          <a:bodyPr wrap="square" tIns="144000">
            <a:spAutoFit/>
          </a:bodyPr>
          <a:lstStyle>
            <a:lvl1pPr marL="0" marR="0" indent="0" algn="l" defTabSz="1734678" rtl="0" eaLnBrk="1" fontAlgn="auto" latinLnBrk="0" hangingPunct="1">
              <a:lnSpc>
                <a:spcPct val="100000"/>
              </a:lnSpc>
              <a:spcBef>
                <a:spcPts val="0"/>
              </a:spcBef>
              <a:spcAft>
                <a:spcPts val="0"/>
              </a:spcAft>
              <a:buClrTx/>
              <a:buSzTx/>
              <a:buFont typeface="Arial" charset="0"/>
              <a:buNone/>
              <a:tabLst/>
              <a:defRPr sz="2000">
                <a:solidFill>
                  <a:schemeClr val="tx1"/>
                </a:solidFill>
                <a:latin typeface="+mn-lt"/>
              </a:defRPr>
            </a:lvl1pPr>
          </a:lstStyle>
          <a:p>
            <a:pPr marL="0" marR="0" lvl="0" indent="0" algn="l" defTabSz="1734678" rtl="0" eaLnBrk="1" fontAlgn="auto" latinLnBrk="0" hangingPunct="1">
              <a:lnSpc>
                <a:spcPct val="100000"/>
              </a:lnSpc>
              <a:spcBef>
                <a:spcPts val="0"/>
              </a:spcBef>
              <a:spcAft>
                <a:spcPts val="0"/>
              </a:spcAft>
              <a:buClrTx/>
              <a:buSzTx/>
              <a:buFont typeface="Arial" charset="0"/>
              <a:buNone/>
              <a:tabLst/>
              <a:defRPr/>
            </a:pPr>
            <a:r>
              <a:rPr lang="en-US"/>
              <a:t>Insert subtitle here at 20pt, align to the baseline of the title</a:t>
            </a:r>
          </a:p>
        </p:txBody>
      </p:sp>
      <p:sp>
        <p:nvSpPr>
          <p:cNvPr id="3" name="Footer Placeholder 2">
            <a:extLst>
              <a:ext uri="{FF2B5EF4-FFF2-40B4-BE49-F238E27FC236}">
                <a16:creationId xmlns:a16="http://schemas.microsoft.com/office/drawing/2014/main" id="{A4109A01-C4FC-43A6-A92E-D34A72259EF7}"/>
              </a:ext>
            </a:extLst>
          </p:cNvPr>
          <p:cNvSpPr>
            <a:spLocks noGrp="1"/>
          </p:cNvSpPr>
          <p:nvPr>
            <p:ph type="ftr" sz="quarter" idx="52"/>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2FEF61FF-4471-4C0B-BC9D-94E559A1D683}"/>
              </a:ext>
            </a:extLst>
          </p:cNvPr>
          <p:cNvSpPr>
            <a:spLocks noGrp="1"/>
          </p:cNvSpPr>
          <p:nvPr>
            <p:ph type="sldNum" sz="quarter" idx="53"/>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852168626"/>
      </p:ext>
    </p:extLst>
  </p:cSld>
  <p:clrMapOvr>
    <a:masterClrMapping/>
  </p:clrMapOvr>
  <p:transition spd="slow">
    <p:push dir="u"/>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Credentials">
    <p:spTree>
      <p:nvGrpSpPr>
        <p:cNvPr id="1" name=""/>
        <p:cNvGrpSpPr/>
        <p:nvPr/>
      </p:nvGrpSpPr>
      <p:grpSpPr>
        <a:xfrm>
          <a:off x="0" y="0"/>
          <a:ext cx="0" cy="0"/>
          <a:chOff x="0" y="0"/>
          <a:chExt cx="0" cy="0"/>
        </a:xfrm>
      </p:grpSpPr>
      <p:sp>
        <p:nvSpPr>
          <p:cNvPr id="5" name="Picture Placeholder 13">
            <a:extLst>
              <a:ext uri="{FF2B5EF4-FFF2-40B4-BE49-F238E27FC236}">
                <a16:creationId xmlns:a16="http://schemas.microsoft.com/office/drawing/2014/main" id="{59B6915F-1823-4615-958F-D8D196ED8692}"/>
              </a:ext>
            </a:extLst>
          </p:cNvPr>
          <p:cNvSpPr>
            <a:spLocks noGrp="1"/>
          </p:cNvSpPr>
          <p:nvPr>
            <p:ph type="pic" sz="quarter" idx="12" hasCustomPrompt="1"/>
          </p:nvPr>
        </p:nvSpPr>
        <p:spPr>
          <a:xfrm>
            <a:off x="4794252" y="2"/>
            <a:ext cx="7397751" cy="6874525"/>
          </a:xfrm>
          <a:prstGeom prst="rect">
            <a:avLst/>
          </a:prstGeom>
          <a:solidFill>
            <a:schemeClr val="bg1">
              <a:lumMod val="95000"/>
            </a:schemeClr>
          </a:solidFill>
        </p:spPr>
        <p:txBody>
          <a:bodyPr lIns="720000" tIns="0" rIns="720000" bIns="900000" anchor="ctr" anchorCtr="0"/>
          <a:lstStyle>
            <a:lvl1pPr algn="ctr">
              <a:defRPr sz="1600" b="0" cap="none" baseline="0"/>
            </a:lvl1pPr>
          </a:lstStyle>
          <a:p>
            <a:r>
              <a:rPr lang="en-US"/>
              <a:t>Click on the icon to insert image in placeholder and </a:t>
            </a:r>
            <a:br>
              <a:rPr lang="en-US"/>
            </a:br>
            <a:r>
              <a:rPr lang="en-US"/>
              <a:t>use the crop tool to center the image</a:t>
            </a:r>
          </a:p>
        </p:txBody>
      </p:sp>
      <p:sp>
        <p:nvSpPr>
          <p:cNvPr id="8" name="Text Placeholder 4">
            <a:extLst>
              <a:ext uri="{FF2B5EF4-FFF2-40B4-BE49-F238E27FC236}">
                <a16:creationId xmlns:a16="http://schemas.microsoft.com/office/drawing/2014/main" id="{985A2BE9-49A3-4D91-9A7D-F27A002C7A2C}"/>
              </a:ext>
            </a:extLst>
          </p:cNvPr>
          <p:cNvSpPr>
            <a:spLocks noGrp="1"/>
          </p:cNvSpPr>
          <p:nvPr>
            <p:ph type="body" sz="quarter" idx="36" hasCustomPrompt="1"/>
          </p:nvPr>
        </p:nvSpPr>
        <p:spPr>
          <a:xfrm>
            <a:off x="374361" y="943466"/>
            <a:ext cx="4078578" cy="415498"/>
          </a:xfrm>
          <a:prstGeom prst="rect">
            <a:avLst/>
          </a:prstGeom>
        </p:spPr>
        <p:txBody>
          <a:bodyPr wrap="square" tIns="0" anchor="b" anchorCtr="0">
            <a:spAutoFit/>
          </a:bodyPr>
          <a:lstStyle>
            <a:lvl1pPr marL="0" marR="0" indent="0" algn="l" defTabSz="1734678" rtl="0" eaLnBrk="1" fontAlgn="auto" latinLnBrk="0" hangingPunct="1">
              <a:lnSpc>
                <a:spcPct val="100000"/>
              </a:lnSpc>
              <a:spcBef>
                <a:spcPts val="0"/>
              </a:spcBef>
              <a:spcAft>
                <a:spcPts val="0"/>
              </a:spcAft>
              <a:buClrTx/>
              <a:buSzTx/>
              <a:buFont typeface="Arial" charset="0"/>
              <a:buNone/>
              <a:tabLst/>
              <a:defRPr sz="2400" cap="none" baseline="0">
                <a:solidFill>
                  <a:schemeClr val="accent2"/>
                </a:solidFill>
                <a:latin typeface="+mn-lt"/>
              </a:defRPr>
            </a:lvl1pPr>
          </a:lstStyle>
          <a:p>
            <a:pPr marL="0" marR="0" lvl="0" indent="0" algn="l" defTabSz="1734678" rtl="0" eaLnBrk="1" fontAlgn="auto" latinLnBrk="0" hangingPunct="1">
              <a:lnSpc>
                <a:spcPct val="100000"/>
              </a:lnSpc>
              <a:spcBef>
                <a:spcPts val="0"/>
              </a:spcBef>
              <a:spcAft>
                <a:spcPts val="0"/>
              </a:spcAft>
              <a:buClrTx/>
              <a:buSzTx/>
              <a:buFont typeface="Arial" charset="0"/>
              <a:buNone/>
              <a:tabLst/>
              <a:defRPr/>
            </a:pPr>
            <a:r>
              <a:rPr lang="en-US"/>
              <a:t>Company name</a:t>
            </a:r>
          </a:p>
        </p:txBody>
      </p:sp>
      <p:sp>
        <p:nvSpPr>
          <p:cNvPr id="9" name="Text Placeholder 8">
            <a:extLst>
              <a:ext uri="{FF2B5EF4-FFF2-40B4-BE49-F238E27FC236}">
                <a16:creationId xmlns:a16="http://schemas.microsoft.com/office/drawing/2014/main" id="{AE0BBFCE-818C-4B03-BA00-50C532B99E63}"/>
              </a:ext>
            </a:extLst>
          </p:cNvPr>
          <p:cNvSpPr>
            <a:spLocks noGrp="1"/>
          </p:cNvSpPr>
          <p:nvPr>
            <p:ph type="body" sz="quarter" idx="37"/>
          </p:nvPr>
        </p:nvSpPr>
        <p:spPr>
          <a:xfrm>
            <a:off x="374361" y="3257551"/>
            <a:ext cx="4078578" cy="2797175"/>
          </a:xfrm>
          <a:prstGeom prst="rect">
            <a:avLst/>
          </a:prstGeom>
        </p:spPr>
        <p:txBody>
          <a:bodyPr/>
          <a:lstStyle>
            <a:lvl1pPr>
              <a:spcBef>
                <a:spcPts val="800"/>
              </a:spcBef>
              <a:defRPr/>
            </a:lvl1pPr>
            <a:lvl2pPr>
              <a:spcBef>
                <a:spcPts val="800"/>
              </a:spcBef>
              <a:defRPr/>
            </a:lvl2pPr>
            <a:lvl3pPr>
              <a:spcBef>
                <a:spcPts val="800"/>
              </a:spcBef>
              <a:defRPr/>
            </a:lvl3pPr>
            <a:lvl4pPr>
              <a:spcBef>
                <a:spcPts val="800"/>
              </a:spcBef>
              <a:defRPr/>
            </a:lvl4pPr>
            <a:lvl5pPr>
              <a:spcBef>
                <a:spcPts val="8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A13AC8A6-E8FF-4022-890E-5FB65EA4DC13}"/>
              </a:ext>
            </a:extLst>
          </p:cNvPr>
          <p:cNvSpPr>
            <a:spLocks noGrp="1"/>
          </p:cNvSpPr>
          <p:nvPr>
            <p:ph type="title"/>
          </p:nvPr>
        </p:nvSpPr>
        <p:spPr>
          <a:xfrm>
            <a:off x="374361" y="1520916"/>
            <a:ext cx="4078578" cy="1079602"/>
          </a:xfrm>
        </p:spPr>
        <p:txBody>
          <a:bodyPr/>
          <a:lstStyle>
            <a:lvl1pPr>
              <a:defRPr/>
            </a:lvl1pPr>
          </a:lstStyle>
          <a:p>
            <a:r>
              <a:rPr lang="en-US"/>
              <a:t>Click to edit Master title style</a:t>
            </a:r>
            <a:endParaRPr lang="en-GB"/>
          </a:p>
        </p:txBody>
      </p:sp>
      <p:sp>
        <p:nvSpPr>
          <p:cNvPr id="2" name="Footer Placeholder 1">
            <a:extLst>
              <a:ext uri="{FF2B5EF4-FFF2-40B4-BE49-F238E27FC236}">
                <a16:creationId xmlns:a16="http://schemas.microsoft.com/office/drawing/2014/main" id="{C059F5EC-CE31-4EBC-83A5-126381F551C1}"/>
              </a:ext>
            </a:extLst>
          </p:cNvPr>
          <p:cNvSpPr>
            <a:spLocks noGrp="1"/>
          </p:cNvSpPr>
          <p:nvPr>
            <p:ph type="ftr" sz="quarter" idx="38"/>
          </p:nvPr>
        </p:nvSpPr>
        <p:spPr/>
        <p:txBody>
          <a:bodyPr/>
          <a:lstStyle/>
          <a:p>
            <a:r>
              <a:rPr lang="en-AU"/>
              <a:t>Copyright © 2019 Accenture. All rights reserved.</a:t>
            </a:r>
          </a:p>
        </p:txBody>
      </p:sp>
      <p:sp>
        <p:nvSpPr>
          <p:cNvPr id="4" name="Slide Number Placeholder 3">
            <a:extLst>
              <a:ext uri="{FF2B5EF4-FFF2-40B4-BE49-F238E27FC236}">
                <a16:creationId xmlns:a16="http://schemas.microsoft.com/office/drawing/2014/main" id="{C8975BB0-510C-4403-944C-3F8C375494EE}"/>
              </a:ext>
            </a:extLst>
          </p:cNvPr>
          <p:cNvSpPr>
            <a:spLocks noGrp="1"/>
          </p:cNvSpPr>
          <p:nvPr>
            <p:ph type="sldNum" sz="quarter" idx="39"/>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798242901"/>
      </p:ext>
    </p:extLst>
  </p:cSld>
  <p:clrMapOvr>
    <a:masterClrMapping/>
  </p:clrMapOvr>
  <p:transition spd="slow">
    <p:push dir="u"/>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7" name="Picture Placeholder 13">
            <a:extLst>
              <a:ext uri="{FF2B5EF4-FFF2-40B4-BE49-F238E27FC236}">
                <a16:creationId xmlns:a16="http://schemas.microsoft.com/office/drawing/2014/main" id="{ECFFB5DC-2193-446F-ABD4-D037F652B155}"/>
              </a:ext>
            </a:extLst>
          </p:cNvPr>
          <p:cNvSpPr>
            <a:spLocks noGrp="1"/>
          </p:cNvSpPr>
          <p:nvPr>
            <p:ph type="pic" sz="quarter" idx="12" hasCustomPrompt="1"/>
          </p:nvPr>
        </p:nvSpPr>
        <p:spPr>
          <a:xfrm>
            <a:off x="3" y="2"/>
            <a:ext cx="12192002" cy="6874525"/>
          </a:xfrm>
          <a:prstGeom prst="rect">
            <a:avLst/>
          </a:prstGeom>
          <a:solidFill>
            <a:schemeClr val="bg1">
              <a:lumMod val="95000"/>
            </a:schemeClr>
          </a:solidFill>
        </p:spPr>
        <p:txBody>
          <a:bodyPr lIns="720000" tIns="0" rIns="720000" bIns="900000" anchor="ctr" anchorCtr="0"/>
          <a:lstStyle>
            <a:lvl1pPr algn="ctr">
              <a:defRPr sz="1600" b="0" cap="none" baseline="0"/>
            </a:lvl1pPr>
          </a:lstStyle>
          <a:p>
            <a:r>
              <a:rPr lang="en-US"/>
              <a:t>Click on the icon to insert image in placeholder and </a:t>
            </a:r>
            <a:br>
              <a:rPr lang="en-US"/>
            </a:br>
            <a:r>
              <a:rPr lang="en-US"/>
              <a:t>use the crop tool to center the image</a:t>
            </a:r>
          </a:p>
        </p:txBody>
      </p:sp>
      <p:sp>
        <p:nvSpPr>
          <p:cNvPr id="2" name="Footer Placeholder 1">
            <a:extLst>
              <a:ext uri="{FF2B5EF4-FFF2-40B4-BE49-F238E27FC236}">
                <a16:creationId xmlns:a16="http://schemas.microsoft.com/office/drawing/2014/main" id="{0D16A8FC-2280-4E80-91A1-161510587881}"/>
              </a:ext>
            </a:extLst>
          </p:cNvPr>
          <p:cNvSpPr>
            <a:spLocks noGrp="1"/>
          </p:cNvSpPr>
          <p:nvPr>
            <p:ph type="ftr" sz="quarter" idx="13"/>
          </p:nvPr>
        </p:nvSpPr>
        <p:spPr/>
        <p:txBody>
          <a:bodyPr/>
          <a:lstStyle/>
          <a:p>
            <a:r>
              <a:rPr lang="en-AU"/>
              <a:t>Copyright © 2019 Accenture. All rights reserved.</a:t>
            </a:r>
          </a:p>
        </p:txBody>
      </p:sp>
      <p:sp>
        <p:nvSpPr>
          <p:cNvPr id="3" name="Slide Number Placeholder 2">
            <a:extLst>
              <a:ext uri="{FF2B5EF4-FFF2-40B4-BE49-F238E27FC236}">
                <a16:creationId xmlns:a16="http://schemas.microsoft.com/office/drawing/2014/main" id="{DA644DA0-3A82-4D64-95C1-31D690AE5B52}"/>
              </a:ext>
            </a:extLst>
          </p:cNvPr>
          <p:cNvSpPr>
            <a:spLocks noGrp="1"/>
          </p:cNvSpPr>
          <p:nvPr>
            <p:ph type="sldNum" sz="quarter" idx="14"/>
          </p:nvPr>
        </p:nvSpPr>
        <p:spPr/>
        <p:txBody>
          <a:bodyPr/>
          <a:lstStyle/>
          <a:p>
            <a:fld id="{FC1BBE33-A891-48E8-970C-4A8D55F96D53}" type="slidenum">
              <a:rPr lang="en-AU" smtClean="0"/>
              <a:pPr/>
              <a:t>‹#›</a:t>
            </a:fld>
            <a:endParaRPr lang="en-AU"/>
          </a:p>
        </p:txBody>
      </p:sp>
    </p:spTree>
    <p:extLst>
      <p:ext uri="{BB962C8B-B14F-4D97-AF65-F5344CB8AC3E}">
        <p14:creationId xmlns:p14="http://schemas.microsoft.com/office/powerpoint/2010/main" val="1522287583"/>
      </p:ext>
    </p:extLst>
  </p:cSld>
  <p:clrMapOvr>
    <a:masterClrMapping/>
  </p:clrMapOvr>
  <p:transition spd="slow">
    <p:push dir="u"/>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Divider 5.2">
    <p:bg>
      <p:bgPr>
        <a:solidFill>
          <a:srgbClr val="00BBF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5172" y="2227616"/>
            <a:ext cx="7556276" cy="2402774"/>
          </a:xfrm>
        </p:spPr>
        <p:txBody>
          <a:bodyPr>
            <a:spAutoFit/>
          </a:bodyPr>
          <a:lstStyle>
            <a:lvl1pPr algn="l">
              <a:lnSpc>
                <a:spcPct val="70000"/>
              </a:lnSpc>
              <a:defRPr sz="6999" b="0" i="0">
                <a:solidFill>
                  <a:schemeClr val="tx1"/>
                </a:solidFill>
              </a:defRPr>
            </a:lvl1pPr>
          </a:lstStyle>
          <a:p>
            <a:r>
              <a:rPr lang="en-AU"/>
              <a:t>MAX 70pt</a:t>
            </a:r>
            <a:br>
              <a:rPr lang="en-AU"/>
            </a:br>
            <a:r>
              <a:rPr lang="en-AU"/>
              <a:t>MIN 50pt </a:t>
            </a:r>
            <a:br>
              <a:rPr lang="en-AU"/>
            </a:br>
            <a:r>
              <a:rPr lang="en-AU"/>
              <a:t>MAX 5 LINES</a:t>
            </a:r>
            <a:endParaRPr lang="en-US"/>
          </a:p>
        </p:txBody>
      </p:sp>
      <p:sp>
        <p:nvSpPr>
          <p:cNvPr id="3" name="Footer Placeholder 2"/>
          <p:cNvSpPr>
            <a:spLocks noGrp="1"/>
          </p:cNvSpPr>
          <p:nvPr>
            <p:ph type="ftr" sz="quarter" idx="10"/>
          </p:nvPr>
        </p:nvSpPr>
        <p:spPr/>
        <p:txBody>
          <a:bodyPr/>
          <a:lstStyle/>
          <a:p>
            <a:r>
              <a:rPr lang="en-US"/>
              <a:t>Copyright © 2018 Accenture. All rights reserved.</a:t>
            </a:r>
            <a:endParaRPr lang="en-AU"/>
          </a:p>
        </p:txBody>
      </p:sp>
      <p:sp>
        <p:nvSpPr>
          <p:cNvPr id="4" name="Slide Number Placeholder 3"/>
          <p:cNvSpPr>
            <a:spLocks noGrp="1"/>
          </p:cNvSpPr>
          <p:nvPr>
            <p:ph type="sldNum" sz="quarter" idx="11"/>
          </p:nvPr>
        </p:nvSpPr>
        <p:spPr/>
        <p:txBody>
          <a:bodyPr/>
          <a:lstStyle/>
          <a:p>
            <a:pPr>
              <a:defRPr/>
            </a:pPr>
            <a:fld id="{90CBDC3A-D49F-4631-A8C7-55D59B33E5FA}" type="slidenum">
              <a:rPr lang="en-US" smtClean="0"/>
              <a:pPr>
                <a:defRPr/>
              </a:pPr>
              <a:t>‹#›</a:t>
            </a:fld>
            <a:endParaRPr lang="en-US"/>
          </a:p>
        </p:txBody>
      </p:sp>
    </p:spTree>
    <p:extLst>
      <p:ext uri="{BB962C8B-B14F-4D97-AF65-F5344CB8AC3E}">
        <p14:creationId xmlns:p14="http://schemas.microsoft.com/office/powerpoint/2010/main" val="628155340"/>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26311E-8328-43C6-BC9F-FC2619E0A6E4}" type="datetime1">
              <a:rPr lang="en-US" smtClean="0"/>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452171062"/>
      </p:ext>
    </p:extLst>
  </p:cSld>
  <p:clrMapOvr>
    <a:masterClrMapping/>
  </p:clrMapOvr>
  <p:transition spd="slow">
    <p:push dir="u"/>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1 Column_right">
    <p:spTree>
      <p:nvGrpSpPr>
        <p:cNvPr id="1" name=""/>
        <p:cNvGrpSpPr/>
        <p:nvPr/>
      </p:nvGrpSpPr>
      <p:grpSpPr>
        <a:xfrm>
          <a:off x="0" y="0"/>
          <a:ext cx="0" cy="0"/>
          <a:chOff x="0" y="0"/>
          <a:chExt cx="0" cy="0"/>
        </a:xfrm>
      </p:grpSpPr>
      <p:sp>
        <p:nvSpPr>
          <p:cNvPr id="16" name="Text Placeholder 234">
            <a:extLst>
              <a:ext uri="{FF2B5EF4-FFF2-40B4-BE49-F238E27FC236}">
                <a16:creationId xmlns:a16="http://schemas.microsoft.com/office/drawing/2014/main" id="{53630275-984E-499E-BF52-DFA1EC456AFC}"/>
              </a:ext>
            </a:extLst>
          </p:cNvPr>
          <p:cNvSpPr>
            <a:spLocks noGrp="1"/>
          </p:cNvSpPr>
          <p:nvPr>
            <p:ph type="body" sz="quarter" idx="15" hasCustomPrompt="1"/>
          </p:nvPr>
        </p:nvSpPr>
        <p:spPr>
          <a:xfrm>
            <a:off x="425170" y="1195755"/>
            <a:ext cx="3397529" cy="1828193"/>
          </a:xfrm>
          <a:prstGeom prst="rect">
            <a:avLst/>
          </a:prstGeom>
        </p:spPr>
        <p:txBody>
          <a:bodyPr wrap="square" lIns="0" tIns="0" rIns="0" bIns="0">
            <a:spAutoFit/>
          </a:bodyPr>
          <a:lstStyle>
            <a:lvl1pPr>
              <a:lnSpc>
                <a:spcPct val="90000"/>
              </a:lnSpc>
              <a:defRPr sz="4400" b="0">
                <a:latin typeface="Graphik Semibold" panose="020B0703030202060203" pitchFamily="34" charset="0"/>
              </a:defRPr>
            </a:lvl1pPr>
          </a:lstStyle>
          <a:p>
            <a:pPr lvl="0"/>
            <a:r>
              <a:rPr lang="en-US"/>
              <a:t>Title goes here in few lines.</a:t>
            </a:r>
          </a:p>
        </p:txBody>
      </p:sp>
      <p:sp>
        <p:nvSpPr>
          <p:cNvPr id="9" name="Text Placeholder 41">
            <a:extLst>
              <a:ext uri="{FF2B5EF4-FFF2-40B4-BE49-F238E27FC236}">
                <a16:creationId xmlns:a16="http://schemas.microsoft.com/office/drawing/2014/main" id="{DA4638FA-D9D1-4F58-A527-11F80A7B38CC}"/>
              </a:ext>
            </a:extLst>
          </p:cNvPr>
          <p:cNvSpPr>
            <a:spLocks noGrp="1"/>
          </p:cNvSpPr>
          <p:nvPr>
            <p:ph type="body" sz="quarter" idx="18"/>
          </p:nvPr>
        </p:nvSpPr>
        <p:spPr>
          <a:xfrm>
            <a:off x="5213035" y="1195752"/>
            <a:ext cx="4057966" cy="3947748"/>
          </a:xfrm>
        </p:spPr>
        <p:txBody>
          <a:bodyPr wrap="square">
            <a:noAutofit/>
          </a:bodyPr>
          <a:lstStyle>
            <a:lvl1pPr>
              <a:lnSpc>
                <a:spcPct val="110000"/>
              </a:lnSpc>
              <a:spcBef>
                <a:spcPts val="0"/>
              </a:spcBef>
              <a:spcAft>
                <a:spcPts val="1500"/>
              </a:spcAft>
              <a:defRPr sz="1300">
                <a:solidFill>
                  <a:schemeClr val="tx1"/>
                </a:solidFill>
              </a:defRPr>
            </a:lvl1pPr>
            <a:lvl2pPr>
              <a:lnSpc>
                <a:spcPct val="110000"/>
              </a:lnSpc>
              <a:spcAft>
                <a:spcPts val="1200"/>
              </a:spcAft>
              <a:defRPr sz="1100">
                <a:solidFill>
                  <a:schemeClr val="tx1"/>
                </a:solidFill>
              </a:defRPr>
            </a:lvl2pPr>
          </a:lstStyle>
          <a:p>
            <a:pPr lvl="0"/>
            <a:r>
              <a:rPr lang="en-US"/>
              <a:t>Edit Master text styles</a:t>
            </a:r>
          </a:p>
          <a:p>
            <a:pPr lvl="1"/>
            <a:r>
              <a:rPr lang="en-US"/>
              <a:t>Second level</a:t>
            </a:r>
          </a:p>
        </p:txBody>
      </p:sp>
      <p:sp>
        <p:nvSpPr>
          <p:cNvPr id="8" name="Slide Number Placeholder 4">
            <a:extLst>
              <a:ext uri="{FF2B5EF4-FFF2-40B4-BE49-F238E27FC236}">
                <a16:creationId xmlns:a16="http://schemas.microsoft.com/office/drawing/2014/main" id="{51059BCC-84A2-428D-9E7D-3D4359BFC3A6}"/>
              </a:ext>
            </a:extLst>
          </p:cNvPr>
          <p:cNvSpPr>
            <a:spLocks noGrp="1"/>
          </p:cNvSpPr>
          <p:nvPr>
            <p:ph type="sldNum" sz="quarter" idx="4"/>
          </p:nvPr>
        </p:nvSpPr>
        <p:spPr>
          <a:xfrm>
            <a:off x="11533088" y="6449910"/>
            <a:ext cx="216000" cy="140400"/>
          </a:xfrm>
          <a:prstGeom prst="rect">
            <a:avLst/>
          </a:prstGeom>
        </p:spPr>
        <p:txBody>
          <a:bodyPr vert="horz" lIns="0" tIns="0" rIns="0" bIns="0" rtlCol="0" anchor="ctr"/>
          <a:lstStyle>
            <a:lvl1pPr algn="r">
              <a:defRPr sz="900">
                <a:solidFill>
                  <a:schemeClr val="tx1">
                    <a:alpha val="70000"/>
                  </a:schemeClr>
                </a:solidFill>
                <a:latin typeface="Graphik" panose="020B0503030202060203" pitchFamily="34" charset="0"/>
              </a:defRPr>
            </a:lvl1pPr>
          </a:lstStyle>
          <a:p>
            <a:fld id="{EF2F7A32-C1EA-4F7E-B0A2-7FCB5BFE90DE}" type="slidenum">
              <a:rPr lang="en-AU" smtClean="0"/>
              <a:pPr/>
              <a:t>‹#›</a:t>
            </a:fld>
            <a:endParaRPr lang="en-AU"/>
          </a:p>
        </p:txBody>
      </p:sp>
      <p:sp>
        <p:nvSpPr>
          <p:cNvPr id="6" name="Footer Placeholder 36">
            <a:extLst>
              <a:ext uri="{FF2B5EF4-FFF2-40B4-BE49-F238E27FC236}">
                <a16:creationId xmlns:a16="http://schemas.microsoft.com/office/drawing/2014/main" id="{B5C649CB-E812-5149-8841-EF7D51990979}"/>
              </a:ext>
            </a:extLst>
          </p:cNvPr>
          <p:cNvSpPr>
            <a:spLocks noGrp="1"/>
          </p:cNvSpPr>
          <p:nvPr>
            <p:ph type="ftr" sz="quarter" idx="3"/>
          </p:nvPr>
        </p:nvSpPr>
        <p:spPr>
          <a:xfrm>
            <a:off x="8382000" y="6450412"/>
            <a:ext cx="2834219" cy="139898"/>
          </a:xfrm>
          <a:prstGeom prst="rect">
            <a:avLst/>
          </a:prstGeom>
        </p:spPr>
        <p:txBody>
          <a:bodyPr vert="horz" wrap="square" lIns="0" tIns="0" rIns="0" bIns="0" rtlCol="0" anchor="ctr">
            <a:noAutofit/>
          </a:bodyPr>
          <a:lstStyle>
            <a:lvl1pPr algn="l">
              <a:defRPr sz="900">
                <a:solidFill>
                  <a:schemeClr val="tx1">
                    <a:alpha val="70000"/>
                  </a:schemeClr>
                </a:solidFill>
                <a:latin typeface="Graphik" panose="020B0503030202060203" pitchFamily="34" charset="77"/>
              </a:defRPr>
            </a:lvl1pPr>
          </a:lstStyle>
          <a:p>
            <a:r>
              <a:rPr lang="en-AU">
                <a:solidFill>
                  <a:schemeClr val="tx1">
                    <a:alpha val="50000"/>
                  </a:schemeClr>
                </a:solidFill>
              </a:rPr>
              <a:t>Copyright © 2019  Accenture. All rights reserved.</a:t>
            </a:r>
            <a:endParaRPr lang="en-AU"/>
          </a:p>
        </p:txBody>
      </p:sp>
    </p:spTree>
    <p:extLst>
      <p:ext uri="{BB962C8B-B14F-4D97-AF65-F5344CB8AC3E}">
        <p14:creationId xmlns:p14="http://schemas.microsoft.com/office/powerpoint/2010/main" val="39573354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11" indent="0" algn="ctr">
              <a:buNone/>
              <a:defRPr sz="2000"/>
            </a:lvl2pPr>
            <a:lvl3pPr marL="914422" indent="0" algn="ctr">
              <a:buNone/>
              <a:defRPr sz="1801"/>
            </a:lvl3pPr>
            <a:lvl4pPr marL="1371635" indent="0" algn="ctr">
              <a:buNone/>
              <a:defRPr sz="1600"/>
            </a:lvl4pPr>
            <a:lvl5pPr marL="1828846" indent="0" algn="ctr">
              <a:buNone/>
              <a:defRPr sz="1600"/>
            </a:lvl5pPr>
            <a:lvl6pPr marL="2286057" indent="0" algn="ctr">
              <a:buNone/>
              <a:defRPr sz="1600"/>
            </a:lvl6pPr>
            <a:lvl7pPr marL="2743268" indent="0" algn="ctr">
              <a:buNone/>
              <a:defRPr sz="1600"/>
            </a:lvl7pPr>
            <a:lvl8pPr marL="3200481" indent="0" algn="ctr">
              <a:buNone/>
              <a:defRPr sz="1600"/>
            </a:lvl8pPr>
            <a:lvl9pPr marL="3657692"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9711BF6-5BB5-4814-AFB1-972E60F58ACC}"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447048108"/>
      </p:ext>
    </p:extLst>
  </p:cSld>
  <p:clrMapOvr>
    <a:masterClrMapping/>
  </p:clrMapOvr>
  <p:transition spd="slow">
    <p:push dir="u"/>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711BF6-5BB5-4814-AFB1-972E60F58ACC}"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3489117017"/>
      </p:ext>
    </p:extLst>
  </p:cSld>
  <p:clrMapOvr>
    <a:masterClrMapping/>
  </p:clrMapOvr>
  <p:transition spd="slow">
    <p:push dir="u"/>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3"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3" y="4589465"/>
            <a:ext cx="10515600" cy="1500187"/>
          </a:xfrm>
        </p:spPr>
        <p:txBody>
          <a:bodyPr/>
          <a:lstStyle>
            <a:lvl1pPr marL="0" indent="0">
              <a:buNone/>
              <a:defRPr sz="2400">
                <a:solidFill>
                  <a:schemeClr val="tx1">
                    <a:tint val="75000"/>
                  </a:schemeClr>
                </a:solidFill>
              </a:defRPr>
            </a:lvl1pPr>
            <a:lvl2pPr marL="457211" indent="0">
              <a:buNone/>
              <a:defRPr sz="2000">
                <a:solidFill>
                  <a:schemeClr val="tx1">
                    <a:tint val="75000"/>
                  </a:schemeClr>
                </a:solidFill>
              </a:defRPr>
            </a:lvl2pPr>
            <a:lvl3pPr marL="914422" indent="0">
              <a:buNone/>
              <a:defRPr sz="1801">
                <a:solidFill>
                  <a:schemeClr val="tx1">
                    <a:tint val="75000"/>
                  </a:schemeClr>
                </a:solidFill>
              </a:defRPr>
            </a:lvl3pPr>
            <a:lvl4pPr marL="1371635" indent="0">
              <a:buNone/>
              <a:defRPr sz="1600">
                <a:solidFill>
                  <a:schemeClr val="tx1">
                    <a:tint val="75000"/>
                  </a:schemeClr>
                </a:solidFill>
              </a:defRPr>
            </a:lvl4pPr>
            <a:lvl5pPr marL="1828846" indent="0">
              <a:buNone/>
              <a:defRPr sz="1600">
                <a:solidFill>
                  <a:schemeClr val="tx1">
                    <a:tint val="75000"/>
                  </a:schemeClr>
                </a:solidFill>
              </a:defRPr>
            </a:lvl5pPr>
            <a:lvl6pPr marL="2286057" indent="0">
              <a:buNone/>
              <a:defRPr sz="1600">
                <a:solidFill>
                  <a:schemeClr val="tx1">
                    <a:tint val="75000"/>
                  </a:schemeClr>
                </a:solidFill>
              </a:defRPr>
            </a:lvl6pPr>
            <a:lvl7pPr marL="2743268" indent="0">
              <a:buNone/>
              <a:defRPr sz="1600">
                <a:solidFill>
                  <a:schemeClr val="tx1">
                    <a:tint val="75000"/>
                  </a:schemeClr>
                </a:solidFill>
              </a:defRPr>
            </a:lvl7pPr>
            <a:lvl8pPr marL="3200481" indent="0">
              <a:buNone/>
              <a:defRPr sz="1600">
                <a:solidFill>
                  <a:schemeClr val="tx1">
                    <a:tint val="75000"/>
                  </a:schemeClr>
                </a:solidFill>
              </a:defRPr>
            </a:lvl8pPr>
            <a:lvl9pPr marL="3657692"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711BF6-5BB5-4814-AFB1-972E60F58ACC}" type="datetimeFigureOut">
              <a:rPr lang="en-US" smtClean="0"/>
              <a:t>2/17/2023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3086975838"/>
      </p:ext>
    </p:extLst>
  </p:cSld>
  <p:clrMapOvr>
    <a:masterClrMapping/>
  </p:clrMapOvr>
  <p:transition spd="slow">
    <p:push dir="u"/>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9711BF6-5BB5-4814-AFB1-972E60F58ACC}" type="datetimeFigureOut">
              <a:rPr lang="en-US" smtClean="0"/>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1688645354"/>
      </p:ext>
    </p:extLst>
  </p:cSld>
  <p:clrMapOvr>
    <a:masterClrMapping/>
  </p:clrMapOvr>
  <p:transition spd="slow">
    <p:push dir="u"/>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91" y="1681163"/>
            <a:ext cx="5157787" cy="823912"/>
          </a:xfrm>
        </p:spPr>
        <p:txBody>
          <a:bodyPr anchor="b"/>
          <a:lstStyle>
            <a:lvl1pPr marL="0" indent="0">
              <a:buNone/>
              <a:defRPr sz="2400" b="1"/>
            </a:lvl1pPr>
            <a:lvl2pPr marL="457211" indent="0">
              <a:buNone/>
              <a:defRPr sz="2000" b="1"/>
            </a:lvl2pPr>
            <a:lvl3pPr marL="914422" indent="0">
              <a:buNone/>
              <a:defRPr sz="1801" b="1"/>
            </a:lvl3pPr>
            <a:lvl4pPr marL="1371635" indent="0">
              <a:buNone/>
              <a:defRPr sz="1600" b="1"/>
            </a:lvl4pPr>
            <a:lvl5pPr marL="1828846" indent="0">
              <a:buNone/>
              <a:defRPr sz="1600" b="1"/>
            </a:lvl5pPr>
            <a:lvl6pPr marL="2286057" indent="0">
              <a:buNone/>
              <a:defRPr sz="1600" b="1"/>
            </a:lvl6pPr>
            <a:lvl7pPr marL="2743268" indent="0">
              <a:buNone/>
              <a:defRPr sz="1600" b="1"/>
            </a:lvl7pPr>
            <a:lvl8pPr marL="3200481" indent="0">
              <a:buNone/>
              <a:defRPr sz="1600" b="1"/>
            </a:lvl8pPr>
            <a:lvl9pPr marL="3657692"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91" y="2505076"/>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11" indent="0">
              <a:buNone/>
              <a:defRPr sz="2000" b="1"/>
            </a:lvl2pPr>
            <a:lvl3pPr marL="914422" indent="0">
              <a:buNone/>
              <a:defRPr sz="1801" b="1"/>
            </a:lvl3pPr>
            <a:lvl4pPr marL="1371635" indent="0">
              <a:buNone/>
              <a:defRPr sz="1600" b="1"/>
            </a:lvl4pPr>
            <a:lvl5pPr marL="1828846" indent="0">
              <a:buNone/>
              <a:defRPr sz="1600" b="1"/>
            </a:lvl5pPr>
            <a:lvl6pPr marL="2286057" indent="0">
              <a:buNone/>
              <a:defRPr sz="1600" b="1"/>
            </a:lvl6pPr>
            <a:lvl7pPr marL="2743268" indent="0">
              <a:buNone/>
              <a:defRPr sz="1600" b="1"/>
            </a:lvl7pPr>
            <a:lvl8pPr marL="3200481" indent="0">
              <a:buNone/>
              <a:defRPr sz="1600" b="1"/>
            </a:lvl8pPr>
            <a:lvl9pPr marL="3657692"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6"/>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9711BF6-5BB5-4814-AFB1-972E60F58ACC}" type="datetimeFigureOut">
              <a:rPr lang="en-US" smtClean="0"/>
              <a:t>2/17/2023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2586351533"/>
      </p:ext>
    </p:extLst>
  </p:cSld>
  <p:clrMapOvr>
    <a:masterClrMapping/>
  </p:clrMapOvr>
  <p:transition spd="slow">
    <p:push dir="u"/>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9711BF6-5BB5-4814-AFB1-972E60F58ACC}" type="datetimeFigureOut">
              <a:rPr lang="en-US" smtClean="0"/>
              <a:t>2/17/2023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1476297671"/>
      </p:ext>
    </p:extLst>
  </p:cSld>
  <p:clrMapOvr>
    <a:masterClrMapping/>
  </p:clrMapOvr>
  <p:transition spd="slow">
    <p:push dir="u"/>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711BF6-5BB5-4814-AFB1-972E60F58ACC}" type="datetimeFigureOut">
              <a:rPr lang="en-US" smtClean="0"/>
              <a:t>2/17/2023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2514790046"/>
      </p:ext>
    </p:extLst>
  </p:cSld>
  <p:clrMapOvr>
    <a:masterClrMapping/>
  </p:clrMapOvr>
  <p:transition spd="slow">
    <p:push dir="u"/>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1" y="457200"/>
            <a:ext cx="3932236"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90" y="987425"/>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91" y="2057400"/>
            <a:ext cx="3932236" cy="3811588"/>
          </a:xfrm>
        </p:spPr>
        <p:txBody>
          <a:bodyPr/>
          <a:lstStyle>
            <a:lvl1pPr marL="0" indent="0">
              <a:buNone/>
              <a:defRPr sz="1600"/>
            </a:lvl1pPr>
            <a:lvl2pPr marL="457211" indent="0">
              <a:buNone/>
              <a:defRPr sz="1401"/>
            </a:lvl2pPr>
            <a:lvl3pPr marL="914422" indent="0">
              <a:buNone/>
              <a:defRPr sz="1200"/>
            </a:lvl3pPr>
            <a:lvl4pPr marL="1371635" indent="0">
              <a:buNone/>
              <a:defRPr sz="1001"/>
            </a:lvl4pPr>
            <a:lvl5pPr marL="1828846" indent="0">
              <a:buNone/>
              <a:defRPr sz="1001"/>
            </a:lvl5pPr>
            <a:lvl6pPr marL="2286057" indent="0">
              <a:buNone/>
              <a:defRPr sz="1001"/>
            </a:lvl6pPr>
            <a:lvl7pPr marL="2743268" indent="0">
              <a:buNone/>
              <a:defRPr sz="1001"/>
            </a:lvl7pPr>
            <a:lvl8pPr marL="3200481" indent="0">
              <a:buNone/>
              <a:defRPr sz="1001"/>
            </a:lvl8pPr>
            <a:lvl9pPr marL="3657692" indent="0">
              <a:buNone/>
              <a:defRPr sz="1001"/>
            </a:lvl9pPr>
          </a:lstStyle>
          <a:p>
            <a:pPr lvl="0"/>
            <a:r>
              <a:rPr lang="en-US"/>
              <a:t>Click to edit Master text styles</a:t>
            </a:r>
          </a:p>
        </p:txBody>
      </p:sp>
      <p:sp>
        <p:nvSpPr>
          <p:cNvPr id="5" name="Date Placeholder 4"/>
          <p:cNvSpPr>
            <a:spLocks noGrp="1"/>
          </p:cNvSpPr>
          <p:nvPr>
            <p:ph type="dt" sz="half" idx="10"/>
          </p:nvPr>
        </p:nvSpPr>
        <p:spPr/>
        <p:txBody>
          <a:bodyPr/>
          <a:lstStyle/>
          <a:p>
            <a:fld id="{F9711BF6-5BB5-4814-AFB1-972E60F58ACC}" type="datetimeFigureOut">
              <a:rPr lang="en-US" smtClean="0"/>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2074395258"/>
      </p:ext>
    </p:extLst>
  </p:cSld>
  <p:clrMapOvr>
    <a:masterClrMapping/>
  </p:clrMapOvr>
  <p:transition spd="slow">
    <p:push dir="u"/>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1" y="457200"/>
            <a:ext cx="3932236"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90" y="987425"/>
            <a:ext cx="6172201" cy="4873625"/>
          </a:xfrm>
        </p:spPr>
        <p:txBody>
          <a:bodyPr anchor="t"/>
          <a:lstStyle>
            <a:lvl1pPr marL="0" indent="0">
              <a:buNone/>
              <a:defRPr sz="3200"/>
            </a:lvl1pPr>
            <a:lvl2pPr marL="457211" indent="0">
              <a:buNone/>
              <a:defRPr sz="2800"/>
            </a:lvl2pPr>
            <a:lvl3pPr marL="914422" indent="0">
              <a:buNone/>
              <a:defRPr sz="2400"/>
            </a:lvl3pPr>
            <a:lvl4pPr marL="1371635" indent="0">
              <a:buNone/>
              <a:defRPr sz="2000"/>
            </a:lvl4pPr>
            <a:lvl5pPr marL="1828846" indent="0">
              <a:buNone/>
              <a:defRPr sz="2000"/>
            </a:lvl5pPr>
            <a:lvl6pPr marL="2286057" indent="0">
              <a:buNone/>
              <a:defRPr sz="2000"/>
            </a:lvl6pPr>
            <a:lvl7pPr marL="2743268" indent="0">
              <a:buNone/>
              <a:defRPr sz="2000"/>
            </a:lvl7pPr>
            <a:lvl8pPr marL="3200481" indent="0">
              <a:buNone/>
              <a:defRPr sz="2000"/>
            </a:lvl8pPr>
            <a:lvl9pPr marL="3657692" indent="0">
              <a:buNone/>
              <a:defRPr sz="2000"/>
            </a:lvl9pPr>
          </a:lstStyle>
          <a:p>
            <a:r>
              <a:rPr lang="en-US"/>
              <a:t>Click icon to add picture</a:t>
            </a:r>
          </a:p>
        </p:txBody>
      </p:sp>
      <p:sp>
        <p:nvSpPr>
          <p:cNvPr id="4" name="Text Placeholder 3"/>
          <p:cNvSpPr>
            <a:spLocks noGrp="1"/>
          </p:cNvSpPr>
          <p:nvPr>
            <p:ph type="body" sz="half" idx="2"/>
          </p:nvPr>
        </p:nvSpPr>
        <p:spPr>
          <a:xfrm>
            <a:off x="839791" y="2057400"/>
            <a:ext cx="3932236" cy="3811588"/>
          </a:xfrm>
        </p:spPr>
        <p:txBody>
          <a:bodyPr/>
          <a:lstStyle>
            <a:lvl1pPr marL="0" indent="0">
              <a:buNone/>
              <a:defRPr sz="1600"/>
            </a:lvl1pPr>
            <a:lvl2pPr marL="457211" indent="0">
              <a:buNone/>
              <a:defRPr sz="1401"/>
            </a:lvl2pPr>
            <a:lvl3pPr marL="914422" indent="0">
              <a:buNone/>
              <a:defRPr sz="1200"/>
            </a:lvl3pPr>
            <a:lvl4pPr marL="1371635" indent="0">
              <a:buNone/>
              <a:defRPr sz="1001"/>
            </a:lvl4pPr>
            <a:lvl5pPr marL="1828846" indent="0">
              <a:buNone/>
              <a:defRPr sz="1001"/>
            </a:lvl5pPr>
            <a:lvl6pPr marL="2286057" indent="0">
              <a:buNone/>
              <a:defRPr sz="1001"/>
            </a:lvl6pPr>
            <a:lvl7pPr marL="2743268" indent="0">
              <a:buNone/>
              <a:defRPr sz="1001"/>
            </a:lvl7pPr>
            <a:lvl8pPr marL="3200481" indent="0">
              <a:buNone/>
              <a:defRPr sz="1001"/>
            </a:lvl8pPr>
            <a:lvl9pPr marL="3657692" indent="0">
              <a:buNone/>
              <a:defRPr sz="1001"/>
            </a:lvl9pPr>
          </a:lstStyle>
          <a:p>
            <a:pPr lvl="0"/>
            <a:r>
              <a:rPr lang="en-US"/>
              <a:t>Click to edit Master text styles</a:t>
            </a:r>
          </a:p>
        </p:txBody>
      </p:sp>
      <p:sp>
        <p:nvSpPr>
          <p:cNvPr id="5" name="Date Placeholder 4"/>
          <p:cNvSpPr>
            <a:spLocks noGrp="1"/>
          </p:cNvSpPr>
          <p:nvPr>
            <p:ph type="dt" sz="half" idx="10"/>
          </p:nvPr>
        </p:nvSpPr>
        <p:spPr/>
        <p:txBody>
          <a:bodyPr/>
          <a:lstStyle/>
          <a:p>
            <a:fld id="{F9711BF6-5BB5-4814-AFB1-972E60F58ACC}" type="datetimeFigureOut">
              <a:rPr lang="en-US" smtClean="0"/>
              <a:t>2/17/2023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786857-28A5-484A-ADFF-FED7873808EE}" type="slidenum">
              <a:rPr lang="en-US" smtClean="0"/>
              <a:t>‹#›</a:t>
            </a:fld>
            <a:endParaRPr lang="en-US"/>
          </a:p>
        </p:txBody>
      </p:sp>
    </p:spTree>
    <p:extLst>
      <p:ext uri="{BB962C8B-B14F-4D97-AF65-F5344CB8AC3E}">
        <p14:creationId xmlns:p14="http://schemas.microsoft.com/office/powerpoint/2010/main" val="2175996251"/>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slideLayout" Target="../slideLayouts/slideLayout59.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slideLayout" Target="../slideLayouts/slideLayout58.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31" Type="http://schemas.openxmlformats.org/officeDocument/2006/relationships/theme" Target="../theme/theme2.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slideLayout" Target="../slideLayouts/slideLayout6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26" Type="http://schemas.openxmlformats.org/officeDocument/2006/relationships/slideLayout" Target="../slideLayouts/slideLayout86.xml"/><Relationship Id="rId3" Type="http://schemas.openxmlformats.org/officeDocument/2006/relationships/slideLayout" Target="../slideLayouts/slideLayout63.xml"/><Relationship Id="rId21" Type="http://schemas.openxmlformats.org/officeDocument/2006/relationships/slideLayout" Target="../slideLayouts/slideLayout81.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5" Type="http://schemas.openxmlformats.org/officeDocument/2006/relationships/slideLayout" Target="../slideLayouts/slideLayout85.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29" Type="http://schemas.openxmlformats.org/officeDocument/2006/relationships/slideLayout" Target="../slideLayouts/slideLayout89.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24" Type="http://schemas.openxmlformats.org/officeDocument/2006/relationships/slideLayout" Target="../slideLayouts/slideLayout84.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23" Type="http://schemas.openxmlformats.org/officeDocument/2006/relationships/slideLayout" Target="../slideLayouts/slideLayout83.xml"/><Relationship Id="rId28" Type="http://schemas.openxmlformats.org/officeDocument/2006/relationships/slideLayout" Target="../slideLayouts/slideLayout88.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31" Type="http://schemas.openxmlformats.org/officeDocument/2006/relationships/theme" Target="../theme/theme3.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 Id="rId22" Type="http://schemas.openxmlformats.org/officeDocument/2006/relationships/slideLayout" Target="../slideLayouts/slideLayout82.xml"/><Relationship Id="rId27" Type="http://schemas.openxmlformats.org/officeDocument/2006/relationships/slideLayout" Target="../slideLayouts/slideLayout87.xml"/><Relationship Id="rId30" Type="http://schemas.openxmlformats.org/officeDocument/2006/relationships/slideLayout" Target="../slideLayouts/slideLayout9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18" Type="http://schemas.openxmlformats.org/officeDocument/2006/relationships/slideLayout" Target="../slideLayouts/slideLayout108.xml"/><Relationship Id="rId26" Type="http://schemas.openxmlformats.org/officeDocument/2006/relationships/slideLayout" Target="../slideLayouts/slideLayout116.xml"/><Relationship Id="rId3" Type="http://schemas.openxmlformats.org/officeDocument/2006/relationships/slideLayout" Target="../slideLayouts/slideLayout93.xml"/><Relationship Id="rId21" Type="http://schemas.openxmlformats.org/officeDocument/2006/relationships/slideLayout" Target="../slideLayouts/slideLayout111.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slideLayout" Target="../slideLayouts/slideLayout107.xml"/><Relationship Id="rId25" Type="http://schemas.openxmlformats.org/officeDocument/2006/relationships/slideLayout" Target="../slideLayouts/slideLayout115.xml"/><Relationship Id="rId2" Type="http://schemas.openxmlformats.org/officeDocument/2006/relationships/slideLayout" Target="../slideLayouts/slideLayout92.xml"/><Relationship Id="rId16" Type="http://schemas.openxmlformats.org/officeDocument/2006/relationships/slideLayout" Target="../slideLayouts/slideLayout106.xml"/><Relationship Id="rId20" Type="http://schemas.openxmlformats.org/officeDocument/2006/relationships/slideLayout" Target="../slideLayouts/slideLayout110.xml"/><Relationship Id="rId29" Type="http://schemas.openxmlformats.org/officeDocument/2006/relationships/slideLayout" Target="../slideLayouts/slideLayout119.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24" Type="http://schemas.openxmlformats.org/officeDocument/2006/relationships/slideLayout" Target="../slideLayouts/slideLayout114.xml"/><Relationship Id="rId5" Type="http://schemas.openxmlformats.org/officeDocument/2006/relationships/slideLayout" Target="../slideLayouts/slideLayout95.xml"/><Relationship Id="rId15" Type="http://schemas.openxmlformats.org/officeDocument/2006/relationships/slideLayout" Target="../slideLayouts/slideLayout105.xml"/><Relationship Id="rId23" Type="http://schemas.openxmlformats.org/officeDocument/2006/relationships/slideLayout" Target="../slideLayouts/slideLayout113.xml"/><Relationship Id="rId28" Type="http://schemas.openxmlformats.org/officeDocument/2006/relationships/slideLayout" Target="../slideLayouts/slideLayout118.xml"/><Relationship Id="rId10" Type="http://schemas.openxmlformats.org/officeDocument/2006/relationships/slideLayout" Target="../slideLayouts/slideLayout100.xml"/><Relationship Id="rId19" Type="http://schemas.openxmlformats.org/officeDocument/2006/relationships/slideLayout" Target="../slideLayouts/slideLayout109.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 Id="rId22" Type="http://schemas.openxmlformats.org/officeDocument/2006/relationships/slideLayout" Target="../slideLayouts/slideLayout112.xml"/><Relationship Id="rId27" Type="http://schemas.openxmlformats.org/officeDocument/2006/relationships/slideLayout" Target="../slideLayouts/slideLayout117.xml"/><Relationship Id="rId30"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AD297-B854-48EB-9408-41B36CAEDE84}" type="datetime1">
              <a:rPr lang="en-US" smtClean="0"/>
              <a:t>2/17/2023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786857-28A5-484A-ADFF-FED7873808EE}" type="slidenum">
              <a:rPr lang="en-US" smtClean="0"/>
              <a:t>‹#›</a:t>
            </a:fld>
            <a:endParaRPr lang="en-US"/>
          </a:p>
        </p:txBody>
      </p:sp>
    </p:spTree>
    <p:extLst>
      <p:ext uri="{BB962C8B-B14F-4D97-AF65-F5344CB8AC3E}">
        <p14:creationId xmlns:p14="http://schemas.microsoft.com/office/powerpoint/2010/main" val="2716270688"/>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 id="2147483719" r:id="rId18"/>
    <p:sldLayoutId id="2147483720" r:id="rId19"/>
    <p:sldLayoutId id="2147483721" r:id="rId20"/>
    <p:sldLayoutId id="2147483722" r:id="rId21"/>
    <p:sldLayoutId id="2147483723" r:id="rId22"/>
    <p:sldLayoutId id="2147483724" r:id="rId23"/>
    <p:sldLayoutId id="2147483725" r:id="rId24"/>
    <p:sldLayoutId id="2147483726" r:id="rId25"/>
    <p:sldLayoutId id="2147484029" r:id="rId26"/>
    <p:sldLayoutId id="2147484030" r:id="rId27"/>
    <p:sldLayoutId id="2147484031" r:id="rId28"/>
    <p:sldLayoutId id="2147484032" r:id="rId29"/>
    <p:sldLayoutId id="2147484033" r:id="rId30"/>
  </p:sldLayoutIdLst>
  <p:transition spd="slow">
    <p:push dir="u"/>
  </p:transition>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AD297-B854-48EB-9408-41B36CAEDE84}" type="datetime1">
              <a:rPr lang="en-US" smtClean="0"/>
              <a:t>2/17/2023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786857-28A5-484A-ADFF-FED7873808EE}" type="slidenum">
              <a:rPr lang="en-US" smtClean="0"/>
              <a:t>‹#›</a:t>
            </a:fld>
            <a:endParaRPr lang="en-US"/>
          </a:p>
        </p:txBody>
      </p:sp>
    </p:spTree>
    <p:extLst>
      <p:ext uri="{BB962C8B-B14F-4D97-AF65-F5344CB8AC3E}">
        <p14:creationId xmlns:p14="http://schemas.microsoft.com/office/powerpoint/2010/main" val="4065711355"/>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683" r:id="rId12"/>
    <p:sldLayoutId id="2147483684" r:id="rId13"/>
    <p:sldLayoutId id="2147483685" r:id="rId14"/>
    <p:sldLayoutId id="2147483686" r:id="rId15"/>
    <p:sldLayoutId id="2147483687" r:id="rId16"/>
    <p:sldLayoutId id="2147483688" r:id="rId17"/>
    <p:sldLayoutId id="2147483689" r:id="rId18"/>
    <p:sldLayoutId id="2147483690" r:id="rId19"/>
    <p:sldLayoutId id="2147483691" r:id="rId20"/>
    <p:sldLayoutId id="2147483692" r:id="rId21"/>
    <p:sldLayoutId id="2147483693" r:id="rId22"/>
    <p:sldLayoutId id="2147483694" r:id="rId23"/>
    <p:sldLayoutId id="2147483695" r:id="rId24"/>
    <p:sldLayoutId id="2147483696" r:id="rId25"/>
    <p:sldLayoutId id="2147483697" r:id="rId26"/>
    <p:sldLayoutId id="2147483698" r:id="rId27"/>
    <p:sldLayoutId id="2147483699" r:id="rId28"/>
    <p:sldLayoutId id="2147483700" r:id="rId29"/>
    <p:sldLayoutId id="2147483670" r:id="rId30"/>
  </p:sldLayoutIdLst>
  <p:transition spd="slow">
    <p:push dir="u"/>
  </p:transition>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4"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4"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1"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711BF6-5BB5-4814-AFB1-972E60F58ACC}" type="datetimeFigureOut">
              <a:rPr lang="en-US" smtClean="0"/>
              <a:t>2/17/2023</a:t>
            </a:fld>
            <a:endParaRPr lang="en-US"/>
          </a:p>
        </p:txBody>
      </p:sp>
      <p:sp>
        <p:nvSpPr>
          <p:cNvPr id="5" name="Footer Placeholder 4"/>
          <p:cNvSpPr>
            <a:spLocks noGrp="1"/>
          </p:cNvSpPr>
          <p:nvPr>
            <p:ph type="ftr" sz="quarter" idx="3"/>
          </p:nvPr>
        </p:nvSpPr>
        <p:spPr>
          <a:xfrm>
            <a:off x="4038604"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786857-28A5-484A-ADFF-FED7873808EE}" type="slidenum">
              <a:rPr lang="en-US" smtClean="0"/>
              <a:t>‹#›</a:t>
            </a:fld>
            <a:endParaRPr lang="en-US"/>
          </a:p>
        </p:txBody>
      </p:sp>
    </p:spTree>
    <p:extLst>
      <p:ext uri="{BB962C8B-B14F-4D97-AF65-F5344CB8AC3E}">
        <p14:creationId xmlns:p14="http://schemas.microsoft.com/office/powerpoint/2010/main" val="3636361555"/>
      </p:ext>
    </p:extLst>
  </p:cSld>
  <p:clrMap bg1="lt1" tx1="dk1" bg2="lt2" tx2="dk2" accent1="accent1" accent2="accent2" accent3="accent3" accent4="accent4" accent5="accent5" accent6="accent6" hlink="hlink" folHlink="folHlink"/>
  <p:sldLayoutIdLst>
    <p:sldLayoutId id="2147483999" r:id="rId1"/>
    <p:sldLayoutId id="2147484000" r:id="rId2"/>
    <p:sldLayoutId id="2147484001" r:id="rId3"/>
    <p:sldLayoutId id="2147484002" r:id="rId4"/>
    <p:sldLayoutId id="2147484003" r:id="rId5"/>
    <p:sldLayoutId id="2147484004" r:id="rId6"/>
    <p:sldLayoutId id="2147484005" r:id="rId7"/>
    <p:sldLayoutId id="2147484006" r:id="rId8"/>
    <p:sldLayoutId id="2147484007" r:id="rId9"/>
    <p:sldLayoutId id="2147484008" r:id="rId10"/>
    <p:sldLayoutId id="2147484009" r:id="rId11"/>
    <p:sldLayoutId id="2147484010" r:id="rId12"/>
    <p:sldLayoutId id="2147484011" r:id="rId13"/>
    <p:sldLayoutId id="2147484012" r:id="rId14"/>
    <p:sldLayoutId id="2147484013" r:id="rId15"/>
    <p:sldLayoutId id="2147484014" r:id="rId16"/>
    <p:sldLayoutId id="2147484015" r:id="rId17"/>
    <p:sldLayoutId id="2147484016" r:id="rId18"/>
    <p:sldLayoutId id="2147484017" r:id="rId19"/>
    <p:sldLayoutId id="2147484018" r:id="rId20"/>
    <p:sldLayoutId id="2147484019" r:id="rId21"/>
    <p:sldLayoutId id="2147484020" r:id="rId22"/>
    <p:sldLayoutId id="2147484021" r:id="rId23"/>
    <p:sldLayoutId id="2147484022" r:id="rId24"/>
    <p:sldLayoutId id="2147484023" r:id="rId25"/>
    <p:sldLayoutId id="2147484024" r:id="rId26"/>
    <p:sldLayoutId id="2147484025" r:id="rId27"/>
    <p:sldLayoutId id="2147484026" r:id="rId28"/>
    <p:sldLayoutId id="2147484027" r:id="rId29"/>
    <p:sldLayoutId id="2147484028" r:id="rId30"/>
  </p:sldLayoutIdLst>
  <p:transition spd="slow">
    <p:push dir="u"/>
  </p:transition>
  <p:txStyles>
    <p:titleStyle>
      <a:lvl1pPr algn="l" defTabSz="91442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7" indent="-228607" algn="l" defTabSz="914422" rtl="0" eaLnBrk="1" latinLnBrk="0" hangingPunct="1">
        <a:lnSpc>
          <a:spcPct val="90000"/>
        </a:lnSpc>
        <a:spcBef>
          <a:spcPts val="1001"/>
        </a:spcBef>
        <a:buFont typeface="Arial" panose="020B0604020202020204" pitchFamily="34" charset="0"/>
        <a:buChar char="•"/>
        <a:defRPr sz="2800" kern="1200">
          <a:solidFill>
            <a:schemeClr val="tx1"/>
          </a:solidFill>
          <a:latin typeface="+mn-lt"/>
          <a:ea typeface="+mn-ea"/>
          <a:cs typeface="+mn-cs"/>
        </a:defRPr>
      </a:lvl1pPr>
      <a:lvl2pPr marL="685818" indent="-228607" algn="l" defTabSz="91442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9" indent="-228607" algn="l" defTabSz="91442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7"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453" indent="-228607"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664" indent="-228607"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875" indent="-228607"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9086" indent="-228607"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297" indent="-228607"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en-US"/>
      </a:defPPr>
      <a:lvl1pPr marL="0" algn="l" defTabSz="914422" rtl="0" eaLnBrk="1" latinLnBrk="0" hangingPunct="1">
        <a:defRPr sz="1801" kern="1200">
          <a:solidFill>
            <a:schemeClr val="tx1"/>
          </a:solidFill>
          <a:latin typeface="+mn-lt"/>
          <a:ea typeface="+mn-ea"/>
          <a:cs typeface="+mn-cs"/>
        </a:defRPr>
      </a:lvl1pPr>
      <a:lvl2pPr marL="457211" algn="l" defTabSz="914422" rtl="0" eaLnBrk="1" latinLnBrk="0" hangingPunct="1">
        <a:defRPr sz="1801" kern="1200">
          <a:solidFill>
            <a:schemeClr val="tx1"/>
          </a:solidFill>
          <a:latin typeface="+mn-lt"/>
          <a:ea typeface="+mn-ea"/>
          <a:cs typeface="+mn-cs"/>
        </a:defRPr>
      </a:lvl2pPr>
      <a:lvl3pPr marL="914422" algn="l" defTabSz="914422" rtl="0" eaLnBrk="1" latinLnBrk="0" hangingPunct="1">
        <a:defRPr sz="1801" kern="1200">
          <a:solidFill>
            <a:schemeClr val="tx1"/>
          </a:solidFill>
          <a:latin typeface="+mn-lt"/>
          <a:ea typeface="+mn-ea"/>
          <a:cs typeface="+mn-cs"/>
        </a:defRPr>
      </a:lvl3pPr>
      <a:lvl4pPr marL="1371635" algn="l" defTabSz="914422" rtl="0" eaLnBrk="1" latinLnBrk="0" hangingPunct="1">
        <a:defRPr sz="1801" kern="1200">
          <a:solidFill>
            <a:schemeClr val="tx1"/>
          </a:solidFill>
          <a:latin typeface="+mn-lt"/>
          <a:ea typeface="+mn-ea"/>
          <a:cs typeface="+mn-cs"/>
        </a:defRPr>
      </a:lvl4pPr>
      <a:lvl5pPr marL="1828846" algn="l" defTabSz="914422" rtl="0" eaLnBrk="1" latinLnBrk="0" hangingPunct="1">
        <a:defRPr sz="1801" kern="1200">
          <a:solidFill>
            <a:schemeClr val="tx1"/>
          </a:solidFill>
          <a:latin typeface="+mn-lt"/>
          <a:ea typeface="+mn-ea"/>
          <a:cs typeface="+mn-cs"/>
        </a:defRPr>
      </a:lvl5pPr>
      <a:lvl6pPr marL="2286057" algn="l" defTabSz="914422" rtl="0" eaLnBrk="1" latinLnBrk="0" hangingPunct="1">
        <a:defRPr sz="1801" kern="1200">
          <a:solidFill>
            <a:schemeClr val="tx1"/>
          </a:solidFill>
          <a:latin typeface="+mn-lt"/>
          <a:ea typeface="+mn-ea"/>
          <a:cs typeface="+mn-cs"/>
        </a:defRPr>
      </a:lvl6pPr>
      <a:lvl7pPr marL="2743268" algn="l" defTabSz="914422" rtl="0" eaLnBrk="1" latinLnBrk="0" hangingPunct="1">
        <a:defRPr sz="1801" kern="1200">
          <a:solidFill>
            <a:schemeClr val="tx1"/>
          </a:solidFill>
          <a:latin typeface="+mn-lt"/>
          <a:ea typeface="+mn-ea"/>
          <a:cs typeface="+mn-cs"/>
        </a:defRPr>
      </a:lvl7pPr>
      <a:lvl8pPr marL="3200481" algn="l" defTabSz="914422" rtl="0" eaLnBrk="1" latinLnBrk="0" hangingPunct="1">
        <a:defRPr sz="1801" kern="1200">
          <a:solidFill>
            <a:schemeClr val="tx1"/>
          </a:solidFill>
          <a:latin typeface="+mn-lt"/>
          <a:ea typeface="+mn-ea"/>
          <a:cs typeface="+mn-cs"/>
        </a:defRPr>
      </a:lvl8pPr>
      <a:lvl9pPr marL="3657692" algn="l" defTabSz="914422" rtl="0" eaLnBrk="1" latinLnBrk="0" hangingPunct="1">
        <a:defRPr sz="1801"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4"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4"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1"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711BF6-5BB5-4814-AFB1-972E60F58ACC}" type="datetimeFigureOut">
              <a:rPr lang="en-US" smtClean="0"/>
              <a:t>2/17/2023</a:t>
            </a:fld>
            <a:endParaRPr lang="en-US"/>
          </a:p>
        </p:txBody>
      </p:sp>
      <p:sp>
        <p:nvSpPr>
          <p:cNvPr id="5" name="Footer Placeholder 4"/>
          <p:cNvSpPr>
            <a:spLocks noGrp="1"/>
          </p:cNvSpPr>
          <p:nvPr>
            <p:ph type="ftr" sz="quarter" idx="3"/>
          </p:nvPr>
        </p:nvSpPr>
        <p:spPr>
          <a:xfrm>
            <a:off x="4038604"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786857-28A5-484A-ADFF-FED7873808EE}" type="slidenum">
              <a:rPr lang="en-US" smtClean="0"/>
              <a:t>‹#›</a:t>
            </a:fld>
            <a:endParaRPr lang="en-US"/>
          </a:p>
        </p:txBody>
      </p:sp>
    </p:spTree>
    <p:extLst>
      <p:ext uri="{BB962C8B-B14F-4D97-AF65-F5344CB8AC3E}">
        <p14:creationId xmlns:p14="http://schemas.microsoft.com/office/powerpoint/2010/main" val="1080235221"/>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 id="2147483752" r:id="rId25"/>
    <p:sldLayoutId id="2147483753" r:id="rId26"/>
    <p:sldLayoutId id="2147483754" r:id="rId27"/>
    <p:sldLayoutId id="2147483755" r:id="rId28"/>
    <p:sldLayoutId id="2147483756" r:id="rId29"/>
  </p:sldLayoutIdLst>
  <p:transition spd="slow">
    <p:push dir="u"/>
  </p:transition>
  <p:txStyles>
    <p:titleStyle>
      <a:lvl1pPr algn="l" defTabSz="91442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7" indent="-228607" algn="l" defTabSz="914422" rtl="0" eaLnBrk="1" latinLnBrk="0" hangingPunct="1">
        <a:lnSpc>
          <a:spcPct val="90000"/>
        </a:lnSpc>
        <a:spcBef>
          <a:spcPts val="1001"/>
        </a:spcBef>
        <a:buFont typeface="Arial" panose="020B0604020202020204" pitchFamily="34" charset="0"/>
        <a:buChar char="•"/>
        <a:defRPr sz="2800" kern="1200">
          <a:solidFill>
            <a:schemeClr val="tx1"/>
          </a:solidFill>
          <a:latin typeface="+mn-lt"/>
          <a:ea typeface="+mn-ea"/>
          <a:cs typeface="+mn-cs"/>
        </a:defRPr>
      </a:lvl1pPr>
      <a:lvl2pPr marL="685818" indent="-228607" algn="l" defTabSz="91442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9" indent="-228607" algn="l" defTabSz="91442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7"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453" indent="-228607"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664" indent="-228607"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875" indent="-228607"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9086" indent="-228607"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297" indent="-228607" algn="l" defTabSz="9144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en-US"/>
      </a:defPPr>
      <a:lvl1pPr marL="0" algn="l" defTabSz="914422" rtl="0" eaLnBrk="1" latinLnBrk="0" hangingPunct="1">
        <a:defRPr sz="1801" kern="1200">
          <a:solidFill>
            <a:schemeClr val="tx1"/>
          </a:solidFill>
          <a:latin typeface="+mn-lt"/>
          <a:ea typeface="+mn-ea"/>
          <a:cs typeface="+mn-cs"/>
        </a:defRPr>
      </a:lvl1pPr>
      <a:lvl2pPr marL="457211" algn="l" defTabSz="914422" rtl="0" eaLnBrk="1" latinLnBrk="0" hangingPunct="1">
        <a:defRPr sz="1801" kern="1200">
          <a:solidFill>
            <a:schemeClr val="tx1"/>
          </a:solidFill>
          <a:latin typeface="+mn-lt"/>
          <a:ea typeface="+mn-ea"/>
          <a:cs typeface="+mn-cs"/>
        </a:defRPr>
      </a:lvl2pPr>
      <a:lvl3pPr marL="914422" algn="l" defTabSz="914422" rtl="0" eaLnBrk="1" latinLnBrk="0" hangingPunct="1">
        <a:defRPr sz="1801" kern="1200">
          <a:solidFill>
            <a:schemeClr val="tx1"/>
          </a:solidFill>
          <a:latin typeface="+mn-lt"/>
          <a:ea typeface="+mn-ea"/>
          <a:cs typeface="+mn-cs"/>
        </a:defRPr>
      </a:lvl3pPr>
      <a:lvl4pPr marL="1371635" algn="l" defTabSz="914422" rtl="0" eaLnBrk="1" latinLnBrk="0" hangingPunct="1">
        <a:defRPr sz="1801" kern="1200">
          <a:solidFill>
            <a:schemeClr val="tx1"/>
          </a:solidFill>
          <a:latin typeface="+mn-lt"/>
          <a:ea typeface="+mn-ea"/>
          <a:cs typeface="+mn-cs"/>
        </a:defRPr>
      </a:lvl4pPr>
      <a:lvl5pPr marL="1828846" algn="l" defTabSz="914422" rtl="0" eaLnBrk="1" latinLnBrk="0" hangingPunct="1">
        <a:defRPr sz="1801" kern="1200">
          <a:solidFill>
            <a:schemeClr val="tx1"/>
          </a:solidFill>
          <a:latin typeface="+mn-lt"/>
          <a:ea typeface="+mn-ea"/>
          <a:cs typeface="+mn-cs"/>
        </a:defRPr>
      </a:lvl5pPr>
      <a:lvl6pPr marL="2286057" algn="l" defTabSz="914422" rtl="0" eaLnBrk="1" latinLnBrk="0" hangingPunct="1">
        <a:defRPr sz="1801" kern="1200">
          <a:solidFill>
            <a:schemeClr val="tx1"/>
          </a:solidFill>
          <a:latin typeface="+mn-lt"/>
          <a:ea typeface="+mn-ea"/>
          <a:cs typeface="+mn-cs"/>
        </a:defRPr>
      </a:lvl6pPr>
      <a:lvl7pPr marL="2743268" algn="l" defTabSz="914422" rtl="0" eaLnBrk="1" latinLnBrk="0" hangingPunct="1">
        <a:defRPr sz="1801" kern="1200">
          <a:solidFill>
            <a:schemeClr val="tx1"/>
          </a:solidFill>
          <a:latin typeface="+mn-lt"/>
          <a:ea typeface="+mn-ea"/>
          <a:cs typeface="+mn-cs"/>
        </a:defRPr>
      </a:lvl7pPr>
      <a:lvl8pPr marL="3200481" algn="l" defTabSz="914422" rtl="0" eaLnBrk="1" latinLnBrk="0" hangingPunct="1">
        <a:defRPr sz="1801" kern="1200">
          <a:solidFill>
            <a:schemeClr val="tx1"/>
          </a:solidFill>
          <a:latin typeface="+mn-lt"/>
          <a:ea typeface="+mn-ea"/>
          <a:cs typeface="+mn-cs"/>
        </a:defRPr>
      </a:lvl8pPr>
      <a:lvl9pPr marL="3657692" algn="l" defTabSz="914422"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michigan.gov/mdhhs/0,5885,7-339-71550_2941-146590--,00.html" TargetMode="External"/><Relationship Id="rId2" Type="http://schemas.openxmlformats.org/officeDocument/2006/relationships/notesSlide" Target="../notesSlides/notesSlide1.xml"/><Relationship Id="rId1" Type="http://schemas.openxmlformats.org/officeDocument/2006/relationships/slideLayout" Target="../slideLayouts/slideLayout31.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9.xml"/><Relationship Id="rId7" Type="http://schemas.openxmlformats.org/officeDocument/2006/relationships/diagramColors" Target="../diagrams/colors5.xml"/><Relationship Id="rId2" Type="http://schemas.openxmlformats.org/officeDocument/2006/relationships/slideLayout" Target="../slideLayouts/slideLayout2.xml"/><Relationship Id="rId1" Type="http://schemas.openxmlformats.org/officeDocument/2006/relationships/themeOverride" Target="../theme/themeOverride3.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slideLayout" Target="../slideLayouts/slideLayout2.xml"/><Relationship Id="rId1" Type="http://schemas.openxmlformats.org/officeDocument/2006/relationships/themeOverride" Target="../theme/themeOverride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slideLayout" Target="../slideLayouts/slideLayout2.xml"/><Relationship Id="rId1" Type="http://schemas.openxmlformats.org/officeDocument/2006/relationships/themeOverride" Target="../theme/themeOverride5.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6.svg"/><Relationship Id="rId5" Type="http://schemas.openxmlformats.org/officeDocument/2006/relationships/image" Target="../media/image45.png"/><Relationship Id="rId4" Type="http://schemas.openxmlformats.org/officeDocument/2006/relationships/image" Target="../media/image44.svg"/></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3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52.svg"/><Relationship Id="rId3" Type="http://schemas.openxmlformats.org/officeDocument/2006/relationships/diagramData" Target="../diagrams/data9.xml"/><Relationship Id="rId7" Type="http://schemas.microsoft.com/office/2007/relationships/diagramDrawing" Target="../diagrams/drawing9.xml"/><Relationship Id="rId12" Type="http://schemas.openxmlformats.org/officeDocument/2006/relationships/image" Target="../media/image5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9.xml"/><Relationship Id="rId11" Type="http://schemas.openxmlformats.org/officeDocument/2006/relationships/image" Target="../media/image50.svg"/><Relationship Id="rId5" Type="http://schemas.openxmlformats.org/officeDocument/2006/relationships/diagramQuickStyle" Target="../diagrams/quickStyle9.xml"/><Relationship Id="rId10" Type="http://schemas.openxmlformats.org/officeDocument/2006/relationships/image" Target="../media/image49.png"/><Relationship Id="rId4" Type="http://schemas.openxmlformats.org/officeDocument/2006/relationships/diagramLayout" Target="../diagrams/layout9.xml"/><Relationship Id="rId9" Type="http://schemas.openxmlformats.org/officeDocument/2006/relationships/image" Target="../media/image48.svg"/></Relationships>
</file>

<file path=ppt/slides/_rels/slide21.xml.rels><?xml version="1.0" encoding="UTF-8" standalone="yes"?>
<Relationships xmlns="http://schemas.openxmlformats.org/package/2006/relationships"><Relationship Id="rId3" Type="http://schemas.openxmlformats.org/officeDocument/2006/relationships/hyperlink" Target="mailto:MPCIP-support@mphi.or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hyperlink" Target="https://www.samhsa.gov/find-help/988/partner-toolkit"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hyperlink" Target="https://mical.michigan.gov/s/web-form" TargetMode="External"/><Relationship Id="rId7" Type="http://schemas.openxmlformats.org/officeDocument/2006/relationships/image" Target="../media/image57.png"/><Relationship Id="rId12" Type="http://schemas.openxmlformats.org/officeDocument/2006/relationships/image" Target="../media/image62.sv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6.svg"/><Relationship Id="rId11" Type="http://schemas.openxmlformats.org/officeDocument/2006/relationships/image" Target="../media/image61.png"/><Relationship Id="rId5" Type="http://schemas.openxmlformats.org/officeDocument/2006/relationships/image" Target="../media/image55.png"/><Relationship Id="rId10" Type="http://schemas.openxmlformats.org/officeDocument/2006/relationships/image" Target="../media/image60.svg"/><Relationship Id="rId4" Type="http://schemas.openxmlformats.org/officeDocument/2006/relationships/hyperlink" Target="https://mical.michigan.gov/s/" TargetMode="External"/><Relationship Id="rId9" Type="http://schemas.openxmlformats.org/officeDocument/2006/relationships/image" Target="../media/image59.png"/></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0.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7.xml"/><Relationship Id="rId1" Type="http://schemas.openxmlformats.org/officeDocument/2006/relationships/slideLayout" Target="../slideLayouts/slideLayout92.xml"/><Relationship Id="rId4" Type="http://schemas.openxmlformats.org/officeDocument/2006/relationships/image" Target="../media/image21.emf"/></Relationships>
</file>

<file path=ppt/slides/_rels/slide9.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svg"/><Relationship Id="rId18" Type="http://schemas.openxmlformats.org/officeDocument/2006/relationships/image" Target="../media/image36.png"/><Relationship Id="rId3" Type="http://schemas.openxmlformats.org/officeDocument/2006/relationships/hyperlink" Target="https://mical.michigan.gov/s/" TargetMode="External"/><Relationship Id="rId21" Type="http://schemas.openxmlformats.org/officeDocument/2006/relationships/image" Target="../media/image39.svg"/><Relationship Id="rId7" Type="http://schemas.openxmlformats.org/officeDocument/2006/relationships/image" Target="../media/image25.svg"/><Relationship Id="rId12" Type="http://schemas.openxmlformats.org/officeDocument/2006/relationships/image" Target="../media/image30.png"/><Relationship Id="rId17" Type="http://schemas.openxmlformats.org/officeDocument/2006/relationships/image" Target="../media/image35.svg"/><Relationship Id="rId2" Type="http://schemas.openxmlformats.org/officeDocument/2006/relationships/notesSlide" Target="../notesSlides/notesSlide8.xml"/><Relationship Id="rId16" Type="http://schemas.openxmlformats.org/officeDocument/2006/relationships/image" Target="../media/image34.png"/><Relationship Id="rId20"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svg"/><Relationship Id="rId5" Type="http://schemas.openxmlformats.org/officeDocument/2006/relationships/image" Target="../media/image23.svg"/><Relationship Id="rId15" Type="http://schemas.openxmlformats.org/officeDocument/2006/relationships/image" Target="../media/image33.svg"/><Relationship Id="rId23" Type="http://schemas.openxmlformats.org/officeDocument/2006/relationships/image" Target="../media/image41.svg"/><Relationship Id="rId10" Type="http://schemas.openxmlformats.org/officeDocument/2006/relationships/image" Target="../media/image28.png"/><Relationship Id="rId19" Type="http://schemas.openxmlformats.org/officeDocument/2006/relationships/image" Target="../media/image37.svg"/><Relationship Id="rId4" Type="http://schemas.openxmlformats.org/officeDocument/2006/relationships/image" Target="../media/image22.png"/><Relationship Id="rId9" Type="http://schemas.openxmlformats.org/officeDocument/2006/relationships/image" Target="../media/image27.svg"/><Relationship Id="rId14" Type="http://schemas.openxmlformats.org/officeDocument/2006/relationships/image" Target="../media/image32.png"/><Relationship Id="rId22"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3B467-088C-4F3D-A9A7-105C4E1E20CD}"/>
              </a:ext>
            </a:extLst>
          </p:cNvPr>
          <p:cNvSpPr>
            <a:spLocks noGrp="1"/>
          </p:cNvSpPr>
          <p:nvPr>
            <p:ph type="ctrTitle"/>
          </p:nvPr>
        </p:nvSpPr>
        <p:spPr>
          <a:xfrm>
            <a:off x="4654295" y="4522156"/>
            <a:ext cx="5609222" cy="1363215"/>
          </a:xfrm>
        </p:spPr>
        <p:txBody>
          <a:bodyPr anchor="t">
            <a:normAutofit/>
          </a:bodyPr>
          <a:lstStyle/>
          <a:p>
            <a:pPr algn="l"/>
            <a:r>
              <a:rPr lang="en-US" sz="3700">
                <a:latin typeface="Arial" panose="020B0604020202020204" pitchFamily="34" charset="0"/>
                <a:cs typeface="Arial" panose="020B0604020202020204" pitchFamily="34" charset="0"/>
              </a:rPr>
              <a:t>Michigan 988 Implementation &amp; Rollout</a:t>
            </a:r>
          </a:p>
        </p:txBody>
      </p:sp>
      <p:sp>
        <p:nvSpPr>
          <p:cNvPr id="74" name="Freeform: Shape 58">
            <a:extLst>
              <a:ext uri="{FF2B5EF4-FFF2-40B4-BE49-F238E27FC236}">
                <a16:creationId xmlns:a16="http://schemas.microsoft.com/office/drawing/2014/main" id="{C4051FED-CF0D-4DDD-A9BB-E58FEEFE7C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67580" y="2042"/>
            <a:ext cx="3224421" cy="4020664"/>
          </a:xfrm>
          <a:custGeom>
            <a:avLst/>
            <a:gdLst>
              <a:gd name="connsiteX0" fmla="*/ 449733 w 3224421"/>
              <a:gd name="connsiteY0" fmla="*/ 0 h 4020664"/>
              <a:gd name="connsiteX1" fmla="*/ 3224421 w 3224421"/>
              <a:gd name="connsiteY1" fmla="*/ 0 h 4020664"/>
              <a:gd name="connsiteX2" fmla="*/ 3224421 w 3224421"/>
              <a:gd name="connsiteY2" fmla="*/ 3933205 h 4020664"/>
              <a:gd name="connsiteX3" fmla="*/ 3087301 w 3224421"/>
              <a:gd name="connsiteY3" fmla="*/ 3968462 h 4020664"/>
              <a:gd name="connsiteX4" fmla="*/ 2569464 w 3224421"/>
              <a:gd name="connsiteY4" fmla="*/ 4020664 h 4020664"/>
              <a:gd name="connsiteX5" fmla="*/ 0 w 3224421"/>
              <a:gd name="connsiteY5" fmla="*/ 1451200 h 4020664"/>
              <a:gd name="connsiteX6" fmla="*/ 438824 w 3224421"/>
              <a:gd name="connsiteY6" fmla="*/ 14588 h 4020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4421" h="4020664">
                <a:moveTo>
                  <a:pt x="449733" y="0"/>
                </a:moveTo>
                <a:lnTo>
                  <a:pt x="3224421" y="0"/>
                </a:lnTo>
                <a:lnTo>
                  <a:pt x="3224421" y="3933205"/>
                </a:lnTo>
                <a:lnTo>
                  <a:pt x="3087301" y="3968462"/>
                </a:lnTo>
                <a:cubicBezTo>
                  <a:pt x="2920035" y="4002689"/>
                  <a:pt x="2746849" y="4020664"/>
                  <a:pt x="2569464" y="4020664"/>
                </a:cubicBezTo>
                <a:cubicBezTo>
                  <a:pt x="1150388" y="4020664"/>
                  <a:pt x="0" y="2870276"/>
                  <a:pt x="0" y="1451200"/>
                </a:cubicBezTo>
                <a:cubicBezTo>
                  <a:pt x="0" y="919047"/>
                  <a:pt x="161773" y="424677"/>
                  <a:pt x="438824" y="14588"/>
                </a:cubicBezTo>
                <a:close/>
              </a:path>
            </a:pathLst>
          </a:custGeom>
          <a:solidFill>
            <a:schemeClr val="tx1"/>
          </a:solidFill>
          <a:ln w="95250" cmpd="dbl">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Subtitle 2">
            <a:extLst>
              <a:ext uri="{FF2B5EF4-FFF2-40B4-BE49-F238E27FC236}">
                <a16:creationId xmlns:a16="http://schemas.microsoft.com/office/drawing/2014/main" id="{C8722DDC-8EEE-4A06-8DFE-B44871EAA2CF}"/>
              </a:ext>
            </a:extLst>
          </p:cNvPr>
          <p:cNvSpPr>
            <a:spLocks noGrp="1"/>
          </p:cNvSpPr>
          <p:nvPr>
            <p:ph type="subTitle" idx="1"/>
          </p:nvPr>
        </p:nvSpPr>
        <p:spPr>
          <a:xfrm>
            <a:off x="4654296" y="3780825"/>
            <a:ext cx="5609219" cy="741331"/>
          </a:xfrm>
        </p:spPr>
        <p:txBody>
          <a:bodyPr anchor="b">
            <a:normAutofit/>
          </a:bodyPr>
          <a:lstStyle/>
          <a:p>
            <a:pPr algn="l">
              <a:spcAft>
                <a:spcPts val="600"/>
              </a:spcAft>
            </a:pPr>
            <a:r>
              <a:rPr lang="en-US" sz="2000" dirty="0"/>
              <a:t>Last revised: February 2023</a:t>
            </a:r>
          </a:p>
        </p:txBody>
      </p:sp>
      <p:sp>
        <p:nvSpPr>
          <p:cNvPr id="76" name="Freeform: Shape 60">
            <a:extLst>
              <a:ext uri="{FF2B5EF4-FFF2-40B4-BE49-F238E27FC236}">
                <a16:creationId xmlns:a16="http://schemas.microsoft.com/office/drawing/2014/main" id="{F2E5A8E1-2A22-48D0-9556-E21648FA1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46518"/>
            <a:ext cx="4100079" cy="6194580"/>
          </a:xfrm>
          <a:custGeom>
            <a:avLst/>
            <a:gdLst>
              <a:gd name="connsiteX0" fmla="*/ 1002789 w 4100079"/>
              <a:gd name="connsiteY0" fmla="*/ 0 h 6194580"/>
              <a:gd name="connsiteX1" fmla="*/ 4100079 w 4100079"/>
              <a:gd name="connsiteY1" fmla="*/ 3097290 h 6194580"/>
              <a:gd name="connsiteX2" fmla="*/ 1002789 w 4100079"/>
              <a:gd name="connsiteY2" fmla="*/ 6194580 h 6194580"/>
              <a:gd name="connsiteX3" fmla="*/ 81750 w 4100079"/>
              <a:gd name="connsiteY3" fmla="*/ 6055332 h 6194580"/>
              <a:gd name="connsiteX4" fmla="*/ 0 w 4100079"/>
              <a:gd name="connsiteY4" fmla="*/ 6025411 h 6194580"/>
              <a:gd name="connsiteX5" fmla="*/ 0 w 4100079"/>
              <a:gd name="connsiteY5" fmla="*/ 169169 h 6194580"/>
              <a:gd name="connsiteX6" fmla="*/ 81750 w 4100079"/>
              <a:gd name="connsiteY6" fmla="*/ 139248 h 6194580"/>
              <a:gd name="connsiteX7" fmla="*/ 1002789 w 4100079"/>
              <a:gd name="connsiteY7" fmla="*/ 0 h 6194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00079" h="6194580">
                <a:moveTo>
                  <a:pt x="1002789" y="0"/>
                </a:moveTo>
                <a:cubicBezTo>
                  <a:pt x="2713375" y="0"/>
                  <a:pt x="4100079" y="1386704"/>
                  <a:pt x="4100079" y="3097290"/>
                </a:cubicBezTo>
                <a:cubicBezTo>
                  <a:pt x="4100079" y="4807876"/>
                  <a:pt x="2713375" y="6194580"/>
                  <a:pt x="1002789" y="6194580"/>
                </a:cubicBezTo>
                <a:cubicBezTo>
                  <a:pt x="682054" y="6194580"/>
                  <a:pt x="372706" y="6145829"/>
                  <a:pt x="81750" y="6055332"/>
                </a:cubicBezTo>
                <a:lnTo>
                  <a:pt x="0" y="6025411"/>
                </a:lnTo>
                <a:lnTo>
                  <a:pt x="0" y="169169"/>
                </a:lnTo>
                <a:lnTo>
                  <a:pt x="81750" y="139248"/>
                </a:lnTo>
                <a:cubicBezTo>
                  <a:pt x="372706" y="48751"/>
                  <a:pt x="682054" y="0"/>
                  <a:pt x="1002789"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8" name="Freeform: Shape 62">
            <a:extLst>
              <a:ext uri="{FF2B5EF4-FFF2-40B4-BE49-F238E27FC236}">
                <a16:creationId xmlns:a16="http://schemas.microsoft.com/office/drawing/2014/main" id="{92AA2300-0FA6-4328-9BD8-1D67925C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53543" y="0"/>
            <a:ext cx="3566160" cy="3159748"/>
          </a:xfrm>
          <a:custGeom>
            <a:avLst/>
            <a:gdLst>
              <a:gd name="connsiteX0" fmla="*/ 649888 w 3566160"/>
              <a:gd name="connsiteY0" fmla="*/ 0 h 3159748"/>
              <a:gd name="connsiteX1" fmla="*/ 2916273 w 3566160"/>
              <a:gd name="connsiteY1" fmla="*/ 0 h 3159748"/>
              <a:gd name="connsiteX2" fmla="*/ 2917285 w 3566160"/>
              <a:gd name="connsiteY2" fmla="*/ 757 h 3159748"/>
              <a:gd name="connsiteX3" fmla="*/ 3566160 w 3566160"/>
              <a:gd name="connsiteY3" fmla="*/ 1376668 h 3159748"/>
              <a:gd name="connsiteX4" fmla="*/ 1783080 w 3566160"/>
              <a:gd name="connsiteY4" fmla="*/ 3159748 h 3159748"/>
              <a:gd name="connsiteX5" fmla="*/ 0 w 3566160"/>
              <a:gd name="connsiteY5" fmla="*/ 1376668 h 3159748"/>
              <a:gd name="connsiteX6" fmla="*/ 648876 w 3566160"/>
              <a:gd name="connsiteY6" fmla="*/ 757 h 315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6160" h="3159748">
                <a:moveTo>
                  <a:pt x="649888" y="0"/>
                </a:moveTo>
                <a:lnTo>
                  <a:pt x="2916273" y="0"/>
                </a:lnTo>
                <a:lnTo>
                  <a:pt x="2917285" y="757"/>
                </a:lnTo>
                <a:cubicBezTo>
                  <a:pt x="3313569" y="327800"/>
                  <a:pt x="3566160" y="822736"/>
                  <a:pt x="3566160" y="1376668"/>
                </a:cubicBezTo>
                <a:cubicBezTo>
                  <a:pt x="3566160" y="2361436"/>
                  <a:pt x="2767848" y="3159748"/>
                  <a:pt x="1783080" y="3159748"/>
                </a:cubicBezTo>
                <a:cubicBezTo>
                  <a:pt x="798312" y="3159748"/>
                  <a:pt x="0" y="2361436"/>
                  <a:pt x="0" y="1376668"/>
                </a:cubicBezTo>
                <a:cubicBezTo>
                  <a:pt x="0" y="822736"/>
                  <a:pt x="252591" y="327800"/>
                  <a:pt x="648876" y="757"/>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0" name="Freeform: Shape 64">
            <a:extLst>
              <a:ext uri="{FF2B5EF4-FFF2-40B4-BE49-F238E27FC236}">
                <a16:creationId xmlns:a16="http://schemas.microsoft.com/office/drawing/2014/main" id="{D3E1FE85-D0BF-41D3-8B85-04776368E1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18135" y="0"/>
            <a:ext cx="3236976" cy="2995156"/>
          </a:xfrm>
          <a:custGeom>
            <a:avLst/>
            <a:gdLst>
              <a:gd name="connsiteX0" fmla="*/ 770517 w 3236976"/>
              <a:gd name="connsiteY0" fmla="*/ 0 h 2995156"/>
              <a:gd name="connsiteX1" fmla="*/ 2466460 w 3236976"/>
              <a:gd name="connsiteY1" fmla="*/ 0 h 2995156"/>
              <a:gd name="connsiteX2" fmla="*/ 2523400 w 3236976"/>
              <a:gd name="connsiteY2" fmla="*/ 34592 h 2995156"/>
              <a:gd name="connsiteX3" fmla="*/ 3236976 w 3236976"/>
              <a:gd name="connsiteY3" fmla="*/ 1376668 h 2995156"/>
              <a:gd name="connsiteX4" fmla="*/ 1618488 w 3236976"/>
              <a:gd name="connsiteY4" fmla="*/ 2995156 h 2995156"/>
              <a:gd name="connsiteX5" fmla="*/ 0 w 3236976"/>
              <a:gd name="connsiteY5" fmla="*/ 1376668 h 2995156"/>
              <a:gd name="connsiteX6" fmla="*/ 713576 w 3236976"/>
              <a:gd name="connsiteY6" fmla="*/ 34592 h 299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6976" h="2995156">
                <a:moveTo>
                  <a:pt x="770517" y="0"/>
                </a:moveTo>
                <a:lnTo>
                  <a:pt x="2466460" y="0"/>
                </a:lnTo>
                <a:lnTo>
                  <a:pt x="2523400" y="34592"/>
                </a:lnTo>
                <a:cubicBezTo>
                  <a:pt x="2953921" y="325446"/>
                  <a:pt x="3236976" y="818002"/>
                  <a:pt x="3236976" y="1376668"/>
                </a:cubicBezTo>
                <a:cubicBezTo>
                  <a:pt x="3236976" y="2270534"/>
                  <a:pt x="2512354" y="2995156"/>
                  <a:pt x="1618488" y="2995156"/>
                </a:cubicBezTo>
                <a:cubicBezTo>
                  <a:pt x="724622" y="2995156"/>
                  <a:pt x="0" y="2270534"/>
                  <a:pt x="0" y="1376668"/>
                </a:cubicBezTo>
                <a:cubicBezTo>
                  <a:pt x="0" y="818002"/>
                  <a:pt x="283056" y="325446"/>
                  <a:pt x="713576" y="34592"/>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2" name="Freeform: Shape 66">
            <a:extLst>
              <a:ext uri="{FF2B5EF4-FFF2-40B4-BE49-F238E27FC236}">
                <a16:creationId xmlns:a16="http://schemas.microsoft.com/office/drawing/2014/main" id="{1072B470-1E76-42B5-86EA-1FB0F881D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04396" y="2042"/>
            <a:ext cx="3387604" cy="4183848"/>
          </a:xfrm>
          <a:custGeom>
            <a:avLst/>
            <a:gdLst>
              <a:gd name="connsiteX0" fmla="*/ 420128 w 3387604"/>
              <a:gd name="connsiteY0" fmla="*/ 0 h 4183848"/>
              <a:gd name="connsiteX1" fmla="*/ 3387604 w 3387604"/>
              <a:gd name="connsiteY1" fmla="*/ 0 h 4183848"/>
              <a:gd name="connsiteX2" fmla="*/ 3387604 w 3387604"/>
              <a:gd name="connsiteY2" fmla="*/ 4101530 h 4183848"/>
              <a:gd name="connsiteX3" fmla="*/ 3283372 w 3387604"/>
              <a:gd name="connsiteY3" fmla="*/ 4128330 h 4183848"/>
              <a:gd name="connsiteX4" fmla="*/ 2732648 w 3387604"/>
              <a:gd name="connsiteY4" fmla="*/ 4183848 h 4183848"/>
              <a:gd name="connsiteX5" fmla="*/ 0 w 3387604"/>
              <a:gd name="connsiteY5" fmla="*/ 1451200 h 4183848"/>
              <a:gd name="connsiteX6" fmla="*/ 329816 w 3387604"/>
              <a:gd name="connsiteY6" fmla="*/ 148658 h 4183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87604" h="4183848">
                <a:moveTo>
                  <a:pt x="420128" y="0"/>
                </a:moveTo>
                <a:lnTo>
                  <a:pt x="3387604" y="0"/>
                </a:lnTo>
                <a:lnTo>
                  <a:pt x="3387604" y="4101530"/>
                </a:lnTo>
                <a:lnTo>
                  <a:pt x="3283372" y="4128330"/>
                </a:lnTo>
                <a:cubicBezTo>
                  <a:pt x="3105483" y="4164732"/>
                  <a:pt x="2921298" y="4183848"/>
                  <a:pt x="2732648" y="4183848"/>
                </a:cubicBezTo>
                <a:cubicBezTo>
                  <a:pt x="1223448" y="4183848"/>
                  <a:pt x="0" y="2960400"/>
                  <a:pt x="0" y="1451200"/>
                </a:cubicBezTo>
                <a:cubicBezTo>
                  <a:pt x="0" y="979575"/>
                  <a:pt x="119477" y="535856"/>
                  <a:pt x="329816" y="148658"/>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4" name="Freeform: Shape 68">
            <a:extLst>
              <a:ext uri="{FF2B5EF4-FFF2-40B4-BE49-F238E27FC236}">
                <a16:creationId xmlns:a16="http://schemas.microsoft.com/office/drawing/2014/main" id="{DDD8B025-3845-4DEF-98B6-7C0BF531DB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13156"/>
            <a:ext cx="3933440" cy="5861304"/>
          </a:xfrm>
          <a:custGeom>
            <a:avLst/>
            <a:gdLst>
              <a:gd name="connsiteX0" fmla="*/ 1002788 w 3933440"/>
              <a:gd name="connsiteY0" fmla="*/ 0 h 5861304"/>
              <a:gd name="connsiteX1" fmla="*/ 3933440 w 3933440"/>
              <a:gd name="connsiteY1" fmla="*/ 2930652 h 5861304"/>
              <a:gd name="connsiteX2" fmla="*/ 1002788 w 3933440"/>
              <a:gd name="connsiteY2" fmla="*/ 5861304 h 5861304"/>
              <a:gd name="connsiteX3" fmla="*/ 131302 w 3933440"/>
              <a:gd name="connsiteY3" fmla="*/ 5729548 h 5861304"/>
              <a:gd name="connsiteX4" fmla="*/ 0 w 3933440"/>
              <a:gd name="connsiteY4" fmla="*/ 5681491 h 5861304"/>
              <a:gd name="connsiteX5" fmla="*/ 0 w 3933440"/>
              <a:gd name="connsiteY5" fmla="*/ 179814 h 5861304"/>
              <a:gd name="connsiteX6" fmla="*/ 131302 w 3933440"/>
              <a:gd name="connsiteY6" fmla="*/ 131756 h 5861304"/>
              <a:gd name="connsiteX7" fmla="*/ 1002788 w 3933440"/>
              <a:gd name="connsiteY7" fmla="*/ 0 h 586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440" h="5861304">
                <a:moveTo>
                  <a:pt x="1002788" y="0"/>
                </a:moveTo>
                <a:cubicBezTo>
                  <a:pt x="2621342" y="0"/>
                  <a:pt x="3933440" y="1312098"/>
                  <a:pt x="3933440" y="2930652"/>
                </a:cubicBezTo>
                <a:cubicBezTo>
                  <a:pt x="3933440" y="4549206"/>
                  <a:pt x="2621342" y="5861304"/>
                  <a:pt x="1002788" y="5861304"/>
                </a:cubicBezTo>
                <a:cubicBezTo>
                  <a:pt x="699309" y="5861304"/>
                  <a:pt x="406604" y="5815176"/>
                  <a:pt x="131302" y="5729548"/>
                </a:cubicBezTo>
                <a:lnTo>
                  <a:pt x="0" y="5681491"/>
                </a:lnTo>
                <a:lnTo>
                  <a:pt x="0" y="179814"/>
                </a:lnTo>
                <a:lnTo>
                  <a:pt x="131302" y="131756"/>
                </a:lnTo>
                <a:cubicBezTo>
                  <a:pt x="406604" y="46129"/>
                  <a:pt x="699309" y="0"/>
                  <a:pt x="1002788" y="0"/>
                </a:cubicBezTo>
                <a:close/>
              </a:path>
            </a:pathLst>
          </a:custGeom>
          <a:solidFill>
            <a:schemeClr val="tx1"/>
          </a:solidFill>
          <a:ln w="95250" cmpd="dbl">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4" name="Picture 53" descr="Logo&#10;&#10;Description automatically generated">
            <a:hlinkClick r:id="rId3"/>
            <a:extLst>
              <a:ext uri="{FF2B5EF4-FFF2-40B4-BE49-F238E27FC236}">
                <a16:creationId xmlns:a16="http://schemas.microsoft.com/office/drawing/2014/main" id="{25911E0B-FEB8-4677-8473-75DF49EE21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265889" y="2886608"/>
            <a:ext cx="2743200" cy="914400"/>
          </a:xfrm>
          <a:prstGeom prst="rect">
            <a:avLst/>
          </a:prstGeom>
          <a:noFill/>
        </p:spPr>
      </p:pic>
      <p:pic>
        <p:nvPicPr>
          <p:cNvPr id="19" name="Picture 18" descr="Shape&#10;&#10;Description automatically generated with medium confidence">
            <a:extLst>
              <a:ext uri="{FF2B5EF4-FFF2-40B4-BE49-F238E27FC236}">
                <a16:creationId xmlns:a16="http://schemas.microsoft.com/office/drawing/2014/main" id="{4AD55682-63AC-4650-8D86-9A6EFB2B98F4}"/>
              </a:ext>
            </a:extLst>
          </p:cNvPr>
          <p:cNvPicPr>
            <a:picLocks noChangeAspect="1"/>
          </p:cNvPicPr>
          <p:nvPr/>
        </p:nvPicPr>
        <p:blipFill rotWithShape="1">
          <a:blip r:embed="rId5">
            <a:extLst>
              <a:ext uri="{28A0092B-C50C-407E-A947-70E740481C1C}">
                <a14:useLocalDpi xmlns:a14="http://schemas.microsoft.com/office/drawing/2010/main" val="0"/>
              </a:ext>
            </a:extLst>
          </a:blip>
          <a:srcRect l="56924" t="18168" r="-257" b="-10258"/>
          <a:stretch/>
        </p:blipFill>
        <p:spPr bwMode="auto">
          <a:xfrm>
            <a:off x="4989682" y="895490"/>
            <a:ext cx="2308893" cy="1005892"/>
          </a:xfrm>
          <a:prstGeom prst="rect">
            <a:avLst/>
          </a:prstGeom>
          <a:noFill/>
          <a:extLst>
            <a:ext uri="{53640926-AAD7-44D8-BBD7-CCE9431645EC}">
              <a14:shadowObscured xmlns:a14="http://schemas.microsoft.com/office/drawing/2010/main"/>
            </a:ext>
          </a:extLst>
        </p:spPr>
      </p:pic>
      <p:pic>
        <p:nvPicPr>
          <p:cNvPr id="20" name="Picture 19" descr="Graphical user interface, text&#10;&#10;Description automatically generated">
            <a:extLst>
              <a:ext uri="{FF2B5EF4-FFF2-40B4-BE49-F238E27FC236}">
                <a16:creationId xmlns:a16="http://schemas.microsoft.com/office/drawing/2014/main" id="{D1B45AA2-BD9A-4539-82D5-A7C3392ADD3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9747682" y="1393894"/>
            <a:ext cx="2178429" cy="702543"/>
          </a:xfrm>
          <a:prstGeom prst="rect">
            <a:avLst/>
          </a:prstGeom>
          <a:noFill/>
        </p:spPr>
      </p:pic>
    </p:spTree>
    <p:extLst>
      <p:ext uri="{BB962C8B-B14F-4D97-AF65-F5344CB8AC3E}">
        <p14:creationId xmlns:p14="http://schemas.microsoft.com/office/powerpoint/2010/main" val="42028081"/>
      </p:ext>
    </p:extLst>
  </p:cSld>
  <p:clrMapOvr>
    <a:overrideClrMapping bg1="dk1" tx1="lt1" bg2="dk2" tx2="lt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D081F2CF-E395-AF37-0835-4F63A0E7E74B}"/>
              </a:ext>
            </a:extLst>
          </p:cNvPr>
          <p:cNvPicPr>
            <a:picLocks noChangeAspect="1"/>
          </p:cNvPicPr>
          <p:nvPr/>
        </p:nvPicPr>
        <p:blipFill rotWithShape="1">
          <a:blip r:embed="rId2"/>
          <a:srcRect t="2113" b="2115"/>
          <a:stretch/>
        </p:blipFill>
        <p:spPr>
          <a:xfrm>
            <a:off x="22298" y="104836"/>
            <a:ext cx="9177121" cy="6591918"/>
          </a:xfrm>
          <a:prstGeom prst="rect">
            <a:avLst/>
          </a:prstGeom>
          <a:ln>
            <a:noFill/>
          </a:ln>
        </p:spPr>
      </p:pic>
      <p:sp>
        <p:nvSpPr>
          <p:cNvPr id="13" name="Freeform: Shape 12">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Isosceles Triangle 20">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FA6BA71F-AC1D-9E60-6D31-F66CA84630D7}"/>
              </a:ext>
            </a:extLst>
          </p:cNvPr>
          <p:cNvSpPr txBox="1"/>
          <p:nvPr/>
        </p:nvSpPr>
        <p:spPr>
          <a:xfrm>
            <a:off x="9221717" y="2610282"/>
            <a:ext cx="2640156" cy="2585323"/>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dirty="0">
                <a:cs typeface="Calibri Light"/>
              </a:rPr>
              <a:t>Michigan is still in the development stage for answering chat and texts.</a:t>
            </a:r>
          </a:p>
          <a:p>
            <a:endParaRPr lang="en-US" dirty="0">
              <a:cs typeface="Calibri Light"/>
            </a:endParaRPr>
          </a:p>
          <a:p>
            <a:r>
              <a:rPr lang="en-US" dirty="0">
                <a:cs typeface="Calibri Light"/>
              </a:rPr>
              <a:t>Texts and chats are routed to Lifeline network crisis centers and answered by trained crisis specialists, regardless of location.</a:t>
            </a:r>
          </a:p>
        </p:txBody>
      </p:sp>
    </p:spTree>
    <p:extLst>
      <p:ext uri="{BB962C8B-B14F-4D97-AF65-F5344CB8AC3E}">
        <p14:creationId xmlns:p14="http://schemas.microsoft.com/office/powerpoint/2010/main" val="2053727141"/>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11">
            <a:extLst>
              <a:ext uri="{FF2B5EF4-FFF2-40B4-BE49-F238E27FC236}">
                <a16:creationId xmlns:a16="http://schemas.microsoft.com/office/drawing/2014/main" id="{2659FDB4-FCBE-4A89-B46D-43D4FA544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313"/>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23806F01-9E9A-4F04-986D-D98228551C44}"/>
              </a:ext>
            </a:extLst>
          </p:cNvPr>
          <p:cNvSpPr>
            <a:spLocks noGrp="1"/>
          </p:cNvSpPr>
          <p:nvPr>
            <p:ph type="title"/>
          </p:nvPr>
        </p:nvSpPr>
        <p:spPr>
          <a:xfrm>
            <a:off x="560938" y="2923969"/>
            <a:ext cx="3939688" cy="1838655"/>
          </a:xfrm>
        </p:spPr>
        <p:txBody>
          <a:bodyPr>
            <a:normAutofit/>
          </a:bodyPr>
          <a:lstStyle/>
          <a:p>
            <a:pPr algn="r"/>
            <a:r>
              <a:rPr lang="en-US" sz="5400" b="1" dirty="0"/>
              <a:t>Michigan’s 988 Roll Out</a:t>
            </a:r>
          </a:p>
        </p:txBody>
      </p:sp>
      <p:cxnSp>
        <p:nvCxnSpPr>
          <p:cNvPr id="11" name="Straight Connector 13">
            <a:extLst>
              <a:ext uri="{FF2B5EF4-FFF2-40B4-BE49-F238E27FC236}">
                <a16:creationId xmlns:a16="http://schemas.microsoft.com/office/drawing/2014/main" id="{C8F51B3F-8331-4E4A-AE96-D47B1006EE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8053" y="1132114"/>
            <a:ext cx="0" cy="5717573"/>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graphicFrame>
        <p:nvGraphicFramePr>
          <p:cNvPr id="13" name="Content Placeholder 2">
            <a:extLst>
              <a:ext uri="{FF2B5EF4-FFF2-40B4-BE49-F238E27FC236}">
                <a16:creationId xmlns:a16="http://schemas.microsoft.com/office/drawing/2014/main" id="{97B3A768-760C-5794-E694-A94DE9A55CE5}"/>
              </a:ext>
            </a:extLst>
          </p:cNvPr>
          <p:cNvGraphicFramePr>
            <a:graphicFrameLocks noGrp="1"/>
          </p:cNvGraphicFramePr>
          <p:nvPr>
            <p:ph idx="1"/>
            <p:extLst>
              <p:ext uri="{D42A27DB-BD31-4B8C-83A1-F6EECF244321}">
                <p14:modId xmlns:p14="http://schemas.microsoft.com/office/powerpoint/2010/main" val="59703295"/>
              </p:ext>
            </p:extLst>
          </p:nvPr>
        </p:nvGraphicFramePr>
        <p:xfrm>
          <a:off x="5182908" y="826970"/>
          <a:ext cx="6245265" cy="603934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48886261"/>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Shape 4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Isosceles Triangle 4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D3D6F6-62E5-4D7F-A33E-8446FE352610}"/>
              </a:ext>
            </a:extLst>
          </p:cNvPr>
          <p:cNvSpPr>
            <a:spLocks noGrp="1"/>
          </p:cNvSpPr>
          <p:nvPr>
            <p:ph type="title"/>
          </p:nvPr>
        </p:nvSpPr>
        <p:spPr>
          <a:xfrm>
            <a:off x="643467" y="321734"/>
            <a:ext cx="10905066" cy="1135737"/>
          </a:xfrm>
        </p:spPr>
        <p:txBody>
          <a:bodyPr>
            <a:normAutofit/>
          </a:bodyPr>
          <a:lstStyle/>
          <a:p>
            <a:pPr algn="ctr"/>
            <a:r>
              <a:rPr lang="en-US" sz="3600"/>
              <a:t>Michigan 988 Implementation </a:t>
            </a:r>
          </a:p>
        </p:txBody>
      </p:sp>
      <p:graphicFrame>
        <p:nvGraphicFramePr>
          <p:cNvPr id="5" name="Content Placeholder 2">
            <a:extLst>
              <a:ext uri="{FF2B5EF4-FFF2-40B4-BE49-F238E27FC236}">
                <a16:creationId xmlns:a16="http://schemas.microsoft.com/office/drawing/2014/main" id="{AB563D89-66BB-93CE-6AD0-C15F905E0296}"/>
              </a:ext>
            </a:extLst>
          </p:cNvPr>
          <p:cNvGraphicFramePr>
            <a:graphicFrameLocks noGrp="1"/>
          </p:cNvGraphicFramePr>
          <p:nvPr>
            <p:ph idx="1"/>
            <p:extLst>
              <p:ext uri="{D42A27DB-BD31-4B8C-83A1-F6EECF244321}">
                <p14:modId xmlns:p14="http://schemas.microsoft.com/office/powerpoint/2010/main" val="34284446"/>
              </p:ext>
            </p:extLst>
          </p:nvPr>
        </p:nvGraphicFramePr>
        <p:xfrm>
          <a:off x="327348" y="1455754"/>
          <a:ext cx="11426501" cy="4805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86499001"/>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9">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1CE9AD-6E33-4372-AA98-C59AEED08D99}"/>
              </a:ext>
            </a:extLst>
          </p:cNvPr>
          <p:cNvSpPr>
            <a:spLocks noGrp="1"/>
          </p:cNvSpPr>
          <p:nvPr>
            <p:ph type="title"/>
          </p:nvPr>
        </p:nvSpPr>
        <p:spPr>
          <a:xfrm>
            <a:off x="643467" y="321734"/>
            <a:ext cx="10905066" cy="1135737"/>
          </a:xfrm>
        </p:spPr>
        <p:txBody>
          <a:bodyPr>
            <a:normAutofit/>
          </a:bodyPr>
          <a:lstStyle/>
          <a:p>
            <a:pPr algn="ctr"/>
            <a:r>
              <a:rPr lang="en-US" sz="3600"/>
              <a:t>Michigan 988 Implementation </a:t>
            </a:r>
          </a:p>
        </p:txBody>
      </p:sp>
      <p:sp>
        <p:nvSpPr>
          <p:cNvPr id="8" name="Rectangle 11">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13">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5">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7">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BE2B79AA-3028-079E-FE25-2126701B3AD2}"/>
              </a:ext>
            </a:extLst>
          </p:cNvPr>
          <p:cNvGraphicFramePr>
            <a:graphicFrameLocks noGrp="1"/>
          </p:cNvGraphicFramePr>
          <p:nvPr>
            <p:ph idx="1"/>
            <p:extLst>
              <p:ext uri="{D42A27DB-BD31-4B8C-83A1-F6EECF244321}">
                <p14:modId xmlns:p14="http://schemas.microsoft.com/office/powerpoint/2010/main" val="1204784424"/>
              </p:ext>
            </p:extLst>
          </p:nvPr>
        </p:nvGraphicFramePr>
        <p:xfrm>
          <a:off x="451219" y="1521391"/>
          <a:ext cx="11289561" cy="46234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96087903"/>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D2E961F1-4A28-4A5F-BBD4-6E400E5E6C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bwMode="white">
          <a:xfrm>
            <a:off x="0" y="272357"/>
            <a:ext cx="12188824"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7F57BEA8-497D-4AA8-8A18-BDCD696B25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8596"/>
            <a:ext cx="12192000" cy="1735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19264AD-17AB-83DC-A006-A294779C3579}"/>
              </a:ext>
            </a:extLst>
          </p:cNvPr>
          <p:cNvSpPr>
            <a:spLocks noGrp="1"/>
          </p:cNvSpPr>
          <p:nvPr>
            <p:ph type="title"/>
          </p:nvPr>
        </p:nvSpPr>
        <p:spPr>
          <a:xfrm>
            <a:off x="526073" y="449334"/>
            <a:ext cx="11139854" cy="930447"/>
          </a:xfrm>
        </p:spPr>
        <p:txBody>
          <a:bodyPr vert="horz" lIns="91440" tIns="45720" rIns="91440" bIns="45720" rtlCol="0" anchor="b">
            <a:normAutofit/>
          </a:bodyPr>
          <a:lstStyle/>
          <a:p>
            <a:pPr algn="ctr"/>
            <a:r>
              <a:rPr lang="en-US" b="1">
                <a:solidFill>
                  <a:schemeClr val="bg1"/>
                </a:solidFill>
              </a:rPr>
              <a:t>Michigan Statewide 988 Call Metrics</a:t>
            </a:r>
            <a:endParaRPr lang="en-US" b="1" kern="1200">
              <a:solidFill>
                <a:schemeClr val="bg1"/>
              </a:solidFill>
              <a:latin typeface="+mj-lt"/>
              <a:ea typeface="+mj-ea"/>
              <a:cs typeface="+mj-cs"/>
            </a:endParaRPr>
          </a:p>
        </p:txBody>
      </p:sp>
      <p:cxnSp>
        <p:nvCxnSpPr>
          <p:cNvPr id="16" name="Straight Connector 15">
            <a:extLst>
              <a:ext uri="{FF2B5EF4-FFF2-40B4-BE49-F238E27FC236}">
                <a16:creationId xmlns:a16="http://schemas.microsoft.com/office/drawing/2014/main" id="{A82415D3-DDE5-4D63-8CB3-23A5EC581B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4400" y="1479733"/>
            <a:ext cx="2743200" cy="0"/>
          </a:xfrm>
          <a:prstGeom prst="line">
            <a:avLst/>
          </a:prstGeom>
          <a:ln w="19050">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D7193FB-6AE6-4B3B-8F89-56B55DD63B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bwMode="white">
          <a:xfrm>
            <a:off x="0" y="2201402"/>
            <a:ext cx="12188824"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AED61AB1-6870-6411-FC9B-D2BE464D0880}"/>
              </a:ext>
            </a:extLst>
          </p:cNvPr>
          <p:cNvSpPr>
            <a:spLocks noGrp="1"/>
          </p:cNvSpPr>
          <p:nvPr>
            <p:ph idx="1"/>
          </p:nvPr>
        </p:nvSpPr>
        <p:spPr>
          <a:xfrm>
            <a:off x="526073" y="2516187"/>
            <a:ext cx="11139853" cy="3973214"/>
          </a:xfrm>
        </p:spPr>
        <p:txBody>
          <a:bodyPr vert="horz" lIns="91440" tIns="45720" rIns="91440" bIns="45720" rtlCol="0" anchor="t">
            <a:normAutofit fontScale="62500" lnSpcReduction="20000"/>
          </a:bodyPr>
          <a:lstStyle/>
          <a:p>
            <a:pPr marL="0" indent="0">
              <a:buNone/>
            </a:pPr>
            <a:endParaRPr lang="en-US">
              <a:cs typeface="Calibri"/>
            </a:endParaRPr>
          </a:p>
          <a:p>
            <a:pPr marL="0" indent="0">
              <a:buNone/>
            </a:pPr>
            <a:r>
              <a:rPr lang="en-US" b="1" u="sng">
                <a:cs typeface="Calibri"/>
              </a:rPr>
              <a:t>Goals:</a:t>
            </a:r>
            <a:r>
              <a:rPr lang="en-US" b="1">
                <a:cs typeface="Calibri"/>
              </a:rPr>
              <a:t>  	</a:t>
            </a:r>
            <a:r>
              <a:rPr lang="en-US">
                <a:cs typeface="Calibri"/>
              </a:rPr>
              <a:t>90% of calls are answered by a Michigan 988 Center</a:t>
            </a:r>
          </a:p>
          <a:p>
            <a:pPr marL="0" indent="0">
              <a:buNone/>
            </a:pPr>
            <a:r>
              <a:rPr lang="en-US">
                <a:cs typeface="Calibri"/>
              </a:rPr>
              <a:t>	95% of calls will be answered within 20 seconds</a:t>
            </a:r>
          </a:p>
          <a:p>
            <a:pPr marL="0" indent="0">
              <a:buNone/>
            </a:pPr>
            <a:endParaRPr lang="en-US" b="1" u="sng">
              <a:solidFill>
                <a:srgbClr val="000000"/>
              </a:solidFill>
              <a:ea typeface="+mn-lt"/>
              <a:cs typeface="+mn-lt"/>
            </a:endParaRPr>
          </a:p>
          <a:p>
            <a:pPr marL="0" indent="0">
              <a:buNone/>
            </a:pPr>
            <a:r>
              <a:rPr lang="en-US" b="1" u="sng">
                <a:solidFill>
                  <a:srgbClr val="000B22"/>
                </a:solidFill>
                <a:ea typeface="+mn-lt"/>
                <a:cs typeface="+mn-lt"/>
              </a:rPr>
              <a:t>988 December 2022 Metrics:</a:t>
            </a:r>
          </a:p>
          <a:p>
            <a:r>
              <a:rPr lang="en-US" b="1">
                <a:solidFill>
                  <a:srgbClr val="000B22"/>
                </a:solidFill>
                <a:ea typeface="+mn-lt"/>
                <a:cs typeface="+mn-lt"/>
              </a:rPr>
              <a:t>Call Volume:   </a:t>
            </a:r>
            <a:r>
              <a:rPr lang="en-US">
                <a:ea typeface="+mn-lt"/>
                <a:cs typeface="+mn-lt"/>
              </a:rPr>
              <a:t>June 2022  Call Volume: 5,240    December Call Volume: 6,466</a:t>
            </a:r>
            <a:endParaRPr lang="en-US"/>
          </a:p>
          <a:p>
            <a:r>
              <a:rPr lang="en-US" b="1">
                <a:solidFill>
                  <a:srgbClr val="000B22"/>
                </a:solidFill>
                <a:ea typeface="+mn-lt"/>
                <a:cs typeface="+mn-lt"/>
              </a:rPr>
              <a:t>Average Speed of Answer:</a:t>
            </a:r>
            <a:r>
              <a:rPr lang="en-US">
                <a:solidFill>
                  <a:srgbClr val="000B22"/>
                </a:solidFill>
                <a:ea typeface="+mn-lt"/>
                <a:cs typeface="+mn-lt"/>
              </a:rPr>
              <a:t> 25 seconds</a:t>
            </a:r>
          </a:p>
          <a:p>
            <a:r>
              <a:rPr lang="en-US" b="1">
                <a:solidFill>
                  <a:srgbClr val="000B22"/>
                </a:solidFill>
                <a:cs typeface="Calibri"/>
              </a:rPr>
              <a:t>In-State Answer Rate: </a:t>
            </a:r>
            <a:r>
              <a:rPr lang="en-US">
                <a:solidFill>
                  <a:srgbClr val="000B22"/>
                </a:solidFill>
                <a:cs typeface="Calibri"/>
              </a:rPr>
              <a:t>90%</a:t>
            </a:r>
          </a:p>
          <a:p>
            <a:pPr marL="0" indent="0">
              <a:buNone/>
            </a:pPr>
            <a:endParaRPr lang="en-US">
              <a:solidFill>
                <a:srgbClr val="000000"/>
              </a:solidFill>
              <a:cs typeface="Calibri"/>
            </a:endParaRPr>
          </a:p>
          <a:p>
            <a:pPr>
              <a:buFont typeface="Wingdings" panose="020B0604020202020204" pitchFamily="34" charset="0"/>
              <a:buChar char="Ø"/>
            </a:pPr>
            <a:r>
              <a:rPr lang="en-US">
                <a:ea typeface="+mn-lt"/>
                <a:cs typeface="+mn-lt"/>
              </a:rPr>
              <a:t> While we have identified what data will be collected, we are still working on the data collection process at a state and national level to ensure accuracy and consistency.</a:t>
            </a:r>
            <a:endParaRPr lang="en-US">
              <a:cs typeface="Calibri" panose="020F0502020204030204"/>
            </a:endParaRPr>
          </a:p>
          <a:p>
            <a:pPr lvl="2"/>
            <a:r>
              <a:rPr lang="en-US" sz="1600" i="1">
                <a:ea typeface="+mn-lt"/>
                <a:cs typeface="+mn-lt"/>
              </a:rPr>
              <a:t>Total Calls Received &amp; Average Speed of Answer were pulled from </a:t>
            </a:r>
            <a:r>
              <a:rPr lang="en-US" sz="1600" i="1" err="1">
                <a:ea typeface="+mn-lt"/>
                <a:cs typeface="+mn-lt"/>
              </a:rPr>
              <a:t>Vibrant’s</a:t>
            </a:r>
            <a:r>
              <a:rPr lang="en-US" sz="1600" i="1">
                <a:ea typeface="+mn-lt"/>
                <a:cs typeface="+mn-lt"/>
              </a:rPr>
              <a:t> State Report</a:t>
            </a:r>
          </a:p>
          <a:p>
            <a:pPr lvl="2"/>
            <a:r>
              <a:rPr lang="en-US" sz="1600" i="1" baseline="30000">
                <a:ea typeface="+mn-lt"/>
                <a:cs typeface="+mn-lt"/>
              </a:rPr>
              <a:t> </a:t>
            </a:r>
            <a:r>
              <a:rPr lang="en-US" sz="1600" i="1">
                <a:ea typeface="+mn-lt"/>
                <a:cs typeface="+mn-lt"/>
              </a:rPr>
              <a:t>The Answer Rate was calculated using the Total Calls Answered as reported by the centers divided by the Total Calls Received as reported by the center. Due to the data discrepancies between </a:t>
            </a:r>
            <a:r>
              <a:rPr lang="en-US" sz="1600" i="1" err="1">
                <a:ea typeface="+mn-lt"/>
                <a:cs typeface="+mn-lt"/>
              </a:rPr>
              <a:t>Vibrant’s</a:t>
            </a:r>
            <a:r>
              <a:rPr lang="en-US" sz="1600" i="1">
                <a:ea typeface="+mn-lt"/>
                <a:cs typeface="+mn-lt"/>
              </a:rPr>
              <a:t> and centers’ data, Michigan will rely on the 988 Center’s total calls received when reporting the answer rate.</a:t>
            </a:r>
          </a:p>
          <a:p>
            <a:pPr>
              <a:buFont typeface="Wingdings" panose="020B0604020202020204" pitchFamily="34" charset="0"/>
              <a:buChar char="Ø"/>
            </a:pPr>
            <a:endParaRPr lang="en-US" sz="2800">
              <a:ea typeface="+mn-lt"/>
              <a:cs typeface="+mn-lt"/>
            </a:endParaRPr>
          </a:p>
          <a:p>
            <a:pPr marL="742950" lvl="1">
              <a:buFont typeface="Courier New,monospace" panose="020B0604020202020204" pitchFamily="34" charset="0"/>
              <a:buChar char="o"/>
            </a:pPr>
            <a:endParaRPr lang="en-US" sz="2800">
              <a:ea typeface="+mn-lt"/>
              <a:cs typeface="+mn-lt"/>
            </a:endParaRPr>
          </a:p>
          <a:p>
            <a:pPr marL="742950" lvl="1">
              <a:buFont typeface="Courier New,monospace" panose="020B0604020202020204" pitchFamily="34" charset="0"/>
              <a:buChar char="o"/>
            </a:pPr>
            <a:endParaRPr lang="en-US" sz="2800">
              <a:ea typeface="+mn-lt"/>
              <a:cs typeface="+mn-lt"/>
            </a:endParaRPr>
          </a:p>
        </p:txBody>
      </p:sp>
    </p:spTree>
    <p:extLst>
      <p:ext uri="{BB962C8B-B14F-4D97-AF65-F5344CB8AC3E}">
        <p14:creationId xmlns:p14="http://schemas.microsoft.com/office/powerpoint/2010/main" val="2338224152"/>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D2E961F1-4A28-4A5F-BBD4-6E400E5E6C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bwMode="white">
          <a:xfrm>
            <a:off x="0" y="272357"/>
            <a:ext cx="12188824"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7F57BEA8-497D-4AA8-8A18-BDCD696B25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8596"/>
            <a:ext cx="12192000" cy="1735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19264AD-17AB-83DC-A006-A294779C3579}"/>
              </a:ext>
            </a:extLst>
          </p:cNvPr>
          <p:cNvSpPr>
            <a:spLocks noGrp="1"/>
          </p:cNvSpPr>
          <p:nvPr>
            <p:ph type="title"/>
          </p:nvPr>
        </p:nvSpPr>
        <p:spPr>
          <a:xfrm>
            <a:off x="526073" y="453720"/>
            <a:ext cx="11139854" cy="930447"/>
          </a:xfrm>
        </p:spPr>
        <p:txBody>
          <a:bodyPr vert="horz" lIns="91440" tIns="45720" rIns="91440" bIns="45720" rtlCol="0" anchor="b">
            <a:normAutofit/>
          </a:bodyPr>
          <a:lstStyle/>
          <a:p>
            <a:pPr algn="ctr"/>
            <a:r>
              <a:rPr lang="en-US" sz="5400" b="1">
                <a:solidFill>
                  <a:schemeClr val="bg1"/>
                </a:solidFill>
              </a:rPr>
              <a:t>Metrics</a:t>
            </a:r>
            <a:r>
              <a:rPr lang="en-US" sz="5400" b="1" kern="1200">
                <a:solidFill>
                  <a:schemeClr val="bg1"/>
                </a:solidFill>
                <a:latin typeface="+mj-lt"/>
                <a:ea typeface="+mj-ea"/>
                <a:cs typeface="+mj-cs"/>
              </a:rPr>
              <a:t> </a:t>
            </a:r>
            <a:r>
              <a:rPr lang="en-US" sz="5400" b="1">
                <a:solidFill>
                  <a:schemeClr val="bg1"/>
                </a:solidFill>
              </a:rPr>
              <a:t>for Imminent Risk</a:t>
            </a:r>
            <a:endParaRPr lang="en-US" sz="5400" b="1" kern="1200">
              <a:solidFill>
                <a:schemeClr val="bg1"/>
              </a:solidFill>
              <a:latin typeface="+mj-lt"/>
              <a:ea typeface="+mj-ea"/>
              <a:cs typeface="+mj-cs"/>
            </a:endParaRPr>
          </a:p>
        </p:txBody>
      </p:sp>
      <p:cxnSp>
        <p:nvCxnSpPr>
          <p:cNvPr id="16" name="Straight Connector 15">
            <a:extLst>
              <a:ext uri="{FF2B5EF4-FFF2-40B4-BE49-F238E27FC236}">
                <a16:creationId xmlns:a16="http://schemas.microsoft.com/office/drawing/2014/main" id="{A82415D3-DDE5-4D63-8CB3-23A5EC581B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4400" y="1479733"/>
            <a:ext cx="2743200" cy="0"/>
          </a:xfrm>
          <a:prstGeom prst="line">
            <a:avLst/>
          </a:prstGeom>
          <a:ln w="19050">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D7193FB-6AE6-4B3B-8F89-56B55DD63B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bwMode="white">
          <a:xfrm>
            <a:off x="0" y="2201402"/>
            <a:ext cx="12188824"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 name="Table 3">
            <a:extLst>
              <a:ext uri="{FF2B5EF4-FFF2-40B4-BE49-F238E27FC236}">
                <a16:creationId xmlns:a16="http://schemas.microsoft.com/office/drawing/2014/main" id="{3E312862-AD8B-7BA6-D4EA-A603EC60849F}"/>
              </a:ext>
            </a:extLst>
          </p:cNvPr>
          <p:cNvGraphicFramePr>
            <a:graphicFrameLocks noGrp="1"/>
          </p:cNvGraphicFramePr>
          <p:nvPr/>
        </p:nvGraphicFramePr>
        <p:xfrm>
          <a:off x="526073" y="2678986"/>
          <a:ext cx="11139853" cy="3348101"/>
        </p:xfrm>
        <a:graphic>
          <a:graphicData uri="http://schemas.openxmlformats.org/drawingml/2006/table">
            <a:tbl>
              <a:tblPr firstRow="1" bandRow="1">
                <a:tableStyleId>{5C22544A-7EE6-4342-B048-85BDC9FD1C3A}</a:tableStyleId>
              </a:tblPr>
              <a:tblGrid>
                <a:gridCol w="2180182">
                  <a:extLst>
                    <a:ext uri="{9D8B030D-6E8A-4147-A177-3AD203B41FA5}">
                      <a16:colId xmlns:a16="http://schemas.microsoft.com/office/drawing/2014/main" val="2745560855"/>
                    </a:ext>
                  </a:extLst>
                </a:gridCol>
                <a:gridCol w="1437891">
                  <a:extLst>
                    <a:ext uri="{9D8B030D-6E8A-4147-A177-3AD203B41FA5}">
                      <a16:colId xmlns:a16="http://schemas.microsoft.com/office/drawing/2014/main" val="3077739965"/>
                    </a:ext>
                  </a:extLst>
                </a:gridCol>
                <a:gridCol w="1387382">
                  <a:extLst>
                    <a:ext uri="{9D8B030D-6E8A-4147-A177-3AD203B41FA5}">
                      <a16:colId xmlns:a16="http://schemas.microsoft.com/office/drawing/2014/main" val="1964234242"/>
                    </a:ext>
                  </a:extLst>
                </a:gridCol>
                <a:gridCol w="1564204">
                  <a:extLst>
                    <a:ext uri="{9D8B030D-6E8A-4147-A177-3AD203B41FA5}">
                      <a16:colId xmlns:a16="http://schemas.microsoft.com/office/drawing/2014/main" val="1013761356"/>
                    </a:ext>
                  </a:extLst>
                </a:gridCol>
                <a:gridCol w="1523398">
                  <a:extLst>
                    <a:ext uri="{9D8B030D-6E8A-4147-A177-3AD203B41FA5}">
                      <a16:colId xmlns:a16="http://schemas.microsoft.com/office/drawing/2014/main" val="1316281291"/>
                    </a:ext>
                  </a:extLst>
                </a:gridCol>
                <a:gridCol w="1523398">
                  <a:extLst>
                    <a:ext uri="{9D8B030D-6E8A-4147-A177-3AD203B41FA5}">
                      <a16:colId xmlns:a16="http://schemas.microsoft.com/office/drawing/2014/main" val="3206037043"/>
                    </a:ext>
                  </a:extLst>
                </a:gridCol>
                <a:gridCol w="1523398">
                  <a:extLst>
                    <a:ext uri="{9D8B030D-6E8A-4147-A177-3AD203B41FA5}">
                      <a16:colId xmlns:a16="http://schemas.microsoft.com/office/drawing/2014/main" val="2718539161"/>
                    </a:ext>
                  </a:extLst>
                </a:gridCol>
              </a:tblGrid>
              <a:tr h="618998">
                <a:tc>
                  <a:txBody>
                    <a:bodyPr/>
                    <a:lstStyle/>
                    <a:p>
                      <a:pPr marL="0" rtl="0" fontAlgn="t" latinLnBrk="0">
                        <a:spcBef>
                          <a:spcPts val="0"/>
                        </a:spcBef>
                        <a:spcAft>
                          <a:spcPts val="0"/>
                        </a:spcAft>
                      </a:pPr>
                      <a:endParaRPr lang="en-US">
                        <a:effectLst/>
                      </a:endParaRPr>
                    </a:p>
                  </a:txBody>
                  <a:tcPr marL="0" marR="0" marT="0" marB="0" anchor="ctr"/>
                </a:tc>
                <a:tc>
                  <a:txBody>
                    <a:bodyPr/>
                    <a:lstStyle/>
                    <a:p>
                      <a:pPr algn="ctr"/>
                      <a:r>
                        <a:rPr lang="en-US" sz="1600" kern="1200">
                          <a:effectLst/>
                        </a:rPr>
                        <a:t>August 2022 </a:t>
                      </a:r>
                      <a:endParaRPr lang="en-US"/>
                    </a:p>
                  </a:txBody>
                  <a:tcPr marL="0" marR="0" marT="0" marB="0" anchor="ctr"/>
                </a:tc>
                <a:tc>
                  <a:txBody>
                    <a:bodyPr/>
                    <a:lstStyle/>
                    <a:p>
                      <a:pPr marL="0" algn="ctr" rtl="0" fontAlgn="t" latinLnBrk="0">
                        <a:spcBef>
                          <a:spcPts val="0"/>
                        </a:spcBef>
                        <a:spcAft>
                          <a:spcPts val="0"/>
                        </a:spcAft>
                      </a:pPr>
                      <a:r>
                        <a:rPr lang="en-US" sz="1600" kern="1200">
                          <a:effectLst/>
                        </a:rPr>
                        <a:t>September 2022 </a:t>
                      </a:r>
                      <a:endParaRPr lang="en-US" sz="1600">
                        <a:effectLst/>
                      </a:endParaRPr>
                    </a:p>
                  </a:txBody>
                  <a:tcPr marL="0" marR="0" marT="0" marB="0" anchor="ctr"/>
                </a:tc>
                <a:tc>
                  <a:txBody>
                    <a:bodyPr/>
                    <a:lstStyle/>
                    <a:p>
                      <a:pPr marL="0" algn="ctr" rtl="0" fontAlgn="t" latinLnBrk="0">
                        <a:spcBef>
                          <a:spcPts val="0"/>
                        </a:spcBef>
                        <a:spcAft>
                          <a:spcPts val="0"/>
                        </a:spcAft>
                      </a:pPr>
                      <a:r>
                        <a:rPr lang="en-US" sz="1600" kern="1200">
                          <a:effectLst/>
                        </a:rPr>
                        <a:t>October 2022 </a:t>
                      </a:r>
                      <a:endParaRPr lang="en-US" sz="1600">
                        <a:effectLst/>
                      </a:endParaRPr>
                    </a:p>
                  </a:txBody>
                  <a:tcPr marL="0" marR="0" marT="0" marB="0" anchor="ctr"/>
                </a:tc>
                <a:tc>
                  <a:txBody>
                    <a:bodyPr/>
                    <a:lstStyle/>
                    <a:p>
                      <a:pPr marL="0" algn="ctr" rtl="0" eaLnBrk="1" fontAlgn="auto" latinLnBrk="0" hangingPunct="1">
                        <a:spcBef>
                          <a:spcPts val="0"/>
                        </a:spcBef>
                        <a:spcAft>
                          <a:spcPts val="0"/>
                        </a:spcAft>
                      </a:pPr>
                      <a:r>
                        <a:rPr lang="en-US" sz="1600">
                          <a:effectLst/>
                        </a:rPr>
                        <a:t>November 2022</a:t>
                      </a:r>
                    </a:p>
                  </a:txBody>
                  <a:tcPr marL="0" marR="0" marT="0" marB="0" anchor="ctr"/>
                </a:tc>
                <a:tc>
                  <a:txBody>
                    <a:bodyPr/>
                    <a:lstStyle/>
                    <a:p>
                      <a:pPr marL="0" algn="ctr" rtl="0" eaLnBrk="1" fontAlgn="auto" latinLnBrk="0" hangingPunct="1">
                        <a:spcBef>
                          <a:spcPts val="0"/>
                        </a:spcBef>
                        <a:spcAft>
                          <a:spcPts val="0"/>
                        </a:spcAft>
                      </a:pPr>
                      <a:r>
                        <a:rPr lang="en-US" sz="1600">
                          <a:effectLst/>
                        </a:rPr>
                        <a:t>December 2022</a:t>
                      </a:r>
                    </a:p>
                  </a:txBody>
                  <a:tcPr marL="0" marR="0" marT="0" marB="0" anchor="ctr"/>
                </a:tc>
                <a:tc>
                  <a:txBody>
                    <a:bodyPr/>
                    <a:lstStyle/>
                    <a:p>
                      <a:pPr marL="0" algn="ctr" rtl="0" fontAlgn="t" latinLnBrk="0">
                        <a:spcBef>
                          <a:spcPts val="0"/>
                        </a:spcBef>
                        <a:spcAft>
                          <a:spcPts val="0"/>
                        </a:spcAft>
                      </a:pPr>
                      <a:r>
                        <a:rPr lang="en-US" sz="1600" kern="1200">
                          <a:effectLst/>
                        </a:rPr>
                        <a:t>Total </a:t>
                      </a:r>
                      <a:endParaRPr lang="en-US" sz="1600">
                        <a:effectLst/>
                      </a:endParaRPr>
                    </a:p>
                  </a:txBody>
                  <a:tcPr marL="0" marR="0" marT="0" marB="0" anchor="ctr"/>
                </a:tc>
                <a:extLst>
                  <a:ext uri="{0D108BD9-81ED-4DB2-BD59-A6C34878D82A}">
                    <a16:rowId xmlns:a16="http://schemas.microsoft.com/office/drawing/2014/main" val="1218763339"/>
                  </a:ext>
                </a:extLst>
              </a:tr>
              <a:tr h="941324">
                <a:tc>
                  <a:txBody>
                    <a:bodyPr/>
                    <a:lstStyle/>
                    <a:p>
                      <a:pPr marL="0" algn="ctr" rtl="0" fontAlgn="ctr" latinLnBrk="0">
                        <a:spcBef>
                          <a:spcPts val="0"/>
                        </a:spcBef>
                        <a:spcAft>
                          <a:spcPts val="0"/>
                        </a:spcAft>
                      </a:pPr>
                      <a:endParaRPr lang="en-US" sz="1600" b="1">
                        <a:effectLst/>
                      </a:endParaRPr>
                    </a:p>
                    <a:p>
                      <a:pPr marL="0" algn="ctr" rtl="0" eaLnBrk="1" fontAlgn="auto" latinLnBrk="0" hangingPunct="1">
                        <a:spcBef>
                          <a:spcPts val="0"/>
                        </a:spcBef>
                        <a:spcAft>
                          <a:spcPts val="0"/>
                        </a:spcAft>
                      </a:pPr>
                      <a:r>
                        <a:rPr lang="en-US" sz="1600" b="1">
                          <a:effectLst/>
                        </a:rPr>
                        <a:t>Contacts that resulted in emergency rescue </a:t>
                      </a:r>
                    </a:p>
                  </a:txBody>
                  <a:tcPr marL="0" marR="0" marT="0" marB="0" anchor="ctr"/>
                </a:tc>
                <a:tc>
                  <a:txBody>
                    <a:bodyPr/>
                    <a:lstStyle/>
                    <a:p>
                      <a:pPr marL="0" algn="ctr" rtl="0" eaLnBrk="1" fontAlgn="auto" latinLnBrk="0" hangingPunct="1">
                        <a:spcBef>
                          <a:spcPts val="0"/>
                        </a:spcBef>
                        <a:spcAft>
                          <a:spcPts val="0"/>
                        </a:spcAft>
                      </a:pPr>
                      <a:r>
                        <a:rPr lang="en-US" sz="1600">
                          <a:effectLst/>
                        </a:rPr>
                        <a:t>20 </a:t>
                      </a:r>
                    </a:p>
                    <a:p>
                      <a:pPr marL="0" algn="ctr" rtl="0" eaLnBrk="1" fontAlgn="auto" latinLnBrk="0" hangingPunct="1">
                        <a:spcBef>
                          <a:spcPts val="0"/>
                        </a:spcBef>
                        <a:spcAft>
                          <a:spcPts val="0"/>
                        </a:spcAft>
                      </a:pPr>
                      <a:r>
                        <a:rPr lang="en-US" sz="1600">
                          <a:effectLst/>
                        </a:rPr>
                        <a:t>(11 Involuntary) </a:t>
                      </a:r>
                    </a:p>
                    <a:p>
                      <a:pPr marL="0" algn="ctr" rtl="0" eaLnBrk="1" fontAlgn="auto" latinLnBrk="0" hangingPunct="1">
                        <a:spcBef>
                          <a:spcPts val="0"/>
                        </a:spcBef>
                        <a:spcAft>
                          <a:spcPts val="0"/>
                        </a:spcAft>
                      </a:pPr>
                      <a:r>
                        <a:rPr lang="en-US" sz="1600">
                          <a:effectLst/>
                        </a:rPr>
                        <a:t> (9 Voluntary) </a:t>
                      </a:r>
                    </a:p>
                  </a:txBody>
                  <a:tcPr marL="0" marR="0" marT="0" marB="0" anchor="ctr"/>
                </a:tc>
                <a:tc>
                  <a:txBody>
                    <a:bodyPr/>
                    <a:lstStyle/>
                    <a:p>
                      <a:pPr marL="0" algn="ctr" rtl="0" eaLnBrk="1" fontAlgn="auto" latinLnBrk="0" hangingPunct="1">
                        <a:spcBef>
                          <a:spcPts val="0"/>
                        </a:spcBef>
                        <a:spcAft>
                          <a:spcPts val="0"/>
                        </a:spcAft>
                      </a:pPr>
                      <a:r>
                        <a:rPr lang="en-US" sz="1600">
                          <a:effectLst/>
                        </a:rPr>
                        <a:t>25  </a:t>
                      </a:r>
                    </a:p>
                    <a:p>
                      <a:pPr marL="0" algn="ctr" rtl="0" eaLnBrk="1" fontAlgn="auto" latinLnBrk="0" hangingPunct="1">
                        <a:spcBef>
                          <a:spcPts val="0"/>
                        </a:spcBef>
                        <a:spcAft>
                          <a:spcPts val="0"/>
                        </a:spcAft>
                      </a:pPr>
                      <a:r>
                        <a:rPr lang="en-US" sz="1600">
                          <a:effectLst/>
                        </a:rPr>
                        <a:t>(13 Involuntary) </a:t>
                      </a:r>
                    </a:p>
                    <a:p>
                      <a:pPr marL="0" algn="ctr" rtl="0" eaLnBrk="1" fontAlgn="auto" latinLnBrk="0" hangingPunct="1">
                        <a:spcBef>
                          <a:spcPts val="0"/>
                        </a:spcBef>
                        <a:spcAft>
                          <a:spcPts val="0"/>
                        </a:spcAft>
                      </a:pPr>
                      <a:r>
                        <a:rPr lang="en-US" sz="1600">
                          <a:effectLst/>
                        </a:rPr>
                        <a:t>(12 Voluntary) </a:t>
                      </a:r>
                    </a:p>
                  </a:txBody>
                  <a:tcPr marL="0" marR="0" marT="0" marB="0" anchor="ctr"/>
                </a:tc>
                <a:tc>
                  <a:txBody>
                    <a:bodyPr/>
                    <a:lstStyle/>
                    <a:p>
                      <a:pPr marL="0" algn="ctr" rtl="0" eaLnBrk="1" fontAlgn="auto" latinLnBrk="0" hangingPunct="1">
                        <a:spcBef>
                          <a:spcPts val="0"/>
                        </a:spcBef>
                        <a:spcAft>
                          <a:spcPts val="0"/>
                        </a:spcAft>
                      </a:pPr>
                      <a:r>
                        <a:rPr lang="en-US" sz="1600">
                          <a:effectLst/>
                        </a:rPr>
                        <a:t>26  </a:t>
                      </a:r>
                    </a:p>
                    <a:p>
                      <a:pPr marL="0" algn="ctr" rtl="0" eaLnBrk="1" fontAlgn="auto" latinLnBrk="0" hangingPunct="1">
                        <a:spcBef>
                          <a:spcPts val="0"/>
                        </a:spcBef>
                        <a:spcAft>
                          <a:spcPts val="0"/>
                        </a:spcAft>
                      </a:pPr>
                      <a:r>
                        <a:rPr lang="en-US" sz="1600">
                          <a:effectLst/>
                        </a:rPr>
                        <a:t>(14 Involuntary)  </a:t>
                      </a:r>
                    </a:p>
                    <a:p>
                      <a:pPr marL="0" algn="ctr" rtl="0" eaLnBrk="1" fontAlgn="auto" latinLnBrk="0" hangingPunct="1">
                        <a:spcBef>
                          <a:spcPts val="0"/>
                        </a:spcBef>
                        <a:spcAft>
                          <a:spcPts val="0"/>
                        </a:spcAft>
                      </a:pPr>
                      <a:r>
                        <a:rPr lang="en-US" sz="1600">
                          <a:effectLst/>
                        </a:rPr>
                        <a:t>(12 Voluntary)  </a:t>
                      </a:r>
                    </a:p>
                  </a:txBody>
                  <a:tcPr marL="0" marR="0" marT="0" marB="0" anchor="ctr"/>
                </a:tc>
                <a:tc>
                  <a:txBody>
                    <a:bodyPr/>
                    <a:lstStyle/>
                    <a:p>
                      <a:pPr marL="0" algn="ctr" rtl="0" eaLnBrk="1" fontAlgn="auto" latinLnBrk="0" hangingPunct="1">
                        <a:spcBef>
                          <a:spcPts val="0"/>
                        </a:spcBef>
                        <a:spcAft>
                          <a:spcPts val="0"/>
                        </a:spcAft>
                      </a:pPr>
                      <a:r>
                        <a:rPr lang="en-US" sz="1600">
                          <a:effectLst/>
                        </a:rPr>
                        <a:t>39</a:t>
                      </a:r>
                    </a:p>
                    <a:p>
                      <a:pPr marL="0" algn="ctr" rtl="0" eaLnBrk="1" fontAlgn="auto" latinLnBrk="0" hangingPunct="1">
                        <a:spcBef>
                          <a:spcPts val="0"/>
                        </a:spcBef>
                        <a:spcAft>
                          <a:spcPts val="0"/>
                        </a:spcAft>
                      </a:pPr>
                      <a:r>
                        <a:rPr lang="en-US" sz="1600">
                          <a:effectLst/>
                        </a:rPr>
                        <a:t>(27 Involuntary)</a:t>
                      </a:r>
                    </a:p>
                    <a:p>
                      <a:pPr marL="0" algn="ctr" rtl="0" eaLnBrk="1" fontAlgn="auto" latinLnBrk="0" hangingPunct="1">
                        <a:spcBef>
                          <a:spcPts val="0"/>
                        </a:spcBef>
                        <a:spcAft>
                          <a:spcPts val="0"/>
                        </a:spcAft>
                      </a:pPr>
                      <a:r>
                        <a:rPr lang="en-US" sz="1600">
                          <a:effectLst/>
                        </a:rPr>
                        <a:t>(12 Voluntary)</a:t>
                      </a:r>
                    </a:p>
                  </a:txBody>
                  <a:tcPr marL="0" marR="0" marT="0" marB="0" anchor="ctr"/>
                </a:tc>
                <a:tc>
                  <a:txBody>
                    <a:bodyPr/>
                    <a:lstStyle/>
                    <a:p>
                      <a:pPr marL="0" algn="ctr" rtl="0" eaLnBrk="1" fontAlgn="auto" latinLnBrk="0" hangingPunct="1">
                        <a:spcBef>
                          <a:spcPts val="0"/>
                        </a:spcBef>
                        <a:spcAft>
                          <a:spcPts val="0"/>
                        </a:spcAft>
                      </a:pPr>
                      <a:r>
                        <a:rPr lang="en-US" sz="1600">
                          <a:effectLst/>
                        </a:rPr>
                        <a:t>22</a:t>
                      </a:r>
                    </a:p>
                    <a:p>
                      <a:pPr marL="0" algn="ctr" rtl="0" eaLnBrk="1" fontAlgn="auto" latinLnBrk="0" hangingPunct="1">
                        <a:spcBef>
                          <a:spcPts val="0"/>
                        </a:spcBef>
                        <a:spcAft>
                          <a:spcPts val="0"/>
                        </a:spcAft>
                      </a:pPr>
                      <a:r>
                        <a:rPr lang="en-US" sz="1600">
                          <a:effectLst/>
                        </a:rPr>
                        <a:t>(15 Involuntary)</a:t>
                      </a:r>
                    </a:p>
                    <a:p>
                      <a:pPr marL="0" algn="ctr" rtl="0" eaLnBrk="1" fontAlgn="auto" latinLnBrk="0" hangingPunct="1">
                        <a:spcBef>
                          <a:spcPts val="0"/>
                        </a:spcBef>
                        <a:spcAft>
                          <a:spcPts val="0"/>
                        </a:spcAft>
                      </a:pPr>
                      <a:r>
                        <a:rPr lang="en-US" sz="1600">
                          <a:effectLst/>
                        </a:rPr>
                        <a:t>(7 Voluntary)</a:t>
                      </a:r>
                    </a:p>
                  </a:txBody>
                  <a:tcPr marL="0" marR="0" marT="0" marB="0" anchor="ctr"/>
                </a:tc>
                <a:tc>
                  <a:txBody>
                    <a:bodyPr/>
                    <a:lstStyle/>
                    <a:p>
                      <a:pPr marL="0" algn="ctr" rtl="0" eaLnBrk="1" fontAlgn="auto" latinLnBrk="0" hangingPunct="1">
                        <a:spcBef>
                          <a:spcPts val="0"/>
                        </a:spcBef>
                        <a:spcAft>
                          <a:spcPts val="0"/>
                        </a:spcAft>
                      </a:pPr>
                      <a:r>
                        <a:rPr lang="en-US" sz="1600">
                          <a:effectLst/>
                        </a:rPr>
                        <a:t>132</a:t>
                      </a:r>
                    </a:p>
                    <a:p>
                      <a:pPr marL="0" algn="ctr" rtl="0" eaLnBrk="1" fontAlgn="auto" latinLnBrk="0" hangingPunct="1">
                        <a:spcBef>
                          <a:spcPts val="0"/>
                        </a:spcBef>
                        <a:spcAft>
                          <a:spcPts val="0"/>
                        </a:spcAft>
                      </a:pPr>
                      <a:r>
                        <a:rPr lang="en-US" sz="1600">
                          <a:effectLst/>
                        </a:rPr>
                        <a:t>(80 Involuntary) </a:t>
                      </a:r>
                    </a:p>
                    <a:p>
                      <a:pPr marL="0" algn="ctr" rtl="0" eaLnBrk="1" fontAlgn="auto" latinLnBrk="0" hangingPunct="1">
                        <a:spcBef>
                          <a:spcPts val="0"/>
                        </a:spcBef>
                        <a:spcAft>
                          <a:spcPts val="0"/>
                        </a:spcAft>
                      </a:pPr>
                      <a:r>
                        <a:rPr lang="en-US" sz="1600">
                          <a:effectLst/>
                        </a:rPr>
                        <a:t>(52 Voluntary) </a:t>
                      </a:r>
                    </a:p>
                  </a:txBody>
                  <a:tcPr marL="0" marR="0" marT="0" marB="0" anchor="ctr"/>
                </a:tc>
                <a:extLst>
                  <a:ext uri="{0D108BD9-81ED-4DB2-BD59-A6C34878D82A}">
                    <a16:rowId xmlns:a16="http://schemas.microsoft.com/office/drawing/2014/main" val="3074524803"/>
                  </a:ext>
                </a:extLst>
              </a:tr>
              <a:tr h="812419">
                <a:tc>
                  <a:txBody>
                    <a:bodyPr/>
                    <a:lstStyle/>
                    <a:p>
                      <a:pPr marL="0" algn="ctr" rtl="0" fontAlgn="ctr" latinLnBrk="0">
                        <a:spcBef>
                          <a:spcPts val="0"/>
                        </a:spcBef>
                        <a:spcAft>
                          <a:spcPts val="0"/>
                        </a:spcAft>
                      </a:pPr>
                      <a:endParaRPr lang="en-US" sz="1600" b="1">
                        <a:effectLst/>
                      </a:endParaRPr>
                    </a:p>
                    <a:p>
                      <a:pPr marL="0" algn="ctr" rtl="0" eaLnBrk="1" fontAlgn="auto" latinLnBrk="0" hangingPunct="1">
                        <a:spcBef>
                          <a:spcPts val="0"/>
                        </a:spcBef>
                        <a:spcAft>
                          <a:spcPts val="0"/>
                        </a:spcAft>
                      </a:pPr>
                      <a:r>
                        <a:rPr lang="en-US" sz="1600" b="1">
                          <a:effectLst/>
                        </a:rPr>
                        <a:t>Contacts that included suicide attempts in progress </a:t>
                      </a:r>
                    </a:p>
                  </a:txBody>
                  <a:tcPr marL="0" marR="0" marT="0" marB="0" anchor="ctr"/>
                </a:tc>
                <a:tc>
                  <a:txBody>
                    <a:bodyPr/>
                    <a:lstStyle/>
                    <a:p>
                      <a:pPr marL="0" algn="ctr" rtl="0" eaLnBrk="1" fontAlgn="auto" latinLnBrk="0" hangingPunct="1">
                        <a:spcBef>
                          <a:spcPts val="0"/>
                        </a:spcBef>
                        <a:spcAft>
                          <a:spcPts val="0"/>
                        </a:spcAft>
                      </a:pPr>
                      <a:r>
                        <a:rPr lang="en-US" sz="1600">
                          <a:effectLst/>
                        </a:rPr>
                        <a:t>13 </a:t>
                      </a:r>
                    </a:p>
                  </a:txBody>
                  <a:tcPr marL="0" marR="0" marT="0" marB="0" anchor="ctr"/>
                </a:tc>
                <a:tc>
                  <a:txBody>
                    <a:bodyPr/>
                    <a:lstStyle/>
                    <a:p>
                      <a:pPr marL="0" algn="ctr" rtl="0" eaLnBrk="1" fontAlgn="auto" latinLnBrk="0" hangingPunct="1">
                        <a:spcBef>
                          <a:spcPts val="0"/>
                        </a:spcBef>
                        <a:spcAft>
                          <a:spcPts val="0"/>
                        </a:spcAft>
                      </a:pPr>
                      <a:r>
                        <a:rPr lang="en-US" sz="1600">
                          <a:effectLst/>
                        </a:rPr>
                        <a:t>19 </a:t>
                      </a:r>
                    </a:p>
                  </a:txBody>
                  <a:tcPr marL="0" marR="0" marT="0" marB="0" anchor="ctr"/>
                </a:tc>
                <a:tc>
                  <a:txBody>
                    <a:bodyPr/>
                    <a:lstStyle/>
                    <a:p>
                      <a:pPr marL="0" algn="ctr" rtl="0" eaLnBrk="1" fontAlgn="auto" latinLnBrk="0" hangingPunct="1">
                        <a:spcBef>
                          <a:spcPts val="0"/>
                        </a:spcBef>
                        <a:spcAft>
                          <a:spcPts val="0"/>
                        </a:spcAft>
                      </a:pPr>
                      <a:r>
                        <a:rPr lang="en-US" sz="1600">
                          <a:effectLst/>
                        </a:rPr>
                        <a:t>26 </a:t>
                      </a:r>
                    </a:p>
                  </a:txBody>
                  <a:tcPr marL="0" marR="0" marT="0" marB="0" anchor="ctr"/>
                </a:tc>
                <a:tc>
                  <a:txBody>
                    <a:bodyPr/>
                    <a:lstStyle/>
                    <a:p>
                      <a:pPr marL="0" algn="ctr" rtl="0" eaLnBrk="1" fontAlgn="auto" latinLnBrk="0" hangingPunct="1">
                        <a:spcBef>
                          <a:spcPts val="0"/>
                        </a:spcBef>
                        <a:spcAft>
                          <a:spcPts val="0"/>
                        </a:spcAft>
                      </a:pPr>
                      <a:r>
                        <a:rPr lang="en-US" sz="1600">
                          <a:effectLst/>
                        </a:rPr>
                        <a:t>38</a:t>
                      </a:r>
                    </a:p>
                  </a:txBody>
                  <a:tcPr marL="0" marR="0" marT="0" marB="0" anchor="ctr"/>
                </a:tc>
                <a:tc>
                  <a:txBody>
                    <a:bodyPr/>
                    <a:lstStyle/>
                    <a:p>
                      <a:pPr marL="0" algn="ctr" rtl="0" eaLnBrk="1" fontAlgn="auto" latinLnBrk="0" hangingPunct="1">
                        <a:spcBef>
                          <a:spcPts val="0"/>
                        </a:spcBef>
                        <a:spcAft>
                          <a:spcPts val="0"/>
                        </a:spcAft>
                      </a:pPr>
                      <a:r>
                        <a:rPr lang="en-US" sz="1600">
                          <a:effectLst/>
                        </a:rPr>
                        <a:t>28</a:t>
                      </a:r>
                    </a:p>
                  </a:txBody>
                  <a:tcPr marL="0" marR="0" marT="0" marB="0" anchor="ctr"/>
                </a:tc>
                <a:tc>
                  <a:txBody>
                    <a:bodyPr/>
                    <a:lstStyle/>
                    <a:p>
                      <a:pPr marL="0" algn="ctr" rtl="0" eaLnBrk="1" fontAlgn="auto" latinLnBrk="0" hangingPunct="1">
                        <a:spcBef>
                          <a:spcPts val="0"/>
                        </a:spcBef>
                        <a:spcAft>
                          <a:spcPts val="0"/>
                        </a:spcAft>
                      </a:pPr>
                      <a:r>
                        <a:rPr lang="en-US" sz="1600">
                          <a:effectLst/>
                        </a:rPr>
                        <a:t>124</a:t>
                      </a:r>
                    </a:p>
                  </a:txBody>
                  <a:tcPr marL="0" marR="0" marT="0" marB="0" anchor="ctr"/>
                </a:tc>
                <a:extLst>
                  <a:ext uri="{0D108BD9-81ED-4DB2-BD59-A6C34878D82A}">
                    <a16:rowId xmlns:a16="http://schemas.microsoft.com/office/drawing/2014/main" val="1179051567"/>
                  </a:ext>
                </a:extLst>
              </a:tr>
              <a:tr h="812419">
                <a:tc gridSpan="7">
                  <a:txBody>
                    <a:bodyPr/>
                    <a:lstStyle/>
                    <a:p>
                      <a:pPr marL="0" rtl="0" latinLnBrk="0">
                        <a:spcBef>
                          <a:spcPts val="0"/>
                        </a:spcBef>
                        <a:spcAft>
                          <a:spcPts val="0"/>
                        </a:spcAft>
                      </a:pPr>
                      <a:r>
                        <a:rPr lang="en-US" sz="1600" b="1">
                          <a:effectLst/>
                        </a:rPr>
                        <a:t>Disclaimer: We would like to note that we are still actively in the process, at both the state and the federal level, of working towards developing consistent and accurate data reporting. </a:t>
                      </a: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48785934"/>
                  </a:ext>
                </a:extLst>
              </a:tr>
            </a:tbl>
          </a:graphicData>
        </a:graphic>
      </p:graphicFrame>
    </p:spTree>
    <p:extLst>
      <p:ext uri="{BB962C8B-B14F-4D97-AF65-F5344CB8AC3E}">
        <p14:creationId xmlns:p14="http://schemas.microsoft.com/office/powerpoint/2010/main" val="1140364162"/>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49A53EA-26DC-F248-EEB3-F82B40D71FA9}"/>
              </a:ext>
            </a:extLst>
          </p:cNvPr>
          <p:cNvSpPr>
            <a:spLocks noGrp="1"/>
          </p:cNvSpPr>
          <p:nvPr>
            <p:ph type="title"/>
          </p:nvPr>
        </p:nvSpPr>
        <p:spPr>
          <a:xfrm>
            <a:off x="841248" y="548640"/>
            <a:ext cx="3600860" cy="5431536"/>
          </a:xfrm>
        </p:spPr>
        <p:txBody>
          <a:bodyPr>
            <a:normAutofit/>
          </a:bodyPr>
          <a:lstStyle/>
          <a:p>
            <a:pPr algn="r"/>
            <a:r>
              <a:rPr lang="en-US" sz="5400" dirty="0">
                <a:ea typeface="+mj-lt"/>
                <a:cs typeface="+mj-lt"/>
              </a:rPr>
              <a:t>Overview of Michigan's 988 Marketing Approach</a:t>
            </a:r>
            <a:endParaRPr lang="en-US" sz="5400" dirty="0"/>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9D3DF51-622B-13A1-1ACC-2850D6421AA6}"/>
              </a:ext>
            </a:extLst>
          </p:cNvPr>
          <p:cNvSpPr>
            <a:spLocks noGrp="1"/>
          </p:cNvSpPr>
          <p:nvPr>
            <p:ph idx="1"/>
          </p:nvPr>
        </p:nvSpPr>
        <p:spPr>
          <a:xfrm>
            <a:off x="5059576" y="1421038"/>
            <a:ext cx="6501425" cy="5431536"/>
          </a:xfrm>
        </p:spPr>
        <p:txBody>
          <a:bodyPr vert="horz" lIns="91440" tIns="45720" rIns="91440" bIns="45720" rtlCol="0" anchor="ctr">
            <a:normAutofit/>
          </a:bodyPr>
          <a:lstStyle/>
          <a:p>
            <a:pPr algn="just"/>
            <a:r>
              <a:rPr lang="en-US" sz="2200">
                <a:cs typeface="Calibri"/>
              </a:rPr>
              <a:t>The Michigan Suicide Prevention Commission's </a:t>
            </a:r>
            <a:r>
              <a:rPr lang="en-US" sz="2200">
                <a:ea typeface="+mn-lt"/>
                <a:cs typeface="+mn-lt"/>
              </a:rPr>
              <a:t>2022 Annual Report</a:t>
            </a:r>
            <a:r>
              <a:rPr lang="en-US" sz="2200">
                <a:cs typeface="Calibri"/>
              </a:rPr>
              <a:t> identified several groups at a heightened risk for suicide and suicidal behaviors. </a:t>
            </a:r>
            <a:endParaRPr lang="en-US"/>
          </a:p>
          <a:p>
            <a:pPr algn="just"/>
            <a:r>
              <a:rPr lang="en-US" sz="2200">
                <a:ea typeface="+mn-lt"/>
                <a:cs typeface="+mn-lt"/>
              </a:rPr>
              <a:t>Despite a strong demand for Mental Health Services, common barriers and inequities remain, especially among high-risk and underserved populations. </a:t>
            </a:r>
            <a:endParaRPr lang="en-US" sz="2200">
              <a:cs typeface="Calibri"/>
            </a:endParaRPr>
          </a:p>
          <a:p>
            <a:r>
              <a:rPr lang="en-US" sz="2200">
                <a:cs typeface="Calibri"/>
              </a:rPr>
              <a:t>Some barriers to behavioral health care include but are not limited to lack of awareness of available resources, stigma, unequal access to evidence-based practices, mental health workforce shortages, geographical maldistribution of providers.</a:t>
            </a:r>
          </a:p>
          <a:p>
            <a:pPr algn="just"/>
            <a:r>
              <a:rPr lang="en-US" sz="2200">
                <a:ea typeface="+mn-lt"/>
                <a:cs typeface="+mn-lt"/>
              </a:rPr>
              <a:t>"While most Americans do try to seek out treatment, there also is a large portion of the population who have wanted to but did not seek treatment for themselves or loved ones (29%) – in part due to not knowing where to go if they needed this service." </a:t>
            </a:r>
          </a:p>
          <a:p>
            <a:pPr algn="just"/>
            <a:endParaRPr lang="en-US" sz="2200">
              <a:cs typeface="Calibri"/>
            </a:endParaRPr>
          </a:p>
          <a:p>
            <a:pPr algn="just"/>
            <a:endParaRPr lang="en-US" sz="2200">
              <a:cs typeface="Calibri"/>
            </a:endParaRPr>
          </a:p>
          <a:p>
            <a:endParaRPr lang="en-US" sz="2200">
              <a:cs typeface="Calibri"/>
            </a:endParaRPr>
          </a:p>
        </p:txBody>
      </p:sp>
    </p:spTree>
    <p:extLst>
      <p:ext uri="{BB962C8B-B14F-4D97-AF65-F5344CB8AC3E}">
        <p14:creationId xmlns:p14="http://schemas.microsoft.com/office/powerpoint/2010/main" val="2839411077"/>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B0644B-D713-6E2D-A9F1-2EE3D00A2503}"/>
              </a:ext>
            </a:extLst>
          </p:cNvPr>
          <p:cNvSpPr>
            <a:spLocks noGrp="1"/>
          </p:cNvSpPr>
          <p:nvPr>
            <p:ph type="title"/>
          </p:nvPr>
        </p:nvSpPr>
        <p:spPr>
          <a:xfrm>
            <a:off x="838200" y="365125"/>
            <a:ext cx="10515600" cy="1325563"/>
          </a:xfrm>
        </p:spPr>
        <p:txBody>
          <a:bodyPr>
            <a:normAutofit/>
          </a:bodyPr>
          <a:lstStyle/>
          <a:p>
            <a:r>
              <a:rPr lang="en-US" sz="5400">
                <a:cs typeface="Calibri Light"/>
              </a:rPr>
              <a:t>Michigan's Marketing Approach</a:t>
            </a:r>
            <a:endParaRPr lang="en-US" sz="5400"/>
          </a:p>
        </p:txBody>
      </p:sp>
      <p:sp>
        <p:nvSpPr>
          <p:cNvPr id="18"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A477CC5-AFC4-1B59-4C84-109655839FA9}"/>
              </a:ext>
            </a:extLst>
          </p:cNvPr>
          <p:cNvSpPr>
            <a:spLocks noGrp="1"/>
          </p:cNvSpPr>
          <p:nvPr>
            <p:ph idx="1"/>
          </p:nvPr>
        </p:nvSpPr>
        <p:spPr>
          <a:xfrm>
            <a:off x="838200" y="1929384"/>
            <a:ext cx="10515600" cy="4251960"/>
          </a:xfrm>
        </p:spPr>
        <p:txBody>
          <a:bodyPr vert="horz" lIns="91440" tIns="45720" rIns="91440" bIns="45720" rtlCol="0">
            <a:normAutofit/>
          </a:bodyPr>
          <a:lstStyle/>
          <a:p>
            <a:pPr marL="0" indent="0">
              <a:buNone/>
            </a:pPr>
            <a:r>
              <a:rPr lang="en-US" sz="2200" b="1" u="sng">
                <a:cs typeface="Calibri"/>
              </a:rPr>
              <a:t>Focus:</a:t>
            </a:r>
            <a:r>
              <a:rPr lang="en-US" sz="2200">
                <a:cs typeface="Calibri"/>
              </a:rPr>
              <a:t> Ensuring health equity among high-risk and underserved populations. </a:t>
            </a:r>
            <a:endParaRPr lang="en-US" sz="2200">
              <a:ea typeface="+mn-lt"/>
              <a:cs typeface="+mn-lt"/>
            </a:endParaRPr>
          </a:p>
          <a:p>
            <a:pPr marL="457200" lvl="1" indent="0">
              <a:buNone/>
            </a:pPr>
            <a:r>
              <a:rPr lang="en-US" sz="2200">
                <a:cs typeface="Calibri" panose="020F0502020204030204"/>
              </a:rPr>
              <a:t>Research has indicated that:</a:t>
            </a:r>
          </a:p>
          <a:p>
            <a:pPr lvl="1"/>
            <a:r>
              <a:rPr lang="en-US" sz="2200">
                <a:cs typeface="Calibri" panose="020F0502020204030204"/>
              </a:rPr>
              <a:t>High-risk and underserved populations face gaps and barriers that cause further mental health disparities.</a:t>
            </a:r>
            <a:endParaRPr lang="en-US" sz="2200">
              <a:ea typeface="+mn-lt"/>
              <a:cs typeface="+mn-lt"/>
            </a:endParaRPr>
          </a:p>
          <a:p>
            <a:pPr lvl="1"/>
            <a:r>
              <a:rPr lang="en-US" sz="2200">
                <a:ea typeface="+mn-lt"/>
                <a:cs typeface="+mn-lt"/>
              </a:rPr>
              <a:t>People with higher trust in the health ecosystem were more likely to receive preventive care. In the United States, 81% of respondents with high trust had a checkup in the last year compared with 58% of those with low trust.</a:t>
            </a:r>
          </a:p>
          <a:p>
            <a:pPr marL="0" indent="0">
              <a:buNone/>
            </a:pPr>
            <a:endParaRPr lang="en-US" sz="2200" b="1" u="sng">
              <a:ea typeface="+mn-lt"/>
              <a:cs typeface="+mn-lt"/>
            </a:endParaRPr>
          </a:p>
          <a:p>
            <a:pPr marL="0" indent="0">
              <a:buNone/>
            </a:pPr>
            <a:r>
              <a:rPr lang="en-US" sz="2200" b="1" u="sng">
                <a:ea typeface="+mn-lt"/>
                <a:cs typeface="+mn-lt"/>
              </a:rPr>
              <a:t>Our Strategy:</a:t>
            </a:r>
            <a:r>
              <a:rPr lang="en-US" sz="2200" b="1">
                <a:ea typeface="+mn-lt"/>
                <a:cs typeface="+mn-lt"/>
              </a:rPr>
              <a:t> </a:t>
            </a:r>
            <a:r>
              <a:rPr lang="en-US" sz="2200">
                <a:ea typeface="+mn-lt"/>
                <a:cs typeface="+mn-lt"/>
              </a:rPr>
              <a:t>Embedding and focusing on the importance of trust within these high-risk communities. Our strategy is to emphasize and utilize our established trusted partners and their networks to support and encourage underserved communities to use 988.</a:t>
            </a:r>
            <a:endParaRPr lang="en-US" sz="2200">
              <a:cs typeface="Calibri"/>
            </a:endParaRPr>
          </a:p>
          <a:p>
            <a:pPr lvl="1"/>
            <a:endParaRPr lang="en-US" sz="2200">
              <a:ea typeface="+mn-lt"/>
              <a:cs typeface="+mn-lt"/>
            </a:endParaRPr>
          </a:p>
          <a:p>
            <a:pPr lvl="1"/>
            <a:endParaRPr lang="en-US" sz="2200">
              <a:ea typeface="+mn-lt"/>
              <a:cs typeface="+mn-lt"/>
            </a:endParaRPr>
          </a:p>
        </p:txBody>
      </p:sp>
    </p:spTree>
    <p:extLst>
      <p:ext uri="{BB962C8B-B14F-4D97-AF65-F5344CB8AC3E}">
        <p14:creationId xmlns:p14="http://schemas.microsoft.com/office/powerpoint/2010/main" val="1757473850"/>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E19A7C2-7C30-E5DD-6772-4A90BA606E2F}"/>
              </a:ext>
            </a:extLst>
          </p:cNvPr>
          <p:cNvSpPr>
            <a:spLocks noGrp="1"/>
          </p:cNvSpPr>
          <p:nvPr>
            <p:ph type="title"/>
          </p:nvPr>
        </p:nvSpPr>
        <p:spPr>
          <a:xfrm>
            <a:off x="6569226" y="1194858"/>
            <a:ext cx="4195674" cy="1656497"/>
          </a:xfrm>
        </p:spPr>
        <p:txBody>
          <a:bodyPr anchor="b">
            <a:normAutofit fontScale="90000"/>
          </a:bodyPr>
          <a:lstStyle/>
          <a:p>
            <a:r>
              <a:rPr lang="en-US" sz="5200" b="1" dirty="0">
                <a:cs typeface="Calibri Light"/>
              </a:rPr>
              <a:t>Marketing 988 in Michigan is LIVE!</a:t>
            </a:r>
          </a:p>
        </p:txBody>
      </p:sp>
      <p:grpSp>
        <p:nvGrpSpPr>
          <p:cNvPr id="31" name="Group 30">
            <a:extLst>
              <a:ext uri="{FF2B5EF4-FFF2-40B4-BE49-F238E27FC236}">
                <a16:creationId xmlns:a16="http://schemas.microsoft.com/office/drawing/2014/main" id="{05BBA018-FA75-43BF-99E6-1F5245727D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2753" y="703679"/>
            <a:ext cx="753718" cy="1016562"/>
            <a:chOff x="422753" y="703679"/>
            <a:chExt cx="753718" cy="1016562"/>
          </a:xfrm>
        </p:grpSpPr>
        <p:sp>
          <p:nvSpPr>
            <p:cNvPr id="3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1"/>
            </a:solidFill>
            <a:ln w="776" cap="flat">
              <a:noFill/>
              <a:prstDash val="solid"/>
              <a:miter/>
            </a:ln>
          </p:spPr>
          <p:txBody>
            <a:bodyPr rtlCol="0" anchor="ctr"/>
            <a:lstStyle/>
            <a:p>
              <a:endParaRPr lang="en-US"/>
            </a:p>
          </p:txBody>
        </p:sp>
        <p:sp>
          <p:nvSpPr>
            <p:cNvPr id="33"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1"/>
            </a:solidFill>
            <a:ln w="751" cap="flat">
              <a:noFill/>
              <a:prstDash val="solid"/>
              <a:miter/>
            </a:ln>
          </p:spPr>
          <p:txBody>
            <a:bodyPr rtlCol="0" anchor="ctr"/>
            <a:lstStyle/>
            <a:p>
              <a:endParaRPr lang="en-US"/>
            </a:p>
          </p:txBody>
        </p:sp>
      </p:grpSp>
      <p:sp>
        <p:nvSpPr>
          <p:cNvPr id="35" name="Freeform: Shape 34">
            <a:extLst>
              <a:ext uri="{FF2B5EF4-FFF2-40B4-BE49-F238E27FC236}">
                <a16:creationId xmlns:a16="http://schemas.microsoft.com/office/drawing/2014/main" id="{AB673405-BF85-493E-8558-0DCBEDB2BB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779610"/>
            <a:ext cx="4831130" cy="4078390"/>
          </a:xfrm>
          <a:custGeom>
            <a:avLst/>
            <a:gdLst>
              <a:gd name="connsiteX0" fmla="*/ 1960035 w 4831130"/>
              <a:gd name="connsiteY0" fmla="*/ 0 h 4078390"/>
              <a:gd name="connsiteX1" fmla="*/ 4831130 w 4831130"/>
              <a:gd name="connsiteY1" fmla="*/ 2871095 h 4078390"/>
              <a:gd name="connsiteX2" fmla="*/ 4605505 w 4831130"/>
              <a:gd name="connsiteY2" fmla="*/ 3988655 h 4078390"/>
              <a:gd name="connsiteX3" fmla="*/ 4562278 w 4831130"/>
              <a:gd name="connsiteY3" fmla="*/ 4078390 h 4078390"/>
              <a:gd name="connsiteX4" fmla="*/ 0 w 4831130"/>
              <a:gd name="connsiteY4" fmla="*/ 4078390 h 4078390"/>
              <a:gd name="connsiteX5" fmla="*/ 0 w 4831130"/>
              <a:gd name="connsiteY5" fmla="*/ 777181 h 4078390"/>
              <a:gd name="connsiteX6" fmla="*/ 133752 w 4831130"/>
              <a:gd name="connsiteY6" fmla="*/ 655619 h 4078390"/>
              <a:gd name="connsiteX7" fmla="*/ 1960035 w 4831130"/>
              <a:gd name="connsiteY7" fmla="*/ 0 h 4078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1130" h="4078390">
                <a:moveTo>
                  <a:pt x="1960035" y="0"/>
                </a:moveTo>
                <a:cubicBezTo>
                  <a:pt x="3545697" y="0"/>
                  <a:pt x="4831130" y="1285433"/>
                  <a:pt x="4831130" y="2871095"/>
                </a:cubicBezTo>
                <a:cubicBezTo>
                  <a:pt x="4831130" y="3267511"/>
                  <a:pt x="4750791" y="3645162"/>
                  <a:pt x="4605505" y="3988655"/>
                </a:cubicBezTo>
                <a:lnTo>
                  <a:pt x="4562278" y="4078390"/>
                </a:lnTo>
                <a:lnTo>
                  <a:pt x="0" y="4078390"/>
                </a:lnTo>
                <a:lnTo>
                  <a:pt x="0" y="777181"/>
                </a:lnTo>
                <a:lnTo>
                  <a:pt x="133752" y="655619"/>
                </a:lnTo>
                <a:cubicBezTo>
                  <a:pt x="630047" y="246040"/>
                  <a:pt x="1266308" y="0"/>
                  <a:pt x="1960035" y="0"/>
                </a:cubicBezTo>
                <a:close/>
              </a:path>
            </a:pathLst>
          </a:cu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7" name="Freeform: Shape 36">
            <a:extLst>
              <a:ext uri="{FF2B5EF4-FFF2-40B4-BE49-F238E27FC236}">
                <a16:creationId xmlns:a16="http://schemas.microsoft.com/office/drawing/2014/main" id="{C64EAE84-A813-4501-BC71-DBD14BA026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59782" y="1"/>
            <a:ext cx="4195674" cy="3095741"/>
          </a:xfrm>
          <a:custGeom>
            <a:avLst/>
            <a:gdLst>
              <a:gd name="connsiteX0" fmla="*/ 252211 w 4195674"/>
              <a:gd name="connsiteY0" fmla="*/ 0 h 3095741"/>
              <a:gd name="connsiteX1" fmla="*/ 3943464 w 4195674"/>
              <a:gd name="connsiteY1" fmla="*/ 0 h 3095741"/>
              <a:gd name="connsiteX2" fmla="*/ 4030816 w 4195674"/>
              <a:gd name="connsiteY2" fmla="*/ 181331 h 3095741"/>
              <a:gd name="connsiteX3" fmla="*/ 4195674 w 4195674"/>
              <a:gd name="connsiteY3" fmla="*/ 997904 h 3095741"/>
              <a:gd name="connsiteX4" fmla="*/ 2097837 w 4195674"/>
              <a:gd name="connsiteY4" fmla="*/ 3095741 h 3095741"/>
              <a:gd name="connsiteX5" fmla="*/ 0 w 4195674"/>
              <a:gd name="connsiteY5" fmla="*/ 997904 h 3095741"/>
              <a:gd name="connsiteX6" fmla="*/ 164859 w 4195674"/>
              <a:gd name="connsiteY6" fmla="*/ 181331 h 3095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95674" h="3095741">
                <a:moveTo>
                  <a:pt x="252211" y="0"/>
                </a:moveTo>
                <a:lnTo>
                  <a:pt x="3943464" y="0"/>
                </a:lnTo>
                <a:lnTo>
                  <a:pt x="4030816" y="181331"/>
                </a:lnTo>
                <a:cubicBezTo>
                  <a:pt x="4136972" y="432313"/>
                  <a:pt x="4195674" y="708253"/>
                  <a:pt x="4195674" y="997904"/>
                </a:cubicBezTo>
                <a:cubicBezTo>
                  <a:pt x="4195674" y="2156507"/>
                  <a:pt x="3256440" y="3095741"/>
                  <a:pt x="2097837" y="3095741"/>
                </a:cubicBezTo>
                <a:cubicBezTo>
                  <a:pt x="939234" y="3095741"/>
                  <a:pt x="0" y="2156507"/>
                  <a:pt x="0" y="997904"/>
                </a:cubicBezTo>
                <a:cubicBezTo>
                  <a:pt x="0" y="708253"/>
                  <a:pt x="58702" y="432313"/>
                  <a:pt x="164859" y="181331"/>
                </a:cubicBezTo>
                <a:close/>
              </a:path>
            </a:pathLst>
          </a:cu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5" name="Graphic 4" descr="Advertising outline">
            <a:extLst>
              <a:ext uri="{FF2B5EF4-FFF2-40B4-BE49-F238E27FC236}">
                <a16:creationId xmlns:a16="http://schemas.microsoft.com/office/drawing/2014/main" id="{C00B983D-EC63-E722-E8BA-765D276C61C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036211" y="165871"/>
            <a:ext cx="2353922" cy="2353922"/>
          </a:xfrm>
          <a:prstGeom prst="rect">
            <a:avLst/>
          </a:prstGeom>
        </p:spPr>
      </p:pic>
      <p:sp>
        <p:nvSpPr>
          <p:cNvPr id="3" name="Content Placeholder 2">
            <a:extLst>
              <a:ext uri="{FF2B5EF4-FFF2-40B4-BE49-F238E27FC236}">
                <a16:creationId xmlns:a16="http://schemas.microsoft.com/office/drawing/2014/main" id="{A66CD788-6396-EE07-0392-7B1F9634D614}"/>
              </a:ext>
            </a:extLst>
          </p:cNvPr>
          <p:cNvSpPr>
            <a:spLocks noGrp="1"/>
          </p:cNvSpPr>
          <p:nvPr>
            <p:ph idx="1"/>
          </p:nvPr>
        </p:nvSpPr>
        <p:spPr>
          <a:xfrm>
            <a:off x="5703467" y="3308667"/>
            <a:ext cx="5745802" cy="3504960"/>
          </a:xfrm>
        </p:spPr>
        <p:txBody>
          <a:bodyPr vert="horz" lIns="91440" tIns="45720" rIns="91440" bIns="45720" rtlCol="0" anchor="t">
            <a:normAutofit/>
          </a:bodyPr>
          <a:lstStyle/>
          <a:p>
            <a:pPr marL="0" indent="0" algn="just">
              <a:buNone/>
            </a:pPr>
            <a:r>
              <a:rPr lang="en-US" sz="2000" dirty="0">
                <a:solidFill>
                  <a:schemeClr val="tx2"/>
                </a:solidFill>
                <a:ea typeface="+mn-lt"/>
                <a:cs typeface="+mn-lt"/>
              </a:rPr>
              <a:t>Starting January 1st, 2023, marketing 988 in Michigan has officially gone live! Please feel free to now openly publish, share, advertise, and market 988 and 988 relevant information through your communication channels. </a:t>
            </a:r>
          </a:p>
          <a:p>
            <a:pPr marL="0" indent="0">
              <a:buNone/>
            </a:pPr>
            <a:endParaRPr lang="en-US" sz="1600" dirty="0">
              <a:ea typeface="+mn-lt"/>
              <a:cs typeface="+mn-lt"/>
            </a:endParaRPr>
          </a:p>
          <a:p>
            <a:pPr marL="0" indent="0">
              <a:buNone/>
            </a:pPr>
            <a:r>
              <a:rPr lang="en-US" sz="1600" dirty="0">
                <a:solidFill>
                  <a:schemeClr val="accent3">
                    <a:lumMod val="75000"/>
                  </a:schemeClr>
                </a:solidFill>
                <a:ea typeface="+mn-lt"/>
                <a:cs typeface="+mn-lt"/>
              </a:rPr>
              <a:t>We are asking stakeholders to:</a:t>
            </a:r>
          </a:p>
          <a:p>
            <a:pPr lvl="1"/>
            <a:r>
              <a:rPr lang="en-US" sz="1600" dirty="0">
                <a:solidFill>
                  <a:schemeClr val="accent3">
                    <a:lumMod val="75000"/>
                  </a:schemeClr>
                </a:solidFill>
                <a:ea typeface="+mn-lt"/>
                <a:cs typeface="+mn-lt"/>
              </a:rPr>
              <a:t> Continue replacing the former NSPL number (the 800 number) with 988. </a:t>
            </a:r>
          </a:p>
          <a:p>
            <a:pPr lvl="1"/>
            <a:r>
              <a:rPr lang="en-US" sz="1600" dirty="0">
                <a:solidFill>
                  <a:schemeClr val="accent3">
                    <a:lumMod val="75000"/>
                  </a:schemeClr>
                </a:solidFill>
                <a:ea typeface="+mn-lt"/>
                <a:cs typeface="+mn-lt"/>
              </a:rPr>
              <a:t>Notify us of any places that they may see the former 800 number still being posted – specifically if it is in a location that the stakeholder cannot replace themselves.</a:t>
            </a:r>
            <a:endParaRPr lang="en-US" sz="1600" dirty="0">
              <a:solidFill>
                <a:schemeClr val="accent3">
                  <a:lumMod val="75000"/>
                </a:schemeClr>
              </a:solidFill>
              <a:cs typeface="Calibri"/>
            </a:endParaRPr>
          </a:p>
        </p:txBody>
      </p:sp>
      <p:pic>
        <p:nvPicPr>
          <p:cNvPr id="7" name="Graphic 6" descr="Marketing outline">
            <a:extLst>
              <a:ext uri="{FF2B5EF4-FFF2-40B4-BE49-F238E27FC236}">
                <a16:creationId xmlns:a16="http://schemas.microsoft.com/office/drawing/2014/main" id="{BABD7000-C121-71ED-8CA1-8F8D0BD7D41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5154" y="3684772"/>
            <a:ext cx="2752751" cy="2752751"/>
          </a:xfrm>
          <a:prstGeom prst="rect">
            <a:avLst/>
          </a:prstGeom>
        </p:spPr>
      </p:pic>
      <p:sp>
        <p:nvSpPr>
          <p:cNvPr id="39"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1"/>
          </a:solidFill>
          <a:ln w="516" cap="flat">
            <a:noFill/>
            <a:prstDash val="solid"/>
            <a:miter/>
          </a:ln>
        </p:spPr>
        <p:txBody>
          <a:bodyPr rtlCol="0" anchor="ctr"/>
          <a:lstStyle/>
          <a:p>
            <a:endParaRPr lang="en-US">
              <a:solidFill>
                <a:srgbClr val="FFFFFF"/>
              </a:solidFill>
            </a:endParaRPr>
          </a:p>
        </p:txBody>
      </p:sp>
      <p:cxnSp>
        <p:nvCxnSpPr>
          <p:cNvPr id="41" name="Straight Connector 40">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5231194"/>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28B3043-1507-E578-B553-D70C85FC0C2B}"/>
              </a:ext>
            </a:extLst>
          </p:cNvPr>
          <p:cNvSpPr>
            <a:spLocks noGrp="1"/>
          </p:cNvSpPr>
          <p:nvPr>
            <p:ph type="title"/>
          </p:nvPr>
        </p:nvSpPr>
        <p:spPr>
          <a:xfrm>
            <a:off x="524741" y="620392"/>
            <a:ext cx="3808268" cy="5504688"/>
          </a:xfrm>
        </p:spPr>
        <p:txBody>
          <a:bodyPr>
            <a:normAutofit/>
          </a:bodyPr>
          <a:lstStyle/>
          <a:p>
            <a:pPr algn="ctr"/>
            <a:r>
              <a:rPr lang="en-US" sz="5600" b="1">
                <a:solidFill>
                  <a:schemeClr val="bg1"/>
                </a:solidFill>
              </a:rPr>
              <a:t>Michigan Stakeholder Engagemen</a:t>
            </a:r>
            <a:r>
              <a:rPr lang="en-US" sz="5600">
                <a:solidFill>
                  <a:schemeClr val="bg1"/>
                </a:solidFill>
              </a:rPr>
              <a:t>t </a:t>
            </a:r>
            <a:endParaRPr lang="en-US">
              <a:solidFill>
                <a:schemeClr val="bg1"/>
              </a:solidFill>
            </a:endParaRPr>
          </a:p>
        </p:txBody>
      </p:sp>
      <p:graphicFrame>
        <p:nvGraphicFramePr>
          <p:cNvPr id="7" name="Content Placeholder 2">
            <a:extLst>
              <a:ext uri="{FF2B5EF4-FFF2-40B4-BE49-F238E27FC236}">
                <a16:creationId xmlns:a16="http://schemas.microsoft.com/office/drawing/2014/main" id="{C8CFDF61-1EC6-C12B-97F3-8D12B0CFB2CA}"/>
              </a:ext>
            </a:extLst>
          </p:cNvPr>
          <p:cNvGraphicFramePr>
            <a:graphicFrameLocks noGrp="1"/>
          </p:cNvGraphicFramePr>
          <p:nvPr>
            <p:ph idx="1"/>
            <p:extLst>
              <p:ext uri="{D42A27DB-BD31-4B8C-83A1-F6EECF244321}">
                <p14:modId xmlns:p14="http://schemas.microsoft.com/office/powerpoint/2010/main" val="3204872778"/>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88590919"/>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3A01B-E06B-4EAF-9572-3211793FC413}"/>
              </a:ext>
            </a:extLst>
          </p:cNvPr>
          <p:cNvSpPr>
            <a:spLocks noGrp="1"/>
          </p:cNvSpPr>
          <p:nvPr>
            <p:ph type="title"/>
          </p:nvPr>
        </p:nvSpPr>
        <p:spPr>
          <a:xfrm>
            <a:off x="311977" y="443000"/>
            <a:ext cx="4190762" cy="2899967"/>
          </a:xfrm>
          <a:ln>
            <a:noFill/>
          </a:ln>
        </p:spPr>
        <p:style>
          <a:lnRef idx="2">
            <a:schemeClr val="accent2"/>
          </a:lnRef>
          <a:fillRef idx="1">
            <a:schemeClr val="lt1"/>
          </a:fillRef>
          <a:effectRef idx="0">
            <a:schemeClr val="accent2"/>
          </a:effectRef>
          <a:fontRef idx="minor">
            <a:schemeClr val="dk1"/>
          </a:fontRef>
        </p:style>
        <p:txBody>
          <a:bodyPr>
            <a:normAutofit/>
          </a:bodyPr>
          <a:lstStyle/>
          <a:p>
            <a:pPr algn="ctr">
              <a:lnSpc>
                <a:spcPct val="100000"/>
              </a:lnSpc>
            </a:pPr>
            <a:r>
              <a:rPr lang="en-US" sz="3200"/>
              <a:t>Michigan needs a *Crisis System in place for </a:t>
            </a:r>
            <a:r>
              <a:rPr lang="en-US" sz="3200" b="1" u="sng">
                <a:solidFill>
                  <a:schemeClr val="accent5">
                    <a:lumMod val="50000"/>
                  </a:schemeClr>
                </a:solidFill>
              </a:rPr>
              <a:t>ALL Michiganders</a:t>
            </a:r>
            <a:br>
              <a:rPr lang="en-US" sz="4000" b="1" u="sng">
                <a:solidFill>
                  <a:schemeClr val="accent5">
                    <a:lumMod val="50000"/>
                  </a:schemeClr>
                </a:solidFill>
              </a:rPr>
            </a:br>
            <a:br>
              <a:rPr lang="en-US" sz="1800" b="1" u="sng">
                <a:solidFill>
                  <a:schemeClr val="accent5">
                    <a:lumMod val="50000"/>
                  </a:schemeClr>
                </a:solidFill>
              </a:rPr>
            </a:br>
            <a:r>
              <a:rPr lang="en-US" sz="2000"/>
              <a:t>for anyone, anywhere, anytime.</a:t>
            </a:r>
            <a:endParaRPr lang="en-US" sz="4000"/>
          </a:p>
        </p:txBody>
      </p:sp>
      <p:graphicFrame>
        <p:nvGraphicFramePr>
          <p:cNvPr id="6" name="Content Placeholder 2">
            <a:extLst>
              <a:ext uri="{FF2B5EF4-FFF2-40B4-BE49-F238E27FC236}">
                <a16:creationId xmlns:a16="http://schemas.microsoft.com/office/drawing/2014/main" id="{D54F0CBF-501A-AC49-6EDD-B26C0814DEB5}"/>
              </a:ext>
            </a:extLst>
          </p:cNvPr>
          <p:cNvGraphicFramePr>
            <a:graphicFrameLocks noGrp="1"/>
          </p:cNvGraphicFramePr>
          <p:nvPr>
            <p:ph idx="1"/>
            <p:extLst>
              <p:ext uri="{D42A27DB-BD31-4B8C-83A1-F6EECF244321}">
                <p14:modId xmlns:p14="http://schemas.microsoft.com/office/powerpoint/2010/main" val="2937552828"/>
              </p:ext>
            </p:extLst>
          </p:nvPr>
        </p:nvGraphicFramePr>
        <p:xfrm>
          <a:off x="5063356" y="1326057"/>
          <a:ext cx="6824019" cy="5345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Diagram 9">
            <a:extLst>
              <a:ext uri="{FF2B5EF4-FFF2-40B4-BE49-F238E27FC236}">
                <a16:creationId xmlns:a16="http://schemas.microsoft.com/office/drawing/2014/main" id="{9E263AE5-E196-4FB8-96AA-9466BB00DF24}"/>
              </a:ext>
            </a:extLst>
          </p:cNvPr>
          <p:cNvGraphicFramePr/>
          <p:nvPr>
            <p:extLst>
              <p:ext uri="{D42A27DB-BD31-4B8C-83A1-F6EECF244321}">
                <p14:modId xmlns:p14="http://schemas.microsoft.com/office/powerpoint/2010/main" val="3833543132"/>
              </p:ext>
            </p:extLst>
          </p:nvPr>
        </p:nvGraphicFramePr>
        <p:xfrm>
          <a:off x="442371" y="3083671"/>
          <a:ext cx="3929974" cy="304801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TextBox 7">
            <a:extLst>
              <a:ext uri="{FF2B5EF4-FFF2-40B4-BE49-F238E27FC236}">
                <a16:creationId xmlns:a16="http://schemas.microsoft.com/office/drawing/2014/main" id="{DD263488-BE48-470B-AAB3-ECC19F7F3E49}"/>
              </a:ext>
            </a:extLst>
          </p:cNvPr>
          <p:cNvSpPr txBox="1"/>
          <p:nvPr/>
        </p:nvSpPr>
        <p:spPr>
          <a:xfrm>
            <a:off x="442371" y="6419318"/>
            <a:ext cx="3929974" cy="309072"/>
          </a:xfrm>
          <a:prstGeom prst="rect">
            <a:avLst/>
          </a:prstGeom>
          <a:noFill/>
        </p:spPr>
        <p:txBody>
          <a:bodyPr wrap="square" rtlCol="0">
            <a:spAutoFit/>
          </a:bodyPr>
          <a:lstStyle/>
          <a:p>
            <a:pPr algn="ctr">
              <a:spcAft>
                <a:spcPts val="600"/>
              </a:spcAft>
            </a:pPr>
            <a:r>
              <a:rPr lang="en-US" sz="1400" i="1"/>
              <a:t>*Crisis is defined by the individual who needs help.</a:t>
            </a:r>
            <a:endParaRPr lang="en-US" sz="1400"/>
          </a:p>
        </p:txBody>
      </p:sp>
      <p:grpSp>
        <p:nvGrpSpPr>
          <p:cNvPr id="12" name="Group 11">
            <a:extLst>
              <a:ext uri="{FF2B5EF4-FFF2-40B4-BE49-F238E27FC236}">
                <a16:creationId xmlns:a16="http://schemas.microsoft.com/office/drawing/2014/main" id="{EE7EB1E0-15A2-4159-83F5-8B8A824F67D3}"/>
              </a:ext>
            </a:extLst>
          </p:cNvPr>
          <p:cNvGrpSpPr/>
          <p:nvPr/>
        </p:nvGrpSpPr>
        <p:grpSpPr>
          <a:xfrm>
            <a:off x="5056004" y="353570"/>
            <a:ext cx="6824019" cy="883056"/>
            <a:chOff x="0" y="106905"/>
            <a:chExt cx="6487247" cy="769859"/>
          </a:xfrm>
        </p:grpSpPr>
        <p:sp>
          <p:nvSpPr>
            <p:cNvPr id="13" name="Rectangle: Rounded Corners 12">
              <a:extLst>
                <a:ext uri="{FF2B5EF4-FFF2-40B4-BE49-F238E27FC236}">
                  <a16:creationId xmlns:a16="http://schemas.microsoft.com/office/drawing/2014/main" id="{1F249322-A002-45B7-B95F-92A23FAA3991}"/>
                </a:ext>
              </a:extLst>
            </p:cNvPr>
            <p:cNvSpPr/>
            <p:nvPr/>
          </p:nvSpPr>
          <p:spPr>
            <a:xfrm>
              <a:off x="0" y="106905"/>
              <a:ext cx="6487247" cy="769859"/>
            </a:xfrm>
            <a:prstGeom prst="roundRect">
              <a:avLst/>
            </a:prstGeom>
          </p:spPr>
          <p:style>
            <a:lnRef idx="2">
              <a:schemeClr val="accent1"/>
            </a:lnRef>
            <a:fillRef idx="1">
              <a:schemeClr val="lt1"/>
            </a:fillRef>
            <a:effectRef idx="0">
              <a:schemeClr val="accent1"/>
            </a:effectRef>
            <a:fontRef idx="minor">
              <a:schemeClr val="dk1"/>
            </a:fontRef>
          </p:style>
        </p:sp>
        <p:sp>
          <p:nvSpPr>
            <p:cNvPr id="14" name="Rectangle: Rounded Corners 4">
              <a:extLst>
                <a:ext uri="{FF2B5EF4-FFF2-40B4-BE49-F238E27FC236}">
                  <a16:creationId xmlns:a16="http://schemas.microsoft.com/office/drawing/2014/main" id="{259E895B-0423-4AF7-9283-C323E1237EE8}"/>
                </a:ext>
              </a:extLst>
            </p:cNvPr>
            <p:cNvSpPr txBox="1"/>
            <p:nvPr/>
          </p:nvSpPr>
          <p:spPr>
            <a:xfrm>
              <a:off x="37581" y="144486"/>
              <a:ext cx="6412085" cy="694697"/>
            </a:xfrm>
            <a:prstGeom prst="rect">
              <a:avLst/>
            </a:prstGeom>
          </p:spPr>
          <p:style>
            <a:lnRef idx="2">
              <a:schemeClr val="accent1"/>
            </a:lnRef>
            <a:fillRef idx="1">
              <a:schemeClr val="lt1"/>
            </a:fillRef>
            <a:effectRef idx="0">
              <a:schemeClr val="accent1"/>
            </a:effectRef>
            <a:fontRef idx="minor">
              <a:schemeClr val="dk1"/>
            </a:fontRef>
          </p:style>
          <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600" kern="1200">
                  <a:effectLst/>
                  <a:latin typeface="Calibri" panose="020F0502020204030204" pitchFamily="34" charset="0"/>
                  <a:ea typeface="Calibri" panose="020F0502020204030204" pitchFamily="34" charset="0"/>
                  <a:cs typeface="Times New Roman" panose="02020603050405020304" pitchFamily="18" charset="0"/>
                </a:rPr>
                <a:t>Michigan Department of Health and Human Services (MDHHS) is in the process of developing a crisis services system for all Michiganders. This system will have </a:t>
              </a:r>
              <a:r>
                <a:rPr lang="en-US" sz="1600" b="1" kern="1200">
                  <a:effectLst/>
                  <a:latin typeface="Calibri" panose="020F0502020204030204" pitchFamily="34" charset="0"/>
                  <a:ea typeface="Calibri" panose="020F0502020204030204" pitchFamily="34" charset="0"/>
                  <a:cs typeface="Times New Roman" panose="02020603050405020304" pitchFamily="18" charset="0"/>
                </a:rPr>
                <a:t>three primary components</a:t>
              </a:r>
              <a:r>
                <a:rPr lang="en-US" sz="1600" kern="1200">
                  <a:effectLst/>
                  <a:latin typeface="Calibri" panose="020F0502020204030204" pitchFamily="34" charset="0"/>
                  <a:ea typeface="Calibri" panose="020F0502020204030204" pitchFamily="34" charset="0"/>
                  <a:cs typeface="Times New Roman" panose="02020603050405020304" pitchFamily="18" charset="0"/>
                </a:rPr>
                <a:t>:</a:t>
              </a:r>
              <a:endParaRPr lang="en-US" sz="1600" kern="1200"/>
            </a:p>
          </p:txBody>
        </p:sp>
      </p:grpSp>
      <p:cxnSp>
        <p:nvCxnSpPr>
          <p:cNvPr id="7" name="Straight Connector 6">
            <a:extLst>
              <a:ext uri="{FF2B5EF4-FFF2-40B4-BE49-F238E27FC236}">
                <a16:creationId xmlns:a16="http://schemas.microsoft.com/office/drawing/2014/main" id="{14F0D51E-C612-489B-8FEF-A67A05AA3407}"/>
              </a:ext>
            </a:extLst>
          </p:cNvPr>
          <p:cNvCxnSpPr>
            <a:cxnSpLocks/>
          </p:cNvCxnSpPr>
          <p:nvPr/>
        </p:nvCxnSpPr>
        <p:spPr>
          <a:xfrm>
            <a:off x="4727638" y="618935"/>
            <a:ext cx="0" cy="5896709"/>
          </a:xfrm>
          <a:prstGeom prst="line">
            <a:avLst/>
          </a:prstGeom>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58420834"/>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Freeform: Shape 25">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38" name="Group 27">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39"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40"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31"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32"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33"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34"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6ED77EBD-6EAD-87A8-BB4C-CB5A30862A07}"/>
              </a:ext>
            </a:extLst>
          </p:cNvPr>
          <p:cNvSpPr>
            <a:spLocks noGrp="1"/>
          </p:cNvSpPr>
          <p:nvPr>
            <p:ph type="title"/>
          </p:nvPr>
        </p:nvSpPr>
        <p:spPr>
          <a:xfrm>
            <a:off x="535020" y="685800"/>
            <a:ext cx="2780271" cy="5105400"/>
          </a:xfrm>
        </p:spPr>
        <p:txBody>
          <a:bodyPr>
            <a:normAutofit/>
          </a:bodyPr>
          <a:lstStyle/>
          <a:p>
            <a:r>
              <a:rPr lang="en-US" sz="3700">
                <a:solidFill>
                  <a:srgbClr val="FFFFFF"/>
                </a:solidFill>
                <a:cs typeface="Calibri Light"/>
              </a:rPr>
              <a:t>Michigan Stakeholders </a:t>
            </a:r>
          </a:p>
        </p:txBody>
      </p:sp>
      <p:graphicFrame>
        <p:nvGraphicFramePr>
          <p:cNvPr id="7" name="Content Placeholder 2">
            <a:extLst>
              <a:ext uri="{FF2B5EF4-FFF2-40B4-BE49-F238E27FC236}">
                <a16:creationId xmlns:a16="http://schemas.microsoft.com/office/drawing/2014/main" id="{67F7406A-D5E9-6DE3-C4E8-B9FAE38CE36C}"/>
              </a:ext>
            </a:extLst>
          </p:cNvPr>
          <p:cNvGraphicFramePr>
            <a:graphicFrameLocks noGrp="1"/>
          </p:cNvGraphicFramePr>
          <p:nvPr>
            <p:ph idx="1"/>
            <p:extLst>
              <p:ext uri="{D42A27DB-BD31-4B8C-83A1-F6EECF244321}">
                <p14:modId xmlns:p14="http://schemas.microsoft.com/office/powerpoint/2010/main" val="2743226949"/>
              </p:ext>
            </p:extLst>
          </p:nvPr>
        </p:nvGraphicFramePr>
        <p:xfrm>
          <a:off x="5010150" y="685799"/>
          <a:ext cx="6965540" cy="58231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Graphic 3" descr="Connections outline">
            <a:extLst>
              <a:ext uri="{FF2B5EF4-FFF2-40B4-BE49-F238E27FC236}">
                <a16:creationId xmlns:a16="http://schemas.microsoft.com/office/drawing/2014/main" id="{4B54C118-2E0C-16CB-E5AA-AD13D71B5B3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881601" y="1661034"/>
            <a:ext cx="914400" cy="914400"/>
          </a:xfrm>
          <a:prstGeom prst="rect">
            <a:avLst/>
          </a:prstGeom>
        </p:spPr>
      </p:pic>
      <p:pic>
        <p:nvPicPr>
          <p:cNvPr id="6" name="Graphic 5" descr="Group outline">
            <a:extLst>
              <a:ext uri="{FF2B5EF4-FFF2-40B4-BE49-F238E27FC236}">
                <a16:creationId xmlns:a16="http://schemas.microsoft.com/office/drawing/2014/main" id="{9E44127C-50F7-A187-DFA0-A049C508A16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881601" y="726356"/>
            <a:ext cx="914400" cy="914400"/>
          </a:xfrm>
          <a:prstGeom prst="rect">
            <a:avLst/>
          </a:prstGeom>
        </p:spPr>
      </p:pic>
      <p:pic>
        <p:nvPicPr>
          <p:cNvPr id="9" name="Graphic 8" descr="Open hand with plant outline">
            <a:extLst>
              <a:ext uri="{FF2B5EF4-FFF2-40B4-BE49-F238E27FC236}">
                <a16:creationId xmlns:a16="http://schemas.microsoft.com/office/drawing/2014/main" id="{DC4069A6-B62B-BC73-2B26-D5AA93931DE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935496" y="2595713"/>
            <a:ext cx="914400" cy="914400"/>
          </a:xfrm>
          <a:prstGeom prst="rect">
            <a:avLst/>
          </a:prstGeom>
        </p:spPr>
      </p:pic>
    </p:spTree>
    <p:extLst>
      <p:ext uri="{BB962C8B-B14F-4D97-AF65-F5344CB8AC3E}">
        <p14:creationId xmlns:p14="http://schemas.microsoft.com/office/powerpoint/2010/main" val="1408419144"/>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FF4A4-3D5B-5862-0944-D443C2D90168}"/>
              </a:ext>
            </a:extLst>
          </p:cNvPr>
          <p:cNvSpPr>
            <a:spLocks noGrp="1"/>
          </p:cNvSpPr>
          <p:nvPr>
            <p:ph type="title"/>
          </p:nvPr>
        </p:nvSpPr>
        <p:spPr>
          <a:xfrm>
            <a:off x="822802" y="516675"/>
            <a:ext cx="8803985" cy="1325563"/>
          </a:xfrm>
        </p:spPr>
        <p:txBody>
          <a:bodyPr>
            <a:normAutofit/>
          </a:bodyPr>
          <a:lstStyle/>
          <a:p>
            <a:pPr algn="ctr"/>
            <a:r>
              <a:rPr lang="en-US" b="1" dirty="0">
                <a:solidFill>
                  <a:schemeClr val="tx2"/>
                </a:solidFill>
                <a:cs typeface="Calibri Light"/>
              </a:rPr>
              <a:t>Information for Stakeholders</a:t>
            </a:r>
            <a:endParaRPr lang="en-US" b="1" dirty="0">
              <a:solidFill>
                <a:schemeClr val="tx2"/>
              </a:solidFill>
            </a:endParaRPr>
          </a:p>
        </p:txBody>
      </p:sp>
      <p:sp>
        <p:nvSpPr>
          <p:cNvPr id="3" name="Content Placeholder 2">
            <a:extLst>
              <a:ext uri="{FF2B5EF4-FFF2-40B4-BE49-F238E27FC236}">
                <a16:creationId xmlns:a16="http://schemas.microsoft.com/office/drawing/2014/main" id="{795B394A-5072-F96B-1350-E556FE17EF7A}"/>
              </a:ext>
            </a:extLst>
          </p:cNvPr>
          <p:cNvSpPr>
            <a:spLocks noGrp="1"/>
          </p:cNvSpPr>
          <p:nvPr>
            <p:ph idx="1"/>
          </p:nvPr>
        </p:nvSpPr>
        <p:spPr>
          <a:xfrm>
            <a:off x="944300" y="1880738"/>
            <a:ext cx="8342449" cy="3978644"/>
          </a:xfrm>
        </p:spPr>
        <p:txBody>
          <a:bodyPr vert="horz" lIns="91440" tIns="45720" rIns="91440" bIns="45720" rtlCol="0" anchor="ctr">
            <a:normAutofit fontScale="92500"/>
          </a:bodyPr>
          <a:lstStyle/>
          <a:p>
            <a:pPr marL="0" marR="0" indent="0">
              <a:spcBef>
                <a:spcPts val="1200"/>
              </a:spcBef>
              <a:spcAft>
                <a:spcPts val="0"/>
              </a:spcAft>
              <a:buNone/>
            </a:pPr>
            <a:r>
              <a:rPr lang="en-US" sz="3000" b="1" dirty="0">
                <a:solidFill>
                  <a:schemeClr val="tx2"/>
                </a:solidFill>
                <a:latin typeface="Calibri" panose="020F0502020204030204" pitchFamily="34" charset="0"/>
                <a:ea typeface="Times New Roman" panose="02020603050405020304" pitchFamily="18" charset="0"/>
                <a:cs typeface="Segoe UI" panose="020B0502040204020203" pitchFamily="34" charset="0"/>
              </a:rPr>
              <a:t>CONTACT US </a:t>
            </a:r>
          </a:p>
          <a:p>
            <a:pPr marL="0" marR="0" indent="0">
              <a:spcBef>
                <a:spcPts val="1200"/>
              </a:spcBef>
              <a:spcAft>
                <a:spcPts val="0"/>
              </a:spcAft>
              <a:buNone/>
            </a:pPr>
            <a:r>
              <a:rPr lang="en-US" dirty="0">
                <a:effectLst/>
                <a:latin typeface="Calibri" panose="020F0502020204030204" pitchFamily="34" charset="0"/>
                <a:ea typeface="Times New Roman" panose="02020603050405020304" pitchFamily="18" charset="0"/>
                <a:cs typeface="Segoe UI" panose="020B0502040204020203" pitchFamily="34" charset="0"/>
              </a:rPr>
              <a:t>If you are interested in being added to our stakeholder list serve or </a:t>
            </a:r>
            <a:r>
              <a:rPr lang="en-US" dirty="0">
                <a:latin typeface="Calibri" panose="020F0502020204030204" pitchFamily="34" charset="0"/>
                <a:ea typeface="Times New Roman" panose="02020603050405020304" pitchFamily="18" charset="0"/>
                <a:cs typeface="Segoe UI" panose="020B0502040204020203" pitchFamily="34" charset="0"/>
              </a:rPr>
              <a:t>have feedback, questions, or concerns related to </a:t>
            </a:r>
            <a:r>
              <a:rPr lang="en-US" dirty="0">
                <a:effectLst/>
                <a:latin typeface="Calibri" panose="020F0502020204030204" pitchFamily="34" charset="0"/>
                <a:ea typeface="Times New Roman" panose="02020603050405020304" pitchFamily="18" charset="0"/>
                <a:cs typeface="Segoe UI" panose="020B0502040204020203" pitchFamily="34" charset="0"/>
              </a:rPr>
              <a:t>Michigan 988</a:t>
            </a:r>
            <a:r>
              <a:rPr lang="en-US" dirty="0">
                <a:latin typeface="Calibri" panose="020F0502020204030204" pitchFamily="34" charset="0"/>
                <a:ea typeface="Times New Roman" panose="02020603050405020304" pitchFamily="18" charset="0"/>
                <a:cs typeface="Segoe UI" panose="020B0502040204020203" pitchFamily="34" charset="0"/>
              </a:rPr>
              <a:t>, email us at </a:t>
            </a:r>
            <a:r>
              <a:rPr lang="en-US" dirty="0">
                <a:latin typeface="Calibri" panose="020F0502020204030204" pitchFamily="34" charset="0"/>
                <a:ea typeface="Times New Roman" panose="02020603050405020304" pitchFamily="18" charset="0"/>
                <a:cs typeface="Segoe UI" panose="020B0502040204020203" pitchFamily="34" charset="0"/>
                <a:hlinkClick r:id="rId3"/>
              </a:rPr>
              <a:t>MPCIP-support@mphi.org</a:t>
            </a:r>
            <a:endParaRPr lang="en-US" dirty="0">
              <a:latin typeface="Calibri" panose="020F0502020204030204" pitchFamily="34" charset="0"/>
              <a:ea typeface="Times New Roman" panose="02020603050405020304" pitchFamily="18" charset="0"/>
              <a:cs typeface="Segoe UI" panose="020B0502040204020203" pitchFamily="34" charset="0"/>
            </a:endParaRPr>
          </a:p>
          <a:p>
            <a:pPr marL="0" marR="0" indent="0">
              <a:spcBef>
                <a:spcPts val="1200"/>
              </a:spcBef>
              <a:spcAft>
                <a:spcPts val="0"/>
              </a:spcAft>
              <a:buNone/>
            </a:pPr>
            <a:r>
              <a:rPr lang="en-US" sz="2000" i="1" dirty="0">
                <a:solidFill>
                  <a:schemeClr val="accent3">
                    <a:lumMod val="75000"/>
                  </a:schemeClr>
                </a:solidFill>
                <a:latin typeface="Calibri" panose="020F0502020204030204" pitchFamily="34" charset="0"/>
                <a:ea typeface="Times New Roman" panose="02020603050405020304" pitchFamily="18" charset="0"/>
                <a:cs typeface="Segoe UI" panose="020B0502040204020203" pitchFamily="34" charset="0"/>
              </a:rPr>
              <a:t>*Please do not include any private health information in emails to this address. </a:t>
            </a:r>
          </a:p>
          <a:p>
            <a:pPr marL="0" marR="0" indent="0">
              <a:spcBef>
                <a:spcPts val="1200"/>
              </a:spcBef>
              <a:spcAft>
                <a:spcPts val="0"/>
              </a:spcAft>
              <a:buNone/>
            </a:pPr>
            <a:endParaRPr lang="en-US" sz="2000" i="1" dirty="0">
              <a:solidFill>
                <a:schemeClr val="accent3">
                  <a:lumMod val="75000"/>
                </a:schemeClr>
              </a:solidFill>
              <a:latin typeface="Calibri" panose="020F0502020204030204" pitchFamily="34" charset="0"/>
              <a:ea typeface="Times New Roman" panose="02020603050405020304" pitchFamily="18" charset="0"/>
              <a:cs typeface="Segoe UI" panose="020B0502040204020203" pitchFamily="34" charset="0"/>
            </a:endParaRPr>
          </a:p>
          <a:p>
            <a:pPr marL="0" marR="0" indent="0">
              <a:spcBef>
                <a:spcPts val="1200"/>
              </a:spcBef>
              <a:spcAft>
                <a:spcPts val="0"/>
              </a:spcAft>
              <a:buNone/>
            </a:pPr>
            <a:r>
              <a:rPr lang="en-US" sz="3000" b="1" dirty="0">
                <a:solidFill>
                  <a:schemeClr val="tx2"/>
                </a:solidFill>
                <a:latin typeface="Calibri" panose="020F0502020204030204" pitchFamily="34" charset="0"/>
                <a:ea typeface="Times New Roman" panose="02020603050405020304" pitchFamily="18" charset="0"/>
                <a:cs typeface="Segoe UI" panose="020B0502040204020203" pitchFamily="34" charset="0"/>
              </a:rPr>
              <a:t>MARKETING MATERIALS </a:t>
            </a:r>
          </a:p>
          <a:p>
            <a:pPr marL="0" marR="0" indent="0">
              <a:spcBef>
                <a:spcPts val="1200"/>
              </a:spcBef>
              <a:spcAft>
                <a:spcPts val="0"/>
              </a:spcAft>
              <a:buNone/>
            </a:pPr>
            <a:r>
              <a:rPr lang="en-US" dirty="0">
                <a:latin typeface="Calibri" panose="020F0502020204030204" pitchFamily="34" charset="0"/>
                <a:ea typeface="Times New Roman" panose="02020603050405020304" pitchFamily="18" charset="0"/>
                <a:cs typeface="Segoe UI" panose="020B0502040204020203" pitchFamily="34" charset="0"/>
              </a:rPr>
              <a:t>For marketing materials, visit: </a:t>
            </a:r>
            <a:r>
              <a:rPr kumimoji="0" lang="en-US" b="0" i="0" u="none" strike="noStrike" kern="1200" cap="none" spc="0" normalizeH="0" baseline="0" noProof="0" dirty="0">
                <a:ln>
                  <a:noFill/>
                </a:ln>
                <a:solidFill>
                  <a:prstClr val="white"/>
                </a:solidFill>
                <a:effectLst/>
                <a:uLnTx/>
                <a:uFillTx/>
                <a:latin typeface="Calibri Light" panose="020F0302020204030204"/>
                <a:ea typeface="+mj-ea"/>
                <a:cs typeface="+mj-cs"/>
                <a:hlinkClick r:id="rId4"/>
              </a:rPr>
              <a:t>988 Partner Toolkit | SAMHSA</a:t>
            </a:r>
            <a:endParaRPr lang="en-US" dirty="0">
              <a:latin typeface="Calibri" panose="020F0502020204030204" pitchFamily="34" charset="0"/>
              <a:ea typeface="Times New Roman" panose="02020603050405020304" pitchFamily="18" charset="0"/>
              <a:cs typeface="Segoe UI" panose="020B0502040204020203" pitchFamily="34" charset="0"/>
            </a:endParaRPr>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Questions">
            <a:extLst>
              <a:ext uri="{FF2B5EF4-FFF2-40B4-BE49-F238E27FC236}">
                <a16:creationId xmlns:a16="http://schemas.microsoft.com/office/drawing/2014/main" id="{B9A58830-3B60-F71C-9ADA-44609DBE2DF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413987" y="2857501"/>
            <a:ext cx="1142998" cy="1142998"/>
          </a:xfrm>
          <a:prstGeom prst="rect">
            <a:avLst/>
          </a:prstGeom>
        </p:spPr>
      </p:pic>
    </p:spTree>
    <p:extLst>
      <p:ext uri="{BB962C8B-B14F-4D97-AF65-F5344CB8AC3E}">
        <p14:creationId xmlns:p14="http://schemas.microsoft.com/office/powerpoint/2010/main" val="3366284982"/>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0" name="Rectangle 99">
            <a:extLst>
              <a:ext uri="{FF2B5EF4-FFF2-40B4-BE49-F238E27FC236}">
                <a16:creationId xmlns:a16="http://schemas.microsoft.com/office/drawing/2014/main" id="{5B779097-0D69-4290-BA87-1376821E4A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2" name="Group 101">
            <a:extLst>
              <a:ext uri="{FF2B5EF4-FFF2-40B4-BE49-F238E27FC236}">
                <a16:creationId xmlns:a16="http://schemas.microsoft.com/office/drawing/2014/main" id="{EBAD34AF-5414-49A5-AB75-F1CA854B309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0"/>
            <a:ext cx="12191996" cy="6858000"/>
            <a:chOff x="1" y="0"/>
            <a:chExt cx="12191996" cy="6858000"/>
          </a:xfrm>
        </p:grpSpPr>
        <p:sp>
          <p:nvSpPr>
            <p:cNvPr id="103" name="Rectangle 102">
              <a:extLst>
                <a:ext uri="{FF2B5EF4-FFF2-40B4-BE49-F238E27FC236}">
                  <a16:creationId xmlns:a16="http://schemas.microsoft.com/office/drawing/2014/main" id="{7BAD3960-6DE9-4457-8083-F6FFBD58D7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bg1"/>
            </a:solidFill>
            <a:ln w="0">
              <a:noFill/>
              <a:prstDash val="solid"/>
              <a:round/>
              <a:headEnd/>
              <a:tailEnd/>
            </a:ln>
          </p:spPr>
          <p:txBody>
            <a:bodyPr rtlCol="0" anchor="ctr"/>
            <a:lstStyle/>
            <a:p>
              <a:pPr algn="ctr" defTabSz="457200"/>
              <a:endParaRPr lang="en-US">
                <a:solidFill>
                  <a:schemeClr val="tx1"/>
                </a:solidFill>
              </a:endParaRPr>
            </a:p>
          </p:txBody>
        </p:sp>
        <p:sp>
          <p:nvSpPr>
            <p:cNvPr id="104" name="Rectangle 103">
              <a:extLst>
                <a:ext uri="{FF2B5EF4-FFF2-40B4-BE49-F238E27FC236}">
                  <a16:creationId xmlns:a16="http://schemas.microsoft.com/office/drawing/2014/main" id="{F3F5E368-26F9-408D-9C1D-D007FCE0C2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algn="ctr" defTabSz="457200"/>
              <a:endParaRPr lang="en-US" dirty="0">
                <a:solidFill>
                  <a:schemeClr val="tx1"/>
                </a:solidFill>
              </a:endParaRPr>
            </a:p>
          </p:txBody>
        </p:sp>
      </p:grpSp>
      <p:sp>
        <p:nvSpPr>
          <p:cNvPr id="3" name="TextBox 2">
            <a:extLst>
              <a:ext uri="{FF2B5EF4-FFF2-40B4-BE49-F238E27FC236}">
                <a16:creationId xmlns:a16="http://schemas.microsoft.com/office/drawing/2014/main" id="{E8ECACA0-F5BE-0CCC-9C73-898464934163}"/>
              </a:ext>
            </a:extLst>
          </p:cNvPr>
          <p:cNvSpPr txBox="1"/>
          <p:nvPr/>
        </p:nvSpPr>
        <p:spPr>
          <a:xfrm>
            <a:off x="765052" y="729584"/>
            <a:ext cx="4389998" cy="5507259"/>
          </a:xfrm>
          <a:prstGeom prst="rect">
            <a:avLst/>
          </a:prstGeom>
        </p:spPr>
        <p:txBody>
          <a:bodyPr rot="0" spcFirstLastPara="0" vertOverflow="overflow" horzOverflow="overflow" vert="horz" lIns="91440" tIns="45720" rIns="91440" bIns="45720" numCol="1" spcCol="0" rtlCol="0" fromWordArt="0" anchorCtr="0" forceAA="0" compatLnSpc="1">
            <a:prstTxWarp prst="textNoShape">
              <a:avLst/>
            </a:prstTxWarp>
            <a:normAutofit fontScale="92500" lnSpcReduction="10000"/>
          </a:bodyPr>
          <a:lstStyle/>
          <a:p>
            <a:pPr>
              <a:lnSpc>
                <a:spcPct val="220000"/>
              </a:lnSpc>
              <a:spcAft>
                <a:spcPts val="600"/>
              </a:spcAft>
              <a:defRPr/>
            </a:pPr>
            <a:r>
              <a:rPr lang="en-US" sz="3600" b="1" dirty="0">
                <a:solidFill>
                  <a:schemeClr val="accent3">
                    <a:lumMod val="75000"/>
                    <a:alpha val="60000"/>
                  </a:schemeClr>
                </a:solidFill>
                <a:effectLst/>
              </a:rPr>
              <a:t>CONTACT US</a:t>
            </a:r>
          </a:p>
          <a:p>
            <a:pPr>
              <a:lnSpc>
                <a:spcPct val="90000"/>
              </a:lnSpc>
              <a:spcAft>
                <a:spcPts val="600"/>
              </a:spcAft>
              <a:defRPr/>
            </a:pPr>
            <a:r>
              <a:rPr lang="en-US" sz="3600" dirty="0">
                <a:solidFill>
                  <a:schemeClr val="tx1">
                    <a:alpha val="60000"/>
                  </a:schemeClr>
                </a:solidFill>
                <a:effectLst/>
              </a:rPr>
              <a:t>For other general questions, feedback, or to file a formal complaint related to 988 or </a:t>
            </a:r>
            <a:r>
              <a:rPr lang="en-US" sz="3600" dirty="0" err="1">
                <a:solidFill>
                  <a:schemeClr val="tx1">
                    <a:alpha val="60000"/>
                  </a:schemeClr>
                </a:solidFill>
                <a:effectLst/>
              </a:rPr>
              <a:t>MiCAL</a:t>
            </a:r>
            <a:r>
              <a:rPr lang="en-US" sz="3600" dirty="0">
                <a:solidFill>
                  <a:schemeClr val="tx1">
                    <a:alpha val="60000"/>
                  </a:schemeClr>
                </a:solidFill>
                <a:effectLst/>
              </a:rPr>
              <a:t>:</a:t>
            </a:r>
            <a:endParaRPr lang="en-US" sz="3600" u="sng" dirty="0">
              <a:solidFill>
                <a:schemeClr val="tx1">
                  <a:alpha val="60000"/>
                </a:schemeClr>
              </a:solidFill>
              <a:hlinkClick r:id="rId3"/>
            </a:endParaRPr>
          </a:p>
          <a:p>
            <a:pPr>
              <a:lnSpc>
                <a:spcPct val="90000"/>
              </a:lnSpc>
              <a:spcAft>
                <a:spcPts val="600"/>
              </a:spcAft>
              <a:defRPr/>
            </a:pPr>
            <a:r>
              <a:rPr lang="en-US" sz="3600" u="sng" dirty="0">
                <a:solidFill>
                  <a:schemeClr val="tx1">
                    <a:alpha val="60000"/>
                  </a:schemeClr>
                </a:solidFill>
                <a:effectLst/>
                <a:hlinkClick r:id="rId3"/>
              </a:rPr>
              <a:t>Click here</a:t>
            </a:r>
            <a:r>
              <a:rPr lang="en-US" sz="3600" dirty="0">
                <a:solidFill>
                  <a:schemeClr val="tx1">
                    <a:alpha val="60000"/>
                  </a:schemeClr>
                </a:solidFill>
                <a:effectLst/>
              </a:rPr>
              <a:t> to use the confidential and protected “contact us” form located on the </a:t>
            </a:r>
            <a:r>
              <a:rPr lang="en-US" sz="3600" u="sng" dirty="0" err="1">
                <a:solidFill>
                  <a:schemeClr val="tx1">
                    <a:alpha val="60000"/>
                  </a:schemeClr>
                </a:solidFill>
                <a:effectLst/>
                <a:hlinkClick r:id="rId4"/>
              </a:rPr>
              <a:t>MiCAL</a:t>
            </a:r>
            <a:r>
              <a:rPr lang="en-US" sz="3600" u="sng" dirty="0">
                <a:solidFill>
                  <a:schemeClr val="tx1">
                    <a:alpha val="60000"/>
                  </a:schemeClr>
                </a:solidFill>
                <a:effectLst/>
                <a:hlinkClick r:id="rId4"/>
              </a:rPr>
              <a:t> Website</a:t>
            </a:r>
            <a:r>
              <a:rPr lang="en-US" sz="3600" dirty="0">
                <a:solidFill>
                  <a:schemeClr val="tx1">
                    <a:alpha val="60000"/>
                  </a:schemeClr>
                </a:solidFill>
              </a:rPr>
              <a:t>.</a:t>
            </a:r>
            <a:endParaRPr lang="en-US" sz="3600" dirty="0">
              <a:solidFill>
                <a:schemeClr val="tx1">
                  <a:alpha val="60000"/>
                </a:schemeClr>
              </a:solidFill>
              <a:effectLst/>
            </a:endParaRPr>
          </a:p>
        </p:txBody>
      </p:sp>
      <p:grpSp>
        <p:nvGrpSpPr>
          <p:cNvPr id="106" name="Group 105">
            <a:extLst>
              <a:ext uri="{FF2B5EF4-FFF2-40B4-BE49-F238E27FC236}">
                <a16:creationId xmlns:a16="http://schemas.microsoft.com/office/drawing/2014/main" id="{A7058376-8680-4625-B783-C9F52514765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567974" y="273933"/>
            <a:ext cx="2173946" cy="2171302"/>
            <a:chOff x="5567974" y="273933"/>
            <a:chExt cx="2173946" cy="2171302"/>
          </a:xfrm>
        </p:grpSpPr>
        <p:sp>
          <p:nvSpPr>
            <p:cNvPr id="107" name="Freeform: Shape 106">
              <a:extLst>
                <a:ext uri="{FF2B5EF4-FFF2-40B4-BE49-F238E27FC236}">
                  <a16:creationId xmlns:a16="http://schemas.microsoft.com/office/drawing/2014/main" id="{1E780306-000F-4D53-936D-6085317771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664999" y="370840"/>
              <a:ext cx="1979894" cy="1977488"/>
            </a:xfrm>
            <a:custGeom>
              <a:avLst/>
              <a:gdLst>
                <a:gd name="connsiteX0" fmla="*/ 989948 w 1979894"/>
                <a:gd name="connsiteY0" fmla="*/ 0 h 1977488"/>
                <a:gd name="connsiteX1" fmla="*/ 1009158 w 1979894"/>
                <a:gd name="connsiteY1" fmla="*/ 1800 h 1977488"/>
                <a:gd name="connsiteX2" fmla="*/ 1027768 w 1979894"/>
                <a:gd name="connsiteY2" fmla="*/ 6603 h 1977488"/>
                <a:gd name="connsiteX3" fmla="*/ 1045778 w 1979894"/>
                <a:gd name="connsiteY3" fmla="*/ 13807 h 1977488"/>
                <a:gd name="connsiteX4" fmla="*/ 1064388 w 1979894"/>
                <a:gd name="connsiteY4" fmla="*/ 22813 h 1977488"/>
                <a:gd name="connsiteX5" fmla="*/ 1081798 w 1979894"/>
                <a:gd name="connsiteY5" fmla="*/ 33018 h 1977488"/>
                <a:gd name="connsiteX6" fmla="*/ 1099809 w 1979894"/>
                <a:gd name="connsiteY6" fmla="*/ 43824 h 1977488"/>
                <a:gd name="connsiteX7" fmla="*/ 1117819 w 1979894"/>
                <a:gd name="connsiteY7" fmla="*/ 53430 h 1977488"/>
                <a:gd name="connsiteX8" fmla="*/ 1135827 w 1979894"/>
                <a:gd name="connsiteY8" fmla="*/ 63035 h 1977488"/>
                <a:gd name="connsiteX9" fmla="*/ 1153237 w 1979894"/>
                <a:gd name="connsiteY9" fmla="*/ 70238 h 1977488"/>
                <a:gd name="connsiteX10" fmla="*/ 1172448 w 1979894"/>
                <a:gd name="connsiteY10" fmla="*/ 75041 h 1977488"/>
                <a:gd name="connsiteX11" fmla="*/ 1191058 w 1979894"/>
                <a:gd name="connsiteY11" fmla="*/ 77442 h 1977488"/>
                <a:gd name="connsiteX12" fmla="*/ 1210869 w 1979894"/>
                <a:gd name="connsiteY12" fmla="*/ 77442 h 1977488"/>
                <a:gd name="connsiteX13" fmla="*/ 1231281 w 1979894"/>
                <a:gd name="connsiteY13" fmla="*/ 76242 h 1977488"/>
                <a:gd name="connsiteX14" fmla="*/ 1251692 w 1979894"/>
                <a:gd name="connsiteY14" fmla="*/ 73841 h 1977488"/>
                <a:gd name="connsiteX15" fmla="*/ 1272103 w 1979894"/>
                <a:gd name="connsiteY15" fmla="*/ 70839 h 1977488"/>
                <a:gd name="connsiteX16" fmla="*/ 1292514 w 1979894"/>
                <a:gd name="connsiteY16" fmla="*/ 68438 h 1977488"/>
                <a:gd name="connsiteX17" fmla="*/ 1312926 w 1979894"/>
                <a:gd name="connsiteY17" fmla="*/ 66637 h 1977488"/>
                <a:gd name="connsiteX18" fmla="*/ 1332136 w 1979894"/>
                <a:gd name="connsiteY18" fmla="*/ 67237 h 1977488"/>
                <a:gd name="connsiteX19" fmla="*/ 1350747 w 1979894"/>
                <a:gd name="connsiteY19" fmla="*/ 69638 h 1977488"/>
                <a:gd name="connsiteX20" fmla="*/ 1368757 w 1979894"/>
                <a:gd name="connsiteY20" fmla="*/ 75041 h 1977488"/>
                <a:gd name="connsiteX21" fmla="*/ 1383765 w 1979894"/>
                <a:gd name="connsiteY21" fmla="*/ 82845 h 1977488"/>
                <a:gd name="connsiteX22" fmla="*/ 1398172 w 1979894"/>
                <a:gd name="connsiteY22" fmla="*/ 93052 h 1977488"/>
                <a:gd name="connsiteX23" fmla="*/ 1410779 w 1979894"/>
                <a:gd name="connsiteY23" fmla="*/ 105058 h 1977488"/>
                <a:gd name="connsiteX24" fmla="*/ 1423387 w 1979894"/>
                <a:gd name="connsiteY24" fmla="*/ 118865 h 1977488"/>
                <a:gd name="connsiteX25" fmla="*/ 1434793 w 1979894"/>
                <a:gd name="connsiteY25" fmla="*/ 133273 h 1977488"/>
                <a:gd name="connsiteX26" fmla="*/ 1446199 w 1979894"/>
                <a:gd name="connsiteY26" fmla="*/ 148282 h 1977488"/>
                <a:gd name="connsiteX27" fmla="*/ 1457606 w 1979894"/>
                <a:gd name="connsiteY27" fmla="*/ 163290 h 1977488"/>
                <a:gd name="connsiteX28" fmla="*/ 1469012 w 1979894"/>
                <a:gd name="connsiteY28" fmla="*/ 177697 h 1977488"/>
                <a:gd name="connsiteX29" fmla="*/ 1481019 w 1979894"/>
                <a:gd name="connsiteY29" fmla="*/ 191505 h 1977488"/>
                <a:gd name="connsiteX30" fmla="*/ 1494827 w 1979894"/>
                <a:gd name="connsiteY30" fmla="*/ 203513 h 1977488"/>
                <a:gd name="connsiteX31" fmla="*/ 1508034 w 1979894"/>
                <a:gd name="connsiteY31" fmla="*/ 214318 h 1977488"/>
                <a:gd name="connsiteX32" fmla="*/ 1523042 w 1979894"/>
                <a:gd name="connsiteY32" fmla="*/ 222723 h 1977488"/>
                <a:gd name="connsiteX33" fmla="*/ 1539251 w 1979894"/>
                <a:gd name="connsiteY33" fmla="*/ 229927 h 1977488"/>
                <a:gd name="connsiteX34" fmla="*/ 1556661 w 1979894"/>
                <a:gd name="connsiteY34" fmla="*/ 235930 h 1977488"/>
                <a:gd name="connsiteX35" fmla="*/ 1574669 w 1979894"/>
                <a:gd name="connsiteY35" fmla="*/ 241333 h 1977488"/>
                <a:gd name="connsiteX36" fmla="*/ 1592680 w 1979894"/>
                <a:gd name="connsiteY36" fmla="*/ 246135 h 1977488"/>
                <a:gd name="connsiteX37" fmla="*/ 1611290 w 1979894"/>
                <a:gd name="connsiteY37" fmla="*/ 250938 h 1977488"/>
                <a:gd name="connsiteX38" fmla="*/ 1628700 w 1979894"/>
                <a:gd name="connsiteY38" fmla="*/ 256341 h 1977488"/>
                <a:gd name="connsiteX39" fmla="*/ 1646110 w 1979894"/>
                <a:gd name="connsiteY39" fmla="*/ 262344 h 1977488"/>
                <a:gd name="connsiteX40" fmla="*/ 1662318 w 1979894"/>
                <a:gd name="connsiteY40" fmla="*/ 269549 h 1977488"/>
                <a:gd name="connsiteX41" fmla="*/ 1676727 w 1979894"/>
                <a:gd name="connsiteY41" fmla="*/ 278554 h 1977488"/>
                <a:gd name="connsiteX42" fmla="*/ 1689935 w 1979894"/>
                <a:gd name="connsiteY42" fmla="*/ 289359 h 1977488"/>
                <a:gd name="connsiteX43" fmla="*/ 1700740 w 1979894"/>
                <a:gd name="connsiteY43" fmla="*/ 302566 h 1977488"/>
                <a:gd name="connsiteX44" fmla="*/ 1709745 w 1979894"/>
                <a:gd name="connsiteY44" fmla="*/ 316975 h 1977488"/>
                <a:gd name="connsiteX45" fmla="*/ 1716949 w 1979894"/>
                <a:gd name="connsiteY45" fmla="*/ 333183 h 1977488"/>
                <a:gd name="connsiteX46" fmla="*/ 1722952 w 1979894"/>
                <a:gd name="connsiteY46" fmla="*/ 350593 h 1977488"/>
                <a:gd name="connsiteX47" fmla="*/ 1728355 w 1979894"/>
                <a:gd name="connsiteY47" fmla="*/ 368003 h 1977488"/>
                <a:gd name="connsiteX48" fmla="*/ 1733158 w 1979894"/>
                <a:gd name="connsiteY48" fmla="*/ 386613 h 1977488"/>
                <a:gd name="connsiteX49" fmla="*/ 1737961 w 1979894"/>
                <a:gd name="connsiteY49" fmla="*/ 404623 h 1977488"/>
                <a:gd name="connsiteX50" fmla="*/ 1743363 w 1979894"/>
                <a:gd name="connsiteY50" fmla="*/ 422633 h 1977488"/>
                <a:gd name="connsiteX51" fmla="*/ 1749366 w 1979894"/>
                <a:gd name="connsiteY51" fmla="*/ 440042 h 1977488"/>
                <a:gd name="connsiteX52" fmla="*/ 1756571 w 1979894"/>
                <a:gd name="connsiteY52" fmla="*/ 456252 h 1977488"/>
                <a:gd name="connsiteX53" fmla="*/ 1764976 w 1979894"/>
                <a:gd name="connsiteY53" fmla="*/ 471259 h 1977488"/>
                <a:gd name="connsiteX54" fmla="*/ 1775782 w 1979894"/>
                <a:gd name="connsiteY54" fmla="*/ 484468 h 1977488"/>
                <a:gd name="connsiteX55" fmla="*/ 1787789 w 1979894"/>
                <a:gd name="connsiteY55" fmla="*/ 498275 h 1977488"/>
                <a:gd name="connsiteX56" fmla="*/ 1801596 w 1979894"/>
                <a:gd name="connsiteY56" fmla="*/ 510281 h 1977488"/>
                <a:gd name="connsiteX57" fmla="*/ 1816004 w 1979894"/>
                <a:gd name="connsiteY57" fmla="*/ 521687 h 1977488"/>
                <a:gd name="connsiteX58" fmla="*/ 1831613 w 1979894"/>
                <a:gd name="connsiteY58" fmla="*/ 533093 h 1977488"/>
                <a:gd name="connsiteX59" fmla="*/ 1846621 w 1979894"/>
                <a:gd name="connsiteY59" fmla="*/ 544499 h 1977488"/>
                <a:gd name="connsiteX60" fmla="*/ 1861029 w 1979894"/>
                <a:gd name="connsiteY60" fmla="*/ 555907 h 1977488"/>
                <a:gd name="connsiteX61" fmla="*/ 1874835 w 1979894"/>
                <a:gd name="connsiteY61" fmla="*/ 568513 h 1977488"/>
                <a:gd name="connsiteX62" fmla="*/ 1886843 w 1979894"/>
                <a:gd name="connsiteY62" fmla="*/ 581120 h 1977488"/>
                <a:gd name="connsiteX63" fmla="*/ 1897049 w 1979894"/>
                <a:gd name="connsiteY63" fmla="*/ 595528 h 1977488"/>
                <a:gd name="connsiteX64" fmla="*/ 1904853 w 1979894"/>
                <a:gd name="connsiteY64" fmla="*/ 610536 h 1977488"/>
                <a:gd name="connsiteX65" fmla="*/ 1910256 w 1979894"/>
                <a:gd name="connsiteY65" fmla="*/ 628547 h 1977488"/>
                <a:gd name="connsiteX66" fmla="*/ 1912657 w 1979894"/>
                <a:gd name="connsiteY66" fmla="*/ 647157 h 1977488"/>
                <a:gd name="connsiteX67" fmla="*/ 1913258 w 1979894"/>
                <a:gd name="connsiteY67" fmla="*/ 666367 h 1977488"/>
                <a:gd name="connsiteX68" fmla="*/ 1911456 w 1979894"/>
                <a:gd name="connsiteY68" fmla="*/ 686778 h 1977488"/>
                <a:gd name="connsiteX69" fmla="*/ 1909055 w 1979894"/>
                <a:gd name="connsiteY69" fmla="*/ 707189 h 1977488"/>
                <a:gd name="connsiteX70" fmla="*/ 1906053 w 1979894"/>
                <a:gd name="connsiteY70" fmla="*/ 727600 h 1977488"/>
                <a:gd name="connsiteX71" fmla="*/ 1903652 w 1979894"/>
                <a:gd name="connsiteY71" fmla="*/ 748012 h 1977488"/>
                <a:gd name="connsiteX72" fmla="*/ 1902452 w 1979894"/>
                <a:gd name="connsiteY72" fmla="*/ 768423 h 1977488"/>
                <a:gd name="connsiteX73" fmla="*/ 1902452 w 1979894"/>
                <a:gd name="connsiteY73" fmla="*/ 788234 h 1977488"/>
                <a:gd name="connsiteX74" fmla="*/ 1904853 w 1979894"/>
                <a:gd name="connsiteY74" fmla="*/ 806844 h 1977488"/>
                <a:gd name="connsiteX75" fmla="*/ 1909655 w 1979894"/>
                <a:gd name="connsiteY75" fmla="*/ 825454 h 1977488"/>
                <a:gd name="connsiteX76" fmla="*/ 1916859 w 1979894"/>
                <a:gd name="connsiteY76" fmla="*/ 842864 h 1977488"/>
                <a:gd name="connsiteX77" fmla="*/ 1926466 w 1979894"/>
                <a:gd name="connsiteY77" fmla="*/ 860874 h 1977488"/>
                <a:gd name="connsiteX78" fmla="*/ 1936070 w 1979894"/>
                <a:gd name="connsiteY78" fmla="*/ 878885 h 1977488"/>
                <a:gd name="connsiteX79" fmla="*/ 1946876 w 1979894"/>
                <a:gd name="connsiteY79" fmla="*/ 896893 h 1977488"/>
                <a:gd name="connsiteX80" fmla="*/ 1957082 w 1979894"/>
                <a:gd name="connsiteY80" fmla="*/ 914303 h 1977488"/>
                <a:gd name="connsiteX81" fmla="*/ 1966087 w 1979894"/>
                <a:gd name="connsiteY81" fmla="*/ 932913 h 1977488"/>
                <a:gd name="connsiteX82" fmla="*/ 1973290 w 1979894"/>
                <a:gd name="connsiteY82" fmla="*/ 950924 h 1977488"/>
                <a:gd name="connsiteX83" fmla="*/ 1978093 w 1979894"/>
                <a:gd name="connsiteY83" fmla="*/ 969534 h 1977488"/>
                <a:gd name="connsiteX84" fmla="*/ 1979894 w 1979894"/>
                <a:gd name="connsiteY84" fmla="*/ 988744 h 1977488"/>
                <a:gd name="connsiteX85" fmla="*/ 1978093 w 1979894"/>
                <a:gd name="connsiteY85" fmla="*/ 1007954 h 1977488"/>
                <a:gd name="connsiteX86" fmla="*/ 1973290 w 1979894"/>
                <a:gd name="connsiteY86" fmla="*/ 1026565 h 1977488"/>
                <a:gd name="connsiteX87" fmla="*/ 1966087 w 1979894"/>
                <a:gd name="connsiteY87" fmla="*/ 1044575 h 1977488"/>
                <a:gd name="connsiteX88" fmla="*/ 1957082 w 1979894"/>
                <a:gd name="connsiteY88" fmla="*/ 1063185 h 1977488"/>
                <a:gd name="connsiteX89" fmla="*/ 1946876 w 1979894"/>
                <a:gd name="connsiteY89" fmla="*/ 1080595 h 1977488"/>
                <a:gd name="connsiteX90" fmla="*/ 1936070 w 1979894"/>
                <a:gd name="connsiteY90" fmla="*/ 1098606 h 1977488"/>
                <a:gd name="connsiteX91" fmla="*/ 1926466 w 1979894"/>
                <a:gd name="connsiteY91" fmla="*/ 1116614 h 1977488"/>
                <a:gd name="connsiteX92" fmla="*/ 1916859 w 1979894"/>
                <a:gd name="connsiteY92" fmla="*/ 1134624 h 1977488"/>
                <a:gd name="connsiteX93" fmla="*/ 1909655 w 1979894"/>
                <a:gd name="connsiteY93" fmla="*/ 1152034 h 1977488"/>
                <a:gd name="connsiteX94" fmla="*/ 1904853 w 1979894"/>
                <a:gd name="connsiteY94" fmla="*/ 1170645 h 1977488"/>
                <a:gd name="connsiteX95" fmla="*/ 1902452 w 1979894"/>
                <a:gd name="connsiteY95" fmla="*/ 1189254 h 1977488"/>
                <a:gd name="connsiteX96" fmla="*/ 1902452 w 1979894"/>
                <a:gd name="connsiteY96" fmla="*/ 1209065 h 1977488"/>
                <a:gd name="connsiteX97" fmla="*/ 1903652 w 1979894"/>
                <a:gd name="connsiteY97" fmla="*/ 1229477 h 1977488"/>
                <a:gd name="connsiteX98" fmla="*/ 1906053 w 1979894"/>
                <a:gd name="connsiteY98" fmla="*/ 1249888 h 1977488"/>
                <a:gd name="connsiteX99" fmla="*/ 1909055 w 1979894"/>
                <a:gd name="connsiteY99" fmla="*/ 1270299 h 1977488"/>
                <a:gd name="connsiteX100" fmla="*/ 1911456 w 1979894"/>
                <a:gd name="connsiteY100" fmla="*/ 1290710 h 1977488"/>
                <a:gd name="connsiteX101" fmla="*/ 1913258 w 1979894"/>
                <a:gd name="connsiteY101" fmla="*/ 1311122 h 1977488"/>
                <a:gd name="connsiteX102" fmla="*/ 1912657 w 1979894"/>
                <a:gd name="connsiteY102" fmla="*/ 1330333 h 1977488"/>
                <a:gd name="connsiteX103" fmla="*/ 1910256 w 1979894"/>
                <a:gd name="connsiteY103" fmla="*/ 1348943 h 1977488"/>
                <a:gd name="connsiteX104" fmla="*/ 1904853 w 1979894"/>
                <a:gd name="connsiteY104" fmla="*/ 1366953 h 1977488"/>
                <a:gd name="connsiteX105" fmla="*/ 1897049 w 1979894"/>
                <a:gd name="connsiteY105" fmla="*/ 1381961 h 1977488"/>
                <a:gd name="connsiteX106" fmla="*/ 1886843 w 1979894"/>
                <a:gd name="connsiteY106" fmla="*/ 1396369 h 1977488"/>
                <a:gd name="connsiteX107" fmla="*/ 1874835 w 1979894"/>
                <a:gd name="connsiteY107" fmla="*/ 1408975 h 1977488"/>
                <a:gd name="connsiteX108" fmla="*/ 1861029 w 1979894"/>
                <a:gd name="connsiteY108" fmla="*/ 1421582 h 1977488"/>
                <a:gd name="connsiteX109" fmla="*/ 1846621 w 1979894"/>
                <a:gd name="connsiteY109" fmla="*/ 1432989 h 1977488"/>
                <a:gd name="connsiteX110" fmla="*/ 1831613 w 1979894"/>
                <a:gd name="connsiteY110" fmla="*/ 1444395 h 1977488"/>
                <a:gd name="connsiteX111" fmla="*/ 1816004 w 1979894"/>
                <a:gd name="connsiteY111" fmla="*/ 1455802 h 1977488"/>
                <a:gd name="connsiteX112" fmla="*/ 1801596 w 1979894"/>
                <a:gd name="connsiteY112" fmla="*/ 1467208 h 1977488"/>
                <a:gd name="connsiteX113" fmla="*/ 1787789 w 1979894"/>
                <a:gd name="connsiteY113" fmla="*/ 1479213 h 1977488"/>
                <a:gd name="connsiteX114" fmla="*/ 1775782 w 1979894"/>
                <a:gd name="connsiteY114" fmla="*/ 1493022 h 1977488"/>
                <a:gd name="connsiteX115" fmla="*/ 1764976 w 1979894"/>
                <a:gd name="connsiteY115" fmla="*/ 1506229 h 1977488"/>
                <a:gd name="connsiteX116" fmla="*/ 1756571 w 1979894"/>
                <a:gd name="connsiteY116" fmla="*/ 1521237 h 1977488"/>
                <a:gd name="connsiteX117" fmla="*/ 1749366 w 1979894"/>
                <a:gd name="connsiteY117" fmla="*/ 1537446 h 1977488"/>
                <a:gd name="connsiteX118" fmla="*/ 1743363 w 1979894"/>
                <a:gd name="connsiteY118" fmla="*/ 1554856 h 1977488"/>
                <a:gd name="connsiteX119" fmla="*/ 1737961 w 1979894"/>
                <a:gd name="connsiteY119" fmla="*/ 1572866 h 1977488"/>
                <a:gd name="connsiteX120" fmla="*/ 1733158 w 1979894"/>
                <a:gd name="connsiteY120" fmla="*/ 1590875 h 1977488"/>
                <a:gd name="connsiteX121" fmla="*/ 1728355 w 1979894"/>
                <a:gd name="connsiteY121" fmla="*/ 1609486 h 1977488"/>
                <a:gd name="connsiteX122" fmla="*/ 1722952 w 1979894"/>
                <a:gd name="connsiteY122" fmla="*/ 1626895 h 1977488"/>
                <a:gd name="connsiteX123" fmla="*/ 1716949 w 1979894"/>
                <a:gd name="connsiteY123" fmla="*/ 1644305 h 1977488"/>
                <a:gd name="connsiteX124" fmla="*/ 1709745 w 1979894"/>
                <a:gd name="connsiteY124" fmla="*/ 1660513 h 1977488"/>
                <a:gd name="connsiteX125" fmla="*/ 1700740 w 1979894"/>
                <a:gd name="connsiteY125" fmla="*/ 1674922 h 1977488"/>
                <a:gd name="connsiteX126" fmla="*/ 1689935 w 1979894"/>
                <a:gd name="connsiteY126" fmla="*/ 1688129 h 1977488"/>
                <a:gd name="connsiteX127" fmla="*/ 1676727 w 1979894"/>
                <a:gd name="connsiteY127" fmla="*/ 1698935 h 1977488"/>
                <a:gd name="connsiteX128" fmla="*/ 1662318 w 1979894"/>
                <a:gd name="connsiteY128" fmla="*/ 1707940 h 1977488"/>
                <a:gd name="connsiteX129" fmla="*/ 1646110 w 1979894"/>
                <a:gd name="connsiteY129" fmla="*/ 1715144 h 1977488"/>
                <a:gd name="connsiteX130" fmla="*/ 1628700 w 1979894"/>
                <a:gd name="connsiteY130" fmla="*/ 1721147 h 1977488"/>
                <a:gd name="connsiteX131" fmla="*/ 1611290 w 1979894"/>
                <a:gd name="connsiteY131" fmla="*/ 1726550 h 1977488"/>
                <a:gd name="connsiteX132" fmla="*/ 1592680 w 1979894"/>
                <a:gd name="connsiteY132" fmla="*/ 1731353 h 1977488"/>
                <a:gd name="connsiteX133" fmla="*/ 1574669 w 1979894"/>
                <a:gd name="connsiteY133" fmla="*/ 1736156 h 1977488"/>
                <a:gd name="connsiteX134" fmla="*/ 1556661 w 1979894"/>
                <a:gd name="connsiteY134" fmla="*/ 1741560 h 1977488"/>
                <a:gd name="connsiteX135" fmla="*/ 1539251 w 1979894"/>
                <a:gd name="connsiteY135" fmla="*/ 1747562 h 1977488"/>
                <a:gd name="connsiteX136" fmla="*/ 1523042 w 1979894"/>
                <a:gd name="connsiteY136" fmla="*/ 1754767 h 1977488"/>
                <a:gd name="connsiteX137" fmla="*/ 1508034 w 1979894"/>
                <a:gd name="connsiteY137" fmla="*/ 1763171 h 1977488"/>
                <a:gd name="connsiteX138" fmla="*/ 1494827 w 1979894"/>
                <a:gd name="connsiteY138" fmla="*/ 1773977 h 1977488"/>
                <a:gd name="connsiteX139" fmla="*/ 1481019 w 1979894"/>
                <a:gd name="connsiteY139" fmla="*/ 1785984 h 1977488"/>
                <a:gd name="connsiteX140" fmla="*/ 1469012 w 1979894"/>
                <a:gd name="connsiteY140" fmla="*/ 1799791 h 1977488"/>
                <a:gd name="connsiteX141" fmla="*/ 1457606 w 1979894"/>
                <a:gd name="connsiteY141" fmla="*/ 1814199 h 1977488"/>
                <a:gd name="connsiteX142" fmla="*/ 1446199 w 1979894"/>
                <a:gd name="connsiteY142" fmla="*/ 1829206 h 1977488"/>
                <a:gd name="connsiteX143" fmla="*/ 1434793 w 1979894"/>
                <a:gd name="connsiteY143" fmla="*/ 1844215 h 1977488"/>
                <a:gd name="connsiteX144" fmla="*/ 1423387 w 1979894"/>
                <a:gd name="connsiteY144" fmla="*/ 1858623 h 1977488"/>
                <a:gd name="connsiteX145" fmla="*/ 1410779 w 1979894"/>
                <a:gd name="connsiteY145" fmla="*/ 1872430 h 1977488"/>
                <a:gd name="connsiteX146" fmla="*/ 1398172 w 1979894"/>
                <a:gd name="connsiteY146" fmla="*/ 1884437 h 1977488"/>
                <a:gd name="connsiteX147" fmla="*/ 1383765 w 1979894"/>
                <a:gd name="connsiteY147" fmla="*/ 1894643 h 1977488"/>
                <a:gd name="connsiteX148" fmla="*/ 1368757 w 1979894"/>
                <a:gd name="connsiteY148" fmla="*/ 1902447 h 1977488"/>
                <a:gd name="connsiteX149" fmla="*/ 1350747 w 1979894"/>
                <a:gd name="connsiteY149" fmla="*/ 1907850 h 1977488"/>
                <a:gd name="connsiteX150" fmla="*/ 1332136 w 1979894"/>
                <a:gd name="connsiteY150" fmla="*/ 1910251 h 1977488"/>
                <a:gd name="connsiteX151" fmla="*/ 1312926 w 1979894"/>
                <a:gd name="connsiteY151" fmla="*/ 1910852 h 1977488"/>
                <a:gd name="connsiteX152" fmla="*/ 1292514 w 1979894"/>
                <a:gd name="connsiteY152" fmla="*/ 1909051 h 1977488"/>
                <a:gd name="connsiteX153" fmla="*/ 1272103 w 1979894"/>
                <a:gd name="connsiteY153" fmla="*/ 1906650 h 1977488"/>
                <a:gd name="connsiteX154" fmla="*/ 1251692 w 1979894"/>
                <a:gd name="connsiteY154" fmla="*/ 1903647 h 1977488"/>
                <a:gd name="connsiteX155" fmla="*/ 1231281 w 1979894"/>
                <a:gd name="connsiteY155" fmla="*/ 1901247 h 1977488"/>
                <a:gd name="connsiteX156" fmla="*/ 1210869 w 1979894"/>
                <a:gd name="connsiteY156" fmla="*/ 1900046 h 1977488"/>
                <a:gd name="connsiteX157" fmla="*/ 1191058 w 1979894"/>
                <a:gd name="connsiteY157" fmla="*/ 1900046 h 1977488"/>
                <a:gd name="connsiteX158" fmla="*/ 1172448 w 1979894"/>
                <a:gd name="connsiteY158" fmla="*/ 1902447 h 1977488"/>
                <a:gd name="connsiteX159" fmla="*/ 1153237 w 1979894"/>
                <a:gd name="connsiteY159" fmla="*/ 1907250 h 1977488"/>
                <a:gd name="connsiteX160" fmla="*/ 1135827 w 1979894"/>
                <a:gd name="connsiteY160" fmla="*/ 1914454 h 1977488"/>
                <a:gd name="connsiteX161" fmla="*/ 1117819 w 1979894"/>
                <a:gd name="connsiteY161" fmla="*/ 1924060 h 1977488"/>
                <a:gd name="connsiteX162" fmla="*/ 1099809 w 1979894"/>
                <a:gd name="connsiteY162" fmla="*/ 1933665 h 1977488"/>
                <a:gd name="connsiteX163" fmla="*/ 1081798 w 1979894"/>
                <a:gd name="connsiteY163" fmla="*/ 1944470 h 1977488"/>
                <a:gd name="connsiteX164" fmla="*/ 1064388 w 1979894"/>
                <a:gd name="connsiteY164" fmla="*/ 1954677 h 1977488"/>
                <a:gd name="connsiteX165" fmla="*/ 1045778 w 1979894"/>
                <a:gd name="connsiteY165" fmla="*/ 1963681 h 1977488"/>
                <a:gd name="connsiteX166" fmla="*/ 1027768 w 1979894"/>
                <a:gd name="connsiteY166" fmla="*/ 1970885 h 1977488"/>
                <a:gd name="connsiteX167" fmla="*/ 1009158 w 1979894"/>
                <a:gd name="connsiteY167" fmla="*/ 1975688 h 1977488"/>
                <a:gd name="connsiteX168" fmla="*/ 989948 w 1979894"/>
                <a:gd name="connsiteY168" fmla="*/ 1977488 h 1977488"/>
                <a:gd name="connsiteX169" fmla="*/ 970737 w 1979894"/>
                <a:gd name="connsiteY169" fmla="*/ 1975688 h 1977488"/>
                <a:gd name="connsiteX170" fmla="*/ 952126 w 1979894"/>
                <a:gd name="connsiteY170" fmla="*/ 1970885 h 1977488"/>
                <a:gd name="connsiteX171" fmla="*/ 934117 w 1979894"/>
                <a:gd name="connsiteY171" fmla="*/ 1963681 h 1977488"/>
                <a:gd name="connsiteX172" fmla="*/ 915506 w 1979894"/>
                <a:gd name="connsiteY172" fmla="*/ 1954677 h 1977488"/>
                <a:gd name="connsiteX173" fmla="*/ 898097 w 1979894"/>
                <a:gd name="connsiteY173" fmla="*/ 1944470 h 1977488"/>
                <a:gd name="connsiteX174" fmla="*/ 880087 w 1979894"/>
                <a:gd name="connsiteY174" fmla="*/ 1933665 h 1977488"/>
                <a:gd name="connsiteX175" fmla="*/ 862077 w 1979894"/>
                <a:gd name="connsiteY175" fmla="*/ 1924060 h 1977488"/>
                <a:gd name="connsiteX176" fmla="*/ 844067 w 1979894"/>
                <a:gd name="connsiteY176" fmla="*/ 1914454 h 1977488"/>
                <a:gd name="connsiteX177" fmla="*/ 826058 w 1979894"/>
                <a:gd name="connsiteY177" fmla="*/ 1907250 h 1977488"/>
                <a:gd name="connsiteX178" fmla="*/ 807447 w 1979894"/>
                <a:gd name="connsiteY178" fmla="*/ 1902447 h 1977488"/>
                <a:gd name="connsiteX179" fmla="*/ 788836 w 1979894"/>
                <a:gd name="connsiteY179" fmla="*/ 1900046 h 1977488"/>
                <a:gd name="connsiteX180" fmla="*/ 769025 w 1979894"/>
                <a:gd name="connsiteY180" fmla="*/ 1900046 h 1977488"/>
                <a:gd name="connsiteX181" fmla="*/ 748614 w 1979894"/>
                <a:gd name="connsiteY181" fmla="*/ 1901247 h 1977488"/>
                <a:gd name="connsiteX182" fmla="*/ 728203 w 1979894"/>
                <a:gd name="connsiteY182" fmla="*/ 1903647 h 1977488"/>
                <a:gd name="connsiteX183" fmla="*/ 707791 w 1979894"/>
                <a:gd name="connsiteY183" fmla="*/ 1906650 h 1977488"/>
                <a:gd name="connsiteX184" fmla="*/ 687380 w 1979894"/>
                <a:gd name="connsiteY184" fmla="*/ 1909051 h 1977488"/>
                <a:gd name="connsiteX185" fmla="*/ 666969 w 1979894"/>
                <a:gd name="connsiteY185" fmla="*/ 1910852 h 1977488"/>
                <a:gd name="connsiteX186" fmla="*/ 647759 w 1979894"/>
                <a:gd name="connsiteY186" fmla="*/ 1910251 h 1977488"/>
                <a:gd name="connsiteX187" fmla="*/ 629149 w 1979894"/>
                <a:gd name="connsiteY187" fmla="*/ 1907850 h 1977488"/>
                <a:gd name="connsiteX188" fmla="*/ 611139 w 1979894"/>
                <a:gd name="connsiteY188" fmla="*/ 1902447 h 1977488"/>
                <a:gd name="connsiteX189" fmla="*/ 596130 w 1979894"/>
                <a:gd name="connsiteY189" fmla="*/ 1894643 h 1977488"/>
                <a:gd name="connsiteX190" fmla="*/ 581722 w 1979894"/>
                <a:gd name="connsiteY190" fmla="*/ 1884437 h 1977488"/>
                <a:gd name="connsiteX191" fmla="*/ 569115 w 1979894"/>
                <a:gd name="connsiteY191" fmla="*/ 1872430 h 1977488"/>
                <a:gd name="connsiteX192" fmla="*/ 556508 w 1979894"/>
                <a:gd name="connsiteY192" fmla="*/ 1858623 h 1977488"/>
                <a:gd name="connsiteX193" fmla="*/ 545101 w 1979894"/>
                <a:gd name="connsiteY193" fmla="*/ 1844215 h 1977488"/>
                <a:gd name="connsiteX194" fmla="*/ 533695 w 1979894"/>
                <a:gd name="connsiteY194" fmla="*/ 1829206 h 1977488"/>
                <a:gd name="connsiteX195" fmla="*/ 522290 w 1979894"/>
                <a:gd name="connsiteY195" fmla="*/ 1814199 h 1977488"/>
                <a:gd name="connsiteX196" fmla="*/ 510883 w 1979894"/>
                <a:gd name="connsiteY196" fmla="*/ 1799791 h 1977488"/>
                <a:gd name="connsiteX197" fmla="*/ 498876 w 1979894"/>
                <a:gd name="connsiteY197" fmla="*/ 1785984 h 1977488"/>
                <a:gd name="connsiteX198" fmla="*/ 485069 w 1979894"/>
                <a:gd name="connsiteY198" fmla="*/ 1773977 h 1977488"/>
                <a:gd name="connsiteX199" fmla="*/ 471862 w 1979894"/>
                <a:gd name="connsiteY199" fmla="*/ 1763171 h 1977488"/>
                <a:gd name="connsiteX200" fmla="*/ 456853 w 1979894"/>
                <a:gd name="connsiteY200" fmla="*/ 1754767 h 1977488"/>
                <a:gd name="connsiteX201" fmla="*/ 440644 w 1979894"/>
                <a:gd name="connsiteY201" fmla="*/ 1747562 h 1977488"/>
                <a:gd name="connsiteX202" fmla="*/ 423235 w 1979894"/>
                <a:gd name="connsiteY202" fmla="*/ 1741560 h 1977488"/>
                <a:gd name="connsiteX203" fmla="*/ 405224 w 1979894"/>
                <a:gd name="connsiteY203" fmla="*/ 1736156 h 1977488"/>
                <a:gd name="connsiteX204" fmla="*/ 387215 w 1979894"/>
                <a:gd name="connsiteY204" fmla="*/ 1731353 h 1977488"/>
                <a:gd name="connsiteX205" fmla="*/ 368604 w 1979894"/>
                <a:gd name="connsiteY205" fmla="*/ 1726550 h 1977488"/>
                <a:gd name="connsiteX206" fmla="*/ 351195 w 1979894"/>
                <a:gd name="connsiteY206" fmla="*/ 1721147 h 1977488"/>
                <a:gd name="connsiteX207" fmla="*/ 333785 w 1979894"/>
                <a:gd name="connsiteY207" fmla="*/ 1715144 h 1977488"/>
                <a:gd name="connsiteX208" fmla="*/ 317577 w 1979894"/>
                <a:gd name="connsiteY208" fmla="*/ 1707940 h 1977488"/>
                <a:gd name="connsiteX209" fmla="*/ 303168 w 1979894"/>
                <a:gd name="connsiteY209" fmla="*/ 1698935 h 1977488"/>
                <a:gd name="connsiteX210" fmla="*/ 289961 w 1979894"/>
                <a:gd name="connsiteY210" fmla="*/ 1688129 h 1977488"/>
                <a:gd name="connsiteX211" fmla="*/ 279155 w 1979894"/>
                <a:gd name="connsiteY211" fmla="*/ 1674922 h 1977488"/>
                <a:gd name="connsiteX212" fmla="*/ 270150 w 1979894"/>
                <a:gd name="connsiteY212" fmla="*/ 1660513 h 1977488"/>
                <a:gd name="connsiteX213" fmla="*/ 262946 w 1979894"/>
                <a:gd name="connsiteY213" fmla="*/ 1644305 h 1977488"/>
                <a:gd name="connsiteX214" fmla="*/ 256943 w 1979894"/>
                <a:gd name="connsiteY214" fmla="*/ 1626895 h 1977488"/>
                <a:gd name="connsiteX215" fmla="*/ 251540 w 1979894"/>
                <a:gd name="connsiteY215" fmla="*/ 1609486 h 1977488"/>
                <a:gd name="connsiteX216" fmla="*/ 246738 w 1979894"/>
                <a:gd name="connsiteY216" fmla="*/ 1590875 h 1977488"/>
                <a:gd name="connsiteX217" fmla="*/ 241934 w 1979894"/>
                <a:gd name="connsiteY217" fmla="*/ 1572866 h 1977488"/>
                <a:gd name="connsiteX218" fmla="*/ 236531 w 1979894"/>
                <a:gd name="connsiteY218" fmla="*/ 1554856 h 1977488"/>
                <a:gd name="connsiteX219" fmla="*/ 230528 w 1979894"/>
                <a:gd name="connsiteY219" fmla="*/ 1537446 h 1977488"/>
                <a:gd name="connsiteX220" fmla="*/ 223324 w 1979894"/>
                <a:gd name="connsiteY220" fmla="*/ 1521237 h 1977488"/>
                <a:gd name="connsiteX221" fmla="*/ 214920 w 1979894"/>
                <a:gd name="connsiteY221" fmla="*/ 1506229 h 1977488"/>
                <a:gd name="connsiteX222" fmla="*/ 204114 w 1979894"/>
                <a:gd name="connsiteY222" fmla="*/ 1493022 h 1977488"/>
                <a:gd name="connsiteX223" fmla="*/ 192107 w 1979894"/>
                <a:gd name="connsiteY223" fmla="*/ 1479213 h 1977488"/>
                <a:gd name="connsiteX224" fmla="*/ 178300 w 1979894"/>
                <a:gd name="connsiteY224" fmla="*/ 1467208 h 1977488"/>
                <a:gd name="connsiteX225" fmla="*/ 163290 w 1979894"/>
                <a:gd name="connsiteY225" fmla="*/ 1455802 h 1977488"/>
                <a:gd name="connsiteX226" fmla="*/ 148283 w 1979894"/>
                <a:gd name="connsiteY226" fmla="*/ 1444395 h 1977488"/>
                <a:gd name="connsiteX227" fmla="*/ 133275 w 1979894"/>
                <a:gd name="connsiteY227" fmla="*/ 1432989 h 1977488"/>
                <a:gd name="connsiteX228" fmla="*/ 118866 w 1979894"/>
                <a:gd name="connsiteY228" fmla="*/ 1421582 h 1977488"/>
                <a:gd name="connsiteX229" fmla="*/ 105059 w 1979894"/>
                <a:gd name="connsiteY229" fmla="*/ 1408975 h 1977488"/>
                <a:gd name="connsiteX230" fmla="*/ 93052 w 1979894"/>
                <a:gd name="connsiteY230" fmla="*/ 1396369 h 1977488"/>
                <a:gd name="connsiteX231" fmla="*/ 82846 w 1979894"/>
                <a:gd name="connsiteY231" fmla="*/ 1381961 h 1977488"/>
                <a:gd name="connsiteX232" fmla="*/ 75042 w 1979894"/>
                <a:gd name="connsiteY232" fmla="*/ 1366953 h 1977488"/>
                <a:gd name="connsiteX233" fmla="*/ 69639 w 1979894"/>
                <a:gd name="connsiteY233" fmla="*/ 1348943 h 1977488"/>
                <a:gd name="connsiteX234" fmla="*/ 67238 w 1979894"/>
                <a:gd name="connsiteY234" fmla="*/ 1330333 h 1977488"/>
                <a:gd name="connsiteX235" fmla="*/ 66637 w 1979894"/>
                <a:gd name="connsiteY235" fmla="*/ 1311122 h 1977488"/>
                <a:gd name="connsiteX236" fmla="*/ 68438 w 1979894"/>
                <a:gd name="connsiteY236" fmla="*/ 1290710 h 1977488"/>
                <a:gd name="connsiteX237" fmla="*/ 70840 w 1979894"/>
                <a:gd name="connsiteY237" fmla="*/ 1270299 h 1977488"/>
                <a:gd name="connsiteX238" fmla="*/ 73841 w 1979894"/>
                <a:gd name="connsiteY238" fmla="*/ 1249888 h 1977488"/>
                <a:gd name="connsiteX239" fmla="*/ 76243 w 1979894"/>
                <a:gd name="connsiteY239" fmla="*/ 1229477 h 1977488"/>
                <a:gd name="connsiteX240" fmla="*/ 77444 w 1979894"/>
                <a:gd name="connsiteY240" fmla="*/ 1209065 h 1977488"/>
                <a:gd name="connsiteX241" fmla="*/ 77444 w 1979894"/>
                <a:gd name="connsiteY241" fmla="*/ 1189254 h 1977488"/>
                <a:gd name="connsiteX242" fmla="*/ 75042 w 1979894"/>
                <a:gd name="connsiteY242" fmla="*/ 1170645 h 1977488"/>
                <a:gd name="connsiteX243" fmla="*/ 70239 w 1979894"/>
                <a:gd name="connsiteY243" fmla="*/ 1152034 h 1977488"/>
                <a:gd name="connsiteX244" fmla="*/ 63035 w 1979894"/>
                <a:gd name="connsiteY244" fmla="*/ 1134624 h 1977488"/>
                <a:gd name="connsiteX245" fmla="*/ 54031 w 1979894"/>
                <a:gd name="connsiteY245" fmla="*/ 1116614 h 1977488"/>
                <a:gd name="connsiteX246" fmla="*/ 43824 w 1979894"/>
                <a:gd name="connsiteY246" fmla="*/ 1098606 h 1977488"/>
                <a:gd name="connsiteX247" fmla="*/ 33020 w 1979894"/>
                <a:gd name="connsiteY247" fmla="*/ 1080595 h 1977488"/>
                <a:gd name="connsiteX248" fmla="*/ 22814 w 1979894"/>
                <a:gd name="connsiteY248" fmla="*/ 1063185 h 1977488"/>
                <a:gd name="connsiteX249" fmla="*/ 13808 w 1979894"/>
                <a:gd name="connsiteY249" fmla="*/ 1044575 h 1977488"/>
                <a:gd name="connsiteX250" fmla="*/ 6604 w 1979894"/>
                <a:gd name="connsiteY250" fmla="*/ 1026565 h 1977488"/>
                <a:gd name="connsiteX251" fmla="*/ 1802 w 1979894"/>
                <a:gd name="connsiteY251" fmla="*/ 1007954 h 1977488"/>
                <a:gd name="connsiteX252" fmla="*/ 0 w 1979894"/>
                <a:gd name="connsiteY252" fmla="*/ 988744 h 1977488"/>
                <a:gd name="connsiteX253" fmla="*/ 1802 w 1979894"/>
                <a:gd name="connsiteY253" fmla="*/ 969534 h 1977488"/>
                <a:gd name="connsiteX254" fmla="*/ 6604 w 1979894"/>
                <a:gd name="connsiteY254" fmla="*/ 950924 h 1977488"/>
                <a:gd name="connsiteX255" fmla="*/ 13808 w 1979894"/>
                <a:gd name="connsiteY255" fmla="*/ 932913 h 1977488"/>
                <a:gd name="connsiteX256" fmla="*/ 22814 w 1979894"/>
                <a:gd name="connsiteY256" fmla="*/ 914303 h 1977488"/>
                <a:gd name="connsiteX257" fmla="*/ 33020 w 1979894"/>
                <a:gd name="connsiteY257" fmla="*/ 896893 h 1977488"/>
                <a:gd name="connsiteX258" fmla="*/ 43824 w 1979894"/>
                <a:gd name="connsiteY258" fmla="*/ 878885 h 1977488"/>
                <a:gd name="connsiteX259" fmla="*/ 54031 w 1979894"/>
                <a:gd name="connsiteY259" fmla="*/ 860874 h 1977488"/>
                <a:gd name="connsiteX260" fmla="*/ 63035 w 1979894"/>
                <a:gd name="connsiteY260" fmla="*/ 842864 h 1977488"/>
                <a:gd name="connsiteX261" fmla="*/ 70239 w 1979894"/>
                <a:gd name="connsiteY261" fmla="*/ 825454 h 1977488"/>
                <a:gd name="connsiteX262" fmla="*/ 75042 w 1979894"/>
                <a:gd name="connsiteY262" fmla="*/ 806844 h 1977488"/>
                <a:gd name="connsiteX263" fmla="*/ 77444 w 1979894"/>
                <a:gd name="connsiteY263" fmla="*/ 788234 h 1977488"/>
                <a:gd name="connsiteX264" fmla="*/ 77444 w 1979894"/>
                <a:gd name="connsiteY264" fmla="*/ 768423 h 1977488"/>
                <a:gd name="connsiteX265" fmla="*/ 76243 w 1979894"/>
                <a:gd name="connsiteY265" fmla="*/ 748012 h 1977488"/>
                <a:gd name="connsiteX266" fmla="*/ 73841 w 1979894"/>
                <a:gd name="connsiteY266" fmla="*/ 727600 h 1977488"/>
                <a:gd name="connsiteX267" fmla="*/ 70840 w 1979894"/>
                <a:gd name="connsiteY267" fmla="*/ 707189 h 1977488"/>
                <a:gd name="connsiteX268" fmla="*/ 68438 w 1979894"/>
                <a:gd name="connsiteY268" fmla="*/ 686778 h 1977488"/>
                <a:gd name="connsiteX269" fmla="*/ 66637 w 1979894"/>
                <a:gd name="connsiteY269" fmla="*/ 666367 h 1977488"/>
                <a:gd name="connsiteX270" fmla="*/ 67238 w 1979894"/>
                <a:gd name="connsiteY270" fmla="*/ 647157 h 1977488"/>
                <a:gd name="connsiteX271" fmla="*/ 69639 w 1979894"/>
                <a:gd name="connsiteY271" fmla="*/ 628547 h 1977488"/>
                <a:gd name="connsiteX272" fmla="*/ 75042 w 1979894"/>
                <a:gd name="connsiteY272" fmla="*/ 610536 h 1977488"/>
                <a:gd name="connsiteX273" fmla="*/ 82846 w 1979894"/>
                <a:gd name="connsiteY273" fmla="*/ 595528 h 1977488"/>
                <a:gd name="connsiteX274" fmla="*/ 93052 w 1979894"/>
                <a:gd name="connsiteY274" fmla="*/ 581120 h 1977488"/>
                <a:gd name="connsiteX275" fmla="*/ 105059 w 1979894"/>
                <a:gd name="connsiteY275" fmla="*/ 568513 h 1977488"/>
                <a:gd name="connsiteX276" fmla="*/ 118866 w 1979894"/>
                <a:gd name="connsiteY276" fmla="*/ 555907 h 1977488"/>
                <a:gd name="connsiteX277" fmla="*/ 133275 w 1979894"/>
                <a:gd name="connsiteY277" fmla="*/ 544499 h 1977488"/>
                <a:gd name="connsiteX278" fmla="*/ 148283 w 1979894"/>
                <a:gd name="connsiteY278" fmla="*/ 533093 h 1977488"/>
                <a:gd name="connsiteX279" fmla="*/ 163290 w 1979894"/>
                <a:gd name="connsiteY279" fmla="*/ 521687 h 1977488"/>
                <a:gd name="connsiteX280" fmla="*/ 178300 w 1979894"/>
                <a:gd name="connsiteY280" fmla="*/ 510281 h 1977488"/>
                <a:gd name="connsiteX281" fmla="*/ 192107 w 1979894"/>
                <a:gd name="connsiteY281" fmla="*/ 498275 h 1977488"/>
                <a:gd name="connsiteX282" fmla="*/ 204114 w 1979894"/>
                <a:gd name="connsiteY282" fmla="*/ 484468 h 1977488"/>
                <a:gd name="connsiteX283" fmla="*/ 214920 w 1979894"/>
                <a:gd name="connsiteY283" fmla="*/ 471259 h 1977488"/>
                <a:gd name="connsiteX284" fmla="*/ 223324 w 1979894"/>
                <a:gd name="connsiteY284" fmla="*/ 456252 h 1977488"/>
                <a:gd name="connsiteX285" fmla="*/ 230528 w 1979894"/>
                <a:gd name="connsiteY285" fmla="*/ 440042 h 1977488"/>
                <a:gd name="connsiteX286" fmla="*/ 236531 w 1979894"/>
                <a:gd name="connsiteY286" fmla="*/ 422633 h 1977488"/>
                <a:gd name="connsiteX287" fmla="*/ 241934 w 1979894"/>
                <a:gd name="connsiteY287" fmla="*/ 404623 h 1977488"/>
                <a:gd name="connsiteX288" fmla="*/ 246738 w 1979894"/>
                <a:gd name="connsiteY288" fmla="*/ 386613 h 1977488"/>
                <a:gd name="connsiteX289" fmla="*/ 251540 w 1979894"/>
                <a:gd name="connsiteY289" fmla="*/ 368003 h 1977488"/>
                <a:gd name="connsiteX290" fmla="*/ 256943 w 1979894"/>
                <a:gd name="connsiteY290" fmla="*/ 350593 h 1977488"/>
                <a:gd name="connsiteX291" fmla="*/ 262946 w 1979894"/>
                <a:gd name="connsiteY291" fmla="*/ 333183 h 1977488"/>
                <a:gd name="connsiteX292" fmla="*/ 270150 w 1979894"/>
                <a:gd name="connsiteY292" fmla="*/ 316975 h 1977488"/>
                <a:gd name="connsiteX293" fmla="*/ 279155 w 1979894"/>
                <a:gd name="connsiteY293" fmla="*/ 302566 h 1977488"/>
                <a:gd name="connsiteX294" fmla="*/ 289961 w 1979894"/>
                <a:gd name="connsiteY294" fmla="*/ 289359 h 1977488"/>
                <a:gd name="connsiteX295" fmla="*/ 303168 w 1979894"/>
                <a:gd name="connsiteY295" fmla="*/ 278554 h 1977488"/>
                <a:gd name="connsiteX296" fmla="*/ 317577 w 1979894"/>
                <a:gd name="connsiteY296" fmla="*/ 269549 h 1977488"/>
                <a:gd name="connsiteX297" fmla="*/ 333785 w 1979894"/>
                <a:gd name="connsiteY297" fmla="*/ 262344 h 1977488"/>
                <a:gd name="connsiteX298" fmla="*/ 351195 w 1979894"/>
                <a:gd name="connsiteY298" fmla="*/ 256341 h 1977488"/>
                <a:gd name="connsiteX299" fmla="*/ 368604 w 1979894"/>
                <a:gd name="connsiteY299" fmla="*/ 250938 h 1977488"/>
                <a:gd name="connsiteX300" fmla="*/ 387215 w 1979894"/>
                <a:gd name="connsiteY300" fmla="*/ 246135 h 1977488"/>
                <a:gd name="connsiteX301" fmla="*/ 405224 w 1979894"/>
                <a:gd name="connsiteY301" fmla="*/ 241333 h 1977488"/>
                <a:gd name="connsiteX302" fmla="*/ 423235 w 1979894"/>
                <a:gd name="connsiteY302" fmla="*/ 235930 h 1977488"/>
                <a:gd name="connsiteX303" fmla="*/ 440644 w 1979894"/>
                <a:gd name="connsiteY303" fmla="*/ 229927 h 1977488"/>
                <a:gd name="connsiteX304" fmla="*/ 456853 w 1979894"/>
                <a:gd name="connsiteY304" fmla="*/ 222723 h 1977488"/>
                <a:gd name="connsiteX305" fmla="*/ 471862 w 1979894"/>
                <a:gd name="connsiteY305" fmla="*/ 214318 h 1977488"/>
                <a:gd name="connsiteX306" fmla="*/ 485069 w 1979894"/>
                <a:gd name="connsiteY306" fmla="*/ 203513 h 1977488"/>
                <a:gd name="connsiteX307" fmla="*/ 498876 w 1979894"/>
                <a:gd name="connsiteY307" fmla="*/ 191505 h 1977488"/>
                <a:gd name="connsiteX308" fmla="*/ 510883 w 1979894"/>
                <a:gd name="connsiteY308" fmla="*/ 177697 h 1977488"/>
                <a:gd name="connsiteX309" fmla="*/ 522290 w 1979894"/>
                <a:gd name="connsiteY309" fmla="*/ 163290 h 1977488"/>
                <a:gd name="connsiteX310" fmla="*/ 533695 w 1979894"/>
                <a:gd name="connsiteY310" fmla="*/ 148282 h 1977488"/>
                <a:gd name="connsiteX311" fmla="*/ 545101 w 1979894"/>
                <a:gd name="connsiteY311" fmla="*/ 133273 h 1977488"/>
                <a:gd name="connsiteX312" fmla="*/ 556508 w 1979894"/>
                <a:gd name="connsiteY312" fmla="*/ 118865 h 1977488"/>
                <a:gd name="connsiteX313" fmla="*/ 569115 w 1979894"/>
                <a:gd name="connsiteY313" fmla="*/ 105058 h 1977488"/>
                <a:gd name="connsiteX314" fmla="*/ 581722 w 1979894"/>
                <a:gd name="connsiteY314" fmla="*/ 93052 h 1977488"/>
                <a:gd name="connsiteX315" fmla="*/ 596130 w 1979894"/>
                <a:gd name="connsiteY315" fmla="*/ 82845 h 1977488"/>
                <a:gd name="connsiteX316" fmla="*/ 611139 w 1979894"/>
                <a:gd name="connsiteY316" fmla="*/ 75041 h 1977488"/>
                <a:gd name="connsiteX317" fmla="*/ 629149 w 1979894"/>
                <a:gd name="connsiteY317" fmla="*/ 69638 h 1977488"/>
                <a:gd name="connsiteX318" fmla="*/ 647759 w 1979894"/>
                <a:gd name="connsiteY318" fmla="*/ 67237 h 1977488"/>
                <a:gd name="connsiteX319" fmla="*/ 666969 w 1979894"/>
                <a:gd name="connsiteY319" fmla="*/ 66637 h 1977488"/>
                <a:gd name="connsiteX320" fmla="*/ 687380 w 1979894"/>
                <a:gd name="connsiteY320" fmla="*/ 68438 h 1977488"/>
                <a:gd name="connsiteX321" fmla="*/ 707791 w 1979894"/>
                <a:gd name="connsiteY321" fmla="*/ 70839 h 1977488"/>
                <a:gd name="connsiteX322" fmla="*/ 728203 w 1979894"/>
                <a:gd name="connsiteY322" fmla="*/ 73841 h 1977488"/>
                <a:gd name="connsiteX323" fmla="*/ 748614 w 1979894"/>
                <a:gd name="connsiteY323" fmla="*/ 76242 h 1977488"/>
                <a:gd name="connsiteX324" fmla="*/ 769025 w 1979894"/>
                <a:gd name="connsiteY324" fmla="*/ 77442 h 1977488"/>
                <a:gd name="connsiteX325" fmla="*/ 788836 w 1979894"/>
                <a:gd name="connsiteY325" fmla="*/ 77442 h 1977488"/>
                <a:gd name="connsiteX326" fmla="*/ 807447 w 1979894"/>
                <a:gd name="connsiteY326" fmla="*/ 75041 h 1977488"/>
                <a:gd name="connsiteX327" fmla="*/ 826058 w 1979894"/>
                <a:gd name="connsiteY327" fmla="*/ 70238 h 1977488"/>
                <a:gd name="connsiteX328" fmla="*/ 844067 w 1979894"/>
                <a:gd name="connsiteY328" fmla="*/ 63035 h 1977488"/>
                <a:gd name="connsiteX329" fmla="*/ 862077 w 1979894"/>
                <a:gd name="connsiteY329" fmla="*/ 53430 h 1977488"/>
                <a:gd name="connsiteX330" fmla="*/ 880087 w 1979894"/>
                <a:gd name="connsiteY330" fmla="*/ 43824 h 1977488"/>
                <a:gd name="connsiteX331" fmla="*/ 898097 w 1979894"/>
                <a:gd name="connsiteY331" fmla="*/ 33018 h 1977488"/>
                <a:gd name="connsiteX332" fmla="*/ 915506 w 1979894"/>
                <a:gd name="connsiteY332" fmla="*/ 22813 h 1977488"/>
                <a:gd name="connsiteX333" fmla="*/ 934117 w 1979894"/>
                <a:gd name="connsiteY333" fmla="*/ 13807 h 1977488"/>
                <a:gd name="connsiteX334" fmla="*/ 952126 w 1979894"/>
                <a:gd name="connsiteY334" fmla="*/ 6603 h 1977488"/>
                <a:gd name="connsiteX335" fmla="*/ 970737 w 1979894"/>
                <a:gd name="connsiteY335" fmla="*/ 1800 h 1977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Lst>
              <a:rect l="l" t="t" r="r" b="b"/>
              <a:pathLst>
                <a:path w="1979894" h="1977488">
                  <a:moveTo>
                    <a:pt x="989948" y="0"/>
                  </a:moveTo>
                  <a:lnTo>
                    <a:pt x="1009158" y="1800"/>
                  </a:lnTo>
                  <a:lnTo>
                    <a:pt x="1027768" y="6603"/>
                  </a:lnTo>
                  <a:lnTo>
                    <a:pt x="1045778" y="13807"/>
                  </a:lnTo>
                  <a:lnTo>
                    <a:pt x="1064388" y="22813"/>
                  </a:lnTo>
                  <a:lnTo>
                    <a:pt x="1081798" y="33018"/>
                  </a:lnTo>
                  <a:lnTo>
                    <a:pt x="1099809" y="43824"/>
                  </a:lnTo>
                  <a:lnTo>
                    <a:pt x="1117819" y="53430"/>
                  </a:lnTo>
                  <a:lnTo>
                    <a:pt x="1135827" y="63035"/>
                  </a:lnTo>
                  <a:lnTo>
                    <a:pt x="1153237" y="70238"/>
                  </a:lnTo>
                  <a:lnTo>
                    <a:pt x="1172448" y="75041"/>
                  </a:lnTo>
                  <a:lnTo>
                    <a:pt x="1191058" y="77442"/>
                  </a:lnTo>
                  <a:lnTo>
                    <a:pt x="1210869" y="77442"/>
                  </a:lnTo>
                  <a:lnTo>
                    <a:pt x="1231281" y="76242"/>
                  </a:lnTo>
                  <a:lnTo>
                    <a:pt x="1251692" y="73841"/>
                  </a:lnTo>
                  <a:lnTo>
                    <a:pt x="1272103" y="70839"/>
                  </a:lnTo>
                  <a:lnTo>
                    <a:pt x="1292514" y="68438"/>
                  </a:lnTo>
                  <a:lnTo>
                    <a:pt x="1312926" y="66637"/>
                  </a:lnTo>
                  <a:lnTo>
                    <a:pt x="1332136" y="67237"/>
                  </a:lnTo>
                  <a:lnTo>
                    <a:pt x="1350747" y="69638"/>
                  </a:lnTo>
                  <a:lnTo>
                    <a:pt x="1368757" y="75041"/>
                  </a:lnTo>
                  <a:lnTo>
                    <a:pt x="1383765" y="82845"/>
                  </a:lnTo>
                  <a:lnTo>
                    <a:pt x="1398172" y="93052"/>
                  </a:lnTo>
                  <a:lnTo>
                    <a:pt x="1410779" y="105058"/>
                  </a:lnTo>
                  <a:lnTo>
                    <a:pt x="1423387" y="118865"/>
                  </a:lnTo>
                  <a:lnTo>
                    <a:pt x="1434793" y="133273"/>
                  </a:lnTo>
                  <a:lnTo>
                    <a:pt x="1446199" y="148282"/>
                  </a:lnTo>
                  <a:lnTo>
                    <a:pt x="1457606" y="163290"/>
                  </a:lnTo>
                  <a:lnTo>
                    <a:pt x="1469012" y="177697"/>
                  </a:lnTo>
                  <a:lnTo>
                    <a:pt x="1481019" y="191505"/>
                  </a:lnTo>
                  <a:lnTo>
                    <a:pt x="1494827" y="203513"/>
                  </a:lnTo>
                  <a:lnTo>
                    <a:pt x="1508034" y="214318"/>
                  </a:lnTo>
                  <a:lnTo>
                    <a:pt x="1523042" y="222723"/>
                  </a:lnTo>
                  <a:lnTo>
                    <a:pt x="1539251" y="229927"/>
                  </a:lnTo>
                  <a:lnTo>
                    <a:pt x="1556661" y="235930"/>
                  </a:lnTo>
                  <a:lnTo>
                    <a:pt x="1574669" y="241333"/>
                  </a:lnTo>
                  <a:lnTo>
                    <a:pt x="1592680" y="246135"/>
                  </a:lnTo>
                  <a:lnTo>
                    <a:pt x="1611290" y="250938"/>
                  </a:lnTo>
                  <a:lnTo>
                    <a:pt x="1628700" y="256341"/>
                  </a:lnTo>
                  <a:lnTo>
                    <a:pt x="1646110" y="262344"/>
                  </a:lnTo>
                  <a:lnTo>
                    <a:pt x="1662318" y="269549"/>
                  </a:lnTo>
                  <a:lnTo>
                    <a:pt x="1676727" y="278554"/>
                  </a:lnTo>
                  <a:lnTo>
                    <a:pt x="1689935" y="289359"/>
                  </a:lnTo>
                  <a:lnTo>
                    <a:pt x="1700740" y="302566"/>
                  </a:lnTo>
                  <a:lnTo>
                    <a:pt x="1709745" y="316975"/>
                  </a:lnTo>
                  <a:lnTo>
                    <a:pt x="1716949" y="333183"/>
                  </a:lnTo>
                  <a:lnTo>
                    <a:pt x="1722952" y="350593"/>
                  </a:lnTo>
                  <a:lnTo>
                    <a:pt x="1728355" y="368003"/>
                  </a:lnTo>
                  <a:lnTo>
                    <a:pt x="1733158" y="386613"/>
                  </a:lnTo>
                  <a:lnTo>
                    <a:pt x="1737961" y="404623"/>
                  </a:lnTo>
                  <a:lnTo>
                    <a:pt x="1743363" y="422633"/>
                  </a:lnTo>
                  <a:lnTo>
                    <a:pt x="1749366" y="440042"/>
                  </a:lnTo>
                  <a:lnTo>
                    <a:pt x="1756571" y="456252"/>
                  </a:lnTo>
                  <a:lnTo>
                    <a:pt x="1764976" y="471259"/>
                  </a:lnTo>
                  <a:lnTo>
                    <a:pt x="1775782" y="484468"/>
                  </a:lnTo>
                  <a:lnTo>
                    <a:pt x="1787789" y="498275"/>
                  </a:lnTo>
                  <a:lnTo>
                    <a:pt x="1801596" y="510281"/>
                  </a:lnTo>
                  <a:lnTo>
                    <a:pt x="1816004" y="521687"/>
                  </a:lnTo>
                  <a:lnTo>
                    <a:pt x="1831613" y="533093"/>
                  </a:lnTo>
                  <a:lnTo>
                    <a:pt x="1846621" y="544499"/>
                  </a:lnTo>
                  <a:lnTo>
                    <a:pt x="1861029" y="555907"/>
                  </a:lnTo>
                  <a:lnTo>
                    <a:pt x="1874835" y="568513"/>
                  </a:lnTo>
                  <a:lnTo>
                    <a:pt x="1886843" y="581120"/>
                  </a:lnTo>
                  <a:lnTo>
                    <a:pt x="1897049" y="595528"/>
                  </a:lnTo>
                  <a:lnTo>
                    <a:pt x="1904853" y="610536"/>
                  </a:lnTo>
                  <a:lnTo>
                    <a:pt x="1910256" y="628547"/>
                  </a:lnTo>
                  <a:lnTo>
                    <a:pt x="1912657" y="647157"/>
                  </a:lnTo>
                  <a:lnTo>
                    <a:pt x="1913258" y="666367"/>
                  </a:lnTo>
                  <a:lnTo>
                    <a:pt x="1911456" y="686778"/>
                  </a:lnTo>
                  <a:lnTo>
                    <a:pt x="1909055" y="707189"/>
                  </a:lnTo>
                  <a:lnTo>
                    <a:pt x="1906053" y="727600"/>
                  </a:lnTo>
                  <a:lnTo>
                    <a:pt x="1903652" y="748012"/>
                  </a:lnTo>
                  <a:lnTo>
                    <a:pt x="1902452" y="768423"/>
                  </a:lnTo>
                  <a:lnTo>
                    <a:pt x="1902452" y="788234"/>
                  </a:lnTo>
                  <a:lnTo>
                    <a:pt x="1904853" y="806844"/>
                  </a:lnTo>
                  <a:lnTo>
                    <a:pt x="1909655" y="825454"/>
                  </a:lnTo>
                  <a:lnTo>
                    <a:pt x="1916859" y="842864"/>
                  </a:lnTo>
                  <a:lnTo>
                    <a:pt x="1926466" y="860874"/>
                  </a:lnTo>
                  <a:lnTo>
                    <a:pt x="1936070" y="878885"/>
                  </a:lnTo>
                  <a:lnTo>
                    <a:pt x="1946876" y="896893"/>
                  </a:lnTo>
                  <a:lnTo>
                    <a:pt x="1957082" y="914303"/>
                  </a:lnTo>
                  <a:lnTo>
                    <a:pt x="1966087" y="932913"/>
                  </a:lnTo>
                  <a:lnTo>
                    <a:pt x="1973290" y="950924"/>
                  </a:lnTo>
                  <a:lnTo>
                    <a:pt x="1978093" y="969534"/>
                  </a:lnTo>
                  <a:lnTo>
                    <a:pt x="1979894" y="988744"/>
                  </a:lnTo>
                  <a:lnTo>
                    <a:pt x="1978093" y="1007954"/>
                  </a:lnTo>
                  <a:lnTo>
                    <a:pt x="1973290" y="1026565"/>
                  </a:lnTo>
                  <a:lnTo>
                    <a:pt x="1966087" y="1044575"/>
                  </a:lnTo>
                  <a:lnTo>
                    <a:pt x="1957082" y="1063185"/>
                  </a:lnTo>
                  <a:lnTo>
                    <a:pt x="1946876" y="1080595"/>
                  </a:lnTo>
                  <a:lnTo>
                    <a:pt x="1936070" y="1098606"/>
                  </a:lnTo>
                  <a:lnTo>
                    <a:pt x="1926466" y="1116614"/>
                  </a:lnTo>
                  <a:lnTo>
                    <a:pt x="1916859" y="1134624"/>
                  </a:lnTo>
                  <a:lnTo>
                    <a:pt x="1909655" y="1152034"/>
                  </a:lnTo>
                  <a:lnTo>
                    <a:pt x="1904853" y="1170645"/>
                  </a:lnTo>
                  <a:lnTo>
                    <a:pt x="1902452" y="1189254"/>
                  </a:lnTo>
                  <a:lnTo>
                    <a:pt x="1902452" y="1209065"/>
                  </a:lnTo>
                  <a:lnTo>
                    <a:pt x="1903652" y="1229477"/>
                  </a:lnTo>
                  <a:lnTo>
                    <a:pt x="1906053" y="1249888"/>
                  </a:lnTo>
                  <a:lnTo>
                    <a:pt x="1909055" y="1270299"/>
                  </a:lnTo>
                  <a:lnTo>
                    <a:pt x="1911456" y="1290710"/>
                  </a:lnTo>
                  <a:lnTo>
                    <a:pt x="1913258" y="1311122"/>
                  </a:lnTo>
                  <a:lnTo>
                    <a:pt x="1912657" y="1330333"/>
                  </a:lnTo>
                  <a:lnTo>
                    <a:pt x="1910256" y="1348943"/>
                  </a:lnTo>
                  <a:lnTo>
                    <a:pt x="1904853" y="1366953"/>
                  </a:lnTo>
                  <a:lnTo>
                    <a:pt x="1897049" y="1381961"/>
                  </a:lnTo>
                  <a:lnTo>
                    <a:pt x="1886843" y="1396369"/>
                  </a:lnTo>
                  <a:lnTo>
                    <a:pt x="1874835" y="1408975"/>
                  </a:lnTo>
                  <a:lnTo>
                    <a:pt x="1861029" y="1421582"/>
                  </a:lnTo>
                  <a:lnTo>
                    <a:pt x="1846621" y="1432989"/>
                  </a:lnTo>
                  <a:lnTo>
                    <a:pt x="1831613" y="1444395"/>
                  </a:lnTo>
                  <a:lnTo>
                    <a:pt x="1816004" y="1455802"/>
                  </a:lnTo>
                  <a:lnTo>
                    <a:pt x="1801596" y="1467208"/>
                  </a:lnTo>
                  <a:lnTo>
                    <a:pt x="1787789" y="1479213"/>
                  </a:lnTo>
                  <a:lnTo>
                    <a:pt x="1775782" y="1493022"/>
                  </a:lnTo>
                  <a:lnTo>
                    <a:pt x="1764976" y="1506229"/>
                  </a:lnTo>
                  <a:lnTo>
                    <a:pt x="1756571" y="1521237"/>
                  </a:lnTo>
                  <a:lnTo>
                    <a:pt x="1749366" y="1537446"/>
                  </a:lnTo>
                  <a:lnTo>
                    <a:pt x="1743363" y="1554856"/>
                  </a:lnTo>
                  <a:lnTo>
                    <a:pt x="1737961" y="1572866"/>
                  </a:lnTo>
                  <a:lnTo>
                    <a:pt x="1733158" y="1590875"/>
                  </a:lnTo>
                  <a:lnTo>
                    <a:pt x="1728355" y="1609486"/>
                  </a:lnTo>
                  <a:lnTo>
                    <a:pt x="1722952" y="1626895"/>
                  </a:lnTo>
                  <a:lnTo>
                    <a:pt x="1716949" y="1644305"/>
                  </a:lnTo>
                  <a:lnTo>
                    <a:pt x="1709745" y="1660513"/>
                  </a:lnTo>
                  <a:lnTo>
                    <a:pt x="1700740" y="1674922"/>
                  </a:lnTo>
                  <a:lnTo>
                    <a:pt x="1689935" y="1688129"/>
                  </a:lnTo>
                  <a:lnTo>
                    <a:pt x="1676727" y="1698935"/>
                  </a:lnTo>
                  <a:lnTo>
                    <a:pt x="1662318" y="1707940"/>
                  </a:lnTo>
                  <a:lnTo>
                    <a:pt x="1646110" y="1715144"/>
                  </a:lnTo>
                  <a:lnTo>
                    <a:pt x="1628700" y="1721147"/>
                  </a:lnTo>
                  <a:lnTo>
                    <a:pt x="1611290" y="1726550"/>
                  </a:lnTo>
                  <a:lnTo>
                    <a:pt x="1592680" y="1731353"/>
                  </a:lnTo>
                  <a:lnTo>
                    <a:pt x="1574669" y="1736156"/>
                  </a:lnTo>
                  <a:lnTo>
                    <a:pt x="1556661" y="1741560"/>
                  </a:lnTo>
                  <a:lnTo>
                    <a:pt x="1539251" y="1747562"/>
                  </a:lnTo>
                  <a:lnTo>
                    <a:pt x="1523042" y="1754767"/>
                  </a:lnTo>
                  <a:lnTo>
                    <a:pt x="1508034" y="1763171"/>
                  </a:lnTo>
                  <a:lnTo>
                    <a:pt x="1494827" y="1773977"/>
                  </a:lnTo>
                  <a:lnTo>
                    <a:pt x="1481019" y="1785984"/>
                  </a:lnTo>
                  <a:lnTo>
                    <a:pt x="1469012" y="1799791"/>
                  </a:lnTo>
                  <a:lnTo>
                    <a:pt x="1457606" y="1814199"/>
                  </a:lnTo>
                  <a:lnTo>
                    <a:pt x="1446199" y="1829206"/>
                  </a:lnTo>
                  <a:lnTo>
                    <a:pt x="1434793" y="1844215"/>
                  </a:lnTo>
                  <a:lnTo>
                    <a:pt x="1423387" y="1858623"/>
                  </a:lnTo>
                  <a:lnTo>
                    <a:pt x="1410779" y="1872430"/>
                  </a:lnTo>
                  <a:lnTo>
                    <a:pt x="1398172" y="1884437"/>
                  </a:lnTo>
                  <a:lnTo>
                    <a:pt x="1383765" y="1894643"/>
                  </a:lnTo>
                  <a:lnTo>
                    <a:pt x="1368757" y="1902447"/>
                  </a:lnTo>
                  <a:lnTo>
                    <a:pt x="1350747" y="1907850"/>
                  </a:lnTo>
                  <a:lnTo>
                    <a:pt x="1332136" y="1910251"/>
                  </a:lnTo>
                  <a:lnTo>
                    <a:pt x="1312926" y="1910852"/>
                  </a:lnTo>
                  <a:lnTo>
                    <a:pt x="1292514" y="1909051"/>
                  </a:lnTo>
                  <a:lnTo>
                    <a:pt x="1272103" y="1906650"/>
                  </a:lnTo>
                  <a:lnTo>
                    <a:pt x="1251692" y="1903647"/>
                  </a:lnTo>
                  <a:lnTo>
                    <a:pt x="1231281" y="1901247"/>
                  </a:lnTo>
                  <a:lnTo>
                    <a:pt x="1210869" y="1900046"/>
                  </a:lnTo>
                  <a:lnTo>
                    <a:pt x="1191058" y="1900046"/>
                  </a:lnTo>
                  <a:lnTo>
                    <a:pt x="1172448" y="1902447"/>
                  </a:lnTo>
                  <a:lnTo>
                    <a:pt x="1153237" y="1907250"/>
                  </a:lnTo>
                  <a:lnTo>
                    <a:pt x="1135827" y="1914454"/>
                  </a:lnTo>
                  <a:lnTo>
                    <a:pt x="1117819" y="1924060"/>
                  </a:lnTo>
                  <a:lnTo>
                    <a:pt x="1099809" y="1933665"/>
                  </a:lnTo>
                  <a:lnTo>
                    <a:pt x="1081798" y="1944470"/>
                  </a:lnTo>
                  <a:lnTo>
                    <a:pt x="1064388" y="1954677"/>
                  </a:lnTo>
                  <a:lnTo>
                    <a:pt x="1045778" y="1963681"/>
                  </a:lnTo>
                  <a:lnTo>
                    <a:pt x="1027768" y="1970885"/>
                  </a:lnTo>
                  <a:lnTo>
                    <a:pt x="1009158" y="1975688"/>
                  </a:lnTo>
                  <a:lnTo>
                    <a:pt x="989948" y="1977488"/>
                  </a:lnTo>
                  <a:lnTo>
                    <a:pt x="970737" y="1975688"/>
                  </a:lnTo>
                  <a:lnTo>
                    <a:pt x="952126" y="1970885"/>
                  </a:lnTo>
                  <a:lnTo>
                    <a:pt x="934117" y="1963681"/>
                  </a:lnTo>
                  <a:lnTo>
                    <a:pt x="915506" y="1954677"/>
                  </a:lnTo>
                  <a:lnTo>
                    <a:pt x="898097" y="1944470"/>
                  </a:lnTo>
                  <a:lnTo>
                    <a:pt x="880087" y="1933665"/>
                  </a:lnTo>
                  <a:lnTo>
                    <a:pt x="862077" y="1924060"/>
                  </a:lnTo>
                  <a:lnTo>
                    <a:pt x="844067" y="1914454"/>
                  </a:lnTo>
                  <a:lnTo>
                    <a:pt x="826058" y="1907250"/>
                  </a:lnTo>
                  <a:lnTo>
                    <a:pt x="807447" y="1902447"/>
                  </a:lnTo>
                  <a:lnTo>
                    <a:pt x="788836" y="1900046"/>
                  </a:lnTo>
                  <a:lnTo>
                    <a:pt x="769025" y="1900046"/>
                  </a:lnTo>
                  <a:lnTo>
                    <a:pt x="748614" y="1901247"/>
                  </a:lnTo>
                  <a:lnTo>
                    <a:pt x="728203" y="1903647"/>
                  </a:lnTo>
                  <a:lnTo>
                    <a:pt x="707791" y="1906650"/>
                  </a:lnTo>
                  <a:lnTo>
                    <a:pt x="687380" y="1909051"/>
                  </a:lnTo>
                  <a:lnTo>
                    <a:pt x="666969" y="1910852"/>
                  </a:lnTo>
                  <a:lnTo>
                    <a:pt x="647759" y="1910251"/>
                  </a:lnTo>
                  <a:lnTo>
                    <a:pt x="629149" y="1907850"/>
                  </a:lnTo>
                  <a:lnTo>
                    <a:pt x="611139" y="1902447"/>
                  </a:lnTo>
                  <a:lnTo>
                    <a:pt x="596130" y="1894643"/>
                  </a:lnTo>
                  <a:lnTo>
                    <a:pt x="581722" y="1884437"/>
                  </a:lnTo>
                  <a:lnTo>
                    <a:pt x="569115" y="1872430"/>
                  </a:lnTo>
                  <a:lnTo>
                    <a:pt x="556508" y="1858623"/>
                  </a:lnTo>
                  <a:lnTo>
                    <a:pt x="545101" y="1844215"/>
                  </a:lnTo>
                  <a:lnTo>
                    <a:pt x="533695" y="1829206"/>
                  </a:lnTo>
                  <a:lnTo>
                    <a:pt x="522290" y="1814199"/>
                  </a:lnTo>
                  <a:lnTo>
                    <a:pt x="510883" y="1799791"/>
                  </a:lnTo>
                  <a:lnTo>
                    <a:pt x="498876" y="1785984"/>
                  </a:lnTo>
                  <a:lnTo>
                    <a:pt x="485069" y="1773977"/>
                  </a:lnTo>
                  <a:lnTo>
                    <a:pt x="471862" y="1763171"/>
                  </a:lnTo>
                  <a:lnTo>
                    <a:pt x="456853" y="1754767"/>
                  </a:lnTo>
                  <a:lnTo>
                    <a:pt x="440644" y="1747562"/>
                  </a:lnTo>
                  <a:lnTo>
                    <a:pt x="423235" y="1741560"/>
                  </a:lnTo>
                  <a:lnTo>
                    <a:pt x="405224" y="1736156"/>
                  </a:lnTo>
                  <a:lnTo>
                    <a:pt x="387215" y="1731353"/>
                  </a:lnTo>
                  <a:lnTo>
                    <a:pt x="368604" y="1726550"/>
                  </a:lnTo>
                  <a:lnTo>
                    <a:pt x="351195" y="1721147"/>
                  </a:lnTo>
                  <a:lnTo>
                    <a:pt x="333785" y="1715144"/>
                  </a:lnTo>
                  <a:lnTo>
                    <a:pt x="317577" y="1707940"/>
                  </a:lnTo>
                  <a:lnTo>
                    <a:pt x="303168" y="1698935"/>
                  </a:lnTo>
                  <a:lnTo>
                    <a:pt x="289961" y="1688129"/>
                  </a:lnTo>
                  <a:lnTo>
                    <a:pt x="279155" y="1674922"/>
                  </a:lnTo>
                  <a:lnTo>
                    <a:pt x="270150" y="1660513"/>
                  </a:lnTo>
                  <a:lnTo>
                    <a:pt x="262946" y="1644305"/>
                  </a:lnTo>
                  <a:lnTo>
                    <a:pt x="256943" y="1626895"/>
                  </a:lnTo>
                  <a:lnTo>
                    <a:pt x="251540" y="1609486"/>
                  </a:lnTo>
                  <a:lnTo>
                    <a:pt x="246738" y="1590875"/>
                  </a:lnTo>
                  <a:lnTo>
                    <a:pt x="241934" y="1572866"/>
                  </a:lnTo>
                  <a:lnTo>
                    <a:pt x="236531" y="1554856"/>
                  </a:lnTo>
                  <a:lnTo>
                    <a:pt x="230528" y="1537446"/>
                  </a:lnTo>
                  <a:lnTo>
                    <a:pt x="223324" y="1521237"/>
                  </a:lnTo>
                  <a:lnTo>
                    <a:pt x="214920" y="1506229"/>
                  </a:lnTo>
                  <a:lnTo>
                    <a:pt x="204114" y="1493022"/>
                  </a:lnTo>
                  <a:lnTo>
                    <a:pt x="192107" y="1479213"/>
                  </a:lnTo>
                  <a:lnTo>
                    <a:pt x="178300" y="1467208"/>
                  </a:lnTo>
                  <a:lnTo>
                    <a:pt x="163290" y="1455802"/>
                  </a:lnTo>
                  <a:lnTo>
                    <a:pt x="148283" y="1444395"/>
                  </a:lnTo>
                  <a:lnTo>
                    <a:pt x="133275" y="1432989"/>
                  </a:lnTo>
                  <a:lnTo>
                    <a:pt x="118866" y="1421582"/>
                  </a:lnTo>
                  <a:lnTo>
                    <a:pt x="105059" y="1408975"/>
                  </a:lnTo>
                  <a:lnTo>
                    <a:pt x="93052" y="1396369"/>
                  </a:lnTo>
                  <a:lnTo>
                    <a:pt x="82846" y="1381961"/>
                  </a:lnTo>
                  <a:lnTo>
                    <a:pt x="75042" y="1366953"/>
                  </a:lnTo>
                  <a:lnTo>
                    <a:pt x="69639" y="1348943"/>
                  </a:lnTo>
                  <a:lnTo>
                    <a:pt x="67238" y="1330333"/>
                  </a:lnTo>
                  <a:lnTo>
                    <a:pt x="66637" y="1311122"/>
                  </a:lnTo>
                  <a:lnTo>
                    <a:pt x="68438" y="1290710"/>
                  </a:lnTo>
                  <a:lnTo>
                    <a:pt x="70840" y="1270299"/>
                  </a:lnTo>
                  <a:lnTo>
                    <a:pt x="73841" y="1249888"/>
                  </a:lnTo>
                  <a:lnTo>
                    <a:pt x="76243" y="1229477"/>
                  </a:lnTo>
                  <a:lnTo>
                    <a:pt x="77444" y="1209065"/>
                  </a:lnTo>
                  <a:lnTo>
                    <a:pt x="77444" y="1189254"/>
                  </a:lnTo>
                  <a:lnTo>
                    <a:pt x="75042" y="1170645"/>
                  </a:lnTo>
                  <a:lnTo>
                    <a:pt x="70239" y="1152034"/>
                  </a:lnTo>
                  <a:lnTo>
                    <a:pt x="63035" y="1134624"/>
                  </a:lnTo>
                  <a:lnTo>
                    <a:pt x="54031" y="1116614"/>
                  </a:lnTo>
                  <a:lnTo>
                    <a:pt x="43824" y="1098606"/>
                  </a:lnTo>
                  <a:lnTo>
                    <a:pt x="33020" y="1080595"/>
                  </a:lnTo>
                  <a:lnTo>
                    <a:pt x="22814" y="1063185"/>
                  </a:lnTo>
                  <a:lnTo>
                    <a:pt x="13808" y="1044575"/>
                  </a:lnTo>
                  <a:lnTo>
                    <a:pt x="6604" y="1026565"/>
                  </a:lnTo>
                  <a:lnTo>
                    <a:pt x="1802" y="1007954"/>
                  </a:lnTo>
                  <a:lnTo>
                    <a:pt x="0" y="988744"/>
                  </a:lnTo>
                  <a:lnTo>
                    <a:pt x="1802" y="969534"/>
                  </a:lnTo>
                  <a:lnTo>
                    <a:pt x="6604" y="950924"/>
                  </a:lnTo>
                  <a:lnTo>
                    <a:pt x="13808" y="932913"/>
                  </a:lnTo>
                  <a:lnTo>
                    <a:pt x="22814" y="914303"/>
                  </a:lnTo>
                  <a:lnTo>
                    <a:pt x="33020" y="896893"/>
                  </a:lnTo>
                  <a:lnTo>
                    <a:pt x="43824" y="878885"/>
                  </a:lnTo>
                  <a:lnTo>
                    <a:pt x="54031" y="860874"/>
                  </a:lnTo>
                  <a:lnTo>
                    <a:pt x="63035" y="842864"/>
                  </a:lnTo>
                  <a:lnTo>
                    <a:pt x="70239" y="825454"/>
                  </a:lnTo>
                  <a:lnTo>
                    <a:pt x="75042" y="806844"/>
                  </a:lnTo>
                  <a:lnTo>
                    <a:pt x="77444" y="788234"/>
                  </a:lnTo>
                  <a:lnTo>
                    <a:pt x="77444" y="768423"/>
                  </a:lnTo>
                  <a:lnTo>
                    <a:pt x="76243" y="748012"/>
                  </a:lnTo>
                  <a:lnTo>
                    <a:pt x="73841" y="727600"/>
                  </a:lnTo>
                  <a:lnTo>
                    <a:pt x="70840" y="707189"/>
                  </a:lnTo>
                  <a:lnTo>
                    <a:pt x="68438" y="686778"/>
                  </a:lnTo>
                  <a:lnTo>
                    <a:pt x="66637" y="666367"/>
                  </a:lnTo>
                  <a:lnTo>
                    <a:pt x="67238" y="647157"/>
                  </a:lnTo>
                  <a:lnTo>
                    <a:pt x="69639" y="628547"/>
                  </a:lnTo>
                  <a:lnTo>
                    <a:pt x="75042" y="610536"/>
                  </a:lnTo>
                  <a:lnTo>
                    <a:pt x="82846" y="595528"/>
                  </a:lnTo>
                  <a:lnTo>
                    <a:pt x="93052" y="581120"/>
                  </a:lnTo>
                  <a:lnTo>
                    <a:pt x="105059" y="568513"/>
                  </a:lnTo>
                  <a:lnTo>
                    <a:pt x="118866" y="555907"/>
                  </a:lnTo>
                  <a:lnTo>
                    <a:pt x="133275" y="544499"/>
                  </a:lnTo>
                  <a:lnTo>
                    <a:pt x="148283" y="533093"/>
                  </a:lnTo>
                  <a:lnTo>
                    <a:pt x="163290" y="521687"/>
                  </a:lnTo>
                  <a:lnTo>
                    <a:pt x="178300" y="510281"/>
                  </a:lnTo>
                  <a:lnTo>
                    <a:pt x="192107" y="498275"/>
                  </a:lnTo>
                  <a:lnTo>
                    <a:pt x="204114" y="484468"/>
                  </a:lnTo>
                  <a:lnTo>
                    <a:pt x="214920" y="471259"/>
                  </a:lnTo>
                  <a:lnTo>
                    <a:pt x="223324" y="456252"/>
                  </a:lnTo>
                  <a:lnTo>
                    <a:pt x="230528" y="440042"/>
                  </a:lnTo>
                  <a:lnTo>
                    <a:pt x="236531" y="422633"/>
                  </a:lnTo>
                  <a:lnTo>
                    <a:pt x="241934" y="404623"/>
                  </a:lnTo>
                  <a:lnTo>
                    <a:pt x="246738" y="386613"/>
                  </a:lnTo>
                  <a:lnTo>
                    <a:pt x="251540" y="368003"/>
                  </a:lnTo>
                  <a:lnTo>
                    <a:pt x="256943" y="350593"/>
                  </a:lnTo>
                  <a:lnTo>
                    <a:pt x="262946" y="333183"/>
                  </a:lnTo>
                  <a:lnTo>
                    <a:pt x="270150" y="316975"/>
                  </a:lnTo>
                  <a:lnTo>
                    <a:pt x="279155" y="302566"/>
                  </a:lnTo>
                  <a:lnTo>
                    <a:pt x="289961" y="289359"/>
                  </a:lnTo>
                  <a:lnTo>
                    <a:pt x="303168" y="278554"/>
                  </a:lnTo>
                  <a:lnTo>
                    <a:pt x="317577" y="269549"/>
                  </a:lnTo>
                  <a:lnTo>
                    <a:pt x="333785" y="262344"/>
                  </a:lnTo>
                  <a:lnTo>
                    <a:pt x="351195" y="256341"/>
                  </a:lnTo>
                  <a:lnTo>
                    <a:pt x="368604" y="250938"/>
                  </a:lnTo>
                  <a:lnTo>
                    <a:pt x="387215" y="246135"/>
                  </a:lnTo>
                  <a:lnTo>
                    <a:pt x="405224" y="241333"/>
                  </a:lnTo>
                  <a:lnTo>
                    <a:pt x="423235" y="235930"/>
                  </a:lnTo>
                  <a:lnTo>
                    <a:pt x="440644" y="229927"/>
                  </a:lnTo>
                  <a:lnTo>
                    <a:pt x="456853" y="222723"/>
                  </a:lnTo>
                  <a:lnTo>
                    <a:pt x="471862" y="214318"/>
                  </a:lnTo>
                  <a:lnTo>
                    <a:pt x="485069" y="203513"/>
                  </a:lnTo>
                  <a:lnTo>
                    <a:pt x="498876" y="191505"/>
                  </a:lnTo>
                  <a:lnTo>
                    <a:pt x="510883" y="177697"/>
                  </a:lnTo>
                  <a:lnTo>
                    <a:pt x="522290" y="163290"/>
                  </a:lnTo>
                  <a:lnTo>
                    <a:pt x="533695" y="148282"/>
                  </a:lnTo>
                  <a:lnTo>
                    <a:pt x="545101" y="133273"/>
                  </a:lnTo>
                  <a:lnTo>
                    <a:pt x="556508" y="118865"/>
                  </a:lnTo>
                  <a:lnTo>
                    <a:pt x="569115" y="105058"/>
                  </a:lnTo>
                  <a:lnTo>
                    <a:pt x="581722" y="93052"/>
                  </a:lnTo>
                  <a:lnTo>
                    <a:pt x="596130" y="82845"/>
                  </a:lnTo>
                  <a:lnTo>
                    <a:pt x="611139" y="75041"/>
                  </a:lnTo>
                  <a:lnTo>
                    <a:pt x="629149" y="69638"/>
                  </a:lnTo>
                  <a:lnTo>
                    <a:pt x="647759" y="67237"/>
                  </a:lnTo>
                  <a:lnTo>
                    <a:pt x="666969" y="66637"/>
                  </a:lnTo>
                  <a:lnTo>
                    <a:pt x="687380" y="68438"/>
                  </a:lnTo>
                  <a:lnTo>
                    <a:pt x="707791" y="70839"/>
                  </a:lnTo>
                  <a:lnTo>
                    <a:pt x="728203" y="73841"/>
                  </a:lnTo>
                  <a:lnTo>
                    <a:pt x="748614" y="76242"/>
                  </a:lnTo>
                  <a:lnTo>
                    <a:pt x="769025" y="77442"/>
                  </a:lnTo>
                  <a:lnTo>
                    <a:pt x="788836" y="77442"/>
                  </a:lnTo>
                  <a:lnTo>
                    <a:pt x="807447" y="75041"/>
                  </a:lnTo>
                  <a:lnTo>
                    <a:pt x="826058" y="70238"/>
                  </a:lnTo>
                  <a:lnTo>
                    <a:pt x="844067" y="63035"/>
                  </a:lnTo>
                  <a:lnTo>
                    <a:pt x="862077" y="53430"/>
                  </a:lnTo>
                  <a:lnTo>
                    <a:pt x="880087" y="43824"/>
                  </a:lnTo>
                  <a:lnTo>
                    <a:pt x="898097" y="33018"/>
                  </a:lnTo>
                  <a:lnTo>
                    <a:pt x="915506" y="22813"/>
                  </a:lnTo>
                  <a:lnTo>
                    <a:pt x="934117" y="13807"/>
                  </a:lnTo>
                  <a:lnTo>
                    <a:pt x="952126" y="6603"/>
                  </a:lnTo>
                  <a:lnTo>
                    <a:pt x="970737" y="18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8" name="Freeform: Shape 107">
              <a:extLst>
                <a:ext uri="{FF2B5EF4-FFF2-40B4-BE49-F238E27FC236}">
                  <a16:creationId xmlns:a16="http://schemas.microsoft.com/office/drawing/2014/main" id="{4078886C-0764-4B52-977A-0F8A87E792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567974" y="273933"/>
              <a:ext cx="2173946" cy="2171302"/>
            </a:xfrm>
            <a:custGeom>
              <a:avLst/>
              <a:gdLst>
                <a:gd name="connsiteX0" fmla="*/ 3095991 w 6191980"/>
                <a:gd name="connsiteY0" fmla="*/ 0 h 6184462"/>
                <a:gd name="connsiteX1" fmla="*/ 3156069 w 6191980"/>
                <a:gd name="connsiteY1" fmla="*/ 5631 h 6184462"/>
                <a:gd name="connsiteX2" fmla="*/ 3214272 w 6191980"/>
                <a:gd name="connsiteY2" fmla="*/ 20652 h 6184462"/>
                <a:gd name="connsiteX3" fmla="*/ 3270598 w 6191980"/>
                <a:gd name="connsiteY3" fmla="*/ 43182 h 6184462"/>
                <a:gd name="connsiteX4" fmla="*/ 3328798 w 6191980"/>
                <a:gd name="connsiteY4" fmla="*/ 71344 h 6184462"/>
                <a:gd name="connsiteX5" fmla="*/ 3383247 w 6191980"/>
                <a:gd name="connsiteY5" fmla="*/ 103262 h 6184462"/>
                <a:gd name="connsiteX6" fmla="*/ 3439573 w 6191980"/>
                <a:gd name="connsiteY6" fmla="*/ 137057 h 6184462"/>
                <a:gd name="connsiteX7" fmla="*/ 3495897 w 6191980"/>
                <a:gd name="connsiteY7" fmla="*/ 167096 h 6184462"/>
                <a:gd name="connsiteX8" fmla="*/ 3552221 w 6191980"/>
                <a:gd name="connsiteY8" fmla="*/ 197137 h 6184462"/>
                <a:gd name="connsiteX9" fmla="*/ 3606669 w 6191980"/>
                <a:gd name="connsiteY9" fmla="*/ 219666 h 6184462"/>
                <a:gd name="connsiteX10" fmla="*/ 3666749 w 6191980"/>
                <a:gd name="connsiteY10" fmla="*/ 234686 h 6184462"/>
                <a:gd name="connsiteX11" fmla="*/ 3724950 w 6191980"/>
                <a:gd name="connsiteY11" fmla="*/ 242197 h 6184462"/>
                <a:gd name="connsiteX12" fmla="*/ 3786907 w 6191980"/>
                <a:gd name="connsiteY12" fmla="*/ 242197 h 6184462"/>
                <a:gd name="connsiteX13" fmla="*/ 3850743 w 6191980"/>
                <a:gd name="connsiteY13" fmla="*/ 238443 h 6184462"/>
                <a:gd name="connsiteX14" fmla="*/ 3914577 w 6191980"/>
                <a:gd name="connsiteY14" fmla="*/ 230932 h 6184462"/>
                <a:gd name="connsiteX15" fmla="*/ 3978413 w 6191980"/>
                <a:gd name="connsiteY15" fmla="*/ 221545 h 6184462"/>
                <a:gd name="connsiteX16" fmla="*/ 4042247 w 6191980"/>
                <a:gd name="connsiteY16" fmla="*/ 214035 h 6184462"/>
                <a:gd name="connsiteX17" fmla="*/ 4106083 w 6191980"/>
                <a:gd name="connsiteY17" fmla="*/ 208401 h 6184462"/>
                <a:gd name="connsiteX18" fmla="*/ 4166161 w 6191980"/>
                <a:gd name="connsiteY18" fmla="*/ 210279 h 6184462"/>
                <a:gd name="connsiteX19" fmla="*/ 4224364 w 6191980"/>
                <a:gd name="connsiteY19" fmla="*/ 217789 h 6184462"/>
                <a:gd name="connsiteX20" fmla="*/ 4280690 w 6191980"/>
                <a:gd name="connsiteY20" fmla="*/ 234686 h 6184462"/>
                <a:gd name="connsiteX21" fmla="*/ 4327628 w 6191980"/>
                <a:gd name="connsiteY21" fmla="*/ 259094 h 6184462"/>
                <a:gd name="connsiteX22" fmla="*/ 4372686 w 6191980"/>
                <a:gd name="connsiteY22" fmla="*/ 291012 h 6184462"/>
                <a:gd name="connsiteX23" fmla="*/ 4412114 w 6191980"/>
                <a:gd name="connsiteY23" fmla="*/ 328561 h 6184462"/>
                <a:gd name="connsiteX24" fmla="*/ 4451542 w 6191980"/>
                <a:gd name="connsiteY24" fmla="*/ 371743 h 6184462"/>
                <a:gd name="connsiteX25" fmla="*/ 4487214 w 6191980"/>
                <a:gd name="connsiteY25" fmla="*/ 416803 h 6184462"/>
                <a:gd name="connsiteX26" fmla="*/ 4522886 w 6191980"/>
                <a:gd name="connsiteY26" fmla="*/ 463741 h 6184462"/>
                <a:gd name="connsiteX27" fmla="*/ 4558559 w 6191980"/>
                <a:gd name="connsiteY27" fmla="*/ 510678 h 6184462"/>
                <a:gd name="connsiteX28" fmla="*/ 4594231 w 6191980"/>
                <a:gd name="connsiteY28" fmla="*/ 555737 h 6184462"/>
                <a:gd name="connsiteX29" fmla="*/ 4631782 w 6191980"/>
                <a:gd name="connsiteY29" fmla="*/ 598919 h 6184462"/>
                <a:gd name="connsiteX30" fmla="*/ 4674964 w 6191980"/>
                <a:gd name="connsiteY30" fmla="*/ 636471 h 6184462"/>
                <a:gd name="connsiteX31" fmla="*/ 4716270 w 6191980"/>
                <a:gd name="connsiteY31" fmla="*/ 670266 h 6184462"/>
                <a:gd name="connsiteX32" fmla="*/ 4763206 w 6191980"/>
                <a:gd name="connsiteY32" fmla="*/ 696549 h 6184462"/>
                <a:gd name="connsiteX33" fmla="*/ 4813899 w 6191980"/>
                <a:gd name="connsiteY33" fmla="*/ 719079 h 6184462"/>
                <a:gd name="connsiteX34" fmla="*/ 4868345 w 6191980"/>
                <a:gd name="connsiteY34" fmla="*/ 737854 h 6184462"/>
                <a:gd name="connsiteX35" fmla="*/ 4924669 w 6191980"/>
                <a:gd name="connsiteY35" fmla="*/ 754751 h 6184462"/>
                <a:gd name="connsiteX36" fmla="*/ 4980995 w 6191980"/>
                <a:gd name="connsiteY36" fmla="*/ 769772 h 6184462"/>
                <a:gd name="connsiteX37" fmla="*/ 5039198 w 6191980"/>
                <a:gd name="connsiteY37" fmla="*/ 784792 h 6184462"/>
                <a:gd name="connsiteX38" fmla="*/ 5093644 w 6191980"/>
                <a:gd name="connsiteY38" fmla="*/ 801690 h 6184462"/>
                <a:gd name="connsiteX39" fmla="*/ 5148091 w 6191980"/>
                <a:gd name="connsiteY39" fmla="*/ 820464 h 6184462"/>
                <a:gd name="connsiteX40" fmla="*/ 5198784 w 6191980"/>
                <a:gd name="connsiteY40" fmla="*/ 842995 h 6184462"/>
                <a:gd name="connsiteX41" fmla="*/ 5243845 w 6191980"/>
                <a:gd name="connsiteY41" fmla="*/ 871157 h 6184462"/>
                <a:gd name="connsiteX42" fmla="*/ 5285151 w 6191980"/>
                <a:gd name="connsiteY42" fmla="*/ 904952 h 6184462"/>
                <a:gd name="connsiteX43" fmla="*/ 5318944 w 6191980"/>
                <a:gd name="connsiteY43" fmla="*/ 946257 h 6184462"/>
                <a:gd name="connsiteX44" fmla="*/ 5347108 w 6191980"/>
                <a:gd name="connsiteY44" fmla="*/ 991317 h 6184462"/>
                <a:gd name="connsiteX45" fmla="*/ 5369636 w 6191980"/>
                <a:gd name="connsiteY45" fmla="*/ 1042007 h 6184462"/>
                <a:gd name="connsiteX46" fmla="*/ 5388410 w 6191980"/>
                <a:gd name="connsiteY46" fmla="*/ 1096456 h 6184462"/>
                <a:gd name="connsiteX47" fmla="*/ 5405308 w 6191980"/>
                <a:gd name="connsiteY47" fmla="*/ 1150903 h 6184462"/>
                <a:gd name="connsiteX48" fmla="*/ 5420328 w 6191980"/>
                <a:gd name="connsiteY48" fmla="*/ 1209105 h 6184462"/>
                <a:gd name="connsiteX49" fmla="*/ 5435349 w 6191980"/>
                <a:gd name="connsiteY49" fmla="*/ 1265429 h 6184462"/>
                <a:gd name="connsiteX50" fmla="*/ 5452246 w 6191980"/>
                <a:gd name="connsiteY50" fmla="*/ 1321755 h 6184462"/>
                <a:gd name="connsiteX51" fmla="*/ 5471021 w 6191980"/>
                <a:gd name="connsiteY51" fmla="*/ 1376203 h 6184462"/>
                <a:gd name="connsiteX52" fmla="*/ 5493550 w 6191980"/>
                <a:gd name="connsiteY52" fmla="*/ 1426896 h 6184462"/>
                <a:gd name="connsiteX53" fmla="*/ 5519836 w 6191980"/>
                <a:gd name="connsiteY53" fmla="*/ 1473832 h 6184462"/>
                <a:gd name="connsiteX54" fmla="*/ 5553632 w 6191980"/>
                <a:gd name="connsiteY54" fmla="*/ 1515138 h 6184462"/>
                <a:gd name="connsiteX55" fmla="*/ 5591181 w 6191980"/>
                <a:gd name="connsiteY55" fmla="*/ 1558320 h 6184462"/>
                <a:gd name="connsiteX56" fmla="*/ 5634364 w 6191980"/>
                <a:gd name="connsiteY56" fmla="*/ 1595869 h 6184462"/>
                <a:gd name="connsiteX57" fmla="*/ 5679425 w 6191980"/>
                <a:gd name="connsiteY57" fmla="*/ 1631541 h 6184462"/>
                <a:gd name="connsiteX58" fmla="*/ 5728238 w 6191980"/>
                <a:gd name="connsiteY58" fmla="*/ 1667213 h 6184462"/>
                <a:gd name="connsiteX59" fmla="*/ 5775175 w 6191980"/>
                <a:gd name="connsiteY59" fmla="*/ 1702885 h 6184462"/>
                <a:gd name="connsiteX60" fmla="*/ 5820236 w 6191980"/>
                <a:gd name="connsiteY60" fmla="*/ 1738560 h 6184462"/>
                <a:gd name="connsiteX61" fmla="*/ 5863416 w 6191980"/>
                <a:gd name="connsiteY61" fmla="*/ 1777986 h 6184462"/>
                <a:gd name="connsiteX62" fmla="*/ 5900968 w 6191980"/>
                <a:gd name="connsiteY62" fmla="*/ 1817414 h 6184462"/>
                <a:gd name="connsiteX63" fmla="*/ 5932886 w 6191980"/>
                <a:gd name="connsiteY63" fmla="*/ 1862474 h 6184462"/>
                <a:gd name="connsiteX64" fmla="*/ 5957294 w 6191980"/>
                <a:gd name="connsiteY64" fmla="*/ 1909410 h 6184462"/>
                <a:gd name="connsiteX65" fmla="*/ 5974191 w 6191980"/>
                <a:gd name="connsiteY65" fmla="*/ 1965736 h 6184462"/>
                <a:gd name="connsiteX66" fmla="*/ 5981700 w 6191980"/>
                <a:gd name="connsiteY66" fmla="*/ 2023938 h 6184462"/>
                <a:gd name="connsiteX67" fmla="*/ 5983578 w 6191980"/>
                <a:gd name="connsiteY67" fmla="*/ 2084018 h 6184462"/>
                <a:gd name="connsiteX68" fmla="*/ 5977945 w 6191980"/>
                <a:gd name="connsiteY68" fmla="*/ 2147852 h 6184462"/>
                <a:gd name="connsiteX69" fmla="*/ 5970435 w 6191980"/>
                <a:gd name="connsiteY69" fmla="*/ 2211686 h 6184462"/>
                <a:gd name="connsiteX70" fmla="*/ 5961048 w 6191980"/>
                <a:gd name="connsiteY70" fmla="*/ 2275522 h 6184462"/>
                <a:gd name="connsiteX71" fmla="*/ 5953538 w 6191980"/>
                <a:gd name="connsiteY71" fmla="*/ 2339356 h 6184462"/>
                <a:gd name="connsiteX72" fmla="*/ 5949784 w 6191980"/>
                <a:gd name="connsiteY72" fmla="*/ 2403192 h 6184462"/>
                <a:gd name="connsiteX73" fmla="*/ 5949784 w 6191980"/>
                <a:gd name="connsiteY73" fmla="*/ 2465149 h 6184462"/>
                <a:gd name="connsiteX74" fmla="*/ 5957294 w 6191980"/>
                <a:gd name="connsiteY74" fmla="*/ 2523350 h 6184462"/>
                <a:gd name="connsiteX75" fmla="*/ 5972312 w 6191980"/>
                <a:gd name="connsiteY75" fmla="*/ 2581552 h 6184462"/>
                <a:gd name="connsiteX76" fmla="*/ 5994843 w 6191980"/>
                <a:gd name="connsiteY76" fmla="*/ 2636001 h 6184462"/>
                <a:gd name="connsiteX77" fmla="*/ 6024884 w 6191980"/>
                <a:gd name="connsiteY77" fmla="*/ 2692325 h 6184462"/>
                <a:gd name="connsiteX78" fmla="*/ 6054922 w 6191980"/>
                <a:gd name="connsiteY78" fmla="*/ 2748651 h 6184462"/>
                <a:gd name="connsiteX79" fmla="*/ 6088718 w 6191980"/>
                <a:gd name="connsiteY79" fmla="*/ 2804974 h 6184462"/>
                <a:gd name="connsiteX80" fmla="*/ 6120634 w 6191980"/>
                <a:gd name="connsiteY80" fmla="*/ 2859423 h 6184462"/>
                <a:gd name="connsiteX81" fmla="*/ 6148798 w 6191980"/>
                <a:gd name="connsiteY81" fmla="*/ 2917624 h 6184462"/>
                <a:gd name="connsiteX82" fmla="*/ 6171326 w 6191980"/>
                <a:gd name="connsiteY82" fmla="*/ 2973950 h 6184462"/>
                <a:gd name="connsiteX83" fmla="*/ 6186347 w 6191980"/>
                <a:gd name="connsiteY83" fmla="*/ 3032152 h 6184462"/>
                <a:gd name="connsiteX84" fmla="*/ 6191980 w 6191980"/>
                <a:gd name="connsiteY84" fmla="*/ 3092230 h 6184462"/>
                <a:gd name="connsiteX85" fmla="*/ 6186347 w 6191980"/>
                <a:gd name="connsiteY85" fmla="*/ 3152310 h 6184462"/>
                <a:gd name="connsiteX86" fmla="*/ 6171326 w 6191980"/>
                <a:gd name="connsiteY86" fmla="*/ 3210513 h 6184462"/>
                <a:gd name="connsiteX87" fmla="*/ 6148798 w 6191980"/>
                <a:gd name="connsiteY87" fmla="*/ 3266839 h 6184462"/>
                <a:gd name="connsiteX88" fmla="*/ 6120634 w 6191980"/>
                <a:gd name="connsiteY88" fmla="*/ 3325039 h 6184462"/>
                <a:gd name="connsiteX89" fmla="*/ 6088718 w 6191980"/>
                <a:gd name="connsiteY89" fmla="*/ 3379488 h 6184462"/>
                <a:gd name="connsiteX90" fmla="*/ 6054922 w 6191980"/>
                <a:gd name="connsiteY90" fmla="*/ 3435814 h 6184462"/>
                <a:gd name="connsiteX91" fmla="*/ 6024884 w 6191980"/>
                <a:gd name="connsiteY91" fmla="*/ 3492137 h 6184462"/>
                <a:gd name="connsiteX92" fmla="*/ 5994843 w 6191980"/>
                <a:gd name="connsiteY92" fmla="*/ 3548461 h 6184462"/>
                <a:gd name="connsiteX93" fmla="*/ 5972312 w 6191980"/>
                <a:gd name="connsiteY93" fmla="*/ 3602910 h 6184462"/>
                <a:gd name="connsiteX94" fmla="*/ 5957294 w 6191980"/>
                <a:gd name="connsiteY94" fmla="*/ 3661113 h 6184462"/>
                <a:gd name="connsiteX95" fmla="*/ 5949784 w 6191980"/>
                <a:gd name="connsiteY95" fmla="*/ 3719313 h 6184462"/>
                <a:gd name="connsiteX96" fmla="*/ 5949784 w 6191980"/>
                <a:gd name="connsiteY96" fmla="*/ 3781272 h 6184462"/>
                <a:gd name="connsiteX97" fmla="*/ 5953538 w 6191980"/>
                <a:gd name="connsiteY97" fmla="*/ 3845106 h 6184462"/>
                <a:gd name="connsiteX98" fmla="*/ 5961048 w 6191980"/>
                <a:gd name="connsiteY98" fmla="*/ 3908940 h 6184462"/>
                <a:gd name="connsiteX99" fmla="*/ 5970435 w 6191980"/>
                <a:gd name="connsiteY99" fmla="*/ 3972776 h 6184462"/>
                <a:gd name="connsiteX100" fmla="*/ 5977945 w 6191980"/>
                <a:gd name="connsiteY100" fmla="*/ 4036610 h 6184462"/>
                <a:gd name="connsiteX101" fmla="*/ 5983578 w 6191980"/>
                <a:gd name="connsiteY101" fmla="*/ 4100444 h 6184462"/>
                <a:gd name="connsiteX102" fmla="*/ 5981700 w 6191980"/>
                <a:gd name="connsiteY102" fmla="*/ 4160526 h 6184462"/>
                <a:gd name="connsiteX103" fmla="*/ 5974191 w 6191980"/>
                <a:gd name="connsiteY103" fmla="*/ 4218729 h 6184462"/>
                <a:gd name="connsiteX104" fmla="*/ 5957294 w 6191980"/>
                <a:gd name="connsiteY104" fmla="*/ 4275053 h 6184462"/>
                <a:gd name="connsiteX105" fmla="*/ 5932886 w 6191980"/>
                <a:gd name="connsiteY105" fmla="*/ 4321989 h 6184462"/>
                <a:gd name="connsiteX106" fmla="*/ 5900968 w 6191980"/>
                <a:gd name="connsiteY106" fmla="*/ 4367050 h 6184462"/>
                <a:gd name="connsiteX107" fmla="*/ 5863416 w 6191980"/>
                <a:gd name="connsiteY107" fmla="*/ 4406477 h 6184462"/>
                <a:gd name="connsiteX108" fmla="*/ 5820236 w 6191980"/>
                <a:gd name="connsiteY108" fmla="*/ 4445903 h 6184462"/>
                <a:gd name="connsiteX109" fmla="*/ 5775175 w 6191980"/>
                <a:gd name="connsiteY109" fmla="*/ 4481577 h 6184462"/>
                <a:gd name="connsiteX110" fmla="*/ 5728238 w 6191980"/>
                <a:gd name="connsiteY110" fmla="*/ 4517249 h 6184462"/>
                <a:gd name="connsiteX111" fmla="*/ 5679425 w 6191980"/>
                <a:gd name="connsiteY111" fmla="*/ 4552921 h 6184462"/>
                <a:gd name="connsiteX112" fmla="*/ 5634364 w 6191980"/>
                <a:gd name="connsiteY112" fmla="*/ 4588593 h 6184462"/>
                <a:gd name="connsiteX113" fmla="*/ 5591181 w 6191980"/>
                <a:gd name="connsiteY113" fmla="*/ 4626142 h 6184462"/>
                <a:gd name="connsiteX114" fmla="*/ 5553632 w 6191980"/>
                <a:gd name="connsiteY114" fmla="*/ 4669325 h 6184462"/>
                <a:gd name="connsiteX115" fmla="*/ 5519836 w 6191980"/>
                <a:gd name="connsiteY115" fmla="*/ 4710630 h 6184462"/>
                <a:gd name="connsiteX116" fmla="*/ 5493550 w 6191980"/>
                <a:gd name="connsiteY116" fmla="*/ 4757566 h 6184462"/>
                <a:gd name="connsiteX117" fmla="*/ 5471021 w 6191980"/>
                <a:gd name="connsiteY117" fmla="*/ 4808259 h 6184462"/>
                <a:gd name="connsiteX118" fmla="*/ 5452246 w 6191980"/>
                <a:gd name="connsiteY118" fmla="*/ 4862708 h 6184462"/>
                <a:gd name="connsiteX119" fmla="*/ 5435349 w 6191980"/>
                <a:gd name="connsiteY119" fmla="*/ 4919033 h 6184462"/>
                <a:gd name="connsiteX120" fmla="*/ 5420328 w 6191980"/>
                <a:gd name="connsiteY120" fmla="*/ 4975357 h 6184462"/>
                <a:gd name="connsiteX121" fmla="*/ 5405308 w 6191980"/>
                <a:gd name="connsiteY121" fmla="*/ 5033560 h 6184462"/>
                <a:gd name="connsiteX122" fmla="*/ 5388410 w 6191980"/>
                <a:gd name="connsiteY122" fmla="*/ 5088007 h 6184462"/>
                <a:gd name="connsiteX123" fmla="*/ 5369636 w 6191980"/>
                <a:gd name="connsiteY123" fmla="*/ 5142453 h 6184462"/>
                <a:gd name="connsiteX124" fmla="*/ 5347108 w 6191980"/>
                <a:gd name="connsiteY124" fmla="*/ 5193146 h 6184462"/>
                <a:gd name="connsiteX125" fmla="*/ 5318944 w 6191980"/>
                <a:gd name="connsiteY125" fmla="*/ 5238207 h 6184462"/>
                <a:gd name="connsiteX126" fmla="*/ 5285151 w 6191980"/>
                <a:gd name="connsiteY126" fmla="*/ 5279510 h 6184462"/>
                <a:gd name="connsiteX127" fmla="*/ 5243845 w 6191980"/>
                <a:gd name="connsiteY127" fmla="*/ 5313305 h 6184462"/>
                <a:gd name="connsiteX128" fmla="*/ 5198784 w 6191980"/>
                <a:gd name="connsiteY128" fmla="*/ 5341467 h 6184462"/>
                <a:gd name="connsiteX129" fmla="*/ 5148091 w 6191980"/>
                <a:gd name="connsiteY129" fmla="*/ 5363998 h 6184462"/>
                <a:gd name="connsiteX130" fmla="*/ 5093644 w 6191980"/>
                <a:gd name="connsiteY130" fmla="*/ 5382773 h 6184462"/>
                <a:gd name="connsiteX131" fmla="*/ 5039198 w 6191980"/>
                <a:gd name="connsiteY131" fmla="*/ 5399670 h 6184462"/>
                <a:gd name="connsiteX132" fmla="*/ 4980995 w 6191980"/>
                <a:gd name="connsiteY132" fmla="*/ 5414691 h 6184462"/>
                <a:gd name="connsiteX133" fmla="*/ 4924669 w 6191980"/>
                <a:gd name="connsiteY133" fmla="*/ 5429711 h 6184462"/>
                <a:gd name="connsiteX134" fmla="*/ 4868345 w 6191980"/>
                <a:gd name="connsiteY134" fmla="*/ 5446609 h 6184462"/>
                <a:gd name="connsiteX135" fmla="*/ 4813899 w 6191980"/>
                <a:gd name="connsiteY135" fmla="*/ 5465383 h 6184462"/>
                <a:gd name="connsiteX136" fmla="*/ 4763206 w 6191980"/>
                <a:gd name="connsiteY136" fmla="*/ 5487914 h 6184462"/>
                <a:gd name="connsiteX137" fmla="*/ 4716270 w 6191980"/>
                <a:gd name="connsiteY137" fmla="*/ 5514197 h 6184462"/>
                <a:gd name="connsiteX138" fmla="*/ 4674964 w 6191980"/>
                <a:gd name="connsiteY138" fmla="*/ 5547992 h 6184462"/>
                <a:gd name="connsiteX139" fmla="*/ 4631782 w 6191980"/>
                <a:gd name="connsiteY139" fmla="*/ 5585543 h 6184462"/>
                <a:gd name="connsiteX140" fmla="*/ 4594231 w 6191980"/>
                <a:gd name="connsiteY140" fmla="*/ 5628725 h 6184462"/>
                <a:gd name="connsiteX141" fmla="*/ 4558559 w 6191980"/>
                <a:gd name="connsiteY141" fmla="*/ 5673785 h 6184462"/>
                <a:gd name="connsiteX142" fmla="*/ 4522886 w 6191980"/>
                <a:gd name="connsiteY142" fmla="*/ 5720721 h 6184462"/>
                <a:gd name="connsiteX143" fmla="*/ 4487214 w 6191980"/>
                <a:gd name="connsiteY143" fmla="*/ 5767659 h 6184462"/>
                <a:gd name="connsiteX144" fmla="*/ 4451542 w 6191980"/>
                <a:gd name="connsiteY144" fmla="*/ 5812719 h 6184462"/>
                <a:gd name="connsiteX145" fmla="*/ 4412114 w 6191980"/>
                <a:gd name="connsiteY145" fmla="*/ 5855901 h 6184462"/>
                <a:gd name="connsiteX146" fmla="*/ 4372686 w 6191980"/>
                <a:gd name="connsiteY146" fmla="*/ 5893450 h 6184462"/>
                <a:gd name="connsiteX147" fmla="*/ 4327628 w 6191980"/>
                <a:gd name="connsiteY147" fmla="*/ 5925368 h 6184462"/>
                <a:gd name="connsiteX148" fmla="*/ 4280690 w 6191980"/>
                <a:gd name="connsiteY148" fmla="*/ 5949776 h 6184462"/>
                <a:gd name="connsiteX149" fmla="*/ 4224364 w 6191980"/>
                <a:gd name="connsiteY149" fmla="*/ 5966674 h 6184462"/>
                <a:gd name="connsiteX150" fmla="*/ 4166161 w 6191980"/>
                <a:gd name="connsiteY150" fmla="*/ 5974184 h 6184462"/>
                <a:gd name="connsiteX151" fmla="*/ 4106083 w 6191980"/>
                <a:gd name="connsiteY151" fmla="*/ 5976061 h 6184462"/>
                <a:gd name="connsiteX152" fmla="*/ 4042247 w 6191980"/>
                <a:gd name="connsiteY152" fmla="*/ 5970428 h 6184462"/>
                <a:gd name="connsiteX153" fmla="*/ 3978413 w 6191980"/>
                <a:gd name="connsiteY153" fmla="*/ 5962919 h 6184462"/>
                <a:gd name="connsiteX154" fmla="*/ 3914577 w 6191980"/>
                <a:gd name="connsiteY154" fmla="*/ 5953530 h 6184462"/>
                <a:gd name="connsiteX155" fmla="*/ 3850743 w 6191980"/>
                <a:gd name="connsiteY155" fmla="*/ 5946022 h 6184462"/>
                <a:gd name="connsiteX156" fmla="*/ 3786907 w 6191980"/>
                <a:gd name="connsiteY156" fmla="*/ 5942266 h 6184462"/>
                <a:gd name="connsiteX157" fmla="*/ 3724950 w 6191980"/>
                <a:gd name="connsiteY157" fmla="*/ 5942266 h 6184462"/>
                <a:gd name="connsiteX158" fmla="*/ 3666749 w 6191980"/>
                <a:gd name="connsiteY158" fmla="*/ 5949776 h 6184462"/>
                <a:gd name="connsiteX159" fmla="*/ 3606669 w 6191980"/>
                <a:gd name="connsiteY159" fmla="*/ 5964797 h 6184462"/>
                <a:gd name="connsiteX160" fmla="*/ 3552221 w 6191980"/>
                <a:gd name="connsiteY160" fmla="*/ 5987325 h 6184462"/>
                <a:gd name="connsiteX161" fmla="*/ 3495897 w 6191980"/>
                <a:gd name="connsiteY161" fmla="*/ 6017366 h 6184462"/>
                <a:gd name="connsiteX162" fmla="*/ 3439573 w 6191980"/>
                <a:gd name="connsiteY162" fmla="*/ 6047407 h 6184462"/>
                <a:gd name="connsiteX163" fmla="*/ 3383247 w 6191980"/>
                <a:gd name="connsiteY163" fmla="*/ 6081200 h 6184462"/>
                <a:gd name="connsiteX164" fmla="*/ 3328798 w 6191980"/>
                <a:gd name="connsiteY164" fmla="*/ 6113118 h 6184462"/>
                <a:gd name="connsiteX165" fmla="*/ 3270598 w 6191980"/>
                <a:gd name="connsiteY165" fmla="*/ 6141280 h 6184462"/>
                <a:gd name="connsiteX166" fmla="*/ 3214272 w 6191980"/>
                <a:gd name="connsiteY166" fmla="*/ 6163811 h 6184462"/>
                <a:gd name="connsiteX167" fmla="*/ 3156069 w 6191980"/>
                <a:gd name="connsiteY167" fmla="*/ 6178831 h 6184462"/>
                <a:gd name="connsiteX168" fmla="*/ 3095991 w 6191980"/>
                <a:gd name="connsiteY168" fmla="*/ 6184462 h 6184462"/>
                <a:gd name="connsiteX169" fmla="*/ 3035911 w 6191980"/>
                <a:gd name="connsiteY169" fmla="*/ 6178831 h 6184462"/>
                <a:gd name="connsiteX170" fmla="*/ 2977708 w 6191980"/>
                <a:gd name="connsiteY170" fmla="*/ 6163811 h 6184462"/>
                <a:gd name="connsiteX171" fmla="*/ 2921385 w 6191980"/>
                <a:gd name="connsiteY171" fmla="*/ 6141280 h 6184462"/>
                <a:gd name="connsiteX172" fmla="*/ 2863182 w 6191980"/>
                <a:gd name="connsiteY172" fmla="*/ 6113118 h 6184462"/>
                <a:gd name="connsiteX173" fmla="*/ 2808733 w 6191980"/>
                <a:gd name="connsiteY173" fmla="*/ 6081200 h 6184462"/>
                <a:gd name="connsiteX174" fmla="*/ 2752409 w 6191980"/>
                <a:gd name="connsiteY174" fmla="*/ 6047407 h 6184462"/>
                <a:gd name="connsiteX175" fmla="*/ 2696083 w 6191980"/>
                <a:gd name="connsiteY175" fmla="*/ 6017366 h 6184462"/>
                <a:gd name="connsiteX176" fmla="*/ 2639760 w 6191980"/>
                <a:gd name="connsiteY176" fmla="*/ 5987325 h 6184462"/>
                <a:gd name="connsiteX177" fmla="*/ 2583436 w 6191980"/>
                <a:gd name="connsiteY177" fmla="*/ 5964797 h 6184462"/>
                <a:gd name="connsiteX178" fmla="*/ 2525233 w 6191980"/>
                <a:gd name="connsiteY178" fmla="*/ 5949776 h 6184462"/>
                <a:gd name="connsiteX179" fmla="*/ 2467030 w 6191980"/>
                <a:gd name="connsiteY179" fmla="*/ 5942266 h 6184462"/>
                <a:gd name="connsiteX180" fmla="*/ 2405071 w 6191980"/>
                <a:gd name="connsiteY180" fmla="*/ 5942266 h 6184462"/>
                <a:gd name="connsiteX181" fmla="*/ 2341237 w 6191980"/>
                <a:gd name="connsiteY181" fmla="*/ 5946022 h 6184462"/>
                <a:gd name="connsiteX182" fmla="*/ 2277403 w 6191980"/>
                <a:gd name="connsiteY182" fmla="*/ 5953530 h 6184462"/>
                <a:gd name="connsiteX183" fmla="*/ 2213567 w 6191980"/>
                <a:gd name="connsiteY183" fmla="*/ 5962919 h 6184462"/>
                <a:gd name="connsiteX184" fmla="*/ 2149731 w 6191980"/>
                <a:gd name="connsiteY184" fmla="*/ 5970428 h 6184462"/>
                <a:gd name="connsiteX185" fmla="*/ 2085897 w 6191980"/>
                <a:gd name="connsiteY185" fmla="*/ 5976061 h 6184462"/>
                <a:gd name="connsiteX186" fmla="*/ 2025819 w 6191980"/>
                <a:gd name="connsiteY186" fmla="*/ 5974184 h 6184462"/>
                <a:gd name="connsiteX187" fmla="*/ 1967617 w 6191980"/>
                <a:gd name="connsiteY187" fmla="*/ 5966674 h 6184462"/>
                <a:gd name="connsiteX188" fmla="*/ 1911291 w 6191980"/>
                <a:gd name="connsiteY188" fmla="*/ 5949776 h 6184462"/>
                <a:gd name="connsiteX189" fmla="*/ 1864354 w 6191980"/>
                <a:gd name="connsiteY189" fmla="*/ 5925368 h 6184462"/>
                <a:gd name="connsiteX190" fmla="*/ 1819293 w 6191980"/>
                <a:gd name="connsiteY190" fmla="*/ 5893450 h 6184462"/>
                <a:gd name="connsiteX191" fmla="*/ 1779867 w 6191980"/>
                <a:gd name="connsiteY191" fmla="*/ 5855901 h 6184462"/>
                <a:gd name="connsiteX192" fmla="*/ 1740438 w 6191980"/>
                <a:gd name="connsiteY192" fmla="*/ 5812719 h 6184462"/>
                <a:gd name="connsiteX193" fmla="*/ 1704766 w 6191980"/>
                <a:gd name="connsiteY193" fmla="*/ 5767659 h 6184462"/>
                <a:gd name="connsiteX194" fmla="*/ 1669094 w 6191980"/>
                <a:gd name="connsiteY194" fmla="*/ 5720721 h 6184462"/>
                <a:gd name="connsiteX195" fmla="*/ 1633422 w 6191980"/>
                <a:gd name="connsiteY195" fmla="*/ 5673785 h 6184462"/>
                <a:gd name="connsiteX196" fmla="*/ 1597750 w 6191980"/>
                <a:gd name="connsiteY196" fmla="*/ 5628725 h 6184462"/>
                <a:gd name="connsiteX197" fmla="*/ 1560199 w 6191980"/>
                <a:gd name="connsiteY197" fmla="*/ 5585543 h 6184462"/>
                <a:gd name="connsiteX198" fmla="*/ 1517016 w 6191980"/>
                <a:gd name="connsiteY198" fmla="*/ 5547992 h 6184462"/>
                <a:gd name="connsiteX199" fmla="*/ 1475711 w 6191980"/>
                <a:gd name="connsiteY199" fmla="*/ 5514197 h 6184462"/>
                <a:gd name="connsiteX200" fmla="*/ 1428774 w 6191980"/>
                <a:gd name="connsiteY200" fmla="*/ 5487914 h 6184462"/>
                <a:gd name="connsiteX201" fmla="*/ 1378082 w 6191980"/>
                <a:gd name="connsiteY201" fmla="*/ 5465383 h 6184462"/>
                <a:gd name="connsiteX202" fmla="*/ 1323635 w 6191980"/>
                <a:gd name="connsiteY202" fmla="*/ 5446609 h 6184462"/>
                <a:gd name="connsiteX203" fmla="*/ 1267309 w 6191980"/>
                <a:gd name="connsiteY203" fmla="*/ 5429711 h 6184462"/>
                <a:gd name="connsiteX204" fmla="*/ 1210986 w 6191980"/>
                <a:gd name="connsiteY204" fmla="*/ 5414691 h 6184462"/>
                <a:gd name="connsiteX205" fmla="*/ 1152783 w 6191980"/>
                <a:gd name="connsiteY205" fmla="*/ 5399670 h 6184462"/>
                <a:gd name="connsiteX206" fmla="*/ 1098336 w 6191980"/>
                <a:gd name="connsiteY206" fmla="*/ 5382773 h 6184462"/>
                <a:gd name="connsiteX207" fmla="*/ 1043887 w 6191980"/>
                <a:gd name="connsiteY207" fmla="*/ 5363998 h 6184462"/>
                <a:gd name="connsiteX208" fmla="*/ 993197 w 6191980"/>
                <a:gd name="connsiteY208" fmla="*/ 5341467 h 6184462"/>
                <a:gd name="connsiteX209" fmla="*/ 948135 w 6191980"/>
                <a:gd name="connsiteY209" fmla="*/ 5313305 h 6184462"/>
                <a:gd name="connsiteX210" fmla="*/ 906830 w 6191980"/>
                <a:gd name="connsiteY210" fmla="*/ 5279510 h 6184462"/>
                <a:gd name="connsiteX211" fmla="*/ 873037 w 6191980"/>
                <a:gd name="connsiteY211" fmla="*/ 5238207 h 6184462"/>
                <a:gd name="connsiteX212" fmla="*/ 844875 w 6191980"/>
                <a:gd name="connsiteY212" fmla="*/ 5193146 h 6184462"/>
                <a:gd name="connsiteX213" fmla="*/ 822344 w 6191980"/>
                <a:gd name="connsiteY213" fmla="*/ 5142453 h 6184462"/>
                <a:gd name="connsiteX214" fmla="*/ 803570 w 6191980"/>
                <a:gd name="connsiteY214" fmla="*/ 5088007 h 6184462"/>
                <a:gd name="connsiteX215" fmla="*/ 786672 w 6191980"/>
                <a:gd name="connsiteY215" fmla="*/ 5033560 h 6184462"/>
                <a:gd name="connsiteX216" fmla="*/ 771652 w 6191980"/>
                <a:gd name="connsiteY216" fmla="*/ 4975357 h 6184462"/>
                <a:gd name="connsiteX217" fmla="*/ 756631 w 6191980"/>
                <a:gd name="connsiteY217" fmla="*/ 4919033 h 6184462"/>
                <a:gd name="connsiteX218" fmla="*/ 739734 w 6191980"/>
                <a:gd name="connsiteY218" fmla="*/ 4862708 h 6184462"/>
                <a:gd name="connsiteX219" fmla="*/ 720959 w 6191980"/>
                <a:gd name="connsiteY219" fmla="*/ 4808259 h 6184462"/>
                <a:gd name="connsiteX220" fmla="*/ 698428 w 6191980"/>
                <a:gd name="connsiteY220" fmla="*/ 4757566 h 6184462"/>
                <a:gd name="connsiteX221" fmla="*/ 672143 w 6191980"/>
                <a:gd name="connsiteY221" fmla="*/ 4710630 h 6184462"/>
                <a:gd name="connsiteX222" fmla="*/ 638351 w 6191980"/>
                <a:gd name="connsiteY222" fmla="*/ 4669325 h 6184462"/>
                <a:gd name="connsiteX223" fmla="*/ 600799 w 6191980"/>
                <a:gd name="connsiteY223" fmla="*/ 4626142 h 6184462"/>
                <a:gd name="connsiteX224" fmla="*/ 557617 w 6191980"/>
                <a:gd name="connsiteY224" fmla="*/ 4588593 h 6184462"/>
                <a:gd name="connsiteX225" fmla="*/ 510678 w 6191980"/>
                <a:gd name="connsiteY225" fmla="*/ 4552921 h 6184462"/>
                <a:gd name="connsiteX226" fmla="*/ 463742 w 6191980"/>
                <a:gd name="connsiteY226" fmla="*/ 4517249 h 6184462"/>
                <a:gd name="connsiteX227" fmla="*/ 416805 w 6191980"/>
                <a:gd name="connsiteY227" fmla="*/ 4481577 h 6184462"/>
                <a:gd name="connsiteX228" fmla="*/ 371744 w 6191980"/>
                <a:gd name="connsiteY228" fmla="*/ 4445903 h 6184462"/>
                <a:gd name="connsiteX229" fmla="*/ 328562 w 6191980"/>
                <a:gd name="connsiteY229" fmla="*/ 4406477 h 6184462"/>
                <a:gd name="connsiteX230" fmla="*/ 291012 w 6191980"/>
                <a:gd name="connsiteY230" fmla="*/ 4367050 h 6184462"/>
                <a:gd name="connsiteX231" fmla="*/ 259096 w 6191980"/>
                <a:gd name="connsiteY231" fmla="*/ 4321989 h 6184462"/>
                <a:gd name="connsiteX232" fmla="*/ 234689 w 6191980"/>
                <a:gd name="connsiteY232" fmla="*/ 4275053 h 6184462"/>
                <a:gd name="connsiteX233" fmla="*/ 217791 w 6191980"/>
                <a:gd name="connsiteY233" fmla="*/ 4218729 h 6184462"/>
                <a:gd name="connsiteX234" fmla="*/ 210281 w 6191980"/>
                <a:gd name="connsiteY234" fmla="*/ 4160526 h 6184462"/>
                <a:gd name="connsiteX235" fmla="*/ 208402 w 6191980"/>
                <a:gd name="connsiteY235" fmla="*/ 4100444 h 6184462"/>
                <a:gd name="connsiteX236" fmla="*/ 214035 w 6191980"/>
                <a:gd name="connsiteY236" fmla="*/ 4036610 h 6184462"/>
                <a:gd name="connsiteX237" fmla="*/ 221545 w 6191980"/>
                <a:gd name="connsiteY237" fmla="*/ 3972776 h 6184462"/>
                <a:gd name="connsiteX238" fmla="*/ 230932 w 6191980"/>
                <a:gd name="connsiteY238" fmla="*/ 3908940 h 6184462"/>
                <a:gd name="connsiteX239" fmla="*/ 238443 w 6191980"/>
                <a:gd name="connsiteY239" fmla="*/ 3845106 h 6184462"/>
                <a:gd name="connsiteX240" fmla="*/ 242199 w 6191980"/>
                <a:gd name="connsiteY240" fmla="*/ 3781272 h 6184462"/>
                <a:gd name="connsiteX241" fmla="*/ 242199 w 6191980"/>
                <a:gd name="connsiteY241" fmla="*/ 3719313 h 6184462"/>
                <a:gd name="connsiteX242" fmla="*/ 234689 w 6191980"/>
                <a:gd name="connsiteY242" fmla="*/ 3661113 h 6184462"/>
                <a:gd name="connsiteX243" fmla="*/ 219668 w 6191980"/>
                <a:gd name="connsiteY243" fmla="*/ 3602910 h 6184462"/>
                <a:gd name="connsiteX244" fmla="*/ 197138 w 6191980"/>
                <a:gd name="connsiteY244" fmla="*/ 3548461 h 6184462"/>
                <a:gd name="connsiteX245" fmla="*/ 168976 w 6191980"/>
                <a:gd name="connsiteY245" fmla="*/ 3492137 h 6184462"/>
                <a:gd name="connsiteX246" fmla="*/ 137057 w 6191980"/>
                <a:gd name="connsiteY246" fmla="*/ 3435814 h 6184462"/>
                <a:gd name="connsiteX247" fmla="*/ 103264 w 6191980"/>
                <a:gd name="connsiteY247" fmla="*/ 3379488 h 6184462"/>
                <a:gd name="connsiteX248" fmla="*/ 71346 w 6191980"/>
                <a:gd name="connsiteY248" fmla="*/ 3325039 h 6184462"/>
                <a:gd name="connsiteX249" fmla="*/ 43182 w 6191980"/>
                <a:gd name="connsiteY249" fmla="*/ 3266839 h 6184462"/>
                <a:gd name="connsiteX250" fmla="*/ 20654 w 6191980"/>
                <a:gd name="connsiteY250" fmla="*/ 3210513 h 6184462"/>
                <a:gd name="connsiteX251" fmla="*/ 5634 w 6191980"/>
                <a:gd name="connsiteY251" fmla="*/ 3152310 h 6184462"/>
                <a:gd name="connsiteX252" fmla="*/ 0 w 6191980"/>
                <a:gd name="connsiteY252" fmla="*/ 3092230 h 6184462"/>
                <a:gd name="connsiteX253" fmla="*/ 5634 w 6191980"/>
                <a:gd name="connsiteY253" fmla="*/ 3032152 h 6184462"/>
                <a:gd name="connsiteX254" fmla="*/ 20654 w 6191980"/>
                <a:gd name="connsiteY254" fmla="*/ 2973950 h 6184462"/>
                <a:gd name="connsiteX255" fmla="*/ 43182 w 6191980"/>
                <a:gd name="connsiteY255" fmla="*/ 2917624 h 6184462"/>
                <a:gd name="connsiteX256" fmla="*/ 71346 w 6191980"/>
                <a:gd name="connsiteY256" fmla="*/ 2859423 h 6184462"/>
                <a:gd name="connsiteX257" fmla="*/ 103264 w 6191980"/>
                <a:gd name="connsiteY257" fmla="*/ 2804974 h 6184462"/>
                <a:gd name="connsiteX258" fmla="*/ 137057 w 6191980"/>
                <a:gd name="connsiteY258" fmla="*/ 2748651 h 6184462"/>
                <a:gd name="connsiteX259" fmla="*/ 168976 w 6191980"/>
                <a:gd name="connsiteY259" fmla="*/ 2692325 h 6184462"/>
                <a:gd name="connsiteX260" fmla="*/ 197138 w 6191980"/>
                <a:gd name="connsiteY260" fmla="*/ 2636001 h 6184462"/>
                <a:gd name="connsiteX261" fmla="*/ 219668 w 6191980"/>
                <a:gd name="connsiteY261" fmla="*/ 2581552 h 6184462"/>
                <a:gd name="connsiteX262" fmla="*/ 234689 w 6191980"/>
                <a:gd name="connsiteY262" fmla="*/ 2523350 h 6184462"/>
                <a:gd name="connsiteX263" fmla="*/ 242199 w 6191980"/>
                <a:gd name="connsiteY263" fmla="*/ 2465149 h 6184462"/>
                <a:gd name="connsiteX264" fmla="*/ 242199 w 6191980"/>
                <a:gd name="connsiteY264" fmla="*/ 2403192 h 6184462"/>
                <a:gd name="connsiteX265" fmla="*/ 238443 w 6191980"/>
                <a:gd name="connsiteY265" fmla="*/ 2339356 h 6184462"/>
                <a:gd name="connsiteX266" fmla="*/ 230932 w 6191980"/>
                <a:gd name="connsiteY266" fmla="*/ 2275522 h 6184462"/>
                <a:gd name="connsiteX267" fmla="*/ 221545 w 6191980"/>
                <a:gd name="connsiteY267" fmla="*/ 2211686 h 6184462"/>
                <a:gd name="connsiteX268" fmla="*/ 214035 w 6191980"/>
                <a:gd name="connsiteY268" fmla="*/ 2147852 h 6184462"/>
                <a:gd name="connsiteX269" fmla="*/ 208402 w 6191980"/>
                <a:gd name="connsiteY269" fmla="*/ 2084018 h 6184462"/>
                <a:gd name="connsiteX270" fmla="*/ 210281 w 6191980"/>
                <a:gd name="connsiteY270" fmla="*/ 2023938 h 6184462"/>
                <a:gd name="connsiteX271" fmla="*/ 217791 w 6191980"/>
                <a:gd name="connsiteY271" fmla="*/ 1965736 h 6184462"/>
                <a:gd name="connsiteX272" fmla="*/ 234689 w 6191980"/>
                <a:gd name="connsiteY272" fmla="*/ 1909410 h 6184462"/>
                <a:gd name="connsiteX273" fmla="*/ 259096 w 6191980"/>
                <a:gd name="connsiteY273" fmla="*/ 1862474 h 6184462"/>
                <a:gd name="connsiteX274" fmla="*/ 291012 w 6191980"/>
                <a:gd name="connsiteY274" fmla="*/ 1817414 h 6184462"/>
                <a:gd name="connsiteX275" fmla="*/ 328562 w 6191980"/>
                <a:gd name="connsiteY275" fmla="*/ 1777986 h 6184462"/>
                <a:gd name="connsiteX276" fmla="*/ 371744 w 6191980"/>
                <a:gd name="connsiteY276" fmla="*/ 1738560 h 6184462"/>
                <a:gd name="connsiteX277" fmla="*/ 416805 w 6191980"/>
                <a:gd name="connsiteY277" fmla="*/ 1702885 h 6184462"/>
                <a:gd name="connsiteX278" fmla="*/ 463742 w 6191980"/>
                <a:gd name="connsiteY278" fmla="*/ 1667213 h 6184462"/>
                <a:gd name="connsiteX279" fmla="*/ 510678 w 6191980"/>
                <a:gd name="connsiteY279" fmla="*/ 1631541 h 6184462"/>
                <a:gd name="connsiteX280" fmla="*/ 557617 w 6191980"/>
                <a:gd name="connsiteY280" fmla="*/ 1595869 h 6184462"/>
                <a:gd name="connsiteX281" fmla="*/ 600799 w 6191980"/>
                <a:gd name="connsiteY281" fmla="*/ 1558320 h 6184462"/>
                <a:gd name="connsiteX282" fmla="*/ 638351 w 6191980"/>
                <a:gd name="connsiteY282" fmla="*/ 1515138 h 6184462"/>
                <a:gd name="connsiteX283" fmla="*/ 672143 w 6191980"/>
                <a:gd name="connsiteY283" fmla="*/ 1473832 h 6184462"/>
                <a:gd name="connsiteX284" fmla="*/ 698428 w 6191980"/>
                <a:gd name="connsiteY284" fmla="*/ 1426896 h 6184462"/>
                <a:gd name="connsiteX285" fmla="*/ 720959 w 6191980"/>
                <a:gd name="connsiteY285" fmla="*/ 1376203 h 6184462"/>
                <a:gd name="connsiteX286" fmla="*/ 739734 w 6191980"/>
                <a:gd name="connsiteY286" fmla="*/ 1321755 h 6184462"/>
                <a:gd name="connsiteX287" fmla="*/ 756631 w 6191980"/>
                <a:gd name="connsiteY287" fmla="*/ 1265429 h 6184462"/>
                <a:gd name="connsiteX288" fmla="*/ 771652 w 6191980"/>
                <a:gd name="connsiteY288" fmla="*/ 1209105 h 6184462"/>
                <a:gd name="connsiteX289" fmla="*/ 786672 w 6191980"/>
                <a:gd name="connsiteY289" fmla="*/ 1150903 h 6184462"/>
                <a:gd name="connsiteX290" fmla="*/ 803570 w 6191980"/>
                <a:gd name="connsiteY290" fmla="*/ 1096456 h 6184462"/>
                <a:gd name="connsiteX291" fmla="*/ 822344 w 6191980"/>
                <a:gd name="connsiteY291" fmla="*/ 1042007 h 6184462"/>
                <a:gd name="connsiteX292" fmla="*/ 844875 w 6191980"/>
                <a:gd name="connsiteY292" fmla="*/ 991317 h 6184462"/>
                <a:gd name="connsiteX293" fmla="*/ 873037 w 6191980"/>
                <a:gd name="connsiteY293" fmla="*/ 946257 h 6184462"/>
                <a:gd name="connsiteX294" fmla="*/ 906830 w 6191980"/>
                <a:gd name="connsiteY294" fmla="*/ 904952 h 6184462"/>
                <a:gd name="connsiteX295" fmla="*/ 948135 w 6191980"/>
                <a:gd name="connsiteY295" fmla="*/ 871157 h 6184462"/>
                <a:gd name="connsiteX296" fmla="*/ 993197 w 6191980"/>
                <a:gd name="connsiteY296" fmla="*/ 842995 h 6184462"/>
                <a:gd name="connsiteX297" fmla="*/ 1043887 w 6191980"/>
                <a:gd name="connsiteY297" fmla="*/ 820464 h 6184462"/>
                <a:gd name="connsiteX298" fmla="*/ 1098336 w 6191980"/>
                <a:gd name="connsiteY298" fmla="*/ 801690 h 6184462"/>
                <a:gd name="connsiteX299" fmla="*/ 1152783 w 6191980"/>
                <a:gd name="connsiteY299" fmla="*/ 784792 h 6184462"/>
                <a:gd name="connsiteX300" fmla="*/ 1210986 w 6191980"/>
                <a:gd name="connsiteY300" fmla="*/ 769772 h 6184462"/>
                <a:gd name="connsiteX301" fmla="*/ 1267309 w 6191980"/>
                <a:gd name="connsiteY301" fmla="*/ 754751 h 6184462"/>
                <a:gd name="connsiteX302" fmla="*/ 1323635 w 6191980"/>
                <a:gd name="connsiteY302" fmla="*/ 737854 h 6184462"/>
                <a:gd name="connsiteX303" fmla="*/ 1378082 w 6191980"/>
                <a:gd name="connsiteY303" fmla="*/ 719079 h 6184462"/>
                <a:gd name="connsiteX304" fmla="*/ 1428774 w 6191980"/>
                <a:gd name="connsiteY304" fmla="*/ 696549 h 6184462"/>
                <a:gd name="connsiteX305" fmla="*/ 1475711 w 6191980"/>
                <a:gd name="connsiteY305" fmla="*/ 670266 h 6184462"/>
                <a:gd name="connsiteX306" fmla="*/ 1517016 w 6191980"/>
                <a:gd name="connsiteY306" fmla="*/ 636471 h 6184462"/>
                <a:gd name="connsiteX307" fmla="*/ 1560199 w 6191980"/>
                <a:gd name="connsiteY307" fmla="*/ 598919 h 6184462"/>
                <a:gd name="connsiteX308" fmla="*/ 1597750 w 6191980"/>
                <a:gd name="connsiteY308" fmla="*/ 555737 h 6184462"/>
                <a:gd name="connsiteX309" fmla="*/ 1633422 w 6191980"/>
                <a:gd name="connsiteY309" fmla="*/ 510678 h 6184462"/>
                <a:gd name="connsiteX310" fmla="*/ 1669094 w 6191980"/>
                <a:gd name="connsiteY310" fmla="*/ 463741 h 6184462"/>
                <a:gd name="connsiteX311" fmla="*/ 1704766 w 6191980"/>
                <a:gd name="connsiteY311" fmla="*/ 416803 h 6184462"/>
                <a:gd name="connsiteX312" fmla="*/ 1740438 w 6191980"/>
                <a:gd name="connsiteY312" fmla="*/ 371743 h 6184462"/>
                <a:gd name="connsiteX313" fmla="*/ 1779867 w 6191980"/>
                <a:gd name="connsiteY313" fmla="*/ 328561 h 6184462"/>
                <a:gd name="connsiteX314" fmla="*/ 1819293 w 6191980"/>
                <a:gd name="connsiteY314" fmla="*/ 291012 h 6184462"/>
                <a:gd name="connsiteX315" fmla="*/ 1864354 w 6191980"/>
                <a:gd name="connsiteY315" fmla="*/ 259094 h 6184462"/>
                <a:gd name="connsiteX316" fmla="*/ 1911291 w 6191980"/>
                <a:gd name="connsiteY316" fmla="*/ 234686 h 6184462"/>
                <a:gd name="connsiteX317" fmla="*/ 1967617 w 6191980"/>
                <a:gd name="connsiteY317" fmla="*/ 217789 h 6184462"/>
                <a:gd name="connsiteX318" fmla="*/ 2025819 w 6191980"/>
                <a:gd name="connsiteY318" fmla="*/ 210279 h 6184462"/>
                <a:gd name="connsiteX319" fmla="*/ 2085897 w 6191980"/>
                <a:gd name="connsiteY319" fmla="*/ 208401 h 6184462"/>
                <a:gd name="connsiteX320" fmla="*/ 2149731 w 6191980"/>
                <a:gd name="connsiteY320" fmla="*/ 214035 h 6184462"/>
                <a:gd name="connsiteX321" fmla="*/ 2213567 w 6191980"/>
                <a:gd name="connsiteY321" fmla="*/ 221545 h 6184462"/>
                <a:gd name="connsiteX322" fmla="*/ 2277403 w 6191980"/>
                <a:gd name="connsiteY322" fmla="*/ 230932 h 6184462"/>
                <a:gd name="connsiteX323" fmla="*/ 2341237 w 6191980"/>
                <a:gd name="connsiteY323" fmla="*/ 238443 h 6184462"/>
                <a:gd name="connsiteX324" fmla="*/ 2405071 w 6191980"/>
                <a:gd name="connsiteY324" fmla="*/ 242197 h 6184462"/>
                <a:gd name="connsiteX325" fmla="*/ 2467030 w 6191980"/>
                <a:gd name="connsiteY325" fmla="*/ 242197 h 6184462"/>
                <a:gd name="connsiteX326" fmla="*/ 2525233 w 6191980"/>
                <a:gd name="connsiteY326" fmla="*/ 234686 h 6184462"/>
                <a:gd name="connsiteX327" fmla="*/ 2583436 w 6191980"/>
                <a:gd name="connsiteY327" fmla="*/ 219666 h 6184462"/>
                <a:gd name="connsiteX328" fmla="*/ 2639760 w 6191980"/>
                <a:gd name="connsiteY328" fmla="*/ 197137 h 6184462"/>
                <a:gd name="connsiteX329" fmla="*/ 2696083 w 6191980"/>
                <a:gd name="connsiteY329" fmla="*/ 167096 h 6184462"/>
                <a:gd name="connsiteX330" fmla="*/ 2752409 w 6191980"/>
                <a:gd name="connsiteY330" fmla="*/ 137057 h 6184462"/>
                <a:gd name="connsiteX331" fmla="*/ 2808733 w 6191980"/>
                <a:gd name="connsiteY331" fmla="*/ 103262 h 6184462"/>
                <a:gd name="connsiteX332" fmla="*/ 2863182 w 6191980"/>
                <a:gd name="connsiteY332" fmla="*/ 71344 h 6184462"/>
                <a:gd name="connsiteX333" fmla="*/ 2921385 w 6191980"/>
                <a:gd name="connsiteY333" fmla="*/ 43182 h 6184462"/>
                <a:gd name="connsiteX334" fmla="*/ 2977708 w 6191980"/>
                <a:gd name="connsiteY334" fmla="*/ 20652 h 6184462"/>
                <a:gd name="connsiteX335" fmla="*/ 3035911 w 6191980"/>
                <a:gd name="connsiteY335" fmla="*/ 5631 h 6184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Lst>
              <a:rect l="l" t="t" r="r" b="b"/>
              <a:pathLst>
                <a:path w="6191980" h="6184462">
                  <a:moveTo>
                    <a:pt x="3095991" y="0"/>
                  </a:moveTo>
                  <a:lnTo>
                    <a:pt x="3156069" y="5631"/>
                  </a:lnTo>
                  <a:lnTo>
                    <a:pt x="3214272" y="20652"/>
                  </a:lnTo>
                  <a:lnTo>
                    <a:pt x="3270598" y="43182"/>
                  </a:lnTo>
                  <a:lnTo>
                    <a:pt x="3328798" y="71344"/>
                  </a:lnTo>
                  <a:lnTo>
                    <a:pt x="3383247" y="103262"/>
                  </a:lnTo>
                  <a:lnTo>
                    <a:pt x="3439573" y="137057"/>
                  </a:lnTo>
                  <a:lnTo>
                    <a:pt x="3495897" y="167096"/>
                  </a:lnTo>
                  <a:lnTo>
                    <a:pt x="3552221" y="197137"/>
                  </a:lnTo>
                  <a:lnTo>
                    <a:pt x="3606669" y="219666"/>
                  </a:lnTo>
                  <a:lnTo>
                    <a:pt x="3666749" y="234686"/>
                  </a:lnTo>
                  <a:lnTo>
                    <a:pt x="3724950" y="242197"/>
                  </a:lnTo>
                  <a:lnTo>
                    <a:pt x="3786907" y="242197"/>
                  </a:lnTo>
                  <a:lnTo>
                    <a:pt x="3850743" y="238443"/>
                  </a:lnTo>
                  <a:lnTo>
                    <a:pt x="3914577" y="230932"/>
                  </a:lnTo>
                  <a:lnTo>
                    <a:pt x="3978413" y="221545"/>
                  </a:lnTo>
                  <a:lnTo>
                    <a:pt x="4042247" y="214035"/>
                  </a:lnTo>
                  <a:lnTo>
                    <a:pt x="4106083" y="208401"/>
                  </a:lnTo>
                  <a:lnTo>
                    <a:pt x="4166161" y="210279"/>
                  </a:lnTo>
                  <a:lnTo>
                    <a:pt x="4224364" y="217789"/>
                  </a:lnTo>
                  <a:lnTo>
                    <a:pt x="4280690" y="234686"/>
                  </a:lnTo>
                  <a:lnTo>
                    <a:pt x="4327628" y="259094"/>
                  </a:lnTo>
                  <a:lnTo>
                    <a:pt x="4372686" y="291012"/>
                  </a:lnTo>
                  <a:lnTo>
                    <a:pt x="4412114" y="328561"/>
                  </a:lnTo>
                  <a:lnTo>
                    <a:pt x="4451542" y="371743"/>
                  </a:lnTo>
                  <a:lnTo>
                    <a:pt x="4487214" y="416803"/>
                  </a:lnTo>
                  <a:lnTo>
                    <a:pt x="4522886" y="463741"/>
                  </a:lnTo>
                  <a:lnTo>
                    <a:pt x="4558559" y="510678"/>
                  </a:lnTo>
                  <a:lnTo>
                    <a:pt x="4594231" y="555737"/>
                  </a:lnTo>
                  <a:lnTo>
                    <a:pt x="4631782" y="598919"/>
                  </a:lnTo>
                  <a:lnTo>
                    <a:pt x="4674964" y="636471"/>
                  </a:lnTo>
                  <a:lnTo>
                    <a:pt x="4716270" y="670266"/>
                  </a:lnTo>
                  <a:lnTo>
                    <a:pt x="4763206" y="696549"/>
                  </a:lnTo>
                  <a:lnTo>
                    <a:pt x="4813899" y="719079"/>
                  </a:lnTo>
                  <a:lnTo>
                    <a:pt x="4868345" y="737854"/>
                  </a:lnTo>
                  <a:lnTo>
                    <a:pt x="4924669" y="754751"/>
                  </a:lnTo>
                  <a:lnTo>
                    <a:pt x="4980995" y="769772"/>
                  </a:lnTo>
                  <a:lnTo>
                    <a:pt x="5039198" y="784792"/>
                  </a:lnTo>
                  <a:lnTo>
                    <a:pt x="5093644" y="801690"/>
                  </a:lnTo>
                  <a:lnTo>
                    <a:pt x="5148091" y="820464"/>
                  </a:lnTo>
                  <a:lnTo>
                    <a:pt x="5198784" y="842995"/>
                  </a:lnTo>
                  <a:lnTo>
                    <a:pt x="5243845" y="871157"/>
                  </a:lnTo>
                  <a:lnTo>
                    <a:pt x="5285151" y="904952"/>
                  </a:lnTo>
                  <a:lnTo>
                    <a:pt x="5318944" y="946257"/>
                  </a:lnTo>
                  <a:lnTo>
                    <a:pt x="5347108" y="991317"/>
                  </a:lnTo>
                  <a:lnTo>
                    <a:pt x="5369636" y="1042007"/>
                  </a:lnTo>
                  <a:lnTo>
                    <a:pt x="5388410" y="1096456"/>
                  </a:lnTo>
                  <a:lnTo>
                    <a:pt x="5405308" y="1150903"/>
                  </a:lnTo>
                  <a:lnTo>
                    <a:pt x="5420328" y="1209105"/>
                  </a:lnTo>
                  <a:lnTo>
                    <a:pt x="5435349" y="1265429"/>
                  </a:lnTo>
                  <a:lnTo>
                    <a:pt x="5452246" y="1321755"/>
                  </a:lnTo>
                  <a:lnTo>
                    <a:pt x="5471021" y="1376203"/>
                  </a:lnTo>
                  <a:lnTo>
                    <a:pt x="5493550" y="1426896"/>
                  </a:lnTo>
                  <a:lnTo>
                    <a:pt x="5519836" y="1473832"/>
                  </a:lnTo>
                  <a:lnTo>
                    <a:pt x="5553632" y="1515138"/>
                  </a:lnTo>
                  <a:lnTo>
                    <a:pt x="5591181" y="1558320"/>
                  </a:lnTo>
                  <a:lnTo>
                    <a:pt x="5634364" y="1595869"/>
                  </a:lnTo>
                  <a:lnTo>
                    <a:pt x="5679425" y="1631541"/>
                  </a:lnTo>
                  <a:lnTo>
                    <a:pt x="5728238" y="1667213"/>
                  </a:lnTo>
                  <a:lnTo>
                    <a:pt x="5775175" y="1702885"/>
                  </a:lnTo>
                  <a:lnTo>
                    <a:pt x="5820236" y="1738560"/>
                  </a:lnTo>
                  <a:lnTo>
                    <a:pt x="5863416" y="1777986"/>
                  </a:lnTo>
                  <a:lnTo>
                    <a:pt x="5900968" y="1817414"/>
                  </a:lnTo>
                  <a:lnTo>
                    <a:pt x="5932886" y="1862474"/>
                  </a:lnTo>
                  <a:lnTo>
                    <a:pt x="5957294" y="1909410"/>
                  </a:lnTo>
                  <a:lnTo>
                    <a:pt x="5974191" y="1965736"/>
                  </a:lnTo>
                  <a:lnTo>
                    <a:pt x="5981700" y="2023938"/>
                  </a:lnTo>
                  <a:lnTo>
                    <a:pt x="5983578" y="2084018"/>
                  </a:lnTo>
                  <a:lnTo>
                    <a:pt x="5977945" y="2147852"/>
                  </a:lnTo>
                  <a:lnTo>
                    <a:pt x="5970435" y="2211686"/>
                  </a:lnTo>
                  <a:lnTo>
                    <a:pt x="5961048" y="2275522"/>
                  </a:lnTo>
                  <a:lnTo>
                    <a:pt x="5953538" y="2339356"/>
                  </a:lnTo>
                  <a:lnTo>
                    <a:pt x="5949784" y="2403192"/>
                  </a:lnTo>
                  <a:lnTo>
                    <a:pt x="5949784" y="2465149"/>
                  </a:lnTo>
                  <a:lnTo>
                    <a:pt x="5957294" y="2523350"/>
                  </a:lnTo>
                  <a:lnTo>
                    <a:pt x="5972312" y="2581552"/>
                  </a:lnTo>
                  <a:lnTo>
                    <a:pt x="5994843" y="2636001"/>
                  </a:lnTo>
                  <a:lnTo>
                    <a:pt x="6024884" y="2692325"/>
                  </a:lnTo>
                  <a:lnTo>
                    <a:pt x="6054922" y="2748651"/>
                  </a:lnTo>
                  <a:lnTo>
                    <a:pt x="6088718" y="2804974"/>
                  </a:lnTo>
                  <a:lnTo>
                    <a:pt x="6120634" y="2859423"/>
                  </a:lnTo>
                  <a:lnTo>
                    <a:pt x="6148798" y="2917624"/>
                  </a:lnTo>
                  <a:lnTo>
                    <a:pt x="6171326" y="2973950"/>
                  </a:lnTo>
                  <a:lnTo>
                    <a:pt x="6186347" y="3032152"/>
                  </a:lnTo>
                  <a:lnTo>
                    <a:pt x="6191980" y="3092230"/>
                  </a:lnTo>
                  <a:lnTo>
                    <a:pt x="6186347" y="3152310"/>
                  </a:lnTo>
                  <a:lnTo>
                    <a:pt x="6171326" y="3210513"/>
                  </a:lnTo>
                  <a:lnTo>
                    <a:pt x="6148798" y="3266839"/>
                  </a:lnTo>
                  <a:lnTo>
                    <a:pt x="6120634" y="3325039"/>
                  </a:lnTo>
                  <a:lnTo>
                    <a:pt x="6088718" y="3379488"/>
                  </a:lnTo>
                  <a:lnTo>
                    <a:pt x="6054922" y="3435814"/>
                  </a:lnTo>
                  <a:lnTo>
                    <a:pt x="6024884" y="3492137"/>
                  </a:lnTo>
                  <a:lnTo>
                    <a:pt x="5994843" y="3548461"/>
                  </a:lnTo>
                  <a:lnTo>
                    <a:pt x="5972312" y="3602910"/>
                  </a:lnTo>
                  <a:lnTo>
                    <a:pt x="5957294" y="3661113"/>
                  </a:lnTo>
                  <a:lnTo>
                    <a:pt x="5949784" y="3719313"/>
                  </a:lnTo>
                  <a:lnTo>
                    <a:pt x="5949784" y="3781272"/>
                  </a:lnTo>
                  <a:lnTo>
                    <a:pt x="5953538" y="3845106"/>
                  </a:lnTo>
                  <a:lnTo>
                    <a:pt x="5961048" y="3908940"/>
                  </a:lnTo>
                  <a:lnTo>
                    <a:pt x="5970435" y="3972776"/>
                  </a:lnTo>
                  <a:lnTo>
                    <a:pt x="5977945" y="4036610"/>
                  </a:lnTo>
                  <a:lnTo>
                    <a:pt x="5983578" y="4100444"/>
                  </a:lnTo>
                  <a:lnTo>
                    <a:pt x="5981700" y="4160526"/>
                  </a:lnTo>
                  <a:lnTo>
                    <a:pt x="5974191" y="4218729"/>
                  </a:lnTo>
                  <a:lnTo>
                    <a:pt x="5957294" y="4275053"/>
                  </a:lnTo>
                  <a:lnTo>
                    <a:pt x="5932886" y="4321989"/>
                  </a:lnTo>
                  <a:lnTo>
                    <a:pt x="5900968" y="4367050"/>
                  </a:lnTo>
                  <a:lnTo>
                    <a:pt x="5863416" y="4406477"/>
                  </a:lnTo>
                  <a:lnTo>
                    <a:pt x="5820236" y="4445903"/>
                  </a:lnTo>
                  <a:lnTo>
                    <a:pt x="5775175" y="4481577"/>
                  </a:lnTo>
                  <a:lnTo>
                    <a:pt x="5728238" y="4517249"/>
                  </a:lnTo>
                  <a:lnTo>
                    <a:pt x="5679425" y="4552921"/>
                  </a:lnTo>
                  <a:lnTo>
                    <a:pt x="5634364" y="4588593"/>
                  </a:lnTo>
                  <a:lnTo>
                    <a:pt x="5591181" y="4626142"/>
                  </a:lnTo>
                  <a:lnTo>
                    <a:pt x="5553632" y="4669325"/>
                  </a:lnTo>
                  <a:lnTo>
                    <a:pt x="5519836" y="4710630"/>
                  </a:lnTo>
                  <a:lnTo>
                    <a:pt x="5493550" y="4757566"/>
                  </a:lnTo>
                  <a:lnTo>
                    <a:pt x="5471021" y="4808259"/>
                  </a:lnTo>
                  <a:lnTo>
                    <a:pt x="5452246" y="4862708"/>
                  </a:lnTo>
                  <a:lnTo>
                    <a:pt x="5435349" y="4919033"/>
                  </a:lnTo>
                  <a:lnTo>
                    <a:pt x="5420328" y="4975357"/>
                  </a:lnTo>
                  <a:lnTo>
                    <a:pt x="5405308" y="5033560"/>
                  </a:lnTo>
                  <a:lnTo>
                    <a:pt x="5388410" y="5088007"/>
                  </a:lnTo>
                  <a:lnTo>
                    <a:pt x="5369636" y="5142453"/>
                  </a:lnTo>
                  <a:lnTo>
                    <a:pt x="5347108" y="5193146"/>
                  </a:lnTo>
                  <a:lnTo>
                    <a:pt x="5318944" y="5238207"/>
                  </a:lnTo>
                  <a:lnTo>
                    <a:pt x="5285151" y="5279510"/>
                  </a:lnTo>
                  <a:lnTo>
                    <a:pt x="5243845" y="5313305"/>
                  </a:lnTo>
                  <a:lnTo>
                    <a:pt x="5198784" y="5341467"/>
                  </a:lnTo>
                  <a:lnTo>
                    <a:pt x="5148091" y="5363998"/>
                  </a:lnTo>
                  <a:lnTo>
                    <a:pt x="5093644" y="5382773"/>
                  </a:lnTo>
                  <a:lnTo>
                    <a:pt x="5039198" y="5399670"/>
                  </a:lnTo>
                  <a:lnTo>
                    <a:pt x="4980995" y="5414691"/>
                  </a:lnTo>
                  <a:lnTo>
                    <a:pt x="4924669" y="5429711"/>
                  </a:lnTo>
                  <a:lnTo>
                    <a:pt x="4868345" y="5446609"/>
                  </a:lnTo>
                  <a:lnTo>
                    <a:pt x="4813899" y="5465383"/>
                  </a:lnTo>
                  <a:lnTo>
                    <a:pt x="4763206" y="5487914"/>
                  </a:lnTo>
                  <a:lnTo>
                    <a:pt x="4716270" y="5514197"/>
                  </a:lnTo>
                  <a:lnTo>
                    <a:pt x="4674964" y="5547992"/>
                  </a:lnTo>
                  <a:lnTo>
                    <a:pt x="4631782" y="5585543"/>
                  </a:lnTo>
                  <a:lnTo>
                    <a:pt x="4594231" y="5628725"/>
                  </a:lnTo>
                  <a:lnTo>
                    <a:pt x="4558559" y="5673785"/>
                  </a:lnTo>
                  <a:lnTo>
                    <a:pt x="4522886" y="5720721"/>
                  </a:lnTo>
                  <a:lnTo>
                    <a:pt x="4487214" y="5767659"/>
                  </a:lnTo>
                  <a:lnTo>
                    <a:pt x="4451542" y="5812719"/>
                  </a:lnTo>
                  <a:lnTo>
                    <a:pt x="4412114" y="5855901"/>
                  </a:lnTo>
                  <a:lnTo>
                    <a:pt x="4372686" y="5893450"/>
                  </a:lnTo>
                  <a:lnTo>
                    <a:pt x="4327628" y="5925368"/>
                  </a:lnTo>
                  <a:lnTo>
                    <a:pt x="4280690" y="5949776"/>
                  </a:lnTo>
                  <a:lnTo>
                    <a:pt x="4224364" y="5966674"/>
                  </a:lnTo>
                  <a:lnTo>
                    <a:pt x="4166161" y="5974184"/>
                  </a:lnTo>
                  <a:lnTo>
                    <a:pt x="4106083" y="5976061"/>
                  </a:lnTo>
                  <a:lnTo>
                    <a:pt x="4042247" y="5970428"/>
                  </a:lnTo>
                  <a:lnTo>
                    <a:pt x="3978413" y="5962919"/>
                  </a:lnTo>
                  <a:lnTo>
                    <a:pt x="3914577" y="5953530"/>
                  </a:lnTo>
                  <a:lnTo>
                    <a:pt x="3850743" y="5946022"/>
                  </a:lnTo>
                  <a:lnTo>
                    <a:pt x="3786907" y="5942266"/>
                  </a:lnTo>
                  <a:lnTo>
                    <a:pt x="3724950" y="5942266"/>
                  </a:lnTo>
                  <a:lnTo>
                    <a:pt x="3666749" y="5949776"/>
                  </a:lnTo>
                  <a:lnTo>
                    <a:pt x="3606669" y="5964797"/>
                  </a:lnTo>
                  <a:lnTo>
                    <a:pt x="3552221" y="5987325"/>
                  </a:lnTo>
                  <a:lnTo>
                    <a:pt x="3495897" y="6017366"/>
                  </a:lnTo>
                  <a:lnTo>
                    <a:pt x="3439573" y="6047407"/>
                  </a:lnTo>
                  <a:lnTo>
                    <a:pt x="3383247" y="6081200"/>
                  </a:lnTo>
                  <a:lnTo>
                    <a:pt x="3328798" y="6113118"/>
                  </a:lnTo>
                  <a:lnTo>
                    <a:pt x="3270598" y="6141280"/>
                  </a:lnTo>
                  <a:lnTo>
                    <a:pt x="3214272" y="6163811"/>
                  </a:lnTo>
                  <a:lnTo>
                    <a:pt x="3156069" y="6178831"/>
                  </a:lnTo>
                  <a:lnTo>
                    <a:pt x="3095991" y="6184462"/>
                  </a:lnTo>
                  <a:lnTo>
                    <a:pt x="3035911" y="6178831"/>
                  </a:lnTo>
                  <a:lnTo>
                    <a:pt x="2977708" y="6163811"/>
                  </a:lnTo>
                  <a:lnTo>
                    <a:pt x="2921385" y="6141280"/>
                  </a:lnTo>
                  <a:lnTo>
                    <a:pt x="2863182" y="6113118"/>
                  </a:lnTo>
                  <a:lnTo>
                    <a:pt x="2808733" y="6081200"/>
                  </a:lnTo>
                  <a:lnTo>
                    <a:pt x="2752409" y="6047407"/>
                  </a:lnTo>
                  <a:lnTo>
                    <a:pt x="2696083" y="6017366"/>
                  </a:lnTo>
                  <a:lnTo>
                    <a:pt x="2639760" y="5987325"/>
                  </a:lnTo>
                  <a:lnTo>
                    <a:pt x="2583436" y="5964797"/>
                  </a:lnTo>
                  <a:lnTo>
                    <a:pt x="2525233" y="5949776"/>
                  </a:lnTo>
                  <a:lnTo>
                    <a:pt x="2467030" y="5942266"/>
                  </a:lnTo>
                  <a:lnTo>
                    <a:pt x="2405071" y="5942266"/>
                  </a:lnTo>
                  <a:lnTo>
                    <a:pt x="2341237" y="5946022"/>
                  </a:lnTo>
                  <a:lnTo>
                    <a:pt x="2277403" y="5953530"/>
                  </a:lnTo>
                  <a:lnTo>
                    <a:pt x="2213567" y="5962919"/>
                  </a:lnTo>
                  <a:lnTo>
                    <a:pt x="2149731" y="5970428"/>
                  </a:lnTo>
                  <a:lnTo>
                    <a:pt x="2085897" y="5976061"/>
                  </a:lnTo>
                  <a:lnTo>
                    <a:pt x="2025819" y="5974184"/>
                  </a:lnTo>
                  <a:lnTo>
                    <a:pt x="1967617" y="5966674"/>
                  </a:lnTo>
                  <a:lnTo>
                    <a:pt x="1911291" y="5949776"/>
                  </a:lnTo>
                  <a:lnTo>
                    <a:pt x="1864354" y="5925368"/>
                  </a:lnTo>
                  <a:lnTo>
                    <a:pt x="1819293" y="5893450"/>
                  </a:lnTo>
                  <a:lnTo>
                    <a:pt x="1779867" y="5855901"/>
                  </a:lnTo>
                  <a:lnTo>
                    <a:pt x="1740438" y="5812719"/>
                  </a:lnTo>
                  <a:lnTo>
                    <a:pt x="1704766" y="5767659"/>
                  </a:lnTo>
                  <a:lnTo>
                    <a:pt x="1669094" y="5720721"/>
                  </a:lnTo>
                  <a:lnTo>
                    <a:pt x="1633422" y="5673785"/>
                  </a:lnTo>
                  <a:lnTo>
                    <a:pt x="1597750" y="5628725"/>
                  </a:lnTo>
                  <a:lnTo>
                    <a:pt x="1560199" y="5585543"/>
                  </a:lnTo>
                  <a:lnTo>
                    <a:pt x="1517016" y="5547992"/>
                  </a:lnTo>
                  <a:lnTo>
                    <a:pt x="1475711" y="5514197"/>
                  </a:lnTo>
                  <a:lnTo>
                    <a:pt x="1428774" y="5487914"/>
                  </a:lnTo>
                  <a:lnTo>
                    <a:pt x="1378082" y="5465383"/>
                  </a:lnTo>
                  <a:lnTo>
                    <a:pt x="1323635" y="5446609"/>
                  </a:lnTo>
                  <a:lnTo>
                    <a:pt x="1267309" y="5429711"/>
                  </a:lnTo>
                  <a:lnTo>
                    <a:pt x="1210986" y="5414691"/>
                  </a:lnTo>
                  <a:lnTo>
                    <a:pt x="1152783" y="5399670"/>
                  </a:lnTo>
                  <a:lnTo>
                    <a:pt x="1098336" y="5382773"/>
                  </a:lnTo>
                  <a:lnTo>
                    <a:pt x="1043887" y="5363998"/>
                  </a:lnTo>
                  <a:lnTo>
                    <a:pt x="993197" y="5341467"/>
                  </a:lnTo>
                  <a:lnTo>
                    <a:pt x="948135" y="5313305"/>
                  </a:lnTo>
                  <a:lnTo>
                    <a:pt x="906830" y="5279510"/>
                  </a:lnTo>
                  <a:lnTo>
                    <a:pt x="873037" y="5238207"/>
                  </a:lnTo>
                  <a:lnTo>
                    <a:pt x="844875" y="5193146"/>
                  </a:lnTo>
                  <a:lnTo>
                    <a:pt x="822344" y="5142453"/>
                  </a:lnTo>
                  <a:lnTo>
                    <a:pt x="803570" y="5088007"/>
                  </a:lnTo>
                  <a:lnTo>
                    <a:pt x="786672" y="5033560"/>
                  </a:lnTo>
                  <a:lnTo>
                    <a:pt x="771652" y="4975357"/>
                  </a:lnTo>
                  <a:lnTo>
                    <a:pt x="756631" y="4919033"/>
                  </a:lnTo>
                  <a:lnTo>
                    <a:pt x="739734" y="4862708"/>
                  </a:lnTo>
                  <a:lnTo>
                    <a:pt x="720959" y="4808259"/>
                  </a:lnTo>
                  <a:lnTo>
                    <a:pt x="698428" y="4757566"/>
                  </a:lnTo>
                  <a:lnTo>
                    <a:pt x="672143" y="4710630"/>
                  </a:lnTo>
                  <a:lnTo>
                    <a:pt x="638351" y="4669325"/>
                  </a:lnTo>
                  <a:lnTo>
                    <a:pt x="600799" y="4626142"/>
                  </a:lnTo>
                  <a:lnTo>
                    <a:pt x="557617" y="4588593"/>
                  </a:lnTo>
                  <a:lnTo>
                    <a:pt x="510678" y="4552921"/>
                  </a:lnTo>
                  <a:lnTo>
                    <a:pt x="463742" y="4517249"/>
                  </a:lnTo>
                  <a:lnTo>
                    <a:pt x="416805" y="4481577"/>
                  </a:lnTo>
                  <a:lnTo>
                    <a:pt x="371744" y="4445903"/>
                  </a:lnTo>
                  <a:lnTo>
                    <a:pt x="328562" y="4406477"/>
                  </a:lnTo>
                  <a:lnTo>
                    <a:pt x="291012" y="4367050"/>
                  </a:lnTo>
                  <a:lnTo>
                    <a:pt x="259096" y="4321989"/>
                  </a:lnTo>
                  <a:lnTo>
                    <a:pt x="234689" y="4275053"/>
                  </a:lnTo>
                  <a:lnTo>
                    <a:pt x="217791" y="4218729"/>
                  </a:lnTo>
                  <a:lnTo>
                    <a:pt x="210281" y="4160526"/>
                  </a:lnTo>
                  <a:lnTo>
                    <a:pt x="208402" y="4100444"/>
                  </a:lnTo>
                  <a:lnTo>
                    <a:pt x="214035" y="4036610"/>
                  </a:lnTo>
                  <a:lnTo>
                    <a:pt x="221545" y="3972776"/>
                  </a:lnTo>
                  <a:lnTo>
                    <a:pt x="230932" y="3908940"/>
                  </a:lnTo>
                  <a:lnTo>
                    <a:pt x="238443" y="3845106"/>
                  </a:lnTo>
                  <a:lnTo>
                    <a:pt x="242199" y="3781272"/>
                  </a:lnTo>
                  <a:lnTo>
                    <a:pt x="242199" y="3719313"/>
                  </a:lnTo>
                  <a:lnTo>
                    <a:pt x="234689" y="3661113"/>
                  </a:lnTo>
                  <a:lnTo>
                    <a:pt x="219668" y="3602910"/>
                  </a:lnTo>
                  <a:lnTo>
                    <a:pt x="197138" y="3548461"/>
                  </a:lnTo>
                  <a:lnTo>
                    <a:pt x="168976" y="3492137"/>
                  </a:lnTo>
                  <a:lnTo>
                    <a:pt x="137057" y="3435814"/>
                  </a:lnTo>
                  <a:lnTo>
                    <a:pt x="103264" y="3379488"/>
                  </a:lnTo>
                  <a:lnTo>
                    <a:pt x="71346" y="3325039"/>
                  </a:lnTo>
                  <a:lnTo>
                    <a:pt x="43182" y="3266839"/>
                  </a:lnTo>
                  <a:lnTo>
                    <a:pt x="20654" y="3210513"/>
                  </a:lnTo>
                  <a:lnTo>
                    <a:pt x="5634" y="3152310"/>
                  </a:lnTo>
                  <a:lnTo>
                    <a:pt x="0" y="3092230"/>
                  </a:lnTo>
                  <a:lnTo>
                    <a:pt x="5634" y="3032152"/>
                  </a:lnTo>
                  <a:lnTo>
                    <a:pt x="20654" y="2973950"/>
                  </a:lnTo>
                  <a:lnTo>
                    <a:pt x="43182" y="2917624"/>
                  </a:lnTo>
                  <a:lnTo>
                    <a:pt x="71346" y="2859423"/>
                  </a:lnTo>
                  <a:lnTo>
                    <a:pt x="103264" y="2804974"/>
                  </a:lnTo>
                  <a:lnTo>
                    <a:pt x="137057" y="2748651"/>
                  </a:lnTo>
                  <a:lnTo>
                    <a:pt x="168976" y="2692325"/>
                  </a:lnTo>
                  <a:lnTo>
                    <a:pt x="197138" y="2636001"/>
                  </a:lnTo>
                  <a:lnTo>
                    <a:pt x="219668" y="2581552"/>
                  </a:lnTo>
                  <a:lnTo>
                    <a:pt x="234689" y="2523350"/>
                  </a:lnTo>
                  <a:lnTo>
                    <a:pt x="242199" y="2465149"/>
                  </a:lnTo>
                  <a:lnTo>
                    <a:pt x="242199" y="2403192"/>
                  </a:lnTo>
                  <a:lnTo>
                    <a:pt x="238443" y="2339356"/>
                  </a:lnTo>
                  <a:lnTo>
                    <a:pt x="230932" y="2275522"/>
                  </a:lnTo>
                  <a:lnTo>
                    <a:pt x="221545" y="2211686"/>
                  </a:lnTo>
                  <a:lnTo>
                    <a:pt x="214035" y="2147852"/>
                  </a:lnTo>
                  <a:lnTo>
                    <a:pt x="208402" y="2084018"/>
                  </a:lnTo>
                  <a:lnTo>
                    <a:pt x="210281" y="2023938"/>
                  </a:lnTo>
                  <a:lnTo>
                    <a:pt x="217791" y="1965736"/>
                  </a:lnTo>
                  <a:lnTo>
                    <a:pt x="234689" y="1909410"/>
                  </a:lnTo>
                  <a:lnTo>
                    <a:pt x="259096" y="1862474"/>
                  </a:lnTo>
                  <a:lnTo>
                    <a:pt x="291012" y="1817414"/>
                  </a:lnTo>
                  <a:lnTo>
                    <a:pt x="328562" y="1777986"/>
                  </a:lnTo>
                  <a:lnTo>
                    <a:pt x="371744" y="1738560"/>
                  </a:lnTo>
                  <a:lnTo>
                    <a:pt x="416805" y="1702885"/>
                  </a:lnTo>
                  <a:lnTo>
                    <a:pt x="463742" y="1667213"/>
                  </a:lnTo>
                  <a:lnTo>
                    <a:pt x="510678" y="1631541"/>
                  </a:lnTo>
                  <a:lnTo>
                    <a:pt x="557617" y="1595869"/>
                  </a:lnTo>
                  <a:lnTo>
                    <a:pt x="600799" y="1558320"/>
                  </a:lnTo>
                  <a:lnTo>
                    <a:pt x="638351" y="1515138"/>
                  </a:lnTo>
                  <a:lnTo>
                    <a:pt x="672143" y="1473832"/>
                  </a:lnTo>
                  <a:lnTo>
                    <a:pt x="698428" y="1426896"/>
                  </a:lnTo>
                  <a:lnTo>
                    <a:pt x="720959" y="1376203"/>
                  </a:lnTo>
                  <a:lnTo>
                    <a:pt x="739734" y="1321755"/>
                  </a:lnTo>
                  <a:lnTo>
                    <a:pt x="756631" y="1265429"/>
                  </a:lnTo>
                  <a:lnTo>
                    <a:pt x="771652" y="1209105"/>
                  </a:lnTo>
                  <a:lnTo>
                    <a:pt x="786672" y="1150903"/>
                  </a:lnTo>
                  <a:lnTo>
                    <a:pt x="803570" y="1096456"/>
                  </a:lnTo>
                  <a:lnTo>
                    <a:pt x="822344" y="1042007"/>
                  </a:lnTo>
                  <a:lnTo>
                    <a:pt x="844875" y="991317"/>
                  </a:lnTo>
                  <a:lnTo>
                    <a:pt x="873037" y="946257"/>
                  </a:lnTo>
                  <a:lnTo>
                    <a:pt x="906830" y="904952"/>
                  </a:lnTo>
                  <a:lnTo>
                    <a:pt x="948135" y="871157"/>
                  </a:lnTo>
                  <a:lnTo>
                    <a:pt x="993197" y="842995"/>
                  </a:lnTo>
                  <a:lnTo>
                    <a:pt x="1043887" y="820464"/>
                  </a:lnTo>
                  <a:lnTo>
                    <a:pt x="1098336" y="801690"/>
                  </a:lnTo>
                  <a:lnTo>
                    <a:pt x="1152783" y="784792"/>
                  </a:lnTo>
                  <a:lnTo>
                    <a:pt x="1210986" y="769772"/>
                  </a:lnTo>
                  <a:lnTo>
                    <a:pt x="1267309" y="754751"/>
                  </a:lnTo>
                  <a:lnTo>
                    <a:pt x="1323635" y="737854"/>
                  </a:lnTo>
                  <a:lnTo>
                    <a:pt x="1378082" y="719079"/>
                  </a:lnTo>
                  <a:lnTo>
                    <a:pt x="1428774" y="696549"/>
                  </a:lnTo>
                  <a:lnTo>
                    <a:pt x="1475711" y="670266"/>
                  </a:lnTo>
                  <a:lnTo>
                    <a:pt x="1517016" y="636471"/>
                  </a:lnTo>
                  <a:lnTo>
                    <a:pt x="1560199" y="598919"/>
                  </a:lnTo>
                  <a:lnTo>
                    <a:pt x="1597750" y="555737"/>
                  </a:lnTo>
                  <a:lnTo>
                    <a:pt x="1633422" y="510678"/>
                  </a:lnTo>
                  <a:lnTo>
                    <a:pt x="1669094" y="463741"/>
                  </a:lnTo>
                  <a:lnTo>
                    <a:pt x="1704766" y="416803"/>
                  </a:lnTo>
                  <a:lnTo>
                    <a:pt x="1740438" y="371743"/>
                  </a:lnTo>
                  <a:lnTo>
                    <a:pt x="1779867" y="328561"/>
                  </a:lnTo>
                  <a:lnTo>
                    <a:pt x="1819293" y="291012"/>
                  </a:lnTo>
                  <a:lnTo>
                    <a:pt x="1864354" y="259094"/>
                  </a:lnTo>
                  <a:lnTo>
                    <a:pt x="1911291" y="234686"/>
                  </a:lnTo>
                  <a:lnTo>
                    <a:pt x="1967617" y="217789"/>
                  </a:lnTo>
                  <a:lnTo>
                    <a:pt x="2025819" y="210279"/>
                  </a:lnTo>
                  <a:lnTo>
                    <a:pt x="2085897" y="208401"/>
                  </a:lnTo>
                  <a:lnTo>
                    <a:pt x="2149731" y="214035"/>
                  </a:lnTo>
                  <a:lnTo>
                    <a:pt x="2213567" y="221545"/>
                  </a:lnTo>
                  <a:lnTo>
                    <a:pt x="2277403" y="230932"/>
                  </a:lnTo>
                  <a:lnTo>
                    <a:pt x="2341237" y="238443"/>
                  </a:lnTo>
                  <a:lnTo>
                    <a:pt x="2405071" y="242197"/>
                  </a:lnTo>
                  <a:lnTo>
                    <a:pt x="2467030" y="242197"/>
                  </a:lnTo>
                  <a:lnTo>
                    <a:pt x="2525233" y="234686"/>
                  </a:lnTo>
                  <a:lnTo>
                    <a:pt x="2583436" y="219666"/>
                  </a:lnTo>
                  <a:lnTo>
                    <a:pt x="2639760" y="197137"/>
                  </a:lnTo>
                  <a:lnTo>
                    <a:pt x="2696083" y="167096"/>
                  </a:lnTo>
                  <a:lnTo>
                    <a:pt x="2752409" y="137057"/>
                  </a:lnTo>
                  <a:lnTo>
                    <a:pt x="2808733" y="103262"/>
                  </a:lnTo>
                  <a:lnTo>
                    <a:pt x="2863182" y="71344"/>
                  </a:lnTo>
                  <a:lnTo>
                    <a:pt x="2921385" y="43182"/>
                  </a:lnTo>
                  <a:lnTo>
                    <a:pt x="2977708" y="20652"/>
                  </a:lnTo>
                  <a:lnTo>
                    <a:pt x="3035911" y="5631"/>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latin typeface="Calibri" panose="020F0502020204030204"/>
              </a:endParaRPr>
            </a:p>
          </p:txBody>
        </p:sp>
      </p:grpSp>
      <p:pic>
        <p:nvPicPr>
          <p:cNvPr id="8" name="Graphic 8" descr="Badge Question Mark outline">
            <a:extLst>
              <a:ext uri="{FF2B5EF4-FFF2-40B4-BE49-F238E27FC236}">
                <a16:creationId xmlns:a16="http://schemas.microsoft.com/office/drawing/2014/main" id="{6885CE6D-1ED3-C6E0-80C7-FD76DE50AFC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024947" y="729584"/>
            <a:ext cx="1260000" cy="1260000"/>
          </a:xfrm>
          <a:prstGeom prst="rect">
            <a:avLst/>
          </a:prstGeom>
        </p:spPr>
      </p:pic>
      <p:grpSp>
        <p:nvGrpSpPr>
          <p:cNvPr id="110" name="Group 109">
            <a:extLst>
              <a:ext uri="{FF2B5EF4-FFF2-40B4-BE49-F238E27FC236}">
                <a16:creationId xmlns:a16="http://schemas.microsoft.com/office/drawing/2014/main" id="{6C6D9DC8-9EDB-48B2-8125-10F4D6B8995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790805" y="2554317"/>
            <a:ext cx="3185554" cy="3181684"/>
            <a:chOff x="5790805" y="2554317"/>
            <a:chExt cx="3185554" cy="3181684"/>
          </a:xfrm>
        </p:grpSpPr>
        <p:sp>
          <p:nvSpPr>
            <p:cNvPr id="111" name="Freeform: Shape 110">
              <a:extLst>
                <a:ext uri="{FF2B5EF4-FFF2-40B4-BE49-F238E27FC236}">
                  <a16:creationId xmlns:a16="http://schemas.microsoft.com/office/drawing/2014/main" id="{85C158AF-7342-4A1E-9160-0D1C8CD0D6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88384" y="2651760"/>
              <a:ext cx="2990398" cy="2986796"/>
            </a:xfrm>
            <a:custGeom>
              <a:avLst/>
              <a:gdLst>
                <a:gd name="connsiteX0" fmla="*/ 1495200 w 2990398"/>
                <a:gd name="connsiteY0" fmla="*/ 0 h 2986796"/>
                <a:gd name="connsiteX1" fmla="*/ 1524214 w 2990398"/>
                <a:gd name="connsiteY1" fmla="*/ 2720 h 2986796"/>
                <a:gd name="connsiteX2" fmla="*/ 1552324 w 2990398"/>
                <a:gd name="connsiteY2" fmla="*/ 9974 h 2986796"/>
                <a:gd name="connsiteX3" fmla="*/ 1579526 w 2990398"/>
                <a:gd name="connsiteY3" fmla="*/ 20855 h 2986796"/>
                <a:gd name="connsiteX4" fmla="*/ 1607633 w 2990398"/>
                <a:gd name="connsiteY4" fmla="*/ 34456 h 2986796"/>
                <a:gd name="connsiteX5" fmla="*/ 1633930 w 2990398"/>
                <a:gd name="connsiteY5" fmla="*/ 49872 h 2986796"/>
                <a:gd name="connsiteX6" fmla="*/ 1661132 w 2990398"/>
                <a:gd name="connsiteY6" fmla="*/ 66192 h 2986796"/>
                <a:gd name="connsiteX7" fmla="*/ 1688333 w 2990398"/>
                <a:gd name="connsiteY7" fmla="*/ 80699 h 2986796"/>
                <a:gd name="connsiteX8" fmla="*/ 1715535 w 2990398"/>
                <a:gd name="connsiteY8" fmla="*/ 95209 h 2986796"/>
                <a:gd name="connsiteX9" fmla="*/ 1741831 w 2990398"/>
                <a:gd name="connsiteY9" fmla="*/ 106088 h 2986796"/>
                <a:gd name="connsiteX10" fmla="*/ 1770845 w 2990398"/>
                <a:gd name="connsiteY10" fmla="*/ 113343 h 2986796"/>
                <a:gd name="connsiteX11" fmla="*/ 1798954 w 2990398"/>
                <a:gd name="connsiteY11" fmla="*/ 116970 h 2986796"/>
                <a:gd name="connsiteX12" fmla="*/ 1828877 w 2990398"/>
                <a:gd name="connsiteY12" fmla="*/ 116970 h 2986796"/>
                <a:gd name="connsiteX13" fmla="*/ 1859705 w 2990398"/>
                <a:gd name="connsiteY13" fmla="*/ 115157 h 2986796"/>
                <a:gd name="connsiteX14" fmla="*/ 1890534 w 2990398"/>
                <a:gd name="connsiteY14" fmla="*/ 111529 h 2986796"/>
                <a:gd name="connsiteX15" fmla="*/ 1921363 w 2990398"/>
                <a:gd name="connsiteY15" fmla="*/ 106996 h 2986796"/>
                <a:gd name="connsiteX16" fmla="*/ 1952192 w 2990398"/>
                <a:gd name="connsiteY16" fmla="*/ 103369 h 2986796"/>
                <a:gd name="connsiteX17" fmla="*/ 1983021 w 2990398"/>
                <a:gd name="connsiteY17" fmla="*/ 100648 h 2986796"/>
                <a:gd name="connsiteX18" fmla="*/ 2012036 w 2990398"/>
                <a:gd name="connsiteY18" fmla="*/ 101554 h 2986796"/>
                <a:gd name="connsiteX19" fmla="*/ 2040145 w 2990398"/>
                <a:gd name="connsiteY19" fmla="*/ 105182 h 2986796"/>
                <a:gd name="connsiteX20" fmla="*/ 2067346 w 2990398"/>
                <a:gd name="connsiteY20" fmla="*/ 113343 h 2986796"/>
                <a:gd name="connsiteX21" fmla="*/ 2090015 w 2990398"/>
                <a:gd name="connsiteY21" fmla="*/ 125130 h 2986796"/>
                <a:gd name="connsiteX22" fmla="*/ 2111775 w 2990398"/>
                <a:gd name="connsiteY22" fmla="*/ 140545 h 2986796"/>
                <a:gd name="connsiteX23" fmla="*/ 2130817 w 2990398"/>
                <a:gd name="connsiteY23" fmla="*/ 158680 h 2986796"/>
                <a:gd name="connsiteX24" fmla="*/ 2149858 w 2990398"/>
                <a:gd name="connsiteY24" fmla="*/ 179535 h 2986796"/>
                <a:gd name="connsiteX25" fmla="*/ 2167088 w 2990398"/>
                <a:gd name="connsiteY25" fmla="*/ 201296 h 2986796"/>
                <a:gd name="connsiteX26" fmla="*/ 2184315 w 2990398"/>
                <a:gd name="connsiteY26" fmla="*/ 223964 h 2986796"/>
                <a:gd name="connsiteX27" fmla="*/ 2201542 w 2990398"/>
                <a:gd name="connsiteY27" fmla="*/ 246632 h 2986796"/>
                <a:gd name="connsiteX28" fmla="*/ 2218769 w 2990398"/>
                <a:gd name="connsiteY28" fmla="*/ 268395 h 2986796"/>
                <a:gd name="connsiteX29" fmla="*/ 2236905 w 2990398"/>
                <a:gd name="connsiteY29" fmla="*/ 289249 h 2986796"/>
                <a:gd name="connsiteX30" fmla="*/ 2257760 w 2990398"/>
                <a:gd name="connsiteY30" fmla="*/ 307385 h 2986796"/>
                <a:gd name="connsiteX31" fmla="*/ 2277709 w 2990398"/>
                <a:gd name="connsiteY31" fmla="*/ 323707 h 2986796"/>
                <a:gd name="connsiteX32" fmla="*/ 2300376 w 2990398"/>
                <a:gd name="connsiteY32" fmla="*/ 336400 h 2986796"/>
                <a:gd name="connsiteX33" fmla="*/ 2324858 w 2990398"/>
                <a:gd name="connsiteY33" fmla="*/ 347282 h 2986796"/>
                <a:gd name="connsiteX34" fmla="*/ 2351153 w 2990398"/>
                <a:gd name="connsiteY34" fmla="*/ 356348 h 2986796"/>
                <a:gd name="connsiteX35" fmla="*/ 2378355 w 2990398"/>
                <a:gd name="connsiteY35" fmla="*/ 364509 h 2986796"/>
                <a:gd name="connsiteX36" fmla="*/ 2405556 w 2990398"/>
                <a:gd name="connsiteY36" fmla="*/ 371762 h 2986796"/>
                <a:gd name="connsiteX37" fmla="*/ 2433665 w 2990398"/>
                <a:gd name="connsiteY37" fmla="*/ 379017 h 2986796"/>
                <a:gd name="connsiteX38" fmla="*/ 2459961 w 2990398"/>
                <a:gd name="connsiteY38" fmla="*/ 387178 h 2986796"/>
                <a:gd name="connsiteX39" fmla="*/ 2486255 w 2990398"/>
                <a:gd name="connsiteY39" fmla="*/ 396244 h 2986796"/>
                <a:gd name="connsiteX40" fmla="*/ 2510738 w 2990398"/>
                <a:gd name="connsiteY40" fmla="*/ 407126 h 2986796"/>
                <a:gd name="connsiteX41" fmla="*/ 2532500 w 2990398"/>
                <a:gd name="connsiteY41" fmla="*/ 420727 h 2986796"/>
                <a:gd name="connsiteX42" fmla="*/ 2552448 w 2990398"/>
                <a:gd name="connsiteY42" fmla="*/ 437048 h 2986796"/>
                <a:gd name="connsiteX43" fmla="*/ 2568768 w 2990398"/>
                <a:gd name="connsiteY43" fmla="*/ 456997 h 2986796"/>
                <a:gd name="connsiteX44" fmla="*/ 2582369 w 2990398"/>
                <a:gd name="connsiteY44" fmla="*/ 478758 h 2986796"/>
                <a:gd name="connsiteX45" fmla="*/ 2593250 w 2990398"/>
                <a:gd name="connsiteY45" fmla="*/ 503239 h 2986796"/>
                <a:gd name="connsiteX46" fmla="*/ 2602317 w 2990398"/>
                <a:gd name="connsiteY46" fmla="*/ 529536 h 2986796"/>
                <a:gd name="connsiteX47" fmla="*/ 2610477 w 2990398"/>
                <a:gd name="connsiteY47" fmla="*/ 555831 h 2986796"/>
                <a:gd name="connsiteX48" fmla="*/ 2617732 w 2990398"/>
                <a:gd name="connsiteY48" fmla="*/ 583940 h 2986796"/>
                <a:gd name="connsiteX49" fmla="*/ 2624986 w 2990398"/>
                <a:gd name="connsiteY49" fmla="*/ 611141 h 2986796"/>
                <a:gd name="connsiteX50" fmla="*/ 2633146 w 2990398"/>
                <a:gd name="connsiteY50" fmla="*/ 638344 h 2986796"/>
                <a:gd name="connsiteX51" fmla="*/ 2642213 w 2990398"/>
                <a:gd name="connsiteY51" fmla="*/ 664641 h 2986796"/>
                <a:gd name="connsiteX52" fmla="*/ 2653094 w 2990398"/>
                <a:gd name="connsiteY52" fmla="*/ 689121 h 2986796"/>
                <a:gd name="connsiteX53" fmla="*/ 2665789 w 2990398"/>
                <a:gd name="connsiteY53" fmla="*/ 711789 h 2986796"/>
                <a:gd name="connsiteX54" fmla="*/ 2682110 w 2990398"/>
                <a:gd name="connsiteY54" fmla="*/ 731739 h 2986796"/>
                <a:gd name="connsiteX55" fmla="*/ 2700244 w 2990398"/>
                <a:gd name="connsiteY55" fmla="*/ 752593 h 2986796"/>
                <a:gd name="connsiteX56" fmla="*/ 2721098 w 2990398"/>
                <a:gd name="connsiteY56" fmla="*/ 770728 h 2986796"/>
                <a:gd name="connsiteX57" fmla="*/ 2742860 w 2990398"/>
                <a:gd name="connsiteY57" fmla="*/ 787956 h 2986796"/>
                <a:gd name="connsiteX58" fmla="*/ 2766436 w 2990398"/>
                <a:gd name="connsiteY58" fmla="*/ 805184 h 2986796"/>
                <a:gd name="connsiteX59" fmla="*/ 2789104 w 2990398"/>
                <a:gd name="connsiteY59" fmla="*/ 822412 h 2986796"/>
                <a:gd name="connsiteX60" fmla="*/ 2810864 w 2990398"/>
                <a:gd name="connsiteY60" fmla="*/ 839640 h 2986796"/>
                <a:gd name="connsiteX61" fmla="*/ 2831718 w 2990398"/>
                <a:gd name="connsiteY61" fmla="*/ 858682 h 2986796"/>
                <a:gd name="connsiteX62" fmla="*/ 2849854 w 2990398"/>
                <a:gd name="connsiteY62" fmla="*/ 877723 h 2986796"/>
                <a:gd name="connsiteX63" fmla="*/ 2865269 w 2990398"/>
                <a:gd name="connsiteY63" fmla="*/ 899485 h 2986796"/>
                <a:gd name="connsiteX64" fmla="*/ 2877057 w 2990398"/>
                <a:gd name="connsiteY64" fmla="*/ 922153 h 2986796"/>
                <a:gd name="connsiteX65" fmla="*/ 2885217 w 2990398"/>
                <a:gd name="connsiteY65" fmla="*/ 949356 h 2986796"/>
                <a:gd name="connsiteX66" fmla="*/ 2888844 w 2990398"/>
                <a:gd name="connsiteY66" fmla="*/ 977465 h 2986796"/>
                <a:gd name="connsiteX67" fmla="*/ 2889751 w 2990398"/>
                <a:gd name="connsiteY67" fmla="*/ 1006481 h 2986796"/>
                <a:gd name="connsiteX68" fmla="*/ 2887031 w 2990398"/>
                <a:gd name="connsiteY68" fmla="*/ 1037309 h 2986796"/>
                <a:gd name="connsiteX69" fmla="*/ 2883403 w 2990398"/>
                <a:gd name="connsiteY69" fmla="*/ 1068137 h 2986796"/>
                <a:gd name="connsiteX70" fmla="*/ 2878870 w 2990398"/>
                <a:gd name="connsiteY70" fmla="*/ 1098967 h 2986796"/>
                <a:gd name="connsiteX71" fmla="*/ 2875242 w 2990398"/>
                <a:gd name="connsiteY71" fmla="*/ 1129796 h 2986796"/>
                <a:gd name="connsiteX72" fmla="*/ 2873430 w 2990398"/>
                <a:gd name="connsiteY72" fmla="*/ 1160626 h 2986796"/>
                <a:gd name="connsiteX73" fmla="*/ 2873430 w 2990398"/>
                <a:gd name="connsiteY73" fmla="*/ 1190548 h 2986796"/>
                <a:gd name="connsiteX74" fmla="*/ 2877057 w 2990398"/>
                <a:gd name="connsiteY74" fmla="*/ 1218656 h 2986796"/>
                <a:gd name="connsiteX75" fmla="*/ 2884310 w 2990398"/>
                <a:gd name="connsiteY75" fmla="*/ 1246765 h 2986796"/>
                <a:gd name="connsiteX76" fmla="*/ 2895190 w 2990398"/>
                <a:gd name="connsiteY76" fmla="*/ 1273062 h 2986796"/>
                <a:gd name="connsiteX77" fmla="*/ 2909700 w 2990398"/>
                <a:gd name="connsiteY77" fmla="*/ 1300263 h 2986796"/>
                <a:gd name="connsiteX78" fmla="*/ 2924206 w 2990398"/>
                <a:gd name="connsiteY78" fmla="*/ 1327465 h 2986796"/>
                <a:gd name="connsiteX79" fmla="*/ 2940528 w 2990398"/>
                <a:gd name="connsiteY79" fmla="*/ 1354668 h 2986796"/>
                <a:gd name="connsiteX80" fmla="*/ 2955942 w 2990398"/>
                <a:gd name="connsiteY80" fmla="*/ 1380964 h 2986796"/>
                <a:gd name="connsiteX81" fmla="*/ 2969543 w 2990398"/>
                <a:gd name="connsiteY81" fmla="*/ 1409071 h 2986796"/>
                <a:gd name="connsiteX82" fmla="*/ 2980424 w 2990398"/>
                <a:gd name="connsiteY82" fmla="*/ 1436275 h 2986796"/>
                <a:gd name="connsiteX83" fmla="*/ 2987677 w 2990398"/>
                <a:gd name="connsiteY83" fmla="*/ 1464384 h 2986796"/>
                <a:gd name="connsiteX84" fmla="*/ 2990398 w 2990398"/>
                <a:gd name="connsiteY84" fmla="*/ 1493398 h 2986796"/>
                <a:gd name="connsiteX85" fmla="*/ 2987677 w 2990398"/>
                <a:gd name="connsiteY85" fmla="*/ 1522414 h 2986796"/>
                <a:gd name="connsiteX86" fmla="*/ 2980424 w 2990398"/>
                <a:gd name="connsiteY86" fmla="*/ 1550523 h 2986796"/>
                <a:gd name="connsiteX87" fmla="*/ 2969543 w 2990398"/>
                <a:gd name="connsiteY87" fmla="*/ 1577725 h 2986796"/>
                <a:gd name="connsiteX88" fmla="*/ 2955942 w 2990398"/>
                <a:gd name="connsiteY88" fmla="*/ 1605834 h 2986796"/>
                <a:gd name="connsiteX89" fmla="*/ 2940528 w 2990398"/>
                <a:gd name="connsiteY89" fmla="*/ 1632130 h 2986796"/>
                <a:gd name="connsiteX90" fmla="*/ 2924206 w 2990398"/>
                <a:gd name="connsiteY90" fmla="*/ 1659332 h 2986796"/>
                <a:gd name="connsiteX91" fmla="*/ 2909700 w 2990398"/>
                <a:gd name="connsiteY91" fmla="*/ 1686534 h 2986796"/>
                <a:gd name="connsiteX92" fmla="*/ 2895190 w 2990398"/>
                <a:gd name="connsiteY92" fmla="*/ 1713736 h 2986796"/>
                <a:gd name="connsiteX93" fmla="*/ 2884310 w 2990398"/>
                <a:gd name="connsiteY93" fmla="*/ 1740031 h 2986796"/>
                <a:gd name="connsiteX94" fmla="*/ 2877057 w 2990398"/>
                <a:gd name="connsiteY94" fmla="*/ 1768140 h 2986796"/>
                <a:gd name="connsiteX95" fmla="*/ 2873430 w 2990398"/>
                <a:gd name="connsiteY95" fmla="*/ 1796249 h 2986796"/>
                <a:gd name="connsiteX96" fmla="*/ 2873430 w 2990398"/>
                <a:gd name="connsiteY96" fmla="*/ 1826171 h 2986796"/>
                <a:gd name="connsiteX97" fmla="*/ 2875242 w 2990398"/>
                <a:gd name="connsiteY97" fmla="*/ 1857001 h 2986796"/>
                <a:gd name="connsiteX98" fmla="*/ 2878870 w 2990398"/>
                <a:gd name="connsiteY98" fmla="*/ 1887829 h 2986796"/>
                <a:gd name="connsiteX99" fmla="*/ 2883403 w 2990398"/>
                <a:gd name="connsiteY99" fmla="*/ 1918659 h 2986796"/>
                <a:gd name="connsiteX100" fmla="*/ 2887031 w 2990398"/>
                <a:gd name="connsiteY100" fmla="*/ 1949489 h 2986796"/>
                <a:gd name="connsiteX101" fmla="*/ 2889751 w 2990398"/>
                <a:gd name="connsiteY101" fmla="*/ 1980317 h 2986796"/>
                <a:gd name="connsiteX102" fmla="*/ 2888844 w 2990398"/>
                <a:gd name="connsiteY102" fmla="*/ 2009333 h 2986796"/>
                <a:gd name="connsiteX103" fmla="*/ 2885217 w 2990398"/>
                <a:gd name="connsiteY103" fmla="*/ 2037442 h 2986796"/>
                <a:gd name="connsiteX104" fmla="*/ 2877057 w 2990398"/>
                <a:gd name="connsiteY104" fmla="*/ 2064644 h 2986796"/>
                <a:gd name="connsiteX105" fmla="*/ 2865269 w 2990398"/>
                <a:gd name="connsiteY105" fmla="*/ 2087312 h 2986796"/>
                <a:gd name="connsiteX106" fmla="*/ 2849854 w 2990398"/>
                <a:gd name="connsiteY106" fmla="*/ 2109074 h 2986796"/>
                <a:gd name="connsiteX107" fmla="*/ 2831718 w 2990398"/>
                <a:gd name="connsiteY107" fmla="*/ 2128116 h 2986796"/>
                <a:gd name="connsiteX108" fmla="*/ 2810864 w 2990398"/>
                <a:gd name="connsiteY108" fmla="*/ 2147156 h 2986796"/>
                <a:gd name="connsiteX109" fmla="*/ 2789104 w 2990398"/>
                <a:gd name="connsiteY109" fmla="*/ 2164385 h 2986796"/>
                <a:gd name="connsiteX110" fmla="*/ 2766436 w 2990398"/>
                <a:gd name="connsiteY110" fmla="*/ 2181613 h 2986796"/>
                <a:gd name="connsiteX111" fmla="*/ 2742860 w 2990398"/>
                <a:gd name="connsiteY111" fmla="*/ 2198842 h 2986796"/>
                <a:gd name="connsiteX112" fmla="*/ 2721098 w 2990398"/>
                <a:gd name="connsiteY112" fmla="*/ 2216069 h 2986796"/>
                <a:gd name="connsiteX113" fmla="*/ 2700244 w 2990398"/>
                <a:gd name="connsiteY113" fmla="*/ 2234203 h 2986796"/>
                <a:gd name="connsiteX114" fmla="*/ 2682110 w 2990398"/>
                <a:gd name="connsiteY114" fmla="*/ 2255059 h 2986796"/>
                <a:gd name="connsiteX115" fmla="*/ 2665789 w 2990398"/>
                <a:gd name="connsiteY115" fmla="*/ 2275007 h 2986796"/>
                <a:gd name="connsiteX116" fmla="*/ 2653094 w 2990398"/>
                <a:gd name="connsiteY116" fmla="*/ 2297675 h 2986796"/>
                <a:gd name="connsiteX117" fmla="*/ 2642213 w 2990398"/>
                <a:gd name="connsiteY117" fmla="*/ 2322157 h 2986796"/>
                <a:gd name="connsiteX118" fmla="*/ 2633146 w 2990398"/>
                <a:gd name="connsiteY118" fmla="*/ 2348452 h 2986796"/>
                <a:gd name="connsiteX119" fmla="*/ 2624986 w 2990398"/>
                <a:gd name="connsiteY119" fmla="*/ 2375655 h 2986796"/>
                <a:gd name="connsiteX120" fmla="*/ 2617732 w 2990398"/>
                <a:gd name="connsiteY120" fmla="*/ 2402858 h 2986796"/>
                <a:gd name="connsiteX121" fmla="*/ 2610477 w 2990398"/>
                <a:gd name="connsiteY121" fmla="*/ 2430967 h 2986796"/>
                <a:gd name="connsiteX122" fmla="*/ 2602317 w 2990398"/>
                <a:gd name="connsiteY122" fmla="*/ 2457261 h 2986796"/>
                <a:gd name="connsiteX123" fmla="*/ 2593250 w 2990398"/>
                <a:gd name="connsiteY123" fmla="*/ 2483556 h 2986796"/>
                <a:gd name="connsiteX124" fmla="*/ 2582369 w 2990398"/>
                <a:gd name="connsiteY124" fmla="*/ 2508038 h 2986796"/>
                <a:gd name="connsiteX125" fmla="*/ 2568768 w 2990398"/>
                <a:gd name="connsiteY125" fmla="*/ 2529801 h 2986796"/>
                <a:gd name="connsiteX126" fmla="*/ 2552448 w 2990398"/>
                <a:gd name="connsiteY126" fmla="*/ 2549749 h 2986796"/>
                <a:gd name="connsiteX127" fmla="*/ 2532500 w 2990398"/>
                <a:gd name="connsiteY127" fmla="*/ 2566069 h 2986796"/>
                <a:gd name="connsiteX128" fmla="*/ 2510738 w 2990398"/>
                <a:gd name="connsiteY128" fmla="*/ 2579670 h 2986796"/>
                <a:gd name="connsiteX129" fmla="*/ 2486255 w 2990398"/>
                <a:gd name="connsiteY129" fmla="*/ 2590552 h 2986796"/>
                <a:gd name="connsiteX130" fmla="*/ 2459961 w 2990398"/>
                <a:gd name="connsiteY130" fmla="*/ 2599619 h 2986796"/>
                <a:gd name="connsiteX131" fmla="*/ 2433665 w 2990398"/>
                <a:gd name="connsiteY131" fmla="*/ 2607779 h 2986796"/>
                <a:gd name="connsiteX132" fmla="*/ 2405556 w 2990398"/>
                <a:gd name="connsiteY132" fmla="*/ 2615034 h 2986796"/>
                <a:gd name="connsiteX133" fmla="*/ 2378355 w 2990398"/>
                <a:gd name="connsiteY133" fmla="*/ 2622287 h 2986796"/>
                <a:gd name="connsiteX134" fmla="*/ 2351153 w 2990398"/>
                <a:gd name="connsiteY134" fmla="*/ 2630448 h 2986796"/>
                <a:gd name="connsiteX135" fmla="*/ 2324858 w 2990398"/>
                <a:gd name="connsiteY135" fmla="*/ 2639517 h 2986796"/>
                <a:gd name="connsiteX136" fmla="*/ 2300376 w 2990398"/>
                <a:gd name="connsiteY136" fmla="*/ 2650397 h 2986796"/>
                <a:gd name="connsiteX137" fmla="*/ 2277709 w 2990398"/>
                <a:gd name="connsiteY137" fmla="*/ 2663091 h 2986796"/>
                <a:gd name="connsiteX138" fmla="*/ 2257760 w 2990398"/>
                <a:gd name="connsiteY138" fmla="*/ 2679412 h 2986796"/>
                <a:gd name="connsiteX139" fmla="*/ 2236905 w 2990398"/>
                <a:gd name="connsiteY139" fmla="*/ 2697548 h 2986796"/>
                <a:gd name="connsiteX140" fmla="*/ 2218769 w 2990398"/>
                <a:gd name="connsiteY140" fmla="*/ 2718403 h 2986796"/>
                <a:gd name="connsiteX141" fmla="*/ 2201542 w 2990398"/>
                <a:gd name="connsiteY141" fmla="*/ 2740164 h 2986796"/>
                <a:gd name="connsiteX142" fmla="*/ 2184315 w 2990398"/>
                <a:gd name="connsiteY142" fmla="*/ 2762832 h 2986796"/>
                <a:gd name="connsiteX143" fmla="*/ 2167088 w 2990398"/>
                <a:gd name="connsiteY143" fmla="*/ 2785501 h 2986796"/>
                <a:gd name="connsiteX144" fmla="*/ 2149858 w 2990398"/>
                <a:gd name="connsiteY144" fmla="*/ 2807263 h 2986796"/>
                <a:gd name="connsiteX145" fmla="*/ 2130817 w 2990398"/>
                <a:gd name="connsiteY145" fmla="*/ 2828117 h 2986796"/>
                <a:gd name="connsiteX146" fmla="*/ 2111775 w 2990398"/>
                <a:gd name="connsiteY146" fmla="*/ 2846252 h 2986796"/>
                <a:gd name="connsiteX147" fmla="*/ 2090015 w 2990398"/>
                <a:gd name="connsiteY147" fmla="*/ 2861666 h 2986796"/>
                <a:gd name="connsiteX148" fmla="*/ 2067346 w 2990398"/>
                <a:gd name="connsiteY148" fmla="*/ 2873455 h 2986796"/>
                <a:gd name="connsiteX149" fmla="*/ 2040145 w 2990398"/>
                <a:gd name="connsiteY149" fmla="*/ 2881614 h 2986796"/>
                <a:gd name="connsiteX150" fmla="*/ 2012036 w 2990398"/>
                <a:gd name="connsiteY150" fmla="*/ 2885242 h 2986796"/>
                <a:gd name="connsiteX151" fmla="*/ 1983021 w 2990398"/>
                <a:gd name="connsiteY151" fmla="*/ 2886149 h 2986796"/>
                <a:gd name="connsiteX152" fmla="*/ 1952192 w 2990398"/>
                <a:gd name="connsiteY152" fmla="*/ 2883428 h 2986796"/>
                <a:gd name="connsiteX153" fmla="*/ 1921363 w 2990398"/>
                <a:gd name="connsiteY153" fmla="*/ 2879802 h 2986796"/>
                <a:gd name="connsiteX154" fmla="*/ 1890534 w 2990398"/>
                <a:gd name="connsiteY154" fmla="*/ 2875267 h 2986796"/>
                <a:gd name="connsiteX155" fmla="*/ 1859705 w 2990398"/>
                <a:gd name="connsiteY155" fmla="*/ 2871641 h 2986796"/>
                <a:gd name="connsiteX156" fmla="*/ 1828877 w 2990398"/>
                <a:gd name="connsiteY156" fmla="*/ 2869827 h 2986796"/>
                <a:gd name="connsiteX157" fmla="*/ 1798954 w 2990398"/>
                <a:gd name="connsiteY157" fmla="*/ 2869827 h 2986796"/>
                <a:gd name="connsiteX158" fmla="*/ 1770845 w 2990398"/>
                <a:gd name="connsiteY158" fmla="*/ 2873455 h 2986796"/>
                <a:gd name="connsiteX159" fmla="*/ 1741831 w 2990398"/>
                <a:gd name="connsiteY159" fmla="*/ 2880708 h 2986796"/>
                <a:gd name="connsiteX160" fmla="*/ 1715535 w 2990398"/>
                <a:gd name="connsiteY160" fmla="*/ 2891590 h 2986796"/>
                <a:gd name="connsiteX161" fmla="*/ 1688333 w 2990398"/>
                <a:gd name="connsiteY161" fmla="*/ 2906097 h 2986796"/>
                <a:gd name="connsiteX162" fmla="*/ 1661132 w 2990398"/>
                <a:gd name="connsiteY162" fmla="*/ 2920605 h 2986796"/>
                <a:gd name="connsiteX163" fmla="*/ 1633930 w 2990398"/>
                <a:gd name="connsiteY163" fmla="*/ 2936927 h 2986796"/>
                <a:gd name="connsiteX164" fmla="*/ 1607633 w 2990398"/>
                <a:gd name="connsiteY164" fmla="*/ 2952341 h 2986796"/>
                <a:gd name="connsiteX165" fmla="*/ 1579526 w 2990398"/>
                <a:gd name="connsiteY165" fmla="*/ 2965941 h 2986796"/>
                <a:gd name="connsiteX166" fmla="*/ 1552324 w 2990398"/>
                <a:gd name="connsiteY166" fmla="*/ 2976823 h 2986796"/>
                <a:gd name="connsiteX167" fmla="*/ 1524214 w 2990398"/>
                <a:gd name="connsiteY167" fmla="*/ 2984076 h 2986796"/>
                <a:gd name="connsiteX168" fmla="*/ 1495200 w 2990398"/>
                <a:gd name="connsiteY168" fmla="*/ 2986796 h 2986796"/>
                <a:gd name="connsiteX169" fmla="*/ 1466185 w 2990398"/>
                <a:gd name="connsiteY169" fmla="*/ 2984076 h 2986796"/>
                <a:gd name="connsiteX170" fmla="*/ 1438076 w 2990398"/>
                <a:gd name="connsiteY170" fmla="*/ 2976823 h 2986796"/>
                <a:gd name="connsiteX171" fmla="*/ 1410874 w 2990398"/>
                <a:gd name="connsiteY171" fmla="*/ 2965941 h 2986796"/>
                <a:gd name="connsiteX172" fmla="*/ 1382765 w 2990398"/>
                <a:gd name="connsiteY172" fmla="*/ 2952341 h 2986796"/>
                <a:gd name="connsiteX173" fmla="*/ 1356470 w 2990398"/>
                <a:gd name="connsiteY173" fmla="*/ 2936927 h 2986796"/>
                <a:gd name="connsiteX174" fmla="*/ 1329268 w 2990398"/>
                <a:gd name="connsiteY174" fmla="*/ 2920605 h 2986796"/>
                <a:gd name="connsiteX175" fmla="*/ 1302066 w 2990398"/>
                <a:gd name="connsiteY175" fmla="*/ 2906097 h 2986796"/>
                <a:gd name="connsiteX176" fmla="*/ 1274865 w 2990398"/>
                <a:gd name="connsiteY176" fmla="*/ 2891590 h 2986796"/>
                <a:gd name="connsiteX177" fmla="*/ 1247663 w 2990398"/>
                <a:gd name="connsiteY177" fmla="*/ 2880708 h 2986796"/>
                <a:gd name="connsiteX178" fmla="*/ 1219554 w 2990398"/>
                <a:gd name="connsiteY178" fmla="*/ 2873455 h 2986796"/>
                <a:gd name="connsiteX179" fmla="*/ 1191445 w 2990398"/>
                <a:gd name="connsiteY179" fmla="*/ 2869827 h 2986796"/>
                <a:gd name="connsiteX180" fmla="*/ 1161523 w 2990398"/>
                <a:gd name="connsiteY180" fmla="*/ 2869827 h 2986796"/>
                <a:gd name="connsiteX181" fmla="*/ 1130694 w 2990398"/>
                <a:gd name="connsiteY181" fmla="*/ 2871641 h 2986796"/>
                <a:gd name="connsiteX182" fmla="*/ 1099866 w 2990398"/>
                <a:gd name="connsiteY182" fmla="*/ 2875267 h 2986796"/>
                <a:gd name="connsiteX183" fmla="*/ 1069036 w 2990398"/>
                <a:gd name="connsiteY183" fmla="*/ 2879802 h 2986796"/>
                <a:gd name="connsiteX184" fmla="*/ 1038207 w 2990398"/>
                <a:gd name="connsiteY184" fmla="*/ 2883428 h 2986796"/>
                <a:gd name="connsiteX185" fmla="*/ 1007378 w 2990398"/>
                <a:gd name="connsiteY185" fmla="*/ 2886149 h 2986796"/>
                <a:gd name="connsiteX186" fmla="*/ 978364 w 2990398"/>
                <a:gd name="connsiteY186" fmla="*/ 2885242 h 2986796"/>
                <a:gd name="connsiteX187" fmla="*/ 950255 w 2990398"/>
                <a:gd name="connsiteY187" fmla="*/ 2881614 h 2986796"/>
                <a:gd name="connsiteX188" fmla="*/ 923053 w 2990398"/>
                <a:gd name="connsiteY188" fmla="*/ 2873455 h 2986796"/>
                <a:gd name="connsiteX189" fmla="*/ 900384 w 2990398"/>
                <a:gd name="connsiteY189" fmla="*/ 2861666 h 2986796"/>
                <a:gd name="connsiteX190" fmla="*/ 878622 w 2990398"/>
                <a:gd name="connsiteY190" fmla="*/ 2846252 h 2986796"/>
                <a:gd name="connsiteX191" fmla="*/ 859581 w 2990398"/>
                <a:gd name="connsiteY191" fmla="*/ 2828117 h 2986796"/>
                <a:gd name="connsiteX192" fmla="*/ 840540 w 2990398"/>
                <a:gd name="connsiteY192" fmla="*/ 2807263 h 2986796"/>
                <a:gd name="connsiteX193" fmla="*/ 823313 w 2990398"/>
                <a:gd name="connsiteY193" fmla="*/ 2785501 h 2986796"/>
                <a:gd name="connsiteX194" fmla="*/ 806083 w 2990398"/>
                <a:gd name="connsiteY194" fmla="*/ 2762832 h 2986796"/>
                <a:gd name="connsiteX195" fmla="*/ 788856 w 2990398"/>
                <a:gd name="connsiteY195" fmla="*/ 2740164 h 2986796"/>
                <a:gd name="connsiteX196" fmla="*/ 771629 w 2990398"/>
                <a:gd name="connsiteY196" fmla="*/ 2718403 h 2986796"/>
                <a:gd name="connsiteX197" fmla="*/ 753494 w 2990398"/>
                <a:gd name="connsiteY197" fmla="*/ 2697548 h 2986796"/>
                <a:gd name="connsiteX198" fmla="*/ 732639 w 2990398"/>
                <a:gd name="connsiteY198" fmla="*/ 2679412 h 2986796"/>
                <a:gd name="connsiteX199" fmla="*/ 712691 w 2990398"/>
                <a:gd name="connsiteY199" fmla="*/ 2663091 h 2986796"/>
                <a:gd name="connsiteX200" fmla="*/ 690023 w 2990398"/>
                <a:gd name="connsiteY200" fmla="*/ 2650397 h 2986796"/>
                <a:gd name="connsiteX201" fmla="*/ 665541 w 2990398"/>
                <a:gd name="connsiteY201" fmla="*/ 2639517 h 2986796"/>
                <a:gd name="connsiteX202" fmla="*/ 639246 w 2990398"/>
                <a:gd name="connsiteY202" fmla="*/ 2630448 h 2986796"/>
                <a:gd name="connsiteX203" fmla="*/ 612044 w 2990398"/>
                <a:gd name="connsiteY203" fmla="*/ 2622287 h 2986796"/>
                <a:gd name="connsiteX204" fmla="*/ 584842 w 2990398"/>
                <a:gd name="connsiteY204" fmla="*/ 2615034 h 2986796"/>
                <a:gd name="connsiteX205" fmla="*/ 556733 w 2990398"/>
                <a:gd name="connsiteY205" fmla="*/ 2607779 h 2986796"/>
                <a:gd name="connsiteX206" fmla="*/ 530438 w 2990398"/>
                <a:gd name="connsiteY206" fmla="*/ 2599619 h 2986796"/>
                <a:gd name="connsiteX207" fmla="*/ 504143 w 2990398"/>
                <a:gd name="connsiteY207" fmla="*/ 2590552 h 2986796"/>
                <a:gd name="connsiteX208" fmla="*/ 479662 w 2990398"/>
                <a:gd name="connsiteY208" fmla="*/ 2579670 h 2986796"/>
                <a:gd name="connsiteX209" fmla="*/ 457900 w 2990398"/>
                <a:gd name="connsiteY209" fmla="*/ 2566069 h 2986796"/>
                <a:gd name="connsiteX210" fmla="*/ 437951 w 2990398"/>
                <a:gd name="connsiteY210" fmla="*/ 2549749 h 2986796"/>
                <a:gd name="connsiteX211" fmla="*/ 421632 w 2990398"/>
                <a:gd name="connsiteY211" fmla="*/ 2529801 h 2986796"/>
                <a:gd name="connsiteX212" fmla="*/ 408030 w 2990398"/>
                <a:gd name="connsiteY212" fmla="*/ 2508038 h 2986796"/>
                <a:gd name="connsiteX213" fmla="*/ 397149 w 2990398"/>
                <a:gd name="connsiteY213" fmla="*/ 2483556 h 2986796"/>
                <a:gd name="connsiteX214" fmla="*/ 388082 w 2990398"/>
                <a:gd name="connsiteY214" fmla="*/ 2457261 h 2986796"/>
                <a:gd name="connsiteX215" fmla="*/ 379921 w 2990398"/>
                <a:gd name="connsiteY215" fmla="*/ 2430967 h 2986796"/>
                <a:gd name="connsiteX216" fmla="*/ 372668 w 2990398"/>
                <a:gd name="connsiteY216" fmla="*/ 2402858 h 2986796"/>
                <a:gd name="connsiteX217" fmla="*/ 365414 w 2990398"/>
                <a:gd name="connsiteY217" fmla="*/ 2375655 h 2986796"/>
                <a:gd name="connsiteX218" fmla="*/ 357253 w 2990398"/>
                <a:gd name="connsiteY218" fmla="*/ 2348452 h 2986796"/>
                <a:gd name="connsiteX219" fmla="*/ 348185 w 2990398"/>
                <a:gd name="connsiteY219" fmla="*/ 2322157 h 2986796"/>
                <a:gd name="connsiteX220" fmla="*/ 337304 w 2990398"/>
                <a:gd name="connsiteY220" fmla="*/ 2297675 h 2986796"/>
                <a:gd name="connsiteX221" fmla="*/ 324611 w 2990398"/>
                <a:gd name="connsiteY221" fmla="*/ 2275007 h 2986796"/>
                <a:gd name="connsiteX222" fmla="*/ 308290 w 2990398"/>
                <a:gd name="connsiteY222" fmla="*/ 2255059 h 2986796"/>
                <a:gd name="connsiteX223" fmla="*/ 290155 w 2990398"/>
                <a:gd name="connsiteY223" fmla="*/ 2234203 h 2986796"/>
                <a:gd name="connsiteX224" fmla="*/ 269300 w 2990398"/>
                <a:gd name="connsiteY224" fmla="*/ 2216069 h 2986796"/>
                <a:gd name="connsiteX225" fmla="*/ 246631 w 2990398"/>
                <a:gd name="connsiteY225" fmla="*/ 2198842 h 2986796"/>
                <a:gd name="connsiteX226" fmla="*/ 223963 w 2990398"/>
                <a:gd name="connsiteY226" fmla="*/ 2181613 h 2986796"/>
                <a:gd name="connsiteX227" fmla="*/ 201296 w 2990398"/>
                <a:gd name="connsiteY227" fmla="*/ 2164385 h 2986796"/>
                <a:gd name="connsiteX228" fmla="*/ 179534 w 2990398"/>
                <a:gd name="connsiteY228" fmla="*/ 2147156 h 2986796"/>
                <a:gd name="connsiteX229" fmla="*/ 158679 w 2990398"/>
                <a:gd name="connsiteY229" fmla="*/ 2128116 h 2986796"/>
                <a:gd name="connsiteX230" fmla="*/ 140545 w 2990398"/>
                <a:gd name="connsiteY230" fmla="*/ 2109074 h 2986796"/>
                <a:gd name="connsiteX231" fmla="*/ 125130 w 2990398"/>
                <a:gd name="connsiteY231" fmla="*/ 2087312 h 2986796"/>
                <a:gd name="connsiteX232" fmla="*/ 113343 w 2990398"/>
                <a:gd name="connsiteY232" fmla="*/ 2064644 h 2986796"/>
                <a:gd name="connsiteX233" fmla="*/ 105182 w 2990398"/>
                <a:gd name="connsiteY233" fmla="*/ 2037442 h 2986796"/>
                <a:gd name="connsiteX234" fmla="*/ 101555 w 2990398"/>
                <a:gd name="connsiteY234" fmla="*/ 2009333 h 2986796"/>
                <a:gd name="connsiteX235" fmla="*/ 100648 w 2990398"/>
                <a:gd name="connsiteY235" fmla="*/ 1980317 h 2986796"/>
                <a:gd name="connsiteX236" fmla="*/ 103368 w 2990398"/>
                <a:gd name="connsiteY236" fmla="*/ 1949489 h 2986796"/>
                <a:gd name="connsiteX237" fmla="*/ 106995 w 2990398"/>
                <a:gd name="connsiteY237" fmla="*/ 1918659 h 2986796"/>
                <a:gd name="connsiteX238" fmla="*/ 111528 w 2990398"/>
                <a:gd name="connsiteY238" fmla="*/ 1887829 h 2986796"/>
                <a:gd name="connsiteX239" fmla="*/ 115156 w 2990398"/>
                <a:gd name="connsiteY239" fmla="*/ 1857001 h 2986796"/>
                <a:gd name="connsiteX240" fmla="*/ 116970 w 2990398"/>
                <a:gd name="connsiteY240" fmla="*/ 1826171 h 2986796"/>
                <a:gd name="connsiteX241" fmla="*/ 116970 w 2990398"/>
                <a:gd name="connsiteY241" fmla="*/ 1796249 h 2986796"/>
                <a:gd name="connsiteX242" fmla="*/ 113343 w 2990398"/>
                <a:gd name="connsiteY242" fmla="*/ 1768140 h 2986796"/>
                <a:gd name="connsiteX243" fmla="*/ 106089 w 2990398"/>
                <a:gd name="connsiteY243" fmla="*/ 1740031 h 2986796"/>
                <a:gd name="connsiteX244" fmla="*/ 95208 w 2990398"/>
                <a:gd name="connsiteY244" fmla="*/ 1713736 h 2986796"/>
                <a:gd name="connsiteX245" fmla="*/ 81606 w 2990398"/>
                <a:gd name="connsiteY245" fmla="*/ 1686534 h 2986796"/>
                <a:gd name="connsiteX246" fmla="*/ 66192 w 2990398"/>
                <a:gd name="connsiteY246" fmla="*/ 1659332 h 2986796"/>
                <a:gd name="connsiteX247" fmla="*/ 49872 w 2990398"/>
                <a:gd name="connsiteY247" fmla="*/ 1632130 h 2986796"/>
                <a:gd name="connsiteX248" fmla="*/ 34458 w 2990398"/>
                <a:gd name="connsiteY248" fmla="*/ 1605834 h 2986796"/>
                <a:gd name="connsiteX249" fmla="*/ 20855 w 2990398"/>
                <a:gd name="connsiteY249" fmla="*/ 1577725 h 2986796"/>
                <a:gd name="connsiteX250" fmla="*/ 9975 w 2990398"/>
                <a:gd name="connsiteY250" fmla="*/ 1550523 h 2986796"/>
                <a:gd name="connsiteX251" fmla="*/ 2721 w 2990398"/>
                <a:gd name="connsiteY251" fmla="*/ 1522414 h 2986796"/>
                <a:gd name="connsiteX252" fmla="*/ 0 w 2990398"/>
                <a:gd name="connsiteY252" fmla="*/ 1493398 h 2986796"/>
                <a:gd name="connsiteX253" fmla="*/ 2721 w 2990398"/>
                <a:gd name="connsiteY253" fmla="*/ 1464384 h 2986796"/>
                <a:gd name="connsiteX254" fmla="*/ 9975 w 2990398"/>
                <a:gd name="connsiteY254" fmla="*/ 1436275 h 2986796"/>
                <a:gd name="connsiteX255" fmla="*/ 20855 w 2990398"/>
                <a:gd name="connsiteY255" fmla="*/ 1409071 h 2986796"/>
                <a:gd name="connsiteX256" fmla="*/ 34458 w 2990398"/>
                <a:gd name="connsiteY256" fmla="*/ 1380964 h 2986796"/>
                <a:gd name="connsiteX257" fmla="*/ 49872 w 2990398"/>
                <a:gd name="connsiteY257" fmla="*/ 1354668 h 2986796"/>
                <a:gd name="connsiteX258" fmla="*/ 66192 w 2990398"/>
                <a:gd name="connsiteY258" fmla="*/ 1327465 h 2986796"/>
                <a:gd name="connsiteX259" fmla="*/ 81606 w 2990398"/>
                <a:gd name="connsiteY259" fmla="*/ 1300263 h 2986796"/>
                <a:gd name="connsiteX260" fmla="*/ 95208 w 2990398"/>
                <a:gd name="connsiteY260" fmla="*/ 1273062 h 2986796"/>
                <a:gd name="connsiteX261" fmla="*/ 106089 w 2990398"/>
                <a:gd name="connsiteY261" fmla="*/ 1246765 h 2986796"/>
                <a:gd name="connsiteX262" fmla="*/ 113343 w 2990398"/>
                <a:gd name="connsiteY262" fmla="*/ 1218656 h 2986796"/>
                <a:gd name="connsiteX263" fmla="*/ 116970 w 2990398"/>
                <a:gd name="connsiteY263" fmla="*/ 1190548 h 2986796"/>
                <a:gd name="connsiteX264" fmla="*/ 116970 w 2990398"/>
                <a:gd name="connsiteY264" fmla="*/ 1160626 h 2986796"/>
                <a:gd name="connsiteX265" fmla="*/ 115156 w 2990398"/>
                <a:gd name="connsiteY265" fmla="*/ 1129796 h 2986796"/>
                <a:gd name="connsiteX266" fmla="*/ 111528 w 2990398"/>
                <a:gd name="connsiteY266" fmla="*/ 1098967 h 2986796"/>
                <a:gd name="connsiteX267" fmla="*/ 106995 w 2990398"/>
                <a:gd name="connsiteY267" fmla="*/ 1068137 h 2986796"/>
                <a:gd name="connsiteX268" fmla="*/ 103368 w 2990398"/>
                <a:gd name="connsiteY268" fmla="*/ 1037309 h 2986796"/>
                <a:gd name="connsiteX269" fmla="*/ 100648 w 2990398"/>
                <a:gd name="connsiteY269" fmla="*/ 1006481 h 2986796"/>
                <a:gd name="connsiteX270" fmla="*/ 101555 w 2990398"/>
                <a:gd name="connsiteY270" fmla="*/ 977465 h 2986796"/>
                <a:gd name="connsiteX271" fmla="*/ 105182 w 2990398"/>
                <a:gd name="connsiteY271" fmla="*/ 949356 h 2986796"/>
                <a:gd name="connsiteX272" fmla="*/ 113343 w 2990398"/>
                <a:gd name="connsiteY272" fmla="*/ 922153 h 2986796"/>
                <a:gd name="connsiteX273" fmla="*/ 125130 w 2990398"/>
                <a:gd name="connsiteY273" fmla="*/ 899485 h 2986796"/>
                <a:gd name="connsiteX274" fmla="*/ 140545 w 2990398"/>
                <a:gd name="connsiteY274" fmla="*/ 877723 h 2986796"/>
                <a:gd name="connsiteX275" fmla="*/ 158679 w 2990398"/>
                <a:gd name="connsiteY275" fmla="*/ 858682 h 2986796"/>
                <a:gd name="connsiteX276" fmla="*/ 179534 w 2990398"/>
                <a:gd name="connsiteY276" fmla="*/ 839640 h 2986796"/>
                <a:gd name="connsiteX277" fmla="*/ 201296 w 2990398"/>
                <a:gd name="connsiteY277" fmla="*/ 822412 h 2986796"/>
                <a:gd name="connsiteX278" fmla="*/ 223963 w 2990398"/>
                <a:gd name="connsiteY278" fmla="*/ 805184 h 2986796"/>
                <a:gd name="connsiteX279" fmla="*/ 246631 w 2990398"/>
                <a:gd name="connsiteY279" fmla="*/ 787956 h 2986796"/>
                <a:gd name="connsiteX280" fmla="*/ 269300 w 2990398"/>
                <a:gd name="connsiteY280" fmla="*/ 770728 h 2986796"/>
                <a:gd name="connsiteX281" fmla="*/ 290155 w 2990398"/>
                <a:gd name="connsiteY281" fmla="*/ 752593 h 2986796"/>
                <a:gd name="connsiteX282" fmla="*/ 308290 w 2990398"/>
                <a:gd name="connsiteY282" fmla="*/ 731739 h 2986796"/>
                <a:gd name="connsiteX283" fmla="*/ 324611 w 2990398"/>
                <a:gd name="connsiteY283" fmla="*/ 711789 h 2986796"/>
                <a:gd name="connsiteX284" fmla="*/ 337304 w 2990398"/>
                <a:gd name="connsiteY284" fmla="*/ 689121 h 2986796"/>
                <a:gd name="connsiteX285" fmla="*/ 348185 w 2990398"/>
                <a:gd name="connsiteY285" fmla="*/ 664641 h 2986796"/>
                <a:gd name="connsiteX286" fmla="*/ 357253 w 2990398"/>
                <a:gd name="connsiteY286" fmla="*/ 638344 h 2986796"/>
                <a:gd name="connsiteX287" fmla="*/ 365414 w 2990398"/>
                <a:gd name="connsiteY287" fmla="*/ 611141 h 2986796"/>
                <a:gd name="connsiteX288" fmla="*/ 372668 w 2990398"/>
                <a:gd name="connsiteY288" fmla="*/ 583940 h 2986796"/>
                <a:gd name="connsiteX289" fmla="*/ 379921 w 2990398"/>
                <a:gd name="connsiteY289" fmla="*/ 555831 h 2986796"/>
                <a:gd name="connsiteX290" fmla="*/ 388082 w 2990398"/>
                <a:gd name="connsiteY290" fmla="*/ 529536 h 2986796"/>
                <a:gd name="connsiteX291" fmla="*/ 397149 w 2990398"/>
                <a:gd name="connsiteY291" fmla="*/ 503239 h 2986796"/>
                <a:gd name="connsiteX292" fmla="*/ 408030 w 2990398"/>
                <a:gd name="connsiteY292" fmla="*/ 478758 h 2986796"/>
                <a:gd name="connsiteX293" fmla="*/ 421632 w 2990398"/>
                <a:gd name="connsiteY293" fmla="*/ 456997 h 2986796"/>
                <a:gd name="connsiteX294" fmla="*/ 437951 w 2990398"/>
                <a:gd name="connsiteY294" fmla="*/ 437048 h 2986796"/>
                <a:gd name="connsiteX295" fmla="*/ 457900 w 2990398"/>
                <a:gd name="connsiteY295" fmla="*/ 420727 h 2986796"/>
                <a:gd name="connsiteX296" fmla="*/ 479662 w 2990398"/>
                <a:gd name="connsiteY296" fmla="*/ 407126 h 2986796"/>
                <a:gd name="connsiteX297" fmla="*/ 504143 w 2990398"/>
                <a:gd name="connsiteY297" fmla="*/ 396244 h 2986796"/>
                <a:gd name="connsiteX298" fmla="*/ 530438 w 2990398"/>
                <a:gd name="connsiteY298" fmla="*/ 387178 h 2986796"/>
                <a:gd name="connsiteX299" fmla="*/ 556733 w 2990398"/>
                <a:gd name="connsiteY299" fmla="*/ 379017 h 2986796"/>
                <a:gd name="connsiteX300" fmla="*/ 584842 w 2990398"/>
                <a:gd name="connsiteY300" fmla="*/ 371762 h 2986796"/>
                <a:gd name="connsiteX301" fmla="*/ 612044 w 2990398"/>
                <a:gd name="connsiteY301" fmla="*/ 364509 h 2986796"/>
                <a:gd name="connsiteX302" fmla="*/ 639246 w 2990398"/>
                <a:gd name="connsiteY302" fmla="*/ 356348 h 2986796"/>
                <a:gd name="connsiteX303" fmla="*/ 665541 w 2990398"/>
                <a:gd name="connsiteY303" fmla="*/ 347282 h 2986796"/>
                <a:gd name="connsiteX304" fmla="*/ 690023 w 2990398"/>
                <a:gd name="connsiteY304" fmla="*/ 336400 h 2986796"/>
                <a:gd name="connsiteX305" fmla="*/ 712691 w 2990398"/>
                <a:gd name="connsiteY305" fmla="*/ 323707 h 2986796"/>
                <a:gd name="connsiteX306" fmla="*/ 732639 w 2990398"/>
                <a:gd name="connsiteY306" fmla="*/ 307385 h 2986796"/>
                <a:gd name="connsiteX307" fmla="*/ 753494 w 2990398"/>
                <a:gd name="connsiteY307" fmla="*/ 289249 h 2986796"/>
                <a:gd name="connsiteX308" fmla="*/ 771629 w 2990398"/>
                <a:gd name="connsiteY308" fmla="*/ 268395 h 2986796"/>
                <a:gd name="connsiteX309" fmla="*/ 788856 w 2990398"/>
                <a:gd name="connsiteY309" fmla="*/ 246632 h 2986796"/>
                <a:gd name="connsiteX310" fmla="*/ 806083 w 2990398"/>
                <a:gd name="connsiteY310" fmla="*/ 223964 h 2986796"/>
                <a:gd name="connsiteX311" fmla="*/ 823313 w 2990398"/>
                <a:gd name="connsiteY311" fmla="*/ 201296 h 2986796"/>
                <a:gd name="connsiteX312" fmla="*/ 840540 w 2990398"/>
                <a:gd name="connsiteY312" fmla="*/ 179535 h 2986796"/>
                <a:gd name="connsiteX313" fmla="*/ 859581 w 2990398"/>
                <a:gd name="connsiteY313" fmla="*/ 158680 h 2986796"/>
                <a:gd name="connsiteX314" fmla="*/ 878622 w 2990398"/>
                <a:gd name="connsiteY314" fmla="*/ 140545 h 2986796"/>
                <a:gd name="connsiteX315" fmla="*/ 900384 w 2990398"/>
                <a:gd name="connsiteY315" fmla="*/ 125130 h 2986796"/>
                <a:gd name="connsiteX316" fmla="*/ 923053 w 2990398"/>
                <a:gd name="connsiteY316" fmla="*/ 113343 h 2986796"/>
                <a:gd name="connsiteX317" fmla="*/ 950255 w 2990398"/>
                <a:gd name="connsiteY317" fmla="*/ 105182 h 2986796"/>
                <a:gd name="connsiteX318" fmla="*/ 978364 w 2990398"/>
                <a:gd name="connsiteY318" fmla="*/ 101554 h 2986796"/>
                <a:gd name="connsiteX319" fmla="*/ 1007378 w 2990398"/>
                <a:gd name="connsiteY319" fmla="*/ 100648 h 2986796"/>
                <a:gd name="connsiteX320" fmla="*/ 1038207 w 2990398"/>
                <a:gd name="connsiteY320" fmla="*/ 103369 h 2986796"/>
                <a:gd name="connsiteX321" fmla="*/ 1069036 w 2990398"/>
                <a:gd name="connsiteY321" fmla="*/ 106996 h 2986796"/>
                <a:gd name="connsiteX322" fmla="*/ 1099866 w 2990398"/>
                <a:gd name="connsiteY322" fmla="*/ 111529 h 2986796"/>
                <a:gd name="connsiteX323" fmla="*/ 1130694 w 2990398"/>
                <a:gd name="connsiteY323" fmla="*/ 115157 h 2986796"/>
                <a:gd name="connsiteX324" fmla="*/ 1161523 w 2990398"/>
                <a:gd name="connsiteY324" fmla="*/ 116970 h 2986796"/>
                <a:gd name="connsiteX325" fmla="*/ 1191445 w 2990398"/>
                <a:gd name="connsiteY325" fmla="*/ 116970 h 2986796"/>
                <a:gd name="connsiteX326" fmla="*/ 1219554 w 2990398"/>
                <a:gd name="connsiteY326" fmla="*/ 113343 h 2986796"/>
                <a:gd name="connsiteX327" fmla="*/ 1247663 w 2990398"/>
                <a:gd name="connsiteY327" fmla="*/ 106088 h 2986796"/>
                <a:gd name="connsiteX328" fmla="*/ 1274865 w 2990398"/>
                <a:gd name="connsiteY328" fmla="*/ 95209 h 2986796"/>
                <a:gd name="connsiteX329" fmla="*/ 1302066 w 2990398"/>
                <a:gd name="connsiteY329" fmla="*/ 80699 h 2986796"/>
                <a:gd name="connsiteX330" fmla="*/ 1329268 w 2990398"/>
                <a:gd name="connsiteY330" fmla="*/ 66192 h 2986796"/>
                <a:gd name="connsiteX331" fmla="*/ 1356470 w 2990398"/>
                <a:gd name="connsiteY331" fmla="*/ 49872 h 2986796"/>
                <a:gd name="connsiteX332" fmla="*/ 1382765 w 2990398"/>
                <a:gd name="connsiteY332" fmla="*/ 34456 h 2986796"/>
                <a:gd name="connsiteX333" fmla="*/ 1410874 w 2990398"/>
                <a:gd name="connsiteY333" fmla="*/ 20855 h 2986796"/>
                <a:gd name="connsiteX334" fmla="*/ 1438076 w 2990398"/>
                <a:gd name="connsiteY334" fmla="*/ 9974 h 2986796"/>
                <a:gd name="connsiteX335" fmla="*/ 1466185 w 2990398"/>
                <a:gd name="connsiteY335" fmla="*/ 2720 h 2986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Lst>
              <a:rect l="l" t="t" r="r" b="b"/>
              <a:pathLst>
                <a:path w="2990398" h="2986796">
                  <a:moveTo>
                    <a:pt x="1495200" y="0"/>
                  </a:moveTo>
                  <a:lnTo>
                    <a:pt x="1524214" y="2720"/>
                  </a:lnTo>
                  <a:lnTo>
                    <a:pt x="1552324" y="9974"/>
                  </a:lnTo>
                  <a:lnTo>
                    <a:pt x="1579526" y="20855"/>
                  </a:lnTo>
                  <a:lnTo>
                    <a:pt x="1607633" y="34456"/>
                  </a:lnTo>
                  <a:lnTo>
                    <a:pt x="1633930" y="49872"/>
                  </a:lnTo>
                  <a:lnTo>
                    <a:pt x="1661132" y="66192"/>
                  </a:lnTo>
                  <a:lnTo>
                    <a:pt x="1688333" y="80699"/>
                  </a:lnTo>
                  <a:lnTo>
                    <a:pt x="1715535" y="95209"/>
                  </a:lnTo>
                  <a:lnTo>
                    <a:pt x="1741831" y="106088"/>
                  </a:lnTo>
                  <a:lnTo>
                    <a:pt x="1770845" y="113343"/>
                  </a:lnTo>
                  <a:lnTo>
                    <a:pt x="1798954" y="116970"/>
                  </a:lnTo>
                  <a:lnTo>
                    <a:pt x="1828877" y="116970"/>
                  </a:lnTo>
                  <a:lnTo>
                    <a:pt x="1859705" y="115157"/>
                  </a:lnTo>
                  <a:lnTo>
                    <a:pt x="1890534" y="111529"/>
                  </a:lnTo>
                  <a:lnTo>
                    <a:pt x="1921363" y="106996"/>
                  </a:lnTo>
                  <a:lnTo>
                    <a:pt x="1952192" y="103369"/>
                  </a:lnTo>
                  <a:lnTo>
                    <a:pt x="1983021" y="100648"/>
                  </a:lnTo>
                  <a:lnTo>
                    <a:pt x="2012036" y="101554"/>
                  </a:lnTo>
                  <a:lnTo>
                    <a:pt x="2040145" y="105182"/>
                  </a:lnTo>
                  <a:lnTo>
                    <a:pt x="2067346" y="113343"/>
                  </a:lnTo>
                  <a:lnTo>
                    <a:pt x="2090015" y="125130"/>
                  </a:lnTo>
                  <a:lnTo>
                    <a:pt x="2111775" y="140545"/>
                  </a:lnTo>
                  <a:lnTo>
                    <a:pt x="2130817" y="158680"/>
                  </a:lnTo>
                  <a:lnTo>
                    <a:pt x="2149858" y="179535"/>
                  </a:lnTo>
                  <a:lnTo>
                    <a:pt x="2167088" y="201296"/>
                  </a:lnTo>
                  <a:lnTo>
                    <a:pt x="2184315" y="223964"/>
                  </a:lnTo>
                  <a:lnTo>
                    <a:pt x="2201542" y="246632"/>
                  </a:lnTo>
                  <a:lnTo>
                    <a:pt x="2218769" y="268395"/>
                  </a:lnTo>
                  <a:lnTo>
                    <a:pt x="2236905" y="289249"/>
                  </a:lnTo>
                  <a:lnTo>
                    <a:pt x="2257760" y="307385"/>
                  </a:lnTo>
                  <a:lnTo>
                    <a:pt x="2277709" y="323707"/>
                  </a:lnTo>
                  <a:lnTo>
                    <a:pt x="2300376" y="336400"/>
                  </a:lnTo>
                  <a:lnTo>
                    <a:pt x="2324858" y="347282"/>
                  </a:lnTo>
                  <a:lnTo>
                    <a:pt x="2351153" y="356348"/>
                  </a:lnTo>
                  <a:lnTo>
                    <a:pt x="2378355" y="364509"/>
                  </a:lnTo>
                  <a:lnTo>
                    <a:pt x="2405556" y="371762"/>
                  </a:lnTo>
                  <a:lnTo>
                    <a:pt x="2433665" y="379017"/>
                  </a:lnTo>
                  <a:lnTo>
                    <a:pt x="2459961" y="387178"/>
                  </a:lnTo>
                  <a:lnTo>
                    <a:pt x="2486255" y="396244"/>
                  </a:lnTo>
                  <a:lnTo>
                    <a:pt x="2510738" y="407126"/>
                  </a:lnTo>
                  <a:lnTo>
                    <a:pt x="2532500" y="420727"/>
                  </a:lnTo>
                  <a:lnTo>
                    <a:pt x="2552448" y="437048"/>
                  </a:lnTo>
                  <a:lnTo>
                    <a:pt x="2568768" y="456997"/>
                  </a:lnTo>
                  <a:lnTo>
                    <a:pt x="2582369" y="478758"/>
                  </a:lnTo>
                  <a:lnTo>
                    <a:pt x="2593250" y="503239"/>
                  </a:lnTo>
                  <a:lnTo>
                    <a:pt x="2602317" y="529536"/>
                  </a:lnTo>
                  <a:lnTo>
                    <a:pt x="2610477" y="555831"/>
                  </a:lnTo>
                  <a:lnTo>
                    <a:pt x="2617732" y="583940"/>
                  </a:lnTo>
                  <a:lnTo>
                    <a:pt x="2624986" y="611141"/>
                  </a:lnTo>
                  <a:lnTo>
                    <a:pt x="2633146" y="638344"/>
                  </a:lnTo>
                  <a:lnTo>
                    <a:pt x="2642213" y="664641"/>
                  </a:lnTo>
                  <a:lnTo>
                    <a:pt x="2653094" y="689121"/>
                  </a:lnTo>
                  <a:lnTo>
                    <a:pt x="2665789" y="711789"/>
                  </a:lnTo>
                  <a:lnTo>
                    <a:pt x="2682110" y="731739"/>
                  </a:lnTo>
                  <a:lnTo>
                    <a:pt x="2700244" y="752593"/>
                  </a:lnTo>
                  <a:lnTo>
                    <a:pt x="2721098" y="770728"/>
                  </a:lnTo>
                  <a:lnTo>
                    <a:pt x="2742860" y="787956"/>
                  </a:lnTo>
                  <a:lnTo>
                    <a:pt x="2766436" y="805184"/>
                  </a:lnTo>
                  <a:lnTo>
                    <a:pt x="2789104" y="822412"/>
                  </a:lnTo>
                  <a:lnTo>
                    <a:pt x="2810864" y="839640"/>
                  </a:lnTo>
                  <a:lnTo>
                    <a:pt x="2831718" y="858682"/>
                  </a:lnTo>
                  <a:lnTo>
                    <a:pt x="2849854" y="877723"/>
                  </a:lnTo>
                  <a:lnTo>
                    <a:pt x="2865269" y="899485"/>
                  </a:lnTo>
                  <a:lnTo>
                    <a:pt x="2877057" y="922153"/>
                  </a:lnTo>
                  <a:lnTo>
                    <a:pt x="2885217" y="949356"/>
                  </a:lnTo>
                  <a:lnTo>
                    <a:pt x="2888844" y="977465"/>
                  </a:lnTo>
                  <a:lnTo>
                    <a:pt x="2889751" y="1006481"/>
                  </a:lnTo>
                  <a:lnTo>
                    <a:pt x="2887031" y="1037309"/>
                  </a:lnTo>
                  <a:lnTo>
                    <a:pt x="2883403" y="1068137"/>
                  </a:lnTo>
                  <a:lnTo>
                    <a:pt x="2878870" y="1098967"/>
                  </a:lnTo>
                  <a:lnTo>
                    <a:pt x="2875242" y="1129796"/>
                  </a:lnTo>
                  <a:lnTo>
                    <a:pt x="2873430" y="1160626"/>
                  </a:lnTo>
                  <a:lnTo>
                    <a:pt x="2873430" y="1190548"/>
                  </a:lnTo>
                  <a:lnTo>
                    <a:pt x="2877057" y="1218656"/>
                  </a:lnTo>
                  <a:lnTo>
                    <a:pt x="2884310" y="1246765"/>
                  </a:lnTo>
                  <a:lnTo>
                    <a:pt x="2895190" y="1273062"/>
                  </a:lnTo>
                  <a:lnTo>
                    <a:pt x="2909700" y="1300263"/>
                  </a:lnTo>
                  <a:lnTo>
                    <a:pt x="2924206" y="1327465"/>
                  </a:lnTo>
                  <a:lnTo>
                    <a:pt x="2940528" y="1354668"/>
                  </a:lnTo>
                  <a:lnTo>
                    <a:pt x="2955942" y="1380964"/>
                  </a:lnTo>
                  <a:lnTo>
                    <a:pt x="2969543" y="1409071"/>
                  </a:lnTo>
                  <a:lnTo>
                    <a:pt x="2980424" y="1436275"/>
                  </a:lnTo>
                  <a:lnTo>
                    <a:pt x="2987677" y="1464384"/>
                  </a:lnTo>
                  <a:lnTo>
                    <a:pt x="2990398" y="1493398"/>
                  </a:lnTo>
                  <a:lnTo>
                    <a:pt x="2987677" y="1522414"/>
                  </a:lnTo>
                  <a:lnTo>
                    <a:pt x="2980424" y="1550523"/>
                  </a:lnTo>
                  <a:lnTo>
                    <a:pt x="2969543" y="1577725"/>
                  </a:lnTo>
                  <a:lnTo>
                    <a:pt x="2955942" y="1605834"/>
                  </a:lnTo>
                  <a:lnTo>
                    <a:pt x="2940528" y="1632130"/>
                  </a:lnTo>
                  <a:lnTo>
                    <a:pt x="2924206" y="1659332"/>
                  </a:lnTo>
                  <a:lnTo>
                    <a:pt x="2909700" y="1686534"/>
                  </a:lnTo>
                  <a:lnTo>
                    <a:pt x="2895190" y="1713736"/>
                  </a:lnTo>
                  <a:lnTo>
                    <a:pt x="2884310" y="1740031"/>
                  </a:lnTo>
                  <a:lnTo>
                    <a:pt x="2877057" y="1768140"/>
                  </a:lnTo>
                  <a:lnTo>
                    <a:pt x="2873430" y="1796249"/>
                  </a:lnTo>
                  <a:lnTo>
                    <a:pt x="2873430" y="1826171"/>
                  </a:lnTo>
                  <a:lnTo>
                    <a:pt x="2875242" y="1857001"/>
                  </a:lnTo>
                  <a:lnTo>
                    <a:pt x="2878870" y="1887829"/>
                  </a:lnTo>
                  <a:lnTo>
                    <a:pt x="2883403" y="1918659"/>
                  </a:lnTo>
                  <a:lnTo>
                    <a:pt x="2887031" y="1949489"/>
                  </a:lnTo>
                  <a:lnTo>
                    <a:pt x="2889751" y="1980317"/>
                  </a:lnTo>
                  <a:lnTo>
                    <a:pt x="2888844" y="2009333"/>
                  </a:lnTo>
                  <a:lnTo>
                    <a:pt x="2885217" y="2037442"/>
                  </a:lnTo>
                  <a:lnTo>
                    <a:pt x="2877057" y="2064644"/>
                  </a:lnTo>
                  <a:lnTo>
                    <a:pt x="2865269" y="2087312"/>
                  </a:lnTo>
                  <a:lnTo>
                    <a:pt x="2849854" y="2109074"/>
                  </a:lnTo>
                  <a:lnTo>
                    <a:pt x="2831718" y="2128116"/>
                  </a:lnTo>
                  <a:lnTo>
                    <a:pt x="2810864" y="2147156"/>
                  </a:lnTo>
                  <a:lnTo>
                    <a:pt x="2789104" y="2164385"/>
                  </a:lnTo>
                  <a:lnTo>
                    <a:pt x="2766436" y="2181613"/>
                  </a:lnTo>
                  <a:lnTo>
                    <a:pt x="2742860" y="2198842"/>
                  </a:lnTo>
                  <a:lnTo>
                    <a:pt x="2721098" y="2216069"/>
                  </a:lnTo>
                  <a:lnTo>
                    <a:pt x="2700244" y="2234203"/>
                  </a:lnTo>
                  <a:lnTo>
                    <a:pt x="2682110" y="2255059"/>
                  </a:lnTo>
                  <a:lnTo>
                    <a:pt x="2665789" y="2275007"/>
                  </a:lnTo>
                  <a:lnTo>
                    <a:pt x="2653094" y="2297675"/>
                  </a:lnTo>
                  <a:lnTo>
                    <a:pt x="2642213" y="2322157"/>
                  </a:lnTo>
                  <a:lnTo>
                    <a:pt x="2633146" y="2348452"/>
                  </a:lnTo>
                  <a:lnTo>
                    <a:pt x="2624986" y="2375655"/>
                  </a:lnTo>
                  <a:lnTo>
                    <a:pt x="2617732" y="2402858"/>
                  </a:lnTo>
                  <a:lnTo>
                    <a:pt x="2610477" y="2430967"/>
                  </a:lnTo>
                  <a:lnTo>
                    <a:pt x="2602317" y="2457261"/>
                  </a:lnTo>
                  <a:lnTo>
                    <a:pt x="2593250" y="2483556"/>
                  </a:lnTo>
                  <a:lnTo>
                    <a:pt x="2582369" y="2508038"/>
                  </a:lnTo>
                  <a:lnTo>
                    <a:pt x="2568768" y="2529801"/>
                  </a:lnTo>
                  <a:lnTo>
                    <a:pt x="2552448" y="2549749"/>
                  </a:lnTo>
                  <a:lnTo>
                    <a:pt x="2532500" y="2566069"/>
                  </a:lnTo>
                  <a:lnTo>
                    <a:pt x="2510738" y="2579670"/>
                  </a:lnTo>
                  <a:lnTo>
                    <a:pt x="2486255" y="2590552"/>
                  </a:lnTo>
                  <a:lnTo>
                    <a:pt x="2459961" y="2599619"/>
                  </a:lnTo>
                  <a:lnTo>
                    <a:pt x="2433665" y="2607779"/>
                  </a:lnTo>
                  <a:lnTo>
                    <a:pt x="2405556" y="2615034"/>
                  </a:lnTo>
                  <a:lnTo>
                    <a:pt x="2378355" y="2622287"/>
                  </a:lnTo>
                  <a:lnTo>
                    <a:pt x="2351153" y="2630448"/>
                  </a:lnTo>
                  <a:lnTo>
                    <a:pt x="2324858" y="2639517"/>
                  </a:lnTo>
                  <a:lnTo>
                    <a:pt x="2300376" y="2650397"/>
                  </a:lnTo>
                  <a:lnTo>
                    <a:pt x="2277709" y="2663091"/>
                  </a:lnTo>
                  <a:lnTo>
                    <a:pt x="2257760" y="2679412"/>
                  </a:lnTo>
                  <a:lnTo>
                    <a:pt x="2236905" y="2697548"/>
                  </a:lnTo>
                  <a:lnTo>
                    <a:pt x="2218769" y="2718403"/>
                  </a:lnTo>
                  <a:lnTo>
                    <a:pt x="2201542" y="2740164"/>
                  </a:lnTo>
                  <a:lnTo>
                    <a:pt x="2184315" y="2762832"/>
                  </a:lnTo>
                  <a:lnTo>
                    <a:pt x="2167088" y="2785501"/>
                  </a:lnTo>
                  <a:lnTo>
                    <a:pt x="2149858" y="2807263"/>
                  </a:lnTo>
                  <a:lnTo>
                    <a:pt x="2130817" y="2828117"/>
                  </a:lnTo>
                  <a:lnTo>
                    <a:pt x="2111775" y="2846252"/>
                  </a:lnTo>
                  <a:lnTo>
                    <a:pt x="2090015" y="2861666"/>
                  </a:lnTo>
                  <a:lnTo>
                    <a:pt x="2067346" y="2873455"/>
                  </a:lnTo>
                  <a:lnTo>
                    <a:pt x="2040145" y="2881614"/>
                  </a:lnTo>
                  <a:lnTo>
                    <a:pt x="2012036" y="2885242"/>
                  </a:lnTo>
                  <a:lnTo>
                    <a:pt x="1983021" y="2886149"/>
                  </a:lnTo>
                  <a:lnTo>
                    <a:pt x="1952192" y="2883428"/>
                  </a:lnTo>
                  <a:lnTo>
                    <a:pt x="1921363" y="2879802"/>
                  </a:lnTo>
                  <a:lnTo>
                    <a:pt x="1890534" y="2875267"/>
                  </a:lnTo>
                  <a:lnTo>
                    <a:pt x="1859705" y="2871641"/>
                  </a:lnTo>
                  <a:lnTo>
                    <a:pt x="1828877" y="2869827"/>
                  </a:lnTo>
                  <a:lnTo>
                    <a:pt x="1798954" y="2869827"/>
                  </a:lnTo>
                  <a:lnTo>
                    <a:pt x="1770845" y="2873455"/>
                  </a:lnTo>
                  <a:lnTo>
                    <a:pt x="1741831" y="2880708"/>
                  </a:lnTo>
                  <a:lnTo>
                    <a:pt x="1715535" y="2891590"/>
                  </a:lnTo>
                  <a:lnTo>
                    <a:pt x="1688333" y="2906097"/>
                  </a:lnTo>
                  <a:lnTo>
                    <a:pt x="1661132" y="2920605"/>
                  </a:lnTo>
                  <a:lnTo>
                    <a:pt x="1633930" y="2936927"/>
                  </a:lnTo>
                  <a:lnTo>
                    <a:pt x="1607633" y="2952341"/>
                  </a:lnTo>
                  <a:lnTo>
                    <a:pt x="1579526" y="2965941"/>
                  </a:lnTo>
                  <a:lnTo>
                    <a:pt x="1552324" y="2976823"/>
                  </a:lnTo>
                  <a:lnTo>
                    <a:pt x="1524214" y="2984076"/>
                  </a:lnTo>
                  <a:lnTo>
                    <a:pt x="1495200" y="2986796"/>
                  </a:lnTo>
                  <a:lnTo>
                    <a:pt x="1466185" y="2984076"/>
                  </a:lnTo>
                  <a:lnTo>
                    <a:pt x="1438076" y="2976823"/>
                  </a:lnTo>
                  <a:lnTo>
                    <a:pt x="1410874" y="2965941"/>
                  </a:lnTo>
                  <a:lnTo>
                    <a:pt x="1382765" y="2952341"/>
                  </a:lnTo>
                  <a:lnTo>
                    <a:pt x="1356470" y="2936927"/>
                  </a:lnTo>
                  <a:lnTo>
                    <a:pt x="1329268" y="2920605"/>
                  </a:lnTo>
                  <a:lnTo>
                    <a:pt x="1302066" y="2906097"/>
                  </a:lnTo>
                  <a:lnTo>
                    <a:pt x="1274865" y="2891590"/>
                  </a:lnTo>
                  <a:lnTo>
                    <a:pt x="1247663" y="2880708"/>
                  </a:lnTo>
                  <a:lnTo>
                    <a:pt x="1219554" y="2873455"/>
                  </a:lnTo>
                  <a:lnTo>
                    <a:pt x="1191445" y="2869827"/>
                  </a:lnTo>
                  <a:lnTo>
                    <a:pt x="1161523" y="2869827"/>
                  </a:lnTo>
                  <a:lnTo>
                    <a:pt x="1130694" y="2871641"/>
                  </a:lnTo>
                  <a:lnTo>
                    <a:pt x="1099866" y="2875267"/>
                  </a:lnTo>
                  <a:lnTo>
                    <a:pt x="1069036" y="2879802"/>
                  </a:lnTo>
                  <a:lnTo>
                    <a:pt x="1038207" y="2883428"/>
                  </a:lnTo>
                  <a:lnTo>
                    <a:pt x="1007378" y="2886149"/>
                  </a:lnTo>
                  <a:lnTo>
                    <a:pt x="978364" y="2885242"/>
                  </a:lnTo>
                  <a:lnTo>
                    <a:pt x="950255" y="2881614"/>
                  </a:lnTo>
                  <a:lnTo>
                    <a:pt x="923053" y="2873455"/>
                  </a:lnTo>
                  <a:lnTo>
                    <a:pt x="900384" y="2861666"/>
                  </a:lnTo>
                  <a:lnTo>
                    <a:pt x="878622" y="2846252"/>
                  </a:lnTo>
                  <a:lnTo>
                    <a:pt x="859581" y="2828117"/>
                  </a:lnTo>
                  <a:lnTo>
                    <a:pt x="840540" y="2807263"/>
                  </a:lnTo>
                  <a:lnTo>
                    <a:pt x="823313" y="2785501"/>
                  </a:lnTo>
                  <a:lnTo>
                    <a:pt x="806083" y="2762832"/>
                  </a:lnTo>
                  <a:lnTo>
                    <a:pt x="788856" y="2740164"/>
                  </a:lnTo>
                  <a:lnTo>
                    <a:pt x="771629" y="2718403"/>
                  </a:lnTo>
                  <a:lnTo>
                    <a:pt x="753494" y="2697548"/>
                  </a:lnTo>
                  <a:lnTo>
                    <a:pt x="732639" y="2679412"/>
                  </a:lnTo>
                  <a:lnTo>
                    <a:pt x="712691" y="2663091"/>
                  </a:lnTo>
                  <a:lnTo>
                    <a:pt x="690023" y="2650397"/>
                  </a:lnTo>
                  <a:lnTo>
                    <a:pt x="665541" y="2639517"/>
                  </a:lnTo>
                  <a:lnTo>
                    <a:pt x="639246" y="2630448"/>
                  </a:lnTo>
                  <a:lnTo>
                    <a:pt x="612044" y="2622287"/>
                  </a:lnTo>
                  <a:lnTo>
                    <a:pt x="584842" y="2615034"/>
                  </a:lnTo>
                  <a:lnTo>
                    <a:pt x="556733" y="2607779"/>
                  </a:lnTo>
                  <a:lnTo>
                    <a:pt x="530438" y="2599619"/>
                  </a:lnTo>
                  <a:lnTo>
                    <a:pt x="504143" y="2590552"/>
                  </a:lnTo>
                  <a:lnTo>
                    <a:pt x="479662" y="2579670"/>
                  </a:lnTo>
                  <a:lnTo>
                    <a:pt x="457900" y="2566069"/>
                  </a:lnTo>
                  <a:lnTo>
                    <a:pt x="437951" y="2549749"/>
                  </a:lnTo>
                  <a:lnTo>
                    <a:pt x="421632" y="2529801"/>
                  </a:lnTo>
                  <a:lnTo>
                    <a:pt x="408030" y="2508038"/>
                  </a:lnTo>
                  <a:lnTo>
                    <a:pt x="397149" y="2483556"/>
                  </a:lnTo>
                  <a:lnTo>
                    <a:pt x="388082" y="2457261"/>
                  </a:lnTo>
                  <a:lnTo>
                    <a:pt x="379921" y="2430967"/>
                  </a:lnTo>
                  <a:lnTo>
                    <a:pt x="372668" y="2402858"/>
                  </a:lnTo>
                  <a:lnTo>
                    <a:pt x="365414" y="2375655"/>
                  </a:lnTo>
                  <a:lnTo>
                    <a:pt x="357253" y="2348452"/>
                  </a:lnTo>
                  <a:lnTo>
                    <a:pt x="348185" y="2322157"/>
                  </a:lnTo>
                  <a:lnTo>
                    <a:pt x="337304" y="2297675"/>
                  </a:lnTo>
                  <a:lnTo>
                    <a:pt x="324611" y="2275007"/>
                  </a:lnTo>
                  <a:lnTo>
                    <a:pt x="308290" y="2255059"/>
                  </a:lnTo>
                  <a:lnTo>
                    <a:pt x="290155" y="2234203"/>
                  </a:lnTo>
                  <a:lnTo>
                    <a:pt x="269300" y="2216069"/>
                  </a:lnTo>
                  <a:lnTo>
                    <a:pt x="246631" y="2198842"/>
                  </a:lnTo>
                  <a:lnTo>
                    <a:pt x="223963" y="2181613"/>
                  </a:lnTo>
                  <a:lnTo>
                    <a:pt x="201296" y="2164385"/>
                  </a:lnTo>
                  <a:lnTo>
                    <a:pt x="179534" y="2147156"/>
                  </a:lnTo>
                  <a:lnTo>
                    <a:pt x="158679" y="2128116"/>
                  </a:lnTo>
                  <a:lnTo>
                    <a:pt x="140545" y="2109074"/>
                  </a:lnTo>
                  <a:lnTo>
                    <a:pt x="125130" y="2087312"/>
                  </a:lnTo>
                  <a:lnTo>
                    <a:pt x="113343" y="2064644"/>
                  </a:lnTo>
                  <a:lnTo>
                    <a:pt x="105182" y="2037442"/>
                  </a:lnTo>
                  <a:lnTo>
                    <a:pt x="101555" y="2009333"/>
                  </a:lnTo>
                  <a:lnTo>
                    <a:pt x="100648" y="1980317"/>
                  </a:lnTo>
                  <a:lnTo>
                    <a:pt x="103368" y="1949489"/>
                  </a:lnTo>
                  <a:lnTo>
                    <a:pt x="106995" y="1918659"/>
                  </a:lnTo>
                  <a:lnTo>
                    <a:pt x="111528" y="1887829"/>
                  </a:lnTo>
                  <a:lnTo>
                    <a:pt x="115156" y="1857001"/>
                  </a:lnTo>
                  <a:lnTo>
                    <a:pt x="116970" y="1826171"/>
                  </a:lnTo>
                  <a:lnTo>
                    <a:pt x="116970" y="1796249"/>
                  </a:lnTo>
                  <a:lnTo>
                    <a:pt x="113343" y="1768140"/>
                  </a:lnTo>
                  <a:lnTo>
                    <a:pt x="106089" y="1740031"/>
                  </a:lnTo>
                  <a:lnTo>
                    <a:pt x="95208" y="1713736"/>
                  </a:lnTo>
                  <a:lnTo>
                    <a:pt x="81606" y="1686534"/>
                  </a:lnTo>
                  <a:lnTo>
                    <a:pt x="66192" y="1659332"/>
                  </a:lnTo>
                  <a:lnTo>
                    <a:pt x="49872" y="1632130"/>
                  </a:lnTo>
                  <a:lnTo>
                    <a:pt x="34458" y="1605834"/>
                  </a:lnTo>
                  <a:lnTo>
                    <a:pt x="20855" y="1577725"/>
                  </a:lnTo>
                  <a:lnTo>
                    <a:pt x="9975" y="1550523"/>
                  </a:lnTo>
                  <a:lnTo>
                    <a:pt x="2721" y="1522414"/>
                  </a:lnTo>
                  <a:lnTo>
                    <a:pt x="0" y="1493398"/>
                  </a:lnTo>
                  <a:lnTo>
                    <a:pt x="2721" y="1464384"/>
                  </a:lnTo>
                  <a:lnTo>
                    <a:pt x="9975" y="1436275"/>
                  </a:lnTo>
                  <a:lnTo>
                    <a:pt x="20855" y="1409071"/>
                  </a:lnTo>
                  <a:lnTo>
                    <a:pt x="34458" y="1380964"/>
                  </a:lnTo>
                  <a:lnTo>
                    <a:pt x="49872" y="1354668"/>
                  </a:lnTo>
                  <a:lnTo>
                    <a:pt x="66192" y="1327465"/>
                  </a:lnTo>
                  <a:lnTo>
                    <a:pt x="81606" y="1300263"/>
                  </a:lnTo>
                  <a:lnTo>
                    <a:pt x="95208" y="1273062"/>
                  </a:lnTo>
                  <a:lnTo>
                    <a:pt x="106089" y="1246765"/>
                  </a:lnTo>
                  <a:lnTo>
                    <a:pt x="113343" y="1218656"/>
                  </a:lnTo>
                  <a:lnTo>
                    <a:pt x="116970" y="1190548"/>
                  </a:lnTo>
                  <a:lnTo>
                    <a:pt x="116970" y="1160626"/>
                  </a:lnTo>
                  <a:lnTo>
                    <a:pt x="115156" y="1129796"/>
                  </a:lnTo>
                  <a:lnTo>
                    <a:pt x="111528" y="1098967"/>
                  </a:lnTo>
                  <a:lnTo>
                    <a:pt x="106995" y="1068137"/>
                  </a:lnTo>
                  <a:lnTo>
                    <a:pt x="103368" y="1037309"/>
                  </a:lnTo>
                  <a:lnTo>
                    <a:pt x="100648" y="1006481"/>
                  </a:lnTo>
                  <a:lnTo>
                    <a:pt x="101555" y="977465"/>
                  </a:lnTo>
                  <a:lnTo>
                    <a:pt x="105182" y="949356"/>
                  </a:lnTo>
                  <a:lnTo>
                    <a:pt x="113343" y="922153"/>
                  </a:lnTo>
                  <a:lnTo>
                    <a:pt x="125130" y="899485"/>
                  </a:lnTo>
                  <a:lnTo>
                    <a:pt x="140545" y="877723"/>
                  </a:lnTo>
                  <a:lnTo>
                    <a:pt x="158679" y="858682"/>
                  </a:lnTo>
                  <a:lnTo>
                    <a:pt x="179534" y="839640"/>
                  </a:lnTo>
                  <a:lnTo>
                    <a:pt x="201296" y="822412"/>
                  </a:lnTo>
                  <a:lnTo>
                    <a:pt x="223963" y="805184"/>
                  </a:lnTo>
                  <a:lnTo>
                    <a:pt x="246631" y="787956"/>
                  </a:lnTo>
                  <a:lnTo>
                    <a:pt x="269300" y="770728"/>
                  </a:lnTo>
                  <a:lnTo>
                    <a:pt x="290155" y="752593"/>
                  </a:lnTo>
                  <a:lnTo>
                    <a:pt x="308290" y="731739"/>
                  </a:lnTo>
                  <a:lnTo>
                    <a:pt x="324611" y="711789"/>
                  </a:lnTo>
                  <a:lnTo>
                    <a:pt x="337304" y="689121"/>
                  </a:lnTo>
                  <a:lnTo>
                    <a:pt x="348185" y="664641"/>
                  </a:lnTo>
                  <a:lnTo>
                    <a:pt x="357253" y="638344"/>
                  </a:lnTo>
                  <a:lnTo>
                    <a:pt x="365414" y="611141"/>
                  </a:lnTo>
                  <a:lnTo>
                    <a:pt x="372668" y="583940"/>
                  </a:lnTo>
                  <a:lnTo>
                    <a:pt x="379921" y="555831"/>
                  </a:lnTo>
                  <a:lnTo>
                    <a:pt x="388082" y="529536"/>
                  </a:lnTo>
                  <a:lnTo>
                    <a:pt x="397149" y="503239"/>
                  </a:lnTo>
                  <a:lnTo>
                    <a:pt x="408030" y="478758"/>
                  </a:lnTo>
                  <a:lnTo>
                    <a:pt x="421632" y="456997"/>
                  </a:lnTo>
                  <a:lnTo>
                    <a:pt x="437951" y="437048"/>
                  </a:lnTo>
                  <a:lnTo>
                    <a:pt x="457900" y="420727"/>
                  </a:lnTo>
                  <a:lnTo>
                    <a:pt x="479662" y="407126"/>
                  </a:lnTo>
                  <a:lnTo>
                    <a:pt x="504143" y="396244"/>
                  </a:lnTo>
                  <a:lnTo>
                    <a:pt x="530438" y="387178"/>
                  </a:lnTo>
                  <a:lnTo>
                    <a:pt x="556733" y="379017"/>
                  </a:lnTo>
                  <a:lnTo>
                    <a:pt x="584842" y="371762"/>
                  </a:lnTo>
                  <a:lnTo>
                    <a:pt x="612044" y="364509"/>
                  </a:lnTo>
                  <a:lnTo>
                    <a:pt x="639246" y="356348"/>
                  </a:lnTo>
                  <a:lnTo>
                    <a:pt x="665541" y="347282"/>
                  </a:lnTo>
                  <a:lnTo>
                    <a:pt x="690023" y="336400"/>
                  </a:lnTo>
                  <a:lnTo>
                    <a:pt x="712691" y="323707"/>
                  </a:lnTo>
                  <a:lnTo>
                    <a:pt x="732639" y="307385"/>
                  </a:lnTo>
                  <a:lnTo>
                    <a:pt x="753494" y="289249"/>
                  </a:lnTo>
                  <a:lnTo>
                    <a:pt x="771629" y="268395"/>
                  </a:lnTo>
                  <a:lnTo>
                    <a:pt x="788856" y="246632"/>
                  </a:lnTo>
                  <a:lnTo>
                    <a:pt x="806083" y="223964"/>
                  </a:lnTo>
                  <a:lnTo>
                    <a:pt x="823313" y="201296"/>
                  </a:lnTo>
                  <a:lnTo>
                    <a:pt x="840540" y="179535"/>
                  </a:lnTo>
                  <a:lnTo>
                    <a:pt x="859581" y="158680"/>
                  </a:lnTo>
                  <a:lnTo>
                    <a:pt x="878622" y="140545"/>
                  </a:lnTo>
                  <a:lnTo>
                    <a:pt x="900384" y="125130"/>
                  </a:lnTo>
                  <a:lnTo>
                    <a:pt x="923053" y="113343"/>
                  </a:lnTo>
                  <a:lnTo>
                    <a:pt x="950255" y="105182"/>
                  </a:lnTo>
                  <a:lnTo>
                    <a:pt x="978364" y="101554"/>
                  </a:lnTo>
                  <a:lnTo>
                    <a:pt x="1007378" y="100648"/>
                  </a:lnTo>
                  <a:lnTo>
                    <a:pt x="1038207" y="103369"/>
                  </a:lnTo>
                  <a:lnTo>
                    <a:pt x="1069036" y="106996"/>
                  </a:lnTo>
                  <a:lnTo>
                    <a:pt x="1099866" y="111529"/>
                  </a:lnTo>
                  <a:lnTo>
                    <a:pt x="1130694" y="115157"/>
                  </a:lnTo>
                  <a:lnTo>
                    <a:pt x="1161523" y="116970"/>
                  </a:lnTo>
                  <a:lnTo>
                    <a:pt x="1191445" y="116970"/>
                  </a:lnTo>
                  <a:lnTo>
                    <a:pt x="1219554" y="113343"/>
                  </a:lnTo>
                  <a:lnTo>
                    <a:pt x="1247663" y="106088"/>
                  </a:lnTo>
                  <a:lnTo>
                    <a:pt x="1274865" y="95209"/>
                  </a:lnTo>
                  <a:lnTo>
                    <a:pt x="1302066" y="80699"/>
                  </a:lnTo>
                  <a:lnTo>
                    <a:pt x="1329268" y="66192"/>
                  </a:lnTo>
                  <a:lnTo>
                    <a:pt x="1356470" y="49872"/>
                  </a:lnTo>
                  <a:lnTo>
                    <a:pt x="1382765" y="34456"/>
                  </a:lnTo>
                  <a:lnTo>
                    <a:pt x="1410874" y="20855"/>
                  </a:lnTo>
                  <a:lnTo>
                    <a:pt x="1438076" y="9974"/>
                  </a:lnTo>
                  <a:lnTo>
                    <a:pt x="1466185" y="272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2" name="Freeform: Shape 111">
              <a:extLst>
                <a:ext uri="{FF2B5EF4-FFF2-40B4-BE49-F238E27FC236}">
                  <a16:creationId xmlns:a16="http://schemas.microsoft.com/office/drawing/2014/main" id="{67042D35-575D-4898-836D-DA0D5671C7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0805" y="2554317"/>
              <a:ext cx="3185554" cy="3181684"/>
            </a:xfrm>
            <a:custGeom>
              <a:avLst/>
              <a:gdLst>
                <a:gd name="connsiteX0" fmla="*/ 3095991 w 6191980"/>
                <a:gd name="connsiteY0" fmla="*/ 0 h 6184462"/>
                <a:gd name="connsiteX1" fmla="*/ 3156069 w 6191980"/>
                <a:gd name="connsiteY1" fmla="*/ 5631 h 6184462"/>
                <a:gd name="connsiteX2" fmla="*/ 3214272 w 6191980"/>
                <a:gd name="connsiteY2" fmla="*/ 20652 h 6184462"/>
                <a:gd name="connsiteX3" fmla="*/ 3270598 w 6191980"/>
                <a:gd name="connsiteY3" fmla="*/ 43182 h 6184462"/>
                <a:gd name="connsiteX4" fmla="*/ 3328798 w 6191980"/>
                <a:gd name="connsiteY4" fmla="*/ 71344 h 6184462"/>
                <a:gd name="connsiteX5" fmla="*/ 3383247 w 6191980"/>
                <a:gd name="connsiteY5" fmla="*/ 103262 h 6184462"/>
                <a:gd name="connsiteX6" fmla="*/ 3439573 w 6191980"/>
                <a:gd name="connsiteY6" fmla="*/ 137057 h 6184462"/>
                <a:gd name="connsiteX7" fmla="*/ 3495897 w 6191980"/>
                <a:gd name="connsiteY7" fmla="*/ 167096 h 6184462"/>
                <a:gd name="connsiteX8" fmla="*/ 3552221 w 6191980"/>
                <a:gd name="connsiteY8" fmla="*/ 197137 h 6184462"/>
                <a:gd name="connsiteX9" fmla="*/ 3606669 w 6191980"/>
                <a:gd name="connsiteY9" fmla="*/ 219666 h 6184462"/>
                <a:gd name="connsiteX10" fmla="*/ 3666749 w 6191980"/>
                <a:gd name="connsiteY10" fmla="*/ 234686 h 6184462"/>
                <a:gd name="connsiteX11" fmla="*/ 3724950 w 6191980"/>
                <a:gd name="connsiteY11" fmla="*/ 242197 h 6184462"/>
                <a:gd name="connsiteX12" fmla="*/ 3786907 w 6191980"/>
                <a:gd name="connsiteY12" fmla="*/ 242197 h 6184462"/>
                <a:gd name="connsiteX13" fmla="*/ 3850743 w 6191980"/>
                <a:gd name="connsiteY13" fmla="*/ 238443 h 6184462"/>
                <a:gd name="connsiteX14" fmla="*/ 3914577 w 6191980"/>
                <a:gd name="connsiteY14" fmla="*/ 230932 h 6184462"/>
                <a:gd name="connsiteX15" fmla="*/ 3978413 w 6191980"/>
                <a:gd name="connsiteY15" fmla="*/ 221545 h 6184462"/>
                <a:gd name="connsiteX16" fmla="*/ 4042247 w 6191980"/>
                <a:gd name="connsiteY16" fmla="*/ 214035 h 6184462"/>
                <a:gd name="connsiteX17" fmla="*/ 4106083 w 6191980"/>
                <a:gd name="connsiteY17" fmla="*/ 208401 h 6184462"/>
                <a:gd name="connsiteX18" fmla="*/ 4166161 w 6191980"/>
                <a:gd name="connsiteY18" fmla="*/ 210279 h 6184462"/>
                <a:gd name="connsiteX19" fmla="*/ 4224364 w 6191980"/>
                <a:gd name="connsiteY19" fmla="*/ 217789 h 6184462"/>
                <a:gd name="connsiteX20" fmla="*/ 4280690 w 6191980"/>
                <a:gd name="connsiteY20" fmla="*/ 234686 h 6184462"/>
                <a:gd name="connsiteX21" fmla="*/ 4327628 w 6191980"/>
                <a:gd name="connsiteY21" fmla="*/ 259094 h 6184462"/>
                <a:gd name="connsiteX22" fmla="*/ 4372686 w 6191980"/>
                <a:gd name="connsiteY22" fmla="*/ 291012 h 6184462"/>
                <a:gd name="connsiteX23" fmla="*/ 4412114 w 6191980"/>
                <a:gd name="connsiteY23" fmla="*/ 328561 h 6184462"/>
                <a:gd name="connsiteX24" fmla="*/ 4451542 w 6191980"/>
                <a:gd name="connsiteY24" fmla="*/ 371743 h 6184462"/>
                <a:gd name="connsiteX25" fmla="*/ 4487214 w 6191980"/>
                <a:gd name="connsiteY25" fmla="*/ 416803 h 6184462"/>
                <a:gd name="connsiteX26" fmla="*/ 4522886 w 6191980"/>
                <a:gd name="connsiteY26" fmla="*/ 463741 h 6184462"/>
                <a:gd name="connsiteX27" fmla="*/ 4558559 w 6191980"/>
                <a:gd name="connsiteY27" fmla="*/ 510678 h 6184462"/>
                <a:gd name="connsiteX28" fmla="*/ 4594231 w 6191980"/>
                <a:gd name="connsiteY28" fmla="*/ 555737 h 6184462"/>
                <a:gd name="connsiteX29" fmla="*/ 4631782 w 6191980"/>
                <a:gd name="connsiteY29" fmla="*/ 598919 h 6184462"/>
                <a:gd name="connsiteX30" fmla="*/ 4674964 w 6191980"/>
                <a:gd name="connsiteY30" fmla="*/ 636471 h 6184462"/>
                <a:gd name="connsiteX31" fmla="*/ 4716270 w 6191980"/>
                <a:gd name="connsiteY31" fmla="*/ 670266 h 6184462"/>
                <a:gd name="connsiteX32" fmla="*/ 4763206 w 6191980"/>
                <a:gd name="connsiteY32" fmla="*/ 696549 h 6184462"/>
                <a:gd name="connsiteX33" fmla="*/ 4813899 w 6191980"/>
                <a:gd name="connsiteY33" fmla="*/ 719079 h 6184462"/>
                <a:gd name="connsiteX34" fmla="*/ 4868345 w 6191980"/>
                <a:gd name="connsiteY34" fmla="*/ 737854 h 6184462"/>
                <a:gd name="connsiteX35" fmla="*/ 4924669 w 6191980"/>
                <a:gd name="connsiteY35" fmla="*/ 754751 h 6184462"/>
                <a:gd name="connsiteX36" fmla="*/ 4980995 w 6191980"/>
                <a:gd name="connsiteY36" fmla="*/ 769772 h 6184462"/>
                <a:gd name="connsiteX37" fmla="*/ 5039198 w 6191980"/>
                <a:gd name="connsiteY37" fmla="*/ 784792 h 6184462"/>
                <a:gd name="connsiteX38" fmla="*/ 5093644 w 6191980"/>
                <a:gd name="connsiteY38" fmla="*/ 801690 h 6184462"/>
                <a:gd name="connsiteX39" fmla="*/ 5148091 w 6191980"/>
                <a:gd name="connsiteY39" fmla="*/ 820464 h 6184462"/>
                <a:gd name="connsiteX40" fmla="*/ 5198784 w 6191980"/>
                <a:gd name="connsiteY40" fmla="*/ 842995 h 6184462"/>
                <a:gd name="connsiteX41" fmla="*/ 5243845 w 6191980"/>
                <a:gd name="connsiteY41" fmla="*/ 871157 h 6184462"/>
                <a:gd name="connsiteX42" fmla="*/ 5285151 w 6191980"/>
                <a:gd name="connsiteY42" fmla="*/ 904952 h 6184462"/>
                <a:gd name="connsiteX43" fmla="*/ 5318944 w 6191980"/>
                <a:gd name="connsiteY43" fmla="*/ 946257 h 6184462"/>
                <a:gd name="connsiteX44" fmla="*/ 5347108 w 6191980"/>
                <a:gd name="connsiteY44" fmla="*/ 991317 h 6184462"/>
                <a:gd name="connsiteX45" fmla="*/ 5369636 w 6191980"/>
                <a:gd name="connsiteY45" fmla="*/ 1042007 h 6184462"/>
                <a:gd name="connsiteX46" fmla="*/ 5388410 w 6191980"/>
                <a:gd name="connsiteY46" fmla="*/ 1096456 h 6184462"/>
                <a:gd name="connsiteX47" fmla="*/ 5405308 w 6191980"/>
                <a:gd name="connsiteY47" fmla="*/ 1150903 h 6184462"/>
                <a:gd name="connsiteX48" fmla="*/ 5420328 w 6191980"/>
                <a:gd name="connsiteY48" fmla="*/ 1209105 h 6184462"/>
                <a:gd name="connsiteX49" fmla="*/ 5435349 w 6191980"/>
                <a:gd name="connsiteY49" fmla="*/ 1265429 h 6184462"/>
                <a:gd name="connsiteX50" fmla="*/ 5452246 w 6191980"/>
                <a:gd name="connsiteY50" fmla="*/ 1321755 h 6184462"/>
                <a:gd name="connsiteX51" fmla="*/ 5471021 w 6191980"/>
                <a:gd name="connsiteY51" fmla="*/ 1376203 h 6184462"/>
                <a:gd name="connsiteX52" fmla="*/ 5493550 w 6191980"/>
                <a:gd name="connsiteY52" fmla="*/ 1426896 h 6184462"/>
                <a:gd name="connsiteX53" fmla="*/ 5519836 w 6191980"/>
                <a:gd name="connsiteY53" fmla="*/ 1473832 h 6184462"/>
                <a:gd name="connsiteX54" fmla="*/ 5553632 w 6191980"/>
                <a:gd name="connsiteY54" fmla="*/ 1515138 h 6184462"/>
                <a:gd name="connsiteX55" fmla="*/ 5591181 w 6191980"/>
                <a:gd name="connsiteY55" fmla="*/ 1558320 h 6184462"/>
                <a:gd name="connsiteX56" fmla="*/ 5634364 w 6191980"/>
                <a:gd name="connsiteY56" fmla="*/ 1595869 h 6184462"/>
                <a:gd name="connsiteX57" fmla="*/ 5679425 w 6191980"/>
                <a:gd name="connsiteY57" fmla="*/ 1631541 h 6184462"/>
                <a:gd name="connsiteX58" fmla="*/ 5728238 w 6191980"/>
                <a:gd name="connsiteY58" fmla="*/ 1667213 h 6184462"/>
                <a:gd name="connsiteX59" fmla="*/ 5775175 w 6191980"/>
                <a:gd name="connsiteY59" fmla="*/ 1702885 h 6184462"/>
                <a:gd name="connsiteX60" fmla="*/ 5820236 w 6191980"/>
                <a:gd name="connsiteY60" fmla="*/ 1738560 h 6184462"/>
                <a:gd name="connsiteX61" fmla="*/ 5863416 w 6191980"/>
                <a:gd name="connsiteY61" fmla="*/ 1777986 h 6184462"/>
                <a:gd name="connsiteX62" fmla="*/ 5900968 w 6191980"/>
                <a:gd name="connsiteY62" fmla="*/ 1817414 h 6184462"/>
                <a:gd name="connsiteX63" fmla="*/ 5932886 w 6191980"/>
                <a:gd name="connsiteY63" fmla="*/ 1862474 h 6184462"/>
                <a:gd name="connsiteX64" fmla="*/ 5957294 w 6191980"/>
                <a:gd name="connsiteY64" fmla="*/ 1909410 h 6184462"/>
                <a:gd name="connsiteX65" fmla="*/ 5974191 w 6191980"/>
                <a:gd name="connsiteY65" fmla="*/ 1965736 h 6184462"/>
                <a:gd name="connsiteX66" fmla="*/ 5981700 w 6191980"/>
                <a:gd name="connsiteY66" fmla="*/ 2023938 h 6184462"/>
                <a:gd name="connsiteX67" fmla="*/ 5983578 w 6191980"/>
                <a:gd name="connsiteY67" fmla="*/ 2084018 h 6184462"/>
                <a:gd name="connsiteX68" fmla="*/ 5977945 w 6191980"/>
                <a:gd name="connsiteY68" fmla="*/ 2147852 h 6184462"/>
                <a:gd name="connsiteX69" fmla="*/ 5970435 w 6191980"/>
                <a:gd name="connsiteY69" fmla="*/ 2211686 h 6184462"/>
                <a:gd name="connsiteX70" fmla="*/ 5961048 w 6191980"/>
                <a:gd name="connsiteY70" fmla="*/ 2275522 h 6184462"/>
                <a:gd name="connsiteX71" fmla="*/ 5953538 w 6191980"/>
                <a:gd name="connsiteY71" fmla="*/ 2339356 h 6184462"/>
                <a:gd name="connsiteX72" fmla="*/ 5949784 w 6191980"/>
                <a:gd name="connsiteY72" fmla="*/ 2403192 h 6184462"/>
                <a:gd name="connsiteX73" fmla="*/ 5949784 w 6191980"/>
                <a:gd name="connsiteY73" fmla="*/ 2465149 h 6184462"/>
                <a:gd name="connsiteX74" fmla="*/ 5957294 w 6191980"/>
                <a:gd name="connsiteY74" fmla="*/ 2523350 h 6184462"/>
                <a:gd name="connsiteX75" fmla="*/ 5972312 w 6191980"/>
                <a:gd name="connsiteY75" fmla="*/ 2581552 h 6184462"/>
                <a:gd name="connsiteX76" fmla="*/ 5994843 w 6191980"/>
                <a:gd name="connsiteY76" fmla="*/ 2636001 h 6184462"/>
                <a:gd name="connsiteX77" fmla="*/ 6024884 w 6191980"/>
                <a:gd name="connsiteY77" fmla="*/ 2692325 h 6184462"/>
                <a:gd name="connsiteX78" fmla="*/ 6054922 w 6191980"/>
                <a:gd name="connsiteY78" fmla="*/ 2748651 h 6184462"/>
                <a:gd name="connsiteX79" fmla="*/ 6088718 w 6191980"/>
                <a:gd name="connsiteY79" fmla="*/ 2804974 h 6184462"/>
                <a:gd name="connsiteX80" fmla="*/ 6120634 w 6191980"/>
                <a:gd name="connsiteY80" fmla="*/ 2859423 h 6184462"/>
                <a:gd name="connsiteX81" fmla="*/ 6148798 w 6191980"/>
                <a:gd name="connsiteY81" fmla="*/ 2917624 h 6184462"/>
                <a:gd name="connsiteX82" fmla="*/ 6171326 w 6191980"/>
                <a:gd name="connsiteY82" fmla="*/ 2973950 h 6184462"/>
                <a:gd name="connsiteX83" fmla="*/ 6186347 w 6191980"/>
                <a:gd name="connsiteY83" fmla="*/ 3032152 h 6184462"/>
                <a:gd name="connsiteX84" fmla="*/ 6191980 w 6191980"/>
                <a:gd name="connsiteY84" fmla="*/ 3092230 h 6184462"/>
                <a:gd name="connsiteX85" fmla="*/ 6186347 w 6191980"/>
                <a:gd name="connsiteY85" fmla="*/ 3152310 h 6184462"/>
                <a:gd name="connsiteX86" fmla="*/ 6171326 w 6191980"/>
                <a:gd name="connsiteY86" fmla="*/ 3210513 h 6184462"/>
                <a:gd name="connsiteX87" fmla="*/ 6148798 w 6191980"/>
                <a:gd name="connsiteY87" fmla="*/ 3266839 h 6184462"/>
                <a:gd name="connsiteX88" fmla="*/ 6120634 w 6191980"/>
                <a:gd name="connsiteY88" fmla="*/ 3325039 h 6184462"/>
                <a:gd name="connsiteX89" fmla="*/ 6088718 w 6191980"/>
                <a:gd name="connsiteY89" fmla="*/ 3379488 h 6184462"/>
                <a:gd name="connsiteX90" fmla="*/ 6054922 w 6191980"/>
                <a:gd name="connsiteY90" fmla="*/ 3435814 h 6184462"/>
                <a:gd name="connsiteX91" fmla="*/ 6024884 w 6191980"/>
                <a:gd name="connsiteY91" fmla="*/ 3492137 h 6184462"/>
                <a:gd name="connsiteX92" fmla="*/ 5994843 w 6191980"/>
                <a:gd name="connsiteY92" fmla="*/ 3548461 h 6184462"/>
                <a:gd name="connsiteX93" fmla="*/ 5972312 w 6191980"/>
                <a:gd name="connsiteY93" fmla="*/ 3602910 h 6184462"/>
                <a:gd name="connsiteX94" fmla="*/ 5957294 w 6191980"/>
                <a:gd name="connsiteY94" fmla="*/ 3661113 h 6184462"/>
                <a:gd name="connsiteX95" fmla="*/ 5949784 w 6191980"/>
                <a:gd name="connsiteY95" fmla="*/ 3719313 h 6184462"/>
                <a:gd name="connsiteX96" fmla="*/ 5949784 w 6191980"/>
                <a:gd name="connsiteY96" fmla="*/ 3781272 h 6184462"/>
                <a:gd name="connsiteX97" fmla="*/ 5953538 w 6191980"/>
                <a:gd name="connsiteY97" fmla="*/ 3845106 h 6184462"/>
                <a:gd name="connsiteX98" fmla="*/ 5961048 w 6191980"/>
                <a:gd name="connsiteY98" fmla="*/ 3908940 h 6184462"/>
                <a:gd name="connsiteX99" fmla="*/ 5970435 w 6191980"/>
                <a:gd name="connsiteY99" fmla="*/ 3972776 h 6184462"/>
                <a:gd name="connsiteX100" fmla="*/ 5977945 w 6191980"/>
                <a:gd name="connsiteY100" fmla="*/ 4036610 h 6184462"/>
                <a:gd name="connsiteX101" fmla="*/ 5983578 w 6191980"/>
                <a:gd name="connsiteY101" fmla="*/ 4100444 h 6184462"/>
                <a:gd name="connsiteX102" fmla="*/ 5981700 w 6191980"/>
                <a:gd name="connsiteY102" fmla="*/ 4160526 h 6184462"/>
                <a:gd name="connsiteX103" fmla="*/ 5974191 w 6191980"/>
                <a:gd name="connsiteY103" fmla="*/ 4218729 h 6184462"/>
                <a:gd name="connsiteX104" fmla="*/ 5957294 w 6191980"/>
                <a:gd name="connsiteY104" fmla="*/ 4275053 h 6184462"/>
                <a:gd name="connsiteX105" fmla="*/ 5932886 w 6191980"/>
                <a:gd name="connsiteY105" fmla="*/ 4321989 h 6184462"/>
                <a:gd name="connsiteX106" fmla="*/ 5900968 w 6191980"/>
                <a:gd name="connsiteY106" fmla="*/ 4367050 h 6184462"/>
                <a:gd name="connsiteX107" fmla="*/ 5863416 w 6191980"/>
                <a:gd name="connsiteY107" fmla="*/ 4406477 h 6184462"/>
                <a:gd name="connsiteX108" fmla="*/ 5820236 w 6191980"/>
                <a:gd name="connsiteY108" fmla="*/ 4445903 h 6184462"/>
                <a:gd name="connsiteX109" fmla="*/ 5775175 w 6191980"/>
                <a:gd name="connsiteY109" fmla="*/ 4481577 h 6184462"/>
                <a:gd name="connsiteX110" fmla="*/ 5728238 w 6191980"/>
                <a:gd name="connsiteY110" fmla="*/ 4517249 h 6184462"/>
                <a:gd name="connsiteX111" fmla="*/ 5679425 w 6191980"/>
                <a:gd name="connsiteY111" fmla="*/ 4552921 h 6184462"/>
                <a:gd name="connsiteX112" fmla="*/ 5634364 w 6191980"/>
                <a:gd name="connsiteY112" fmla="*/ 4588593 h 6184462"/>
                <a:gd name="connsiteX113" fmla="*/ 5591181 w 6191980"/>
                <a:gd name="connsiteY113" fmla="*/ 4626142 h 6184462"/>
                <a:gd name="connsiteX114" fmla="*/ 5553632 w 6191980"/>
                <a:gd name="connsiteY114" fmla="*/ 4669325 h 6184462"/>
                <a:gd name="connsiteX115" fmla="*/ 5519836 w 6191980"/>
                <a:gd name="connsiteY115" fmla="*/ 4710630 h 6184462"/>
                <a:gd name="connsiteX116" fmla="*/ 5493550 w 6191980"/>
                <a:gd name="connsiteY116" fmla="*/ 4757566 h 6184462"/>
                <a:gd name="connsiteX117" fmla="*/ 5471021 w 6191980"/>
                <a:gd name="connsiteY117" fmla="*/ 4808259 h 6184462"/>
                <a:gd name="connsiteX118" fmla="*/ 5452246 w 6191980"/>
                <a:gd name="connsiteY118" fmla="*/ 4862708 h 6184462"/>
                <a:gd name="connsiteX119" fmla="*/ 5435349 w 6191980"/>
                <a:gd name="connsiteY119" fmla="*/ 4919033 h 6184462"/>
                <a:gd name="connsiteX120" fmla="*/ 5420328 w 6191980"/>
                <a:gd name="connsiteY120" fmla="*/ 4975357 h 6184462"/>
                <a:gd name="connsiteX121" fmla="*/ 5405308 w 6191980"/>
                <a:gd name="connsiteY121" fmla="*/ 5033560 h 6184462"/>
                <a:gd name="connsiteX122" fmla="*/ 5388410 w 6191980"/>
                <a:gd name="connsiteY122" fmla="*/ 5088007 h 6184462"/>
                <a:gd name="connsiteX123" fmla="*/ 5369636 w 6191980"/>
                <a:gd name="connsiteY123" fmla="*/ 5142453 h 6184462"/>
                <a:gd name="connsiteX124" fmla="*/ 5347108 w 6191980"/>
                <a:gd name="connsiteY124" fmla="*/ 5193146 h 6184462"/>
                <a:gd name="connsiteX125" fmla="*/ 5318944 w 6191980"/>
                <a:gd name="connsiteY125" fmla="*/ 5238207 h 6184462"/>
                <a:gd name="connsiteX126" fmla="*/ 5285151 w 6191980"/>
                <a:gd name="connsiteY126" fmla="*/ 5279510 h 6184462"/>
                <a:gd name="connsiteX127" fmla="*/ 5243845 w 6191980"/>
                <a:gd name="connsiteY127" fmla="*/ 5313305 h 6184462"/>
                <a:gd name="connsiteX128" fmla="*/ 5198784 w 6191980"/>
                <a:gd name="connsiteY128" fmla="*/ 5341467 h 6184462"/>
                <a:gd name="connsiteX129" fmla="*/ 5148091 w 6191980"/>
                <a:gd name="connsiteY129" fmla="*/ 5363998 h 6184462"/>
                <a:gd name="connsiteX130" fmla="*/ 5093644 w 6191980"/>
                <a:gd name="connsiteY130" fmla="*/ 5382773 h 6184462"/>
                <a:gd name="connsiteX131" fmla="*/ 5039198 w 6191980"/>
                <a:gd name="connsiteY131" fmla="*/ 5399670 h 6184462"/>
                <a:gd name="connsiteX132" fmla="*/ 4980995 w 6191980"/>
                <a:gd name="connsiteY132" fmla="*/ 5414691 h 6184462"/>
                <a:gd name="connsiteX133" fmla="*/ 4924669 w 6191980"/>
                <a:gd name="connsiteY133" fmla="*/ 5429711 h 6184462"/>
                <a:gd name="connsiteX134" fmla="*/ 4868345 w 6191980"/>
                <a:gd name="connsiteY134" fmla="*/ 5446609 h 6184462"/>
                <a:gd name="connsiteX135" fmla="*/ 4813899 w 6191980"/>
                <a:gd name="connsiteY135" fmla="*/ 5465383 h 6184462"/>
                <a:gd name="connsiteX136" fmla="*/ 4763206 w 6191980"/>
                <a:gd name="connsiteY136" fmla="*/ 5487914 h 6184462"/>
                <a:gd name="connsiteX137" fmla="*/ 4716270 w 6191980"/>
                <a:gd name="connsiteY137" fmla="*/ 5514197 h 6184462"/>
                <a:gd name="connsiteX138" fmla="*/ 4674964 w 6191980"/>
                <a:gd name="connsiteY138" fmla="*/ 5547992 h 6184462"/>
                <a:gd name="connsiteX139" fmla="*/ 4631782 w 6191980"/>
                <a:gd name="connsiteY139" fmla="*/ 5585543 h 6184462"/>
                <a:gd name="connsiteX140" fmla="*/ 4594231 w 6191980"/>
                <a:gd name="connsiteY140" fmla="*/ 5628725 h 6184462"/>
                <a:gd name="connsiteX141" fmla="*/ 4558559 w 6191980"/>
                <a:gd name="connsiteY141" fmla="*/ 5673785 h 6184462"/>
                <a:gd name="connsiteX142" fmla="*/ 4522886 w 6191980"/>
                <a:gd name="connsiteY142" fmla="*/ 5720721 h 6184462"/>
                <a:gd name="connsiteX143" fmla="*/ 4487214 w 6191980"/>
                <a:gd name="connsiteY143" fmla="*/ 5767659 h 6184462"/>
                <a:gd name="connsiteX144" fmla="*/ 4451542 w 6191980"/>
                <a:gd name="connsiteY144" fmla="*/ 5812719 h 6184462"/>
                <a:gd name="connsiteX145" fmla="*/ 4412114 w 6191980"/>
                <a:gd name="connsiteY145" fmla="*/ 5855901 h 6184462"/>
                <a:gd name="connsiteX146" fmla="*/ 4372686 w 6191980"/>
                <a:gd name="connsiteY146" fmla="*/ 5893450 h 6184462"/>
                <a:gd name="connsiteX147" fmla="*/ 4327628 w 6191980"/>
                <a:gd name="connsiteY147" fmla="*/ 5925368 h 6184462"/>
                <a:gd name="connsiteX148" fmla="*/ 4280690 w 6191980"/>
                <a:gd name="connsiteY148" fmla="*/ 5949776 h 6184462"/>
                <a:gd name="connsiteX149" fmla="*/ 4224364 w 6191980"/>
                <a:gd name="connsiteY149" fmla="*/ 5966674 h 6184462"/>
                <a:gd name="connsiteX150" fmla="*/ 4166161 w 6191980"/>
                <a:gd name="connsiteY150" fmla="*/ 5974184 h 6184462"/>
                <a:gd name="connsiteX151" fmla="*/ 4106083 w 6191980"/>
                <a:gd name="connsiteY151" fmla="*/ 5976061 h 6184462"/>
                <a:gd name="connsiteX152" fmla="*/ 4042247 w 6191980"/>
                <a:gd name="connsiteY152" fmla="*/ 5970428 h 6184462"/>
                <a:gd name="connsiteX153" fmla="*/ 3978413 w 6191980"/>
                <a:gd name="connsiteY153" fmla="*/ 5962919 h 6184462"/>
                <a:gd name="connsiteX154" fmla="*/ 3914577 w 6191980"/>
                <a:gd name="connsiteY154" fmla="*/ 5953530 h 6184462"/>
                <a:gd name="connsiteX155" fmla="*/ 3850743 w 6191980"/>
                <a:gd name="connsiteY155" fmla="*/ 5946022 h 6184462"/>
                <a:gd name="connsiteX156" fmla="*/ 3786907 w 6191980"/>
                <a:gd name="connsiteY156" fmla="*/ 5942266 h 6184462"/>
                <a:gd name="connsiteX157" fmla="*/ 3724950 w 6191980"/>
                <a:gd name="connsiteY157" fmla="*/ 5942266 h 6184462"/>
                <a:gd name="connsiteX158" fmla="*/ 3666749 w 6191980"/>
                <a:gd name="connsiteY158" fmla="*/ 5949776 h 6184462"/>
                <a:gd name="connsiteX159" fmla="*/ 3606669 w 6191980"/>
                <a:gd name="connsiteY159" fmla="*/ 5964797 h 6184462"/>
                <a:gd name="connsiteX160" fmla="*/ 3552221 w 6191980"/>
                <a:gd name="connsiteY160" fmla="*/ 5987325 h 6184462"/>
                <a:gd name="connsiteX161" fmla="*/ 3495897 w 6191980"/>
                <a:gd name="connsiteY161" fmla="*/ 6017366 h 6184462"/>
                <a:gd name="connsiteX162" fmla="*/ 3439573 w 6191980"/>
                <a:gd name="connsiteY162" fmla="*/ 6047407 h 6184462"/>
                <a:gd name="connsiteX163" fmla="*/ 3383247 w 6191980"/>
                <a:gd name="connsiteY163" fmla="*/ 6081200 h 6184462"/>
                <a:gd name="connsiteX164" fmla="*/ 3328798 w 6191980"/>
                <a:gd name="connsiteY164" fmla="*/ 6113118 h 6184462"/>
                <a:gd name="connsiteX165" fmla="*/ 3270598 w 6191980"/>
                <a:gd name="connsiteY165" fmla="*/ 6141280 h 6184462"/>
                <a:gd name="connsiteX166" fmla="*/ 3214272 w 6191980"/>
                <a:gd name="connsiteY166" fmla="*/ 6163811 h 6184462"/>
                <a:gd name="connsiteX167" fmla="*/ 3156069 w 6191980"/>
                <a:gd name="connsiteY167" fmla="*/ 6178831 h 6184462"/>
                <a:gd name="connsiteX168" fmla="*/ 3095991 w 6191980"/>
                <a:gd name="connsiteY168" fmla="*/ 6184462 h 6184462"/>
                <a:gd name="connsiteX169" fmla="*/ 3035911 w 6191980"/>
                <a:gd name="connsiteY169" fmla="*/ 6178831 h 6184462"/>
                <a:gd name="connsiteX170" fmla="*/ 2977708 w 6191980"/>
                <a:gd name="connsiteY170" fmla="*/ 6163811 h 6184462"/>
                <a:gd name="connsiteX171" fmla="*/ 2921385 w 6191980"/>
                <a:gd name="connsiteY171" fmla="*/ 6141280 h 6184462"/>
                <a:gd name="connsiteX172" fmla="*/ 2863182 w 6191980"/>
                <a:gd name="connsiteY172" fmla="*/ 6113118 h 6184462"/>
                <a:gd name="connsiteX173" fmla="*/ 2808733 w 6191980"/>
                <a:gd name="connsiteY173" fmla="*/ 6081200 h 6184462"/>
                <a:gd name="connsiteX174" fmla="*/ 2752409 w 6191980"/>
                <a:gd name="connsiteY174" fmla="*/ 6047407 h 6184462"/>
                <a:gd name="connsiteX175" fmla="*/ 2696083 w 6191980"/>
                <a:gd name="connsiteY175" fmla="*/ 6017366 h 6184462"/>
                <a:gd name="connsiteX176" fmla="*/ 2639760 w 6191980"/>
                <a:gd name="connsiteY176" fmla="*/ 5987325 h 6184462"/>
                <a:gd name="connsiteX177" fmla="*/ 2583436 w 6191980"/>
                <a:gd name="connsiteY177" fmla="*/ 5964797 h 6184462"/>
                <a:gd name="connsiteX178" fmla="*/ 2525233 w 6191980"/>
                <a:gd name="connsiteY178" fmla="*/ 5949776 h 6184462"/>
                <a:gd name="connsiteX179" fmla="*/ 2467030 w 6191980"/>
                <a:gd name="connsiteY179" fmla="*/ 5942266 h 6184462"/>
                <a:gd name="connsiteX180" fmla="*/ 2405071 w 6191980"/>
                <a:gd name="connsiteY180" fmla="*/ 5942266 h 6184462"/>
                <a:gd name="connsiteX181" fmla="*/ 2341237 w 6191980"/>
                <a:gd name="connsiteY181" fmla="*/ 5946022 h 6184462"/>
                <a:gd name="connsiteX182" fmla="*/ 2277403 w 6191980"/>
                <a:gd name="connsiteY182" fmla="*/ 5953530 h 6184462"/>
                <a:gd name="connsiteX183" fmla="*/ 2213567 w 6191980"/>
                <a:gd name="connsiteY183" fmla="*/ 5962919 h 6184462"/>
                <a:gd name="connsiteX184" fmla="*/ 2149731 w 6191980"/>
                <a:gd name="connsiteY184" fmla="*/ 5970428 h 6184462"/>
                <a:gd name="connsiteX185" fmla="*/ 2085897 w 6191980"/>
                <a:gd name="connsiteY185" fmla="*/ 5976061 h 6184462"/>
                <a:gd name="connsiteX186" fmla="*/ 2025819 w 6191980"/>
                <a:gd name="connsiteY186" fmla="*/ 5974184 h 6184462"/>
                <a:gd name="connsiteX187" fmla="*/ 1967617 w 6191980"/>
                <a:gd name="connsiteY187" fmla="*/ 5966674 h 6184462"/>
                <a:gd name="connsiteX188" fmla="*/ 1911291 w 6191980"/>
                <a:gd name="connsiteY188" fmla="*/ 5949776 h 6184462"/>
                <a:gd name="connsiteX189" fmla="*/ 1864354 w 6191980"/>
                <a:gd name="connsiteY189" fmla="*/ 5925368 h 6184462"/>
                <a:gd name="connsiteX190" fmla="*/ 1819293 w 6191980"/>
                <a:gd name="connsiteY190" fmla="*/ 5893450 h 6184462"/>
                <a:gd name="connsiteX191" fmla="*/ 1779867 w 6191980"/>
                <a:gd name="connsiteY191" fmla="*/ 5855901 h 6184462"/>
                <a:gd name="connsiteX192" fmla="*/ 1740438 w 6191980"/>
                <a:gd name="connsiteY192" fmla="*/ 5812719 h 6184462"/>
                <a:gd name="connsiteX193" fmla="*/ 1704766 w 6191980"/>
                <a:gd name="connsiteY193" fmla="*/ 5767659 h 6184462"/>
                <a:gd name="connsiteX194" fmla="*/ 1669094 w 6191980"/>
                <a:gd name="connsiteY194" fmla="*/ 5720721 h 6184462"/>
                <a:gd name="connsiteX195" fmla="*/ 1633422 w 6191980"/>
                <a:gd name="connsiteY195" fmla="*/ 5673785 h 6184462"/>
                <a:gd name="connsiteX196" fmla="*/ 1597750 w 6191980"/>
                <a:gd name="connsiteY196" fmla="*/ 5628725 h 6184462"/>
                <a:gd name="connsiteX197" fmla="*/ 1560199 w 6191980"/>
                <a:gd name="connsiteY197" fmla="*/ 5585543 h 6184462"/>
                <a:gd name="connsiteX198" fmla="*/ 1517016 w 6191980"/>
                <a:gd name="connsiteY198" fmla="*/ 5547992 h 6184462"/>
                <a:gd name="connsiteX199" fmla="*/ 1475711 w 6191980"/>
                <a:gd name="connsiteY199" fmla="*/ 5514197 h 6184462"/>
                <a:gd name="connsiteX200" fmla="*/ 1428774 w 6191980"/>
                <a:gd name="connsiteY200" fmla="*/ 5487914 h 6184462"/>
                <a:gd name="connsiteX201" fmla="*/ 1378082 w 6191980"/>
                <a:gd name="connsiteY201" fmla="*/ 5465383 h 6184462"/>
                <a:gd name="connsiteX202" fmla="*/ 1323635 w 6191980"/>
                <a:gd name="connsiteY202" fmla="*/ 5446609 h 6184462"/>
                <a:gd name="connsiteX203" fmla="*/ 1267309 w 6191980"/>
                <a:gd name="connsiteY203" fmla="*/ 5429711 h 6184462"/>
                <a:gd name="connsiteX204" fmla="*/ 1210986 w 6191980"/>
                <a:gd name="connsiteY204" fmla="*/ 5414691 h 6184462"/>
                <a:gd name="connsiteX205" fmla="*/ 1152783 w 6191980"/>
                <a:gd name="connsiteY205" fmla="*/ 5399670 h 6184462"/>
                <a:gd name="connsiteX206" fmla="*/ 1098336 w 6191980"/>
                <a:gd name="connsiteY206" fmla="*/ 5382773 h 6184462"/>
                <a:gd name="connsiteX207" fmla="*/ 1043887 w 6191980"/>
                <a:gd name="connsiteY207" fmla="*/ 5363998 h 6184462"/>
                <a:gd name="connsiteX208" fmla="*/ 993197 w 6191980"/>
                <a:gd name="connsiteY208" fmla="*/ 5341467 h 6184462"/>
                <a:gd name="connsiteX209" fmla="*/ 948135 w 6191980"/>
                <a:gd name="connsiteY209" fmla="*/ 5313305 h 6184462"/>
                <a:gd name="connsiteX210" fmla="*/ 906830 w 6191980"/>
                <a:gd name="connsiteY210" fmla="*/ 5279510 h 6184462"/>
                <a:gd name="connsiteX211" fmla="*/ 873037 w 6191980"/>
                <a:gd name="connsiteY211" fmla="*/ 5238207 h 6184462"/>
                <a:gd name="connsiteX212" fmla="*/ 844875 w 6191980"/>
                <a:gd name="connsiteY212" fmla="*/ 5193146 h 6184462"/>
                <a:gd name="connsiteX213" fmla="*/ 822344 w 6191980"/>
                <a:gd name="connsiteY213" fmla="*/ 5142453 h 6184462"/>
                <a:gd name="connsiteX214" fmla="*/ 803570 w 6191980"/>
                <a:gd name="connsiteY214" fmla="*/ 5088007 h 6184462"/>
                <a:gd name="connsiteX215" fmla="*/ 786672 w 6191980"/>
                <a:gd name="connsiteY215" fmla="*/ 5033560 h 6184462"/>
                <a:gd name="connsiteX216" fmla="*/ 771652 w 6191980"/>
                <a:gd name="connsiteY216" fmla="*/ 4975357 h 6184462"/>
                <a:gd name="connsiteX217" fmla="*/ 756631 w 6191980"/>
                <a:gd name="connsiteY217" fmla="*/ 4919033 h 6184462"/>
                <a:gd name="connsiteX218" fmla="*/ 739734 w 6191980"/>
                <a:gd name="connsiteY218" fmla="*/ 4862708 h 6184462"/>
                <a:gd name="connsiteX219" fmla="*/ 720959 w 6191980"/>
                <a:gd name="connsiteY219" fmla="*/ 4808259 h 6184462"/>
                <a:gd name="connsiteX220" fmla="*/ 698428 w 6191980"/>
                <a:gd name="connsiteY220" fmla="*/ 4757566 h 6184462"/>
                <a:gd name="connsiteX221" fmla="*/ 672143 w 6191980"/>
                <a:gd name="connsiteY221" fmla="*/ 4710630 h 6184462"/>
                <a:gd name="connsiteX222" fmla="*/ 638351 w 6191980"/>
                <a:gd name="connsiteY222" fmla="*/ 4669325 h 6184462"/>
                <a:gd name="connsiteX223" fmla="*/ 600799 w 6191980"/>
                <a:gd name="connsiteY223" fmla="*/ 4626142 h 6184462"/>
                <a:gd name="connsiteX224" fmla="*/ 557617 w 6191980"/>
                <a:gd name="connsiteY224" fmla="*/ 4588593 h 6184462"/>
                <a:gd name="connsiteX225" fmla="*/ 510678 w 6191980"/>
                <a:gd name="connsiteY225" fmla="*/ 4552921 h 6184462"/>
                <a:gd name="connsiteX226" fmla="*/ 463742 w 6191980"/>
                <a:gd name="connsiteY226" fmla="*/ 4517249 h 6184462"/>
                <a:gd name="connsiteX227" fmla="*/ 416805 w 6191980"/>
                <a:gd name="connsiteY227" fmla="*/ 4481577 h 6184462"/>
                <a:gd name="connsiteX228" fmla="*/ 371744 w 6191980"/>
                <a:gd name="connsiteY228" fmla="*/ 4445903 h 6184462"/>
                <a:gd name="connsiteX229" fmla="*/ 328562 w 6191980"/>
                <a:gd name="connsiteY229" fmla="*/ 4406477 h 6184462"/>
                <a:gd name="connsiteX230" fmla="*/ 291012 w 6191980"/>
                <a:gd name="connsiteY230" fmla="*/ 4367050 h 6184462"/>
                <a:gd name="connsiteX231" fmla="*/ 259096 w 6191980"/>
                <a:gd name="connsiteY231" fmla="*/ 4321989 h 6184462"/>
                <a:gd name="connsiteX232" fmla="*/ 234689 w 6191980"/>
                <a:gd name="connsiteY232" fmla="*/ 4275053 h 6184462"/>
                <a:gd name="connsiteX233" fmla="*/ 217791 w 6191980"/>
                <a:gd name="connsiteY233" fmla="*/ 4218729 h 6184462"/>
                <a:gd name="connsiteX234" fmla="*/ 210281 w 6191980"/>
                <a:gd name="connsiteY234" fmla="*/ 4160526 h 6184462"/>
                <a:gd name="connsiteX235" fmla="*/ 208402 w 6191980"/>
                <a:gd name="connsiteY235" fmla="*/ 4100444 h 6184462"/>
                <a:gd name="connsiteX236" fmla="*/ 214035 w 6191980"/>
                <a:gd name="connsiteY236" fmla="*/ 4036610 h 6184462"/>
                <a:gd name="connsiteX237" fmla="*/ 221545 w 6191980"/>
                <a:gd name="connsiteY237" fmla="*/ 3972776 h 6184462"/>
                <a:gd name="connsiteX238" fmla="*/ 230932 w 6191980"/>
                <a:gd name="connsiteY238" fmla="*/ 3908940 h 6184462"/>
                <a:gd name="connsiteX239" fmla="*/ 238443 w 6191980"/>
                <a:gd name="connsiteY239" fmla="*/ 3845106 h 6184462"/>
                <a:gd name="connsiteX240" fmla="*/ 242199 w 6191980"/>
                <a:gd name="connsiteY240" fmla="*/ 3781272 h 6184462"/>
                <a:gd name="connsiteX241" fmla="*/ 242199 w 6191980"/>
                <a:gd name="connsiteY241" fmla="*/ 3719313 h 6184462"/>
                <a:gd name="connsiteX242" fmla="*/ 234689 w 6191980"/>
                <a:gd name="connsiteY242" fmla="*/ 3661113 h 6184462"/>
                <a:gd name="connsiteX243" fmla="*/ 219668 w 6191980"/>
                <a:gd name="connsiteY243" fmla="*/ 3602910 h 6184462"/>
                <a:gd name="connsiteX244" fmla="*/ 197138 w 6191980"/>
                <a:gd name="connsiteY244" fmla="*/ 3548461 h 6184462"/>
                <a:gd name="connsiteX245" fmla="*/ 168976 w 6191980"/>
                <a:gd name="connsiteY245" fmla="*/ 3492137 h 6184462"/>
                <a:gd name="connsiteX246" fmla="*/ 137057 w 6191980"/>
                <a:gd name="connsiteY246" fmla="*/ 3435814 h 6184462"/>
                <a:gd name="connsiteX247" fmla="*/ 103264 w 6191980"/>
                <a:gd name="connsiteY247" fmla="*/ 3379488 h 6184462"/>
                <a:gd name="connsiteX248" fmla="*/ 71346 w 6191980"/>
                <a:gd name="connsiteY248" fmla="*/ 3325039 h 6184462"/>
                <a:gd name="connsiteX249" fmla="*/ 43182 w 6191980"/>
                <a:gd name="connsiteY249" fmla="*/ 3266839 h 6184462"/>
                <a:gd name="connsiteX250" fmla="*/ 20654 w 6191980"/>
                <a:gd name="connsiteY250" fmla="*/ 3210513 h 6184462"/>
                <a:gd name="connsiteX251" fmla="*/ 5634 w 6191980"/>
                <a:gd name="connsiteY251" fmla="*/ 3152310 h 6184462"/>
                <a:gd name="connsiteX252" fmla="*/ 0 w 6191980"/>
                <a:gd name="connsiteY252" fmla="*/ 3092230 h 6184462"/>
                <a:gd name="connsiteX253" fmla="*/ 5634 w 6191980"/>
                <a:gd name="connsiteY253" fmla="*/ 3032152 h 6184462"/>
                <a:gd name="connsiteX254" fmla="*/ 20654 w 6191980"/>
                <a:gd name="connsiteY254" fmla="*/ 2973950 h 6184462"/>
                <a:gd name="connsiteX255" fmla="*/ 43182 w 6191980"/>
                <a:gd name="connsiteY255" fmla="*/ 2917624 h 6184462"/>
                <a:gd name="connsiteX256" fmla="*/ 71346 w 6191980"/>
                <a:gd name="connsiteY256" fmla="*/ 2859423 h 6184462"/>
                <a:gd name="connsiteX257" fmla="*/ 103264 w 6191980"/>
                <a:gd name="connsiteY257" fmla="*/ 2804974 h 6184462"/>
                <a:gd name="connsiteX258" fmla="*/ 137057 w 6191980"/>
                <a:gd name="connsiteY258" fmla="*/ 2748651 h 6184462"/>
                <a:gd name="connsiteX259" fmla="*/ 168976 w 6191980"/>
                <a:gd name="connsiteY259" fmla="*/ 2692325 h 6184462"/>
                <a:gd name="connsiteX260" fmla="*/ 197138 w 6191980"/>
                <a:gd name="connsiteY260" fmla="*/ 2636001 h 6184462"/>
                <a:gd name="connsiteX261" fmla="*/ 219668 w 6191980"/>
                <a:gd name="connsiteY261" fmla="*/ 2581552 h 6184462"/>
                <a:gd name="connsiteX262" fmla="*/ 234689 w 6191980"/>
                <a:gd name="connsiteY262" fmla="*/ 2523350 h 6184462"/>
                <a:gd name="connsiteX263" fmla="*/ 242199 w 6191980"/>
                <a:gd name="connsiteY263" fmla="*/ 2465149 h 6184462"/>
                <a:gd name="connsiteX264" fmla="*/ 242199 w 6191980"/>
                <a:gd name="connsiteY264" fmla="*/ 2403192 h 6184462"/>
                <a:gd name="connsiteX265" fmla="*/ 238443 w 6191980"/>
                <a:gd name="connsiteY265" fmla="*/ 2339356 h 6184462"/>
                <a:gd name="connsiteX266" fmla="*/ 230932 w 6191980"/>
                <a:gd name="connsiteY266" fmla="*/ 2275522 h 6184462"/>
                <a:gd name="connsiteX267" fmla="*/ 221545 w 6191980"/>
                <a:gd name="connsiteY267" fmla="*/ 2211686 h 6184462"/>
                <a:gd name="connsiteX268" fmla="*/ 214035 w 6191980"/>
                <a:gd name="connsiteY268" fmla="*/ 2147852 h 6184462"/>
                <a:gd name="connsiteX269" fmla="*/ 208402 w 6191980"/>
                <a:gd name="connsiteY269" fmla="*/ 2084018 h 6184462"/>
                <a:gd name="connsiteX270" fmla="*/ 210281 w 6191980"/>
                <a:gd name="connsiteY270" fmla="*/ 2023938 h 6184462"/>
                <a:gd name="connsiteX271" fmla="*/ 217791 w 6191980"/>
                <a:gd name="connsiteY271" fmla="*/ 1965736 h 6184462"/>
                <a:gd name="connsiteX272" fmla="*/ 234689 w 6191980"/>
                <a:gd name="connsiteY272" fmla="*/ 1909410 h 6184462"/>
                <a:gd name="connsiteX273" fmla="*/ 259096 w 6191980"/>
                <a:gd name="connsiteY273" fmla="*/ 1862474 h 6184462"/>
                <a:gd name="connsiteX274" fmla="*/ 291012 w 6191980"/>
                <a:gd name="connsiteY274" fmla="*/ 1817414 h 6184462"/>
                <a:gd name="connsiteX275" fmla="*/ 328562 w 6191980"/>
                <a:gd name="connsiteY275" fmla="*/ 1777986 h 6184462"/>
                <a:gd name="connsiteX276" fmla="*/ 371744 w 6191980"/>
                <a:gd name="connsiteY276" fmla="*/ 1738560 h 6184462"/>
                <a:gd name="connsiteX277" fmla="*/ 416805 w 6191980"/>
                <a:gd name="connsiteY277" fmla="*/ 1702885 h 6184462"/>
                <a:gd name="connsiteX278" fmla="*/ 463742 w 6191980"/>
                <a:gd name="connsiteY278" fmla="*/ 1667213 h 6184462"/>
                <a:gd name="connsiteX279" fmla="*/ 510678 w 6191980"/>
                <a:gd name="connsiteY279" fmla="*/ 1631541 h 6184462"/>
                <a:gd name="connsiteX280" fmla="*/ 557617 w 6191980"/>
                <a:gd name="connsiteY280" fmla="*/ 1595869 h 6184462"/>
                <a:gd name="connsiteX281" fmla="*/ 600799 w 6191980"/>
                <a:gd name="connsiteY281" fmla="*/ 1558320 h 6184462"/>
                <a:gd name="connsiteX282" fmla="*/ 638351 w 6191980"/>
                <a:gd name="connsiteY282" fmla="*/ 1515138 h 6184462"/>
                <a:gd name="connsiteX283" fmla="*/ 672143 w 6191980"/>
                <a:gd name="connsiteY283" fmla="*/ 1473832 h 6184462"/>
                <a:gd name="connsiteX284" fmla="*/ 698428 w 6191980"/>
                <a:gd name="connsiteY284" fmla="*/ 1426896 h 6184462"/>
                <a:gd name="connsiteX285" fmla="*/ 720959 w 6191980"/>
                <a:gd name="connsiteY285" fmla="*/ 1376203 h 6184462"/>
                <a:gd name="connsiteX286" fmla="*/ 739734 w 6191980"/>
                <a:gd name="connsiteY286" fmla="*/ 1321755 h 6184462"/>
                <a:gd name="connsiteX287" fmla="*/ 756631 w 6191980"/>
                <a:gd name="connsiteY287" fmla="*/ 1265429 h 6184462"/>
                <a:gd name="connsiteX288" fmla="*/ 771652 w 6191980"/>
                <a:gd name="connsiteY288" fmla="*/ 1209105 h 6184462"/>
                <a:gd name="connsiteX289" fmla="*/ 786672 w 6191980"/>
                <a:gd name="connsiteY289" fmla="*/ 1150903 h 6184462"/>
                <a:gd name="connsiteX290" fmla="*/ 803570 w 6191980"/>
                <a:gd name="connsiteY290" fmla="*/ 1096456 h 6184462"/>
                <a:gd name="connsiteX291" fmla="*/ 822344 w 6191980"/>
                <a:gd name="connsiteY291" fmla="*/ 1042007 h 6184462"/>
                <a:gd name="connsiteX292" fmla="*/ 844875 w 6191980"/>
                <a:gd name="connsiteY292" fmla="*/ 991317 h 6184462"/>
                <a:gd name="connsiteX293" fmla="*/ 873037 w 6191980"/>
                <a:gd name="connsiteY293" fmla="*/ 946257 h 6184462"/>
                <a:gd name="connsiteX294" fmla="*/ 906830 w 6191980"/>
                <a:gd name="connsiteY294" fmla="*/ 904952 h 6184462"/>
                <a:gd name="connsiteX295" fmla="*/ 948135 w 6191980"/>
                <a:gd name="connsiteY295" fmla="*/ 871157 h 6184462"/>
                <a:gd name="connsiteX296" fmla="*/ 993197 w 6191980"/>
                <a:gd name="connsiteY296" fmla="*/ 842995 h 6184462"/>
                <a:gd name="connsiteX297" fmla="*/ 1043887 w 6191980"/>
                <a:gd name="connsiteY297" fmla="*/ 820464 h 6184462"/>
                <a:gd name="connsiteX298" fmla="*/ 1098336 w 6191980"/>
                <a:gd name="connsiteY298" fmla="*/ 801690 h 6184462"/>
                <a:gd name="connsiteX299" fmla="*/ 1152783 w 6191980"/>
                <a:gd name="connsiteY299" fmla="*/ 784792 h 6184462"/>
                <a:gd name="connsiteX300" fmla="*/ 1210986 w 6191980"/>
                <a:gd name="connsiteY300" fmla="*/ 769772 h 6184462"/>
                <a:gd name="connsiteX301" fmla="*/ 1267309 w 6191980"/>
                <a:gd name="connsiteY301" fmla="*/ 754751 h 6184462"/>
                <a:gd name="connsiteX302" fmla="*/ 1323635 w 6191980"/>
                <a:gd name="connsiteY302" fmla="*/ 737854 h 6184462"/>
                <a:gd name="connsiteX303" fmla="*/ 1378082 w 6191980"/>
                <a:gd name="connsiteY303" fmla="*/ 719079 h 6184462"/>
                <a:gd name="connsiteX304" fmla="*/ 1428774 w 6191980"/>
                <a:gd name="connsiteY304" fmla="*/ 696549 h 6184462"/>
                <a:gd name="connsiteX305" fmla="*/ 1475711 w 6191980"/>
                <a:gd name="connsiteY305" fmla="*/ 670266 h 6184462"/>
                <a:gd name="connsiteX306" fmla="*/ 1517016 w 6191980"/>
                <a:gd name="connsiteY306" fmla="*/ 636471 h 6184462"/>
                <a:gd name="connsiteX307" fmla="*/ 1560199 w 6191980"/>
                <a:gd name="connsiteY307" fmla="*/ 598919 h 6184462"/>
                <a:gd name="connsiteX308" fmla="*/ 1597750 w 6191980"/>
                <a:gd name="connsiteY308" fmla="*/ 555737 h 6184462"/>
                <a:gd name="connsiteX309" fmla="*/ 1633422 w 6191980"/>
                <a:gd name="connsiteY309" fmla="*/ 510678 h 6184462"/>
                <a:gd name="connsiteX310" fmla="*/ 1669094 w 6191980"/>
                <a:gd name="connsiteY310" fmla="*/ 463741 h 6184462"/>
                <a:gd name="connsiteX311" fmla="*/ 1704766 w 6191980"/>
                <a:gd name="connsiteY311" fmla="*/ 416803 h 6184462"/>
                <a:gd name="connsiteX312" fmla="*/ 1740438 w 6191980"/>
                <a:gd name="connsiteY312" fmla="*/ 371743 h 6184462"/>
                <a:gd name="connsiteX313" fmla="*/ 1779867 w 6191980"/>
                <a:gd name="connsiteY313" fmla="*/ 328561 h 6184462"/>
                <a:gd name="connsiteX314" fmla="*/ 1819293 w 6191980"/>
                <a:gd name="connsiteY314" fmla="*/ 291012 h 6184462"/>
                <a:gd name="connsiteX315" fmla="*/ 1864354 w 6191980"/>
                <a:gd name="connsiteY315" fmla="*/ 259094 h 6184462"/>
                <a:gd name="connsiteX316" fmla="*/ 1911291 w 6191980"/>
                <a:gd name="connsiteY316" fmla="*/ 234686 h 6184462"/>
                <a:gd name="connsiteX317" fmla="*/ 1967617 w 6191980"/>
                <a:gd name="connsiteY317" fmla="*/ 217789 h 6184462"/>
                <a:gd name="connsiteX318" fmla="*/ 2025819 w 6191980"/>
                <a:gd name="connsiteY318" fmla="*/ 210279 h 6184462"/>
                <a:gd name="connsiteX319" fmla="*/ 2085897 w 6191980"/>
                <a:gd name="connsiteY319" fmla="*/ 208401 h 6184462"/>
                <a:gd name="connsiteX320" fmla="*/ 2149731 w 6191980"/>
                <a:gd name="connsiteY320" fmla="*/ 214035 h 6184462"/>
                <a:gd name="connsiteX321" fmla="*/ 2213567 w 6191980"/>
                <a:gd name="connsiteY321" fmla="*/ 221545 h 6184462"/>
                <a:gd name="connsiteX322" fmla="*/ 2277403 w 6191980"/>
                <a:gd name="connsiteY322" fmla="*/ 230932 h 6184462"/>
                <a:gd name="connsiteX323" fmla="*/ 2341237 w 6191980"/>
                <a:gd name="connsiteY323" fmla="*/ 238443 h 6184462"/>
                <a:gd name="connsiteX324" fmla="*/ 2405071 w 6191980"/>
                <a:gd name="connsiteY324" fmla="*/ 242197 h 6184462"/>
                <a:gd name="connsiteX325" fmla="*/ 2467030 w 6191980"/>
                <a:gd name="connsiteY325" fmla="*/ 242197 h 6184462"/>
                <a:gd name="connsiteX326" fmla="*/ 2525233 w 6191980"/>
                <a:gd name="connsiteY326" fmla="*/ 234686 h 6184462"/>
                <a:gd name="connsiteX327" fmla="*/ 2583436 w 6191980"/>
                <a:gd name="connsiteY327" fmla="*/ 219666 h 6184462"/>
                <a:gd name="connsiteX328" fmla="*/ 2639760 w 6191980"/>
                <a:gd name="connsiteY328" fmla="*/ 197137 h 6184462"/>
                <a:gd name="connsiteX329" fmla="*/ 2696083 w 6191980"/>
                <a:gd name="connsiteY329" fmla="*/ 167096 h 6184462"/>
                <a:gd name="connsiteX330" fmla="*/ 2752409 w 6191980"/>
                <a:gd name="connsiteY330" fmla="*/ 137057 h 6184462"/>
                <a:gd name="connsiteX331" fmla="*/ 2808733 w 6191980"/>
                <a:gd name="connsiteY331" fmla="*/ 103262 h 6184462"/>
                <a:gd name="connsiteX332" fmla="*/ 2863182 w 6191980"/>
                <a:gd name="connsiteY332" fmla="*/ 71344 h 6184462"/>
                <a:gd name="connsiteX333" fmla="*/ 2921385 w 6191980"/>
                <a:gd name="connsiteY333" fmla="*/ 43182 h 6184462"/>
                <a:gd name="connsiteX334" fmla="*/ 2977708 w 6191980"/>
                <a:gd name="connsiteY334" fmla="*/ 20652 h 6184462"/>
                <a:gd name="connsiteX335" fmla="*/ 3035911 w 6191980"/>
                <a:gd name="connsiteY335" fmla="*/ 5631 h 6184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Lst>
              <a:rect l="l" t="t" r="r" b="b"/>
              <a:pathLst>
                <a:path w="6191980" h="6184462">
                  <a:moveTo>
                    <a:pt x="3095991" y="0"/>
                  </a:moveTo>
                  <a:lnTo>
                    <a:pt x="3156069" y="5631"/>
                  </a:lnTo>
                  <a:lnTo>
                    <a:pt x="3214272" y="20652"/>
                  </a:lnTo>
                  <a:lnTo>
                    <a:pt x="3270598" y="43182"/>
                  </a:lnTo>
                  <a:lnTo>
                    <a:pt x="3328798" y="71344"/>
                  </a:lnTo>
                  <a:lnTo>
                    <a:pt x="3383247" y="103262"/>
                  </a:lnTo>
                  <a:lnTo>
                    <a:pt x="3439573" y="137057"/>
                  </a:lnTo>
                  <a:lnTo>
                    <a:pt x="3495897" y="167096"/>
                  </a:lnTo>
                  <a:lnTo>
                    <a:pt x="3552221" y="197137"/>
                  </a:lnTo>
                  <a:lnTo>
                    <a:pt x="3606669" y="219666"/>
                  </a:lnTo>
                  <a:lnTo>
                    <a:pt x="3666749" y="234686"/>
                  </a:lnTo>
                  <a:lnTo>
                    <a:pt x="3724950" y="242197"/>
                  </a:lnTo>
                  <a:lnTo>
                    <a:pt x="3786907" y="242197"/>
                  </a:lnTo>
                  <a:lnTo>
                    <a:pt x="3850743" y="238443"/>
                  </a:lnTo>
                  <a:lnTo>
                    <a:pt x="3914577" y="230932"/>
                  </a:lnTo>
                  <a:lnTo>
                    <a:pt x="3978413" y="221545"/>
                  </a:lnTo>
                  <a:lnTo>
                    <a:pt x="4042247" y="214035"/>
                  </a:lnTo>
                  <a:lnTo>
                    <a:pt x="4106083" y="208401"/>
                  </a:lnTo>
                  <a:lnTo>
                    <a:pt x="4166161" y="210279"/>
                  </a:lnTo>
                  <a:lnTo>
                    <a:pt x="4224364" y="217789"/>
                  </a:lnTo>
                  <a:lnTo>
                    <a:pt x="4280690" y="234686"/>
                  </a:lnTo>
                  <a:lnTo>
                    <a:pt x="4327628" y="259094"/>
                  </a:lnTo>
                  <a:lnTo>
                    <a:pt x="4372686" y="291012"/>
                  </a:lnTo>
                  <a:lnTo>
                    <a:pt x="4412114" y="328561"/>
                  </a:lnTo>
                  <a:lnTo>
                    <a:pt x="4451542" y="371743"/>
                  </a:lnTo>
                  <a:lnTo>
                    <a:pt x="4487214" y="416803"/>
                  </a:lnTo>
                  <a:lnTo>
                    <a:pt x="4522886" y="463741"/>
                  </a:lnTo>
                  <a:lnTo>
                    <a:pt x="4558559" y="510678"/>
                  </a:lnTo>
                  <a:lnTo>
                    <a:pt x="4594231" y="555737"/>
                  </a:lnTo>
                  <a:lnTo>
                    <a:pt x="4631782" y="598919"/>
                  </a:lnTo>
                  <a:lnTo>
                    <a:pt x="4674964" y="636471"/>
                  </a:lnTo>
                  <a:lnTo>
                    <a:pt x="4716270" y="670266"/>
                  </a:lnTo>
                  <a:lnTo>
                    <a:pt x="4763206" y="696549"/>
                  </a:lnTo>
                  <a:lnTo>
                    <a:pt x="4813899" y="719079"/>
                  </a:lnTo>
                  <a:lnTo>
                    <a:pt x="4868345" y="737854"/>
                  </a:lnTo>
                  <a:lnTo>
                    <a:pt x="4924669" y="754751"/>
                  </a:lnTo>
                  <a:lnTo>
                    <a:pt x="4980995" y="769772"/>
                  </a:lnTo>
                  <a:lnTo>
                    <a:pt x="5039198" y="784792"/>
                  </a:lnTo>
                  <a:lnTo>
                    <a:pt x="5093644" y="801690"/>
                  </a:lnTo>
                  <a:lnTo>
                    <a:pt x="5148091" y="820464"/>
                  </a:lnTo>
                  <a:lnTo>
                    <a:pt x="5198784" y="842995"/>
                  </a:lnTo>
                  <a:lnTo>
                    <a:pt x="5243845" y="871157"/>
                  </a:lnTo>
                  <a:lnTo>
                    <a:pt x="5285151" y="904952"/>
                  </a:lnTo>
                  <a:lnTo>
                    <a:pt x="5318944" y="946257"/>
                  </a:lnTo>
                  <a:lnTo>
                    <a:pt x="5347108" y="991317"/>
                  </a:lnTo>
                  <a:lnTo>
                    <a:pt x="5369636" y="1042007"/>
                  </a:lnTo>
                  <a:lnTo>
                    <a:pt x="5388410" y="1096456"/>
                  </a:lnTo>
                  <a:lnTo>
                    <a:pt x="5405308" y="1150903"/>
                  </a:lnTo>
                  <a:lnTo>
                    <a:pt x="5420328" y="1209105"/>
                  </a:lnTo>
                  <a:lnTo>
                    <a:pt x="5435349" y="1265429"/>
                  </a:lnTo>
                  <a:lnTo>
                    <a:pt x="5452246" y="1321755"/>
                  </a:lnTo>
                  <a:lnTo>
                    <a:pt x="5471021" y="1376203"/>
                  </a:lnTo>
                  <a:lnTo>
                    <a:pt x="5493550" y="1426896"/>
                  </a:lnTo>
                  <a:lnTo>
                    <a:pt x="5519836" y="1473832"/>
                  </a:lnTo>
                  <a:lnTo>
                    <a:pt x="5553632" y="1515138"/>
                  </a:lnTo>
                  <a:lnTo>
                    <a:pt x="5591181" y="1558320"/>
                  </a:lnTo>
                  <a:lnTo>
                    <a:pt x="5634364" y="1595869"/>
                  </a:lnTo>
                  <a:lnTo>
                    <a:pt x="5679425" y="1631541"/>
                  </a:lnTo>
                  <a:lnTo>
                    <a:pt x="5728238" y="1667213"/>
                  </a:lnTo>
                  <a:lnTo>
                    <a:pt x="5775175" y="1702885"/>
                  </a:lnTo>
                  <a:lnTo>
                    <a:pt x="5820236" y="1738560"/>
                  </a:lnTo>
                  <a:lnTo>
                    <a:pt x="5863416" y="1777986"/>
                  </a:lnTo>
                  <a:lnTo>
                    <a:pt x="5900968" y="1817414"/>
                  </a:lnTo>
                  <a:lnTo>
                    <a:pt x="5932886" y="1862474"/>
                  </a:lnTo>
                  <a:lnTo>
                    <a:pt x="5957294" y="1909410"/>
                  </a:lnTo>
                  <a:lnTo>
                    <a:pt x="5974191" y="1965736"/>
                  </a:lnTo>
                  <a:lnTo>
                    <a:pt x="5981700" y="2023938"/>
                  </a:lnTo>
                  <a:lnTo>
                    <a:pt x="5983578" y="2084018"/>
                  </a:lnTo>
                  <a:lnTo>
                    <a:pt x="5977945" y="2147852"/>
                  </a:lnTo>
                  <a:lnTo>
                    <a:pt x="5970435" y="2211686"/>
                  </a:lnTo>
                  <a:lnTo>
                    <a:pt x="5961048" y="2275522"/>
                  </a:lnTo>
                  <a:lnTo>
                    <a:pt x="5953538" y="2339356"/>
                  </a:lnTo>
                  <a:lnTo>
                    <a:pt x="5949784" y="2403192"/>
                  </a:lnTo>
                  <a:lnTo>
                    <a:pt x="5949784" y="2465149"/>
                  </a:lnTo>
                  <a:lnTo>
                    <a:pt x="5957294" y="2523350"/>
                  </a:lnTo>
                  <a:lnTo>
                    <a:pt x="5972312" y="2581552"/>
                  </a:lnTo>
                  <a:lnTo>
                    <a:pt x="5994843" y="2636001"/>
                  </a:lnTo>
                  <a:lnTo>
                    <a:pt x="6024884" y="2692325"/>
                  </a:lnTo>
                  <a:lnTo>
                    <a:pt x="6054922" y="2748651"/>
                  </a:lnTo>
                  <a:lnTo>
                    <a:pt x="6088718" y="2804974"/>
                  </a:lnTo>
                  <a:lnTo>
                    <a:pt x="6120634" y="2859423"/>
                  </a:lnTo>
                  <a:lnTo>
                    <a:pt x="6148798" y="2917624"/>
                  </a:lnTo>
                  <a:lnTo>
                    <a:pt x="6171326" y="2973950"/>
                  </a:lnTo>
                  <a:lnTo>
                    <a:pt x="6186347" y="3032152"/>
                  </a:lnTo>
                  <a:lnTo>
                    <a:pt x="6191980" y="3092230"/>
                  </a:lnTo>
                  <a:lnTo>
                    <a:pt x="6186347" y="3152310"/>
                  </a:lnTo>
                  <a:lnTo>
                    <a:pt x="6171326" y="3210513"/>
                  </a:lnTo>
                  <a:lnTo>
                    <a:pt x="6148798" y="3266839"/>
                  </a:lnTo>
                  <a:lnTo>
                    <a:pt x="6120634" y="3325039"/>
                  </a:lnTo>
                  <a:lnTo>
                    <a:pt x="6088718" y="3379488"/>
                  </a:lnTo>
                  <a:lnTo>
                    <a:pt x="6054922" y="3435814"/>
                  </a:lnTo>
                  <a:lnTo>
                    <a:pt x="6024884" y="3492137"/>
                  </a:lnTo>
                  <a:lnTo>
                    <a:pt x="5994843" y="3548461"/>
                  </a:lnTo>
                  <a:lnTo>
                    <a:pt x="5972312" y="3602910"/>
                  </a:lnTo>
                  <a:lnTo>
                    <a:pt x="5957294" y="3661113"/>
                  </a:lnTo>
                  <a:lnTo>
                    <a:pt x="5949784" y="3719313"/>
                  </a:lnTo>
                  <a:lnTo>
                    <a:pt x="5949784" y="3781272"/>
                  </a:lnTo>
                  <a:lnTo>
                    <a:pt x="5953538" y="3845106"/>
                  </a:lnTo>
                  <a:lnTo>
                    <a:pt x="5961048" y="3908940"/>
                  </a:lnTo>
                  <a:lnTo>
                    <a:pt x="5970435" y="3972776"/>
                  </a:lnTo>
                  <a:lnTo>
                    <a:pt x="5977945" y="4036610"/>
                  </a:lnTo>
                  <a:lnTo>
                    <a:pt x="5983578" y="4100444"/>
                  </a:lnTo>
                  <a:lnTo>
                    <a:pt x="5981700" y="4160526"/>
                  </a:lnTo>
                  <a:lnTo>
                    <a:pt x="5974191" y="4218729"/>
                  </a:lnTo>
                  <a:lnTo>
                    <a:pt x="5957294" y="4275053"/>
                  </a:lnTo>
                  <a:lnTo>
                    <a:pt x="5932886" y="4321989"/>
                  </a:lnTo>
                  <a:lnTo>
                    <a:pt x="5900968" y="4367050"/>
                  </a:lnTo>
                  <a:lnTo>
                    <a:pt x="5863416" y="4406477"/>
                  </a:lnTo>
                  <a:lnTo>
                    <a:pt x="5820236" y="4445903"/>
                  </a:lnTo>
                  <a:lnTo>
                    <a:pt x="5775175" y="4481577"/>
                  </a:lnTo>
                  <a:lnTo>
                    <a:pt x="5728238" y="4517249"/>
                  </a:lnTo>
                  <a:lnTo>
                    <a:pt x="5679425" y="4552921"/>
                  </a:lnTo>
                  <a:lnTo>
                    <a:pt x="5634364" y="4588593"/>
                  </a:lnTo>
                  <a:lnTo>
                    <a:pt x="5591181" y="4626142"/>
                  </a:lnTo>
                  <a:lnTo>
                    <a:pt x="5553632" y="4669325"/>
                  </a:lnTo>
                  <a:lnTo>
                    <a:pt x="5519836" y="4710630"/>
                  </a:lnTo>
                  <a:lnTo>
                    <a:pt x="5493550" y="4757566"/>
                  </a:lnTo>
                  <a:lnTo>
                    <a:pt x="5471021" y="4808259"/>
                  </a:lnTo>
                  <a:lnTo>
                    <a:pt x="5452246" y="4862708"/>
                  </a:lnTo>
                  <a:lnTo>
                    <a:pt x="5435349" y="4919033"/>
                  </a:lnTo>
                  <a:lnTo>
                    <a:pt x="5420328" y="4975357"/>
                  </a:lnTo>
                  <a:lnTo>
                    <a:pt x="5405308" y="5033560"/>
                  </a:lnTo>
                  <a:lnTo>
                    <a:pt x="5388410" y="5088007"/>
                  </a:lnTo>
                  <a:lnTo>
                    <a:pt x="5369636" y="5142453"/>
                  </a:lnTo>
                  <a:lnTo>
                    <a:pt x="5347108" y="5193146"/>
                  </a:lnTo>
                  <a:lnTo>
                    <a:pt x="5318944" y="5238207"/>
                  </a:lnTo>
                  <a:lnTo>
                    <a:pt x="5285151" y="5279510"/>
                  </a:lnTo>
                  <a:lnTo>
                    <a:pt x="5243845" y="5313305"/>
                  </a:lnTo>
                  <a:lnTo>
                    <a:pt x="5198784" y="5341467"/>
                  </a:lnTo>
                  <a:lnTo>
                    <a:pt x="5148091" y="5363998"/>
                  </a:lnTo>
                  <a:lnTo>
                    <a:pt x="5093644" y="5382773"/>
                  </a:lnTo>
                  <a:lnTo>
                    <a:pt x="5039198" y="5399670"/>
                  </a:lnTo>
                  <a:lnTo>
                    <a:pt x="4980995" y="5414691"/>
                  </a:lnTo>
                  <a:lnTo>
                    <a:pt x="4924669" y="5429711"/>
                  </a:lnTo>
                  <a:lnTo>
                    <a:pt x="4868345" y="5446609"/>
                  </a:lnTo>
                  <a:lnTo>
                    <a:pt x="4813899" y="5465383"/>
                  </a:lnTo>
                  <a:lnTo>
                    <a:pt x="4763206" y="5487914"/>
                  </a:lnTo>
                  <a:lnTo>
                    <a:pt x="4716270" y="5514197"/>
                  </a:lnTo>
                  <a:lnTo>
                    <a:pt x="4674964" y="5547992"/>
                  </a:lnTo>
                  <a:lnTo>
                    <a:pt x="4631782" y="5585543"/>
                  </a:lnTo>
                  <a:lnTo>
                    <a:pt x="4594231" y="5628725"/>
                  </a:lnTo>
                  <a:lnTo>
                    <a:pt x="4558559" y="5673785"/>
                  </a:lnTo>
                  <a:lnTo>
                    <a:pt x="4522886" y="5720721"/>
                  </a:lnTo>
                  <a:lnTo>
                    <a:pt x="4487214" y="5767659"/>
                  </a:lnTo>
                  <a:lnTo>
                    <a:pt x="4451542" y="5812719"/>
                  </a:lnTo>
                  <a:lnTo>
                    <a:pt x="4412114" y="5855901"/>
                  </a:lnTo>
                  <a:lnTo>
                    <a:pt x="4372686" y="5893450"/>
                  </a:lnTo>
                  <a:lnTo>
                    <a:pt x="4327628" y="5925368"/>
                  </a:lnTo>
                  <a:lnTo>
                    <a:pt x="4280690" y="5949776"/>
                  </a:lnTo>
                  <a:lnTo>
                    <a:pt x="4224364" y="5966674"/>
                  </a:lnTo>
                  <a:lnTo>
                    <a:pt x="4166161" y="5974184"/>
                  </a:lnTo>
                  <a:lnTo>
                    <a:pt x="4106083" y="5976061"/>
                  </a:lnTo>
                  <a:lnTo>
                    <a:pt x="4042247" y="5970428"/>
                  </a:lnTo>
                  <a:lnTo>
                    <a:pt x="3978413" y="5962919"/>
                  </a:lnTo>
                  <a:lnTo>
                    <a:pt x="3914577" y="5953530"/>
                  </a:lnTo>
                  <a:lnTo>
                    <a:pt x="3850743" y="5946022"/>
                  </a:lnTo>
                  <a:lnTo>
                    <a:pt x="3786907" y="5942266"/>
                  </a:lnTo>
                  <a:lnTo>
                    <a:pt x="3724950" y="5942266"/>
                  </a:lnTo>
                  <a:lnTo>
                    <a:pt x="3666749" y="5949776"/>
                  </a:lnTo>
                  <a:lnTo>
                    <a:pt x="3606669" y="5964797"/>
                  </a:lnTo>
                  <a:lnTo>
                    <a:pt x="3552221" y="5987325"/>
                  </a:lnTo>
                  <a:lnTo>
                    <a:pt x="3495897" y="6017366"/>
                  </a:lnTo>
                  <a:lnTo>
                    <a:pt x="3439573" y="6047407"/>
                  </a:lnTo>
                  <a:lnTo>
                    <a:pt x="3383247" y="6081200"/>
                  </a:lnTo>
                  <a:lnTo>
                    <a:pt x="3328798" y="6113118"/>
                  </a:lnTo>
                  <a:lnTo>
                    <a:pt x="3270598" y="6141280"/>
                  </a:lnTo>
                  <a:lnTo>
                    <a:pt x="3214272" y="6163811"/>
                  </a:lnTo>
                  <a:lnTo>
                    <a:pt x="3156069" y="6178831"/>
                  </a:lnTo>
                  <a:lnTo>
                    <a:pt x="3095991" y="6184462"/>
                  </a:lnTo>
                  <a:lnTo>
                    <a:pt x="3035911" y="6178831"/>
                  </a:lnTo>
                  <a:lnTo>
                    <a:pt x="2977708" y="6163811"/>
                  </a:lnTo>
                  <a:lnTo>
                    <a:pt x="2921385" y="6141280"/>
                  </a:lnTo>
                  <a:lnTo>
                    <a:pt x="2863182" y="6113118"/>
                  </a:lnTo>
                  <a:lnTo>
                    <a:pt x="2808733" y="6081200"/>
                  </a:lnTo>
                  <a:lnTo>
                    <a:pt x="2752409" y="6047407"/>
                  </a:lnTo>
                  <a:lnTo>
                    <a:pt x="2696083" y="6017366"/>
                  </a:lnTo>
                  <a:lnTo>
                    <a:pt x="2639760" y="5987325"/>
                  </a:lnTo>
                  <a:lnTo>
                    <a:pt x="2583436" y="5964797"/>
                  </a:lnTo>
                  <a:lnTo>
                    <a:pt x="2525233" y="5949776"/>
                  </a:lnTo>
                  <a:lnTo>
                    <a:pt x="2467030" y="5942266"/>
                  </a:lnTo>
                  <a:lnTo>
                    <a:pt x="2405071" y="5942266"/>
                  </a:lnTo>
                  <a:lnTo>
                    <a:pt x="2341237" y="5946022"/>
                  </a:lnTo>
                  <a:lnTo>
                    <a:pt x="2277403" y="5953530"/>
                  </a:lnTo>
                  <a:lnTo>
                    <a:pt x="2213567" y="5962919"/>
                  </a:lnTo>
                  <a:lnTo>
                    <a:pt x="2149731" y="5970428"/>
                  </a:lnTo>
                  <a:lnTo>
                    <a:pt x="2085897" y="5976061"/>
                  </a:lnTo>
                  <a:lnTo>
                    <a:pt x="2025819" y="5974184"/>
                  </a:lnTo>
                  <a:lnTo>
                    <a:pt x="1967617" y="5966674"/>
                  </a:lnTo>
                  <a:lnTo>
                    <a:pt x="1911291" y="5949776"/>
                  </a:lnTo>
                  <a:lnTo>
                    <a:pt x="1864354" y="5925368"/>
                  </a:lnTo>
                  <a:lnTo>
                    <a:pt x="1819293" y="5893450"/>
                  </a:lnTo>
                  <a:lnTo>
                    <a:pt x="1779867" y="5855901"/>
                  </a:lnTo>
                  <a:lnTo>
                    <a:pt x="1740438" y="5812719"/>
                  </a:lnTo>
                  <a:lnTo>
                    <a:pt x="1704766" y="5767659"/>
                  </a:lnTo>
                  <a:lnTo>
                    <a:pt x="1669094" y="5720721"/>
                  </a:lnTo>
                  <a:lnTo>
                    <a:pt x="1633422" y="5673785"/>
                  </a:lnTo>
                  <a:lnTo>
                    <a:pt x="1597750" y="5628725"/>
                  </a:lnTo>
                  <a:lnTo>
                    <a:pt x="1560199" y="5585543"/>
                  </a:lnTo>
                  <a:lnTo>
                    <a:pt x="1517016" y="5547992"/>
                  </a:lnTo>
                  <a:lnTo>
                    <a:pt x="1475711" y="5514197"/>
                  </a:lnTo>
                  <a:lnTo>
                    <a:pt x="1428774" y="5487914"/>
                  </a:lnTo>
                  <a:lnTo>
                    <a:pt x="1378082" y="5465383"/>
                  </a:lnTo>
                  <a:lnTo>
                    <a:pt x="1323635" y="5446609"/>
                  </a:lnTo>
                  <a:lnTo>
                    <a:pt x="1267309" y="5429711"/>
                  </a:lnTo>
                  <a:lnTo>
                    <a:pt x="1210986" y="5414691"/>
                  </a:lnTo>
                  <a:lnTo>
                    <a:pt x="1152783" y="5399670"/>
                  </a:lnTo>
                  <a:lnTo>
                    <a:pt x="1098336" y="5382773"/>
                  </a:lnTo>
                  <a:lnTo>
                    <a:pt x="1043887" y="5363998"/>
                  </a:lnTo>
                  <a:lnTo>
                    <a:pt x="993197" y="5341467"/>
                  </a:lnTo>
                  <a:lnTo>
                    <a:pt x="948135" y="5313305"/>
                  </a:lnTo>
                  <a:lnTo>
                    <a:pt x="906830" y="5279510"/>
                  </a:lnTo>
                  <a:lnTo>
                    <a:pt x="873037" y="5238207"/>
                  </a:lnTo>
                  <a:lnTo>
                    <a:pt x="844875" y="5193146"/>
                  </a:lnTo>
                  <a:lnTo>
                    <a:pt x="822344" y="5142453"/>
                  </a:lnTo>
                  <a:lnTo>
                    <a:pt x="803570" y="5088007"/>
                  </a:lnTo>
                  <a:lnTo>
                    <a:pt x="786672" y="5033560"/>
                  </a:lnTo>
                  <a:lnTo>
                    <a:pt x="771652" y="4975357"/>
                  </a:lnTo>
                  <a:lnTo>
                    <a:pt x="756631" y="4919033"/>
                  </a:lnTo>
                  <a:lnTo>
                    <a:pt x="739734" y="4862708"/>
                  </a:lnTo>
                  <a:lnTo>
                    <a:pt x="720959" y="4808259"/>
                  </a:lnTo>
                  <a:lnTo>
                    <a:pt x="698428" y="4757566"/>
                  </a:lnTo>
                  <a:lnTo>
                    <a:pt x="672143" y="4710630"/>
                  </a:lnTo>
                  <a:lnTo>
                    <a:pt x="638351" y="4669325"/>
                  </a:lnTo>
                  <a:lnTo>
                    <a:pt x="600799" y="4626142"/>
                  </a:lnTo>
                  <a:lnTo>
                    <a:pt x="557617" y="4588593"/>
                  </a:lnTo>
                  <a:lnTo>
                    <a:pt x="510678" y="4552921"/>
                  </a:lnTo>
                  <a:lnTo>
                    <a:pt x="463742" y="4517249"/>
                  </a:lnTo>
                  <a:lnTo>
                    <a:pt x="416805" y="4481577"/>
                  </a:lnTo>
                  <a:lnTo>
                    <a:pt x="371744" y="4445903"/>
                  </a:lnTo>
                  <a:lnTo>
                    <a:pt x="328562" y="4406477"/>
                  </a:lnTo>
                  <a:lnTo>
                    <a:pt x="291012" y="4367050"/>
                  </a:lnTo>
                  <a:lnTo>
                    <a:pt x="259096" y="4321989"/>
                  </a:lnTo>
                  <a:lnTo>
                    <a:pt x="234689" y="4275053"/>
                  </a:lnTo>
                  <a:lnTo>
                    <a:pt x="217791" y="4218729"/>
                  </a:lnTo>
                  <a:lnTo>
                    <a:pt x="210281" y="4160526"/>
                  </a:lnTo>
                  <a:lnTo>
                    <a:pt x="208402" y="4100444"/>
                  </a:lnTo>
                  <a:lnTo>
                    <a:pt x="214035" y="4036610"/>
                  </a:lnTo>
                  <a:lnTo>
                    <a:pt x="221545" y="3972776"/>
                  </a:lnTo>
                  <a:lnTo>
                    <a:pt x="230932" y="3908940"/>
                  </a:lnTo>
                  <a:lnTo>
                    <a:pt x="238443" y="3845106"/>
                  </a:lnTo>
                  <a:lnTo>
                    <a:pt x="242199" y="3781272"/>
                  </a:lnTo>
                  <a:lnTo>
                    <a:pt x="242199" y="3719313"/>
                  </a:lnTo>
                  <a:lnTo>
                    <a:pt x="234689" y="3661113"/>
                  </a:lnTo>
                  <a:lnTo>
                    <a:pt x="219668" y="3602910"/>
                  </a:lnTo>
                  <a:lnTo>
                    <a:pt x="197138" y="3548461"/>
                  </a:lnTo>
                  <a:lnTo>
                    <a:pt x="168976" y="3492137"/>
                  </a:lnTo>
                  <a:lnTo>
                    <a:pt x="137057" y="3435814"/>
                  </a:lnTo>
                  <a:lnTo>
                    <a:pt x="103264" y="3379488"/>
                  </a:lnTo>
                  <a:lnTo>
                    <a:pt x="71346" y="3325039"/>
                  </a:lnTo>
                  <a:lnTo>
                    <a:pt x="43182" y="3266839"/>
                  </a:lnTo>
                  <a:lnTo>
                    <a:pt x="20654" y="3210513"/>
                  </a:lnTo>
                  <a:lnTo>
                    <a:pt x="5634" y="3152310"/>
                  </a:lnTo>
                  <a:lnTo>
                    <a:pt x="0" y="3092230"/>
                  </a:lnTo>
                  <a:lnTo>
                    <a:pt x="5634" y="3032152"/>
                  </a:lnTo>
                  <a:lnTo>
                    <a:pt x="20654" y="2973950"/>
                  </a:lnTo>
                  <a:lnTo>
                    <a:pt x="43182" y="2917624"/>
                  </a:lnTo>
                  <a:lnTo>
                    <a:pt x="71346" y="2859423"/>
                  </a:lnTo>
                  <a:lnTo>
                    <a:pt x="103264" y="2804974"/>
                  </a:lnTo>
                  <a:lnTo>
                    <a:pt x="137057" y="2748651"/>
                  </a:lnTo>
                  <a:lnTo>
                    <a:pt x="168976" y="2692325"/>
                  </a:lnTo>
                  <a:lnTo>
                    <a:pt x="197138" y="2636001"/>
                  </a:lnTo>
                  <a:lnTo>
                    <a:pt x="219668" y="2581552"/>
                  </a:lnTo>
                  <a:lnTo>
                    <a:pt x="234689" y="2523350"/>
                  </a:lnTo>
                  <a:lnTo>
                    <a:pt x="242199" y="2465149"/>
                  </a:lnTo>
                  <a:lnTo>
                    <a:pt x="242199" y="2403192"/>
                  </a:lnTo>
                  <a:lnTo>
                    <a:pt x="238443" y="2339356"/>
                  </a:lnTo>
                  <a:lnTo>
                    <a:pt x="230932" y="2275522"/>
                  </a:lnTo>
                  <a:lnTo>
                    <a:pt x="221545" y="2211686"/>
                  </a:lnTo>
                  <a:lnTo>
                    <a:pt x="214035" y="2147852"/>
                  </a:lnTo>
                  <a:lnTo>
                    <a:pt x="208402" y="2084018"/>
                  </a:lnTo>
                  <a:lnTo>
                    <a:pt x="210281" y="2023938"/>
                  </a:lnTo>
                  <a:lnTo>
                    <a:pt x="217791" y="1965736"/>
                  </a:lnTo>
                  <a:lnTo>
                    <a:pt x="234689" y="1909410"/>
                  </a:lnTo>
                  <a:lnTo>
                    <a:pt x="259096" y="1862474"/>
                  </a:lnTo>
                  <a:lnTo>
                    <a:pt x="291012" y="1817414"/>
                  </a:lnTo>
                  <a:lnTo>
                    <a:pt x="328562" y="1777986"/>
                  </a:lnTo>
                  <a:lnTo>
                    <a:pt x="371744" y="1738560"/>
                  </a:lnTo>
                  <a:lnTo>
                    <a:pt x="416805" y="1702885"/>
                  </a:lnTo>
                  <a:lnTo>
                    <a:pt x="463742" y="1667213"/>
                  </a:lnTo>
                  <a:lnTo>
                    <a:pt x="510678" y="1631541"/>
                  </a:lnTo>
                  <a:lnTo>
                    <a:pt x="557617" y="1595869"/>
                  </a:lnTo>
                  <a:lnTo>
                    <a:pt x="600799" y="1558320"/>
                  </a:lnTo>
                  <a:lnTo>
                    <a:pt x="638351" y="1515138"/>
                  </a:lnTo>
                  <a:lnTo>
                    <a:pt x="672143" y="1473832"/>
                  </a:lnTo>
                  <a:lnTo>
                    <a:pt x="698428" y="1426896"/>
                  </a:lnTo>
                  <a:lnTo>
                    <a:pt x="720959" y="1376203"/>
                  </a:lnTo>
                  <a:lnTo>
                    <a:pt x="739734" y="1321755"/>
                  </a:lnTo>
                  <a:lnTo>
                    <a:pt x="756631" y="1265429"/>
                  </a:lnTo>
                  <a:lnTo>
                    <a:pt x="771652" y="1209105"/>
                  </a:lnTo>
                  <a:lnTo>
                    <a:pt x="786672" y="1150903"/>
                  </a:lnTo>
                  <a:lnTo>
                    <a:pt x="803570" y="1096456"/>
                  </a:lnTo>
                  <a:lnTo>
                    <a:pt x="822344" y="1042007"/>
                  </a:lnTo>
                  <a:lnTo>
                    <a:pt x="844875" y="991317"/>
                  </a:lnTo>
                  <a:lnTo>
                    <a:pt x="873037" y="946257"/>
                  </a:lnTo>
                  <a:lnTo>
                    <a:pt x="906830" y="904952"/>
                  </a:lnTo>
                  <a:lnTo>
                    <a:pt x="948135" y="871157"/>
                  </a:lnTo>
                  <a:lnTo>
                    <a:pt x="993197" y="842995"/>
                  </a:lnTo>
                  <a:lnTo>
                    <a:pt x="1043887" y="820464"/>
                  </a:lnTo>
                  <a:lnTo>
                    <a:pt x="1098336" y="801690"/>
                  </a:lnTo>
                  <a:lnTo>
                    <a:pt x="1152783" y="784792"/>
                  </a:lnTo>
                  <a:lnTo>
                    <a:pt x="1210986" y="769772"/>
                  </a:lnTo>
                  <a:lnTo>
                    <a:pt x="1267309" y="754751"/>
                  </a:lnTo>
                  <a:lnTo>
                    <a:pt x="1323635" y="737854"/>
                  </a:lnTo>
                  <a:lnTo>
                    <a:pt x="1378082" y="719079"/>
                  </a:lnTo>
                  <a:lnTo>
                    <a:pt x="1428774" y="696549"/>
                  </a:lnTo>
                  <a:lnTo>
                    <a:pt x="1475711" y="670266"/>
                  </a:lnTo>
                  <a:lnTo>
                    <a:pt x="1517016" y="636471"/>
                  </a:lnTo>
                  <a:lnTo>
                    <a:pt x="1560199" y="598919"/>
                  </a:lnTo>
                  <a:lnTo>
                    <a:pt x="1597750" y="555737"/>
                  </a:lnTo>
                  <a:lnTo>
                    <a:pt x="1633422" y="510678"/>
                  </a:lnTo>
                  <a:lnTo>
                    <a:pt x="1669094" y="463741"/>
                  </a:lnTo>
                  <a:lnTo>
                    <a:pt x="1704766" y="416803"/>
                  </a:lnTo>
                  <a:lnTo>
                    <a:pt x="1740438" y="371743"/>
                  </a:lnTo>
                  <a:lnTo>
                    <a:pt x="1779867" y="328561"/>
                  </a:lnTo>
                  <a:lnTo>
                    <a:pt x="1819293" y="291012"/>
                  </a:lnTo>
                  <a:lnTo>
                    <a:pt x="1864354" y="259094"/>
                  </a:lnTo>
                  <a:lnTo>
                    <a:pt x="1911291" y="234686"/>
                  </a:lnTo>
                  <a:lnTo>
                    <a:pt x="1967617" y="217789"/>
                  </a:lnTo>
                  <a:lnTo>
                    <a:pt x="2025819" y="210279"/>
                  </a:lnTo>
                  <a:lnTo>
                    <a:pt x="2085897" y="208401"/>
                  </a:lnTo>
                  <a:lnTo>
                    <a:pt x="2149731" y="214035"/>
                  </a:lnTo>
                  <a:lnTo>
                    <a:pt x="2213567" y="221545"/>
                  </a:lnTo>
                  <a:lnTo>
                    <a:pt x="2277403" y="230932"/>
                  </a:lnTo>
                  <a:lnTo>
                    <a:pt x="2341237" y="238443"/>
                  </a:lnTo>
                  <a:lnTo>
                    <a:pt x="2405071" y="242197"/>
                  </a:lnTo>
                  <a:lnTo>
                    <a:pt x="2467030" y="242197"/>
                  </a:lnTo>
                  <a:lnTo>
                    <a:pt x="2525233" y="234686"/>
                  </a:lnTo>
                  <a:lnTo>
                    <a:pt x="2583436" y="219666"/>
                  </a:lnTo>
                  <a:lnTo>
                    <a:pt x="2639760" y="197137"/>
                  </a:lnTo>
                  <a:lnTo>
                    <a:pt x="2696083" y="167096"/>
                  </a:lnTo>
                  <a:lnTo>
                    <a:pt x="2752409" y="137057"/>
                  </a:lnTo>
                  <a:lnTo>
                    <a:pt x="2808733" y="103262"/>
                  </a:lnTo>
                  <a:lnTo>
                    <a:pt x="2863182" y="71344"/>
                  </a:lnTo>
                  <a:lnTo>
                    <a:pt x="2921385" y="43182"/>
                  </a:lnTo>
                  <a:lnTo>
                    <a:pt x="2977708" y="20652"/>
                  </a:lnTo>
                  <a:lnTo>
                    <a:pt x="3035911" y="5631"/>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prstClr val="white"/>
                </a:solidFill>
                <a:latin typeface="Calibri" panose="020F0502020204030204"/>
              </a:endParaRPr>
            </a:p>
          </p:txBody>
        </p:sp>
      </p:grpSp>
      <p:grpSp>
        <p:nvGrpSpPr>
          <p:cNvPr id="114" name="Group 113">
            <a:extLst>
              <a:ext uri="{FF2B5EF4-FFF2-40B4-BE49-F238E27FC236}">
                <a16:creationId xmlns:a16="http://schemas.microsoft.com/office/drawing/2014/main" id="{BCE84650-6FAA-48DC-BB93-39BB42D85F5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28338" y="1"/>
            <a:ext cx="4163662" cy="3716538"/>
            <a:chOff x="8028338" y="1"/>
            <a:chExt cx="4163662" cy="3716538"/>
          </a:xfrm>
        </p:grpSpPr>
        <p:sp>
          <p:nvSpPr>
            <p:cNvPr id="115" name="Freeform: Shape 114">
              <a:extLst>
                <a:ext uri="{FF2B5EF4-FFF2-40B4-BE49-F238E27FC236}">
                  <a16:creationId xmlns:a16="http://schemas.microsoft.com/office/drawing/2014/main" id="{7C37B95F-766C-4F41-834B-F95D7F0E74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1642" y="1"/>
              <a:ext cx="4060358" cy="3613359"/>
            </a:xfrm>
            <a:custGeom>
              <a:avLst/>
              <a:gdLst>
                <a:gd name="connsiteX0" fmla="*/ 297325 w 4060358"/>
                <a:gd name="connsiteY0" fmla="*/ 0 h 3613359"/>
                <a:gd name="connsiteX1" fmla="*/ 4060358 w 4060358"/>
                <a:gd name="connsiteY1" fmla="*/ 0 h 3613359"/>
                <a:gd name="connsiteX2" fmla="*/ 4060358 w 4060358"/>
                <a:gd name="connsiteY2" fmla="*/ 2985163 h 3613359"/>
                <a:gd name="connsiteX3" fmla="*/ 4053581 w 4060358"/>
                <a:gd name="connsiteY3" fmla="*/ 2986912 h 3613359"/>
                <a:gd name="connsiteX4" fmla="*/ 4007741 w 4060358"/>
                <a:gd name="connsiteY4" fmla="*/ 2999136 h 3613359"/>
                <a:gd name="connsiteX5" fmla="*/ 3961906 w 4060358"/>
                <a:gd name="connsiteY5" fmla="*/ 3012890 h 3613359"/>
                <a:gd name="connsiteX6" fmla="*/ 3917596 w 4060358"/>
                <a:gd name="connsiteY6" fmla="*/ 3028168 h 3613359"/>
                <a:gd name="connsiteX7" fmla="*/ 3876343 w 4060358"/>
                <a:gd name="connsiteY7" fmla="*/ 3046504 h 3613359"/>
                <a:gd name="connsiteX8" fmla="*/ 3838144 w 4060358"/>
                <a:gd name="connsiteY8" fmla="*/ 3067894 h 3613359"/>
                <a:gd name="connsiteX9" fmla="*/ 3804530 w 4060358"/>
                <a:gd name="connsiteY9" fmla="*/ 3095396 h 3613359"/>
                <a:gd name="connsiteX10" fmla="*/ 3769387 w 4060358"/>
                <a:gd name="connsiteY10" fmla="*/ 3125955 h 3613359"/>
                <a:gd name="connsiteX11" fmla="*/ 3738828 w 4060358"/>
                <a:gd name="connsiteY11" fmla="*/ 3161096 h 3613359"/>
                <a:gd name="connsiteX12" fmla="*/ 3709798 w 4060358"/>
                <a:gd name="connsiteY12" fmla="*/ 3197767 h 3613359"/>
                <a:gd name="connsiteX13" fmla="*/ 3680766 w 4060358"/>
                <a:gd name="connsiteY13" fmla="*/ 3235963 h 3613359"/>
                <a:gd name="connsiteX14" fmla="*/ 3651737 w 4060358"/>
                <a:gd name="connsiteY14" fmla="*/ 3274161 h 3613359"/>
                <a:gd name="connsiteX15" fmla="*/ 3622708 w 4060358"/>
                <a:gd name="connsiteY15" fmla="*/ 3310832 h 3613359"/>
                <a:gd name="connsiteX16" fmla="*/ 3590619 w 4060358"/>
                <a:gd name="connsiteY16" fmla="*/ 3345973 h 3613359"/>
                <a:gd name="connsiteX17" fmla="*/ 3558532 w 4060358"/>
                <a:gd name="connsiteY17" fmla="*/ 3376533 h 3613359"/>
                <a:gd name="connsiteX18" fmla="*/ 3521864 w 4060358"/>
                <a:gd name="connsiteY18" fmla="*/ 3402507 h 3613359"/>
                <a:gd name="connsiteX19" fmla="*/ 3483666 w 4060358"/>
                <a:gd name="connsiteY19" fmla="*/ 3422370 h 3613359"/>
                <a:gd name="connsiteX20" fmla="*/ 3437828 w 4060358"/>
                <a:gd name="connsiteY20" fmla="*/ 3436121 h 3613359"/>
                <a:gd name="connsiteX21" fmla="*/ 3390460 w 4060358"/>
                <a:gd name="connsiteY21" fmla="*/ 3442233 h 3613359"/>
                <a:gd name="connsiteX22" fmla="*/ 3341568 w 4060358"/>
                <a:gd name="connsiteY22" fmla="*/ 3443760 h 3613359"/>
                <a:gd name="connsiteX23" fmla="*/ 3289619 w 4060358"/>
                <a:gd name="connsiteY23" fmla="*/ 3439178 h 3613359"/>
                <a:gd name="connsiteX24" fmla="*/ 3237670 w 4060358"/>
                <a:gd name="connsiteY24" fmla="*/ 3433066 h 3613359"/>
                <a:gd name="connsiteX25" fmla="*/ 3185720 w 4060358"/>
                <a:gd name="connsiteY25" fmla="*/ 3425425 h 3613359"/>
                <a:gd name="connsiteX26" fmla="*/ 3133771 w 4060358"/>
                <a:gd name="connsiteY26" fmla="*/ 3419315 h 3613359"/>
                <a:gd name="connsiteX27" fmla="*/ 3081822 w 4060358"/>
                <a:gd name="connsiteY27" fmla="*/ 3416258 h 3613359"/>
                <a:gd name="connsiteX28" fmla="*/ 3031400 w 4060358"/>
                <a:gd name="connsiteY28" fmla="*/ 3416258 h 3613359"/>
                <a:gd name="connsiteX29" fmla="*/ 2984035 w 4060358"/>
                <a:gd name="connsiteY29" fmla="*/ 3422370 h 3613359"/>
                <a:gd name="connsiteX30" fmla="*/ 2935140 w 4060358"/>
                <a:gd name="connsiteY30" fmla="*/ 3434594 h 3613359"/>
                <a:gd name="connsiteX31" fmla="*/ 2890830 w 4060358"/>
                <a:gd name="connsiteY31" fmla="*/ 3452929 h 3613359"/>
                <a:gd name="connsiteX32" fmla="*/ 2844995 w 4060358"/>
                <a:gd name="connsiteY32" fmla="*/ 3477377 h 3613359"/>
                <a:gd name="connsiteX33" fmla="*/ 2799158 w 4060358"/>
                <a:gd name="connsiteY33" fmla="*/ 3501824 h 3613359"/>
                <a:gd name="connsiteX34" fmla="*/ 2753318 w 4060358"/>
                <a:gd name="connsiteY34" fmla="*/ 3529323 h 3613359"/>
                <a:gd name="connsiteX35" fmla="*/ 2709007 w 4060358"/>
                <a:gd name="connsiteY35" fmla="*/ 3555301 h 3613359"/>
                <a:gd name="connsiteX36" fmla="*/ 2661642 w 4060358"/>
                <a:gd name="connsiteY36" fmla="*/ 3578218 h 3613359"/>
                <a:gd name="connsiteX37" fmla="*/ 2615805 w 4060358"/>
                <a:gd name="connsiteY37" fmla="*/ 3596554 h 3613359"/>
                <a:gd name="connsiteX38" fmla="*/ 2568440 w 4060358"/>
                <a:gd name="connsiteY38" fmla="*/ 3608777 h 3613359"/>
                <a:gd name="connsiteX39" fmla="*/ 2519548 w 4060358"/>
                <a:gd name="connsiteY39" fmla="*/ 3613359 h 3613359"/>
                <a:gd name="connsiteX40" fmla="*/ 2470654 w 4060358"/>
                <a:gd name="connsiteY40" fmla="*/ 3608777 h 3613359"/>
                <a:gd name="connsiteX41" fmla="*/ 2423286 w 4060358"/>
                <a:gd name="connsiteY41" fmla="*/ 3596554 h 3613359"/>
                <a:gd name="connsiteX42" fmla="*/ 2377451 w 4060358"/>
                <a:gd name="connsiteY42" fmla="*/ 3578218 h 3613359"/>
                <a:gd name="connsiteX43" fmla="*/ 2330084 w 4060358"/>
                <a:gd name="connsiteY43" fmla="*/ 3555301 h 3613359"/>
                <a:gd name="connsiteX44" fmla="*/ 2285774 w 4060358"/>
                <a:gd name="connsiteY44" fmla="*/ 3529323 h 3613359"/>
                <a:gd name="connsiteX45" fmla="*/ 2239936 w 4060358"/>
                <a:gd name="connsiteY45" fmla="*/ 3501824 h 3613359"/>
                <a:gd name="connsiteX46" fmla="*/ 2194098 w 4060358"/>
                <a:gd name="connsiteY46" fmla="*/ 3477377 h 3613359"/>
                <a:gd name="connsiteX47" fmla="*/ 2148261 w 4060358"/>
                <a:gd name="connsiteY47" fmla="*/ 3452929 h 3613359"/>
                <a:gd name="connsiteX48" fmla="*/ 2102426 w 4060358"/>
                <a:gd name="connsiteY48" fmla="*/ 3434594 h 3613359"/>
                <a:gd name="connsiteX49" fmla="*/ 2055059 w 4060358"/>
                <a:gd name="connsiteY49" fmla="*/ 3422370 h 3613359"/>
                <a:gd name="connsiteX50" fmla="*/ 2007691 w 4060358"/>
                <a:gd name="connsiteY50" fmla="*/ 3416258 h 3613359"/>
                <a:gd name="connsiteX51" fmla="*/ 1957269 w 4060358"/>
                <a:gd name="connsiteY51" fmla="*/ 3416258 h 3613359"/>
                <a:gd name="connsiteX52" fmla="*/ 1905320 w 4060358"/>
                <a:gd name="connsiteY52" fmla="*/ 3419315 h 3613359"/>
                <a:gd name="connsiteX53" fmla="*/ 1853373 w 4060358"/>
                <a:gd name="connsiteY53" fmla="*/ 3425425 h 3613359"/>
                <a:gd name="connsiteX54" fmla="*/ 1801421 w 4060358"/>
                <a:gd name="connsiteY54" fmla="*/ 3433066 h 3613359"/>
                <a:gd name="connsiteX55" fmla="*/ 1749472 w 4060358"/>
                <a:gd name="connsiteY55" fmla="*/ 3439178 h 3613359"/>
                <a:gd name="connsiteX56" fmla="*/ 1697522 w 4060358"/>
                <a:gd name="connsiteY56" fmla="*/ 3443760 h 3613359"/>
                <a:gd name="connsiteX57" fmla="*/ 1648630 w 4060358"/>
                <a:gd name="connsiteY57" fmla="*/ 3442233 h 3613359"/>
                <a:gd name="connsiteX58" fmla="*/ 1601266 w 4060358"/>
                <a:gd name="connsiteY58" fmla="*/ 3436121 h 3613359"/>
                <a:gd name="connsiteX59" fmla="*/ 1555428 w 4060358"/>
                <a:gd name="connsiteY59" fmla="*/ 3422370 h 3613359"/>
                <a:gd name="connsiteX60" fmla="*/ 1517230 w 4060358"/>
                <a:gd name="connsiteY60" fmla="*/ 3402507 h 3613359"/>
                <a:gd name="connsiteX61" fmla="*/ 1480559 w 4060358"/>
                <a:gd name="connsiteY61" fmla="*/ 3376533 h 3613359"/>
                <a:gd name="connsiteX62" fmla="*/ 1448472 w 4060358"/>
                <a:gd name="connsiteY62" fmla="*/ 3345973 h 3613359"/>
                <a:gd name="connsiteX63" fmla="*/ 1416386 w 4060358"/>
                <a:gd name="connsiteY63" fmla="*/ 3310832 h 3613359"/>
                <a:gd name="connsiteX64" fmla="*/ 1387354 w 4060358"/>
                <a:gd name="connsiteY64" fmla="*/ 3274161 h 3613359"/>
                <a:gd name="connsiteX65" fmla="*/ 1358324 w 4060358"/>
                <a:gd name="connsiteY65" fmla="*/ 3235963 h 3613359"/>
                <a:gd name="connsiteX66" fmla="*/ 1329295 w 4060358"/>
                <a:gd name="connsiteY66" fmla="*/ 3197767 h 3613359"/>
                <a:gd name="connsiteX67" fmla="*/ 1300263 w 4060358"/>
                <a:gd name="connsiteY67" fmla="*/ 3161096 h 3613359"/>
                <a:gd name="connsiteX68" fmla="*/ 1269704 w 4060358"/>
                <a:gd name="connsiteY68" fmla="*/ 3125955 h 3613359"/>
                <a:gd name="connsiteX69" fmla="*/ 1234563 w 4060358"/>
                <a:gd name="connsiteY69" fmla="*/ 3095396 h 3613359"/>
                <a:gd name="connsiteX70" fmla="*/ 1200949 w 4060358"/>
                <a:gd name="connsiteY70" fmla="*/ 3067894 h 3613359"/>
                <a:gd name="connsiteX71" fmla="*/ 1162751 w 4060358"/>
                <a:gd name="connsiteY71" fmla="*/ 3046504 h 3613359"/>
                <a:gd name="connsiteX72" fmla="*/ 1121495 w 4060358"/>
                <a:gd name="connsiteY72" fmla="*/ 3028168 h 3613359"/>
                <a:gd name="connsiteX73" fmla="*/ 1077188 w 4060358"/>
                <a:gd name="connsiteY73" fmla="*/ 3012890 h 3613359"/>
                <a:gd name="connsiteX74" fmla="*/ 1031348 w 4060358"/>
                <a:gd name="connsiteY74" fmla="*/ 2999136 h 3613359"/>
                <a:gd name="connsiteX75" fmla="*/ 985513 w 4060358"/>
                <a:gd name="connsiteY75" fmla="*/ 2986912 h 3613359"/>
                <a:gd name="connsiteX76" fmla="*/ 938145 w 4060358"/>
                <a:gd name="connsiteY76" fmla="*/ 2974689 h 3613359"/>
                <a:gd name="connsiteX77" fmla="*/ 893838 w 4060358"/>
                <a:gd name="connsiteY77" fmla="*/ 2960938 h 3613359"/>
                <a:gd name="connsiteX78" fmla="*/ 849525 w 4060358"/>
                <a:gd name="connsiteY78" fmla="*/ 2945659 h 3613359"/>
                <a:gd name="connsiteX79" fmla="*/ 808275 w 4060358"/>
                <a:gd name="connsiteY79" fmla="*/ 2927324 h 3613359"/>
                <a:gd name="connsiteX80" fmla="*/ 771601 w 4060358"/>
                <a:gd name="connsiteY80" fmla="*/ 2904404 h 3613359"/>
                <a:gd name="connsiteX81" fmla="*/ 737987 w 4060358"/>
                <a:gd name="connsiteY81" fmla="*/ 2876902 h 3613359"/>
                <a:gd name="connsiteX82" fmla="*/ 710485 w 4060358"/>
                <a:gd name="connsiteY82" fmla="*/ 2843288 h 3613359"/>
                <a:gd name="connsiteX83" fmla="*/ 687568 w 4060358"/>
                <a:gd name="connsiteY83" fmla="*/ 2806617 h 3613359"/>
                <a:gd name="connsiteX84" fmla="*/ 669232 w 4060358"/>
                <a:gd name="connsiteY84" fmla="*/ 2765364 h 3613359"/>
                <a:gd name="connsiteX85" fmla="*/ 653954 w 4060358"/>
                <a:gd name="connsiteY85" fmla="*/ 2721054 h 3613359"/>
                <a:gd name="connsiteX86" fmla="*/ 640203 w 4060358"/>
                <a:gd name="connsiteY86" fmla="*/ 2676746 h 3613359"/>
                <a:gd name="connsiteX87" fmla="*/ 627979 w 4060358"/>
                <a:gd name="connsiteY87" fmla="*/ 2629379 h 3613359"/>
                <a:gd name="connsiteX88" fmla="*/ 615753 w 4060358"/>
                <a:gd name="connsiteY88" fmla="*/ 2583544 h 3613359"/>
                <a:gd name="connsiteX89" fmla="*/ 602002 w 4060358"/>
                <a:gd name="connsiteY89" fmla="*/ 2537704 h 3613359"/>
                <a:gd name="connsiteX90" fmla="*/ 586724 w 4060358"/>
                <a:gd name="connsiteY90" fmla="*/ 2493394 h 3613359"/>
                <a:gd name="connsiteX91" fmla="*/ 568388 w 4060358"/>
                <a:gd name="connsiteY91" fmla="*/ 2452141 h 3613359"/>
                <a:gd name="connsiteX92" fmla="*/ 546998 w 4060358"/>
                <a:gd name="connsiteY92" fmla="*/ 2413942 h 3613359"/>
                <a:gd name="connsiteX93" fmla="*/ 519496 w 4060358"/>
                <a:gd name="connsiteY93" fmla="*/ 2380328 h 3613359"/>
                <a:gd name="connsiteX94" fmla="*/ 488937 w 4060358"/>
                <a:gd name="connsiteY94" fmla="*/ 2345185 h 3613359"/>
                <a:gd name="connsiteX95" fmla="*/ 453796 w 4060358"/>
                <a:gd name="connsiteY95" fmla="*/ 2314628 h 3613359"/>
                <a:gd name="connsiteX96" fmla="*/ 415595 w 4060358"/>
                <a:gd name="connsiteY96" fmla="*/ 2285599 h 3613359"/>
                <a:gd name="connsiteX97" fmla="*/ 377399 w 4060358"/>
                <a:gd name="connsiteY97" fmla="*/ 2256567 h 3613359"/>
                <a:gd name="connsiteX98" fmla="*/ 339201 w 4060358"/>
                <a:gd name="connsiteY98" fmla="*/ 2227538 h 3613359"/>
                <a:gd name="connsiteX99" fmla="*/ 302530 w 4060358"/>
                <a:gd name="connsiteY99" fmla="*/ 2198506 h 3613359"/>
                <a:gd name="connsiteX100" fmla="*/ 267388 w 4060358"/>
                <a:gd name="connsiteY100" fmla="*/ 2166419 h 3613359"/>
                <a:gd name="connsiteX101" fmla="*/ 236829 w 4060358"/>
                <a:gd name="connsiteY101" fmla="*/ 2134335 h 3613359"/>
                <a:gd name="connsiteX102" fmla="*/ 210855 w 4060358"/>
                <a:gd name="connsiteY102" fmla="*/ 2097664 h 3613359"/>
                <a:gd name="connsiteX103" fmla="*/ 190992 w 4060358"/>
                <a:gd name="connsiteY103" fmla="*/ 2059466 h 3613359"/>
                <a:gd name="connsiteX104" fmla="*/ 177241 w 4060358"/>
                <a:gd name="connsiteY104" fmla="*/ 2013628 h 3613359"/>
                <a:gd name="connsiteX105" fmla="*/ 171129 w 4060358"/>
                <a:gd name="connsiteY105" fmla="*/ 1966264 h 3613359"/>
                <a:gd name="connsiteX106" fmla="*/ 169599 w 4060358"/>
                <a:gd name="connsiteY106" fmla="*/ 1917369 h 3613359"/>
                <a:gd name="connsiteX107" fmla="*/ 174184 w 4060358"/>
                <a:gd name="connsiteY107" fmla="*/ 1865419 h 3613359"/>
                <a:gd name="connsiteX108" fmla="*/ 180296 w 4060358"/>
                <a:gd name="connsiteY108" fmla="*/ 1813470 h 3613359"/>
                <a:gd name="connsiteX109" fmla="*/ 187935 w 4060358"/>
                <a:gd name="connsiteY109" fmla="*/ 1761521 h 3613359"/>
                <a:gd name="connsiteX110" fmla="*/ 194049 w 4060358"/>
                <a:gd name="connsiteY110" fmla="*/ 1709571 h 3613359"/>
                <a:gd name="connsiteX111" fmla="*/ 197104 w 4060358"/>
                <a:gd name="connsiteY111" fmla="*/ 1657622 h 3613359"/>
                <a:gd name="connsiteX112" fmla="*/ 197104 w 4060358"/>
                <a:gd name="connsiteY112" fmla="*/ 1607200 h 3613359"/>
                <a:gd name="connsiteX113" fmla="*/ 190992 w 4060358"/>
                <a:gd name="connsiteY113" fmla="*/ 1559838 h 3613359"/>
                <a:gd name="connsiteX114" fmla="*/ 178768 w 4060358"/>
                <a:gd name="connsiteY114" fmla="*/ 1512470 h 3613359"/>
                <a:gd name="connsiteX115" fmla="*/ 160433 w 4060358"/>
                <a:gd name="connsiteY115" fmla="*/ 1468160 h 3613359"/>
                <a:gd name="connsiteX116" fmla="*/ 137515 w 4060358"/>
                <a:gd name="connsiteY116" fmla="*/ 1422323 h 3613359"/>
                <a:gd name="connsiteX117" fmla="*/ 111538 w 4060358"/>
                <a:gd name="connsiteY117" fmla="*/ 1376488 h 3613359"/>
                <a:gd name="connsiteX118" fmla="*/ 84039 w 4060358"/>
                <a:gd name="connsiteY118" fmla="*/ 1330648 h 3613359"/>
                <a:gd name="connsiteX119" fmla="*/ 58064 w 4060358"/>
                <a:gd name="connsiteY119" fmla="*/ 1286337 h 3613359"/>
                <a:gd name="connsiteX120" fmla="*/ 35144 w 4060358"/>
                <a:gd name="connsiteY120" fmla="*/ 1238973 h 3613359"/>
                <a:gd name="connsiteX121" fmla="*/ 16808 w 4060358"/>
                <a:gd name="connsiteY121" fmla="*/ 1193135 h 3613359"/>
                <a:gd name="connsiteX122" fmla="*/ 4585 w 4060358"/>
                <a:gd name="connsiteY122" fmla="*/ 1145768 h 3613359"/>
                <a:gd name="connsiteX123" fmla="*/ 0 w 4060358"/>
                <a:gd name="connsiteY123" fmla="*/ 1096876 h 3613359"/>
                <a:gd name="connsiteX124" fmla="*/ 4585 w 4060358"/>
                <a:gd name="connsiteY124" fmla="*/ 1047984 h 3613359"/>
                <a:gd name="connsiteX125" fmla="*/ 16808 w 4060358"/>
                <a:gd name="connsiteY125" fmla="*/ 1000619 h 3613359"/>
                <a:gd name="connsiteX126" fmla="*/ 35144 w 4060358"/>
                <a:gd name="connsiteY126" fmla="*/ 954779 h 3613359"/>
                <a:gd name="connsiteX127" fmla="*/ 58064 w 4060358"/>
                <a:gd name="connsiteY127" fmla="*/ 907414 h 3613359"/>
                <a:gd name="connsiteX128" fmla="*/ 84039 w 4060358"/>
                <a:gd name="connsiteY128" fmla="*/ 863104 h 3613359"/>
                <a:gd name="connsiteX129" fmla="*/ 111538 w 4060358"/>
                <a:gd name="connsiteY129" fmla="*/ 817269 h 3613359"/>
                <a:gd name="connsiteX130" fmla="*/ 137515 w 4060358"/>
                <a:gd name="connsiteY130" fmla="*/ 771429 h 3613359"/>
                <a:gd name="connsiteX131" fmla="*/ 160433 w 4060358"/>
                <a:gd name="connsiteY131" fmla="*/ 725591 h 3613359"/>
                <a:gd name="connsiteX132" fmla="*/ 178768 w 4060358"/>
                <a:gd name="connsiteY132" fmla="*/ 681281 h 3613359"/>
                <a:gd name="connsiteX133" fmla="*/ 190992 w 4060358"/>
                <a:gd name="connsiteY133" fmla="*/ 633916 h 3613359"/>
                <a:gd name="connsiteX134" fmla="*/ 197104 w 4060358"/>
                <a:gd name="connsiteY134" fmla="*/ 586551 h 3613359"/>
                <a:gd name="connsiteX135" fmla="*/ 197104 w 4060358"/>
                <a:gd name="connsiteY135" fmla="*/ 536129 h 3613359"/>
                <a:gd name="connsiteX136" fmla="*/ 194049 w 4060358"/>
                <a:gd name="connsiteY136" fmla="*/ 484180 h 3613359"/>
                <a:gd name="connsiteX137" fmla="*/ 187935 w 4060358"/>
                <a:gd name="connsiteY137" fmla="*/ 432230 h 3613359"/>
                <a:gd name="connsiteX138" fmla="*/ 180296 w 4060358"/>
                <a:gd name="connsiteY138" fmla="*/ 380281 h 3613359"/>
                <a:gd name="connsiteX139" fmla="*/ 174184 w 4060358"/>
                <a:gd name="connsiteY139" fmla="*/ 328332 h 3613359"/>
                <a:gd name="connsiteX140" fmla="*/ 169599 w 4060358"/>
                <a:gd name="connsiteY140" fmla="*/ 276382 h 3613359"/>
                <a:gd name="connsiteX141" fmla="*/ 171129 w 4060358"/>
                <a:gd name="connsiteY141" fmla="*/ 227490 h 3613359"/>
                <a:gd name="connsiteX142" fmla="*/ 177241 w 4060358"/>
                <a:gd name="connsiteY142" fmla="*/ 180126 h 3613359"/>
                <a:gd name="connsiteX143" fmla="*/ 190992 w 4060358"/>
                <a:gd name="connsiteY143" fmla="*/ 134285 h 3613359"/>
                <a:gd name="connsiteX144" fmla="*/ 210855 w 4060358"/>
                <a:gd name="connsiteY144" fmla="*/ 96090 h 3613359"/>
                <a:gd name="connsiteX145" fmla="*/ 236829 w 4060358"/>
                <a:gd name="connsiteY145" fmla="*/ 59419 h 3613359"/>
                <a:gd name="connsiteX146" fmla="*/ 267388 w 4060358"/>
                <a:gd name="connsiteY146" fmla="*/ 27332 h 3613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4060358" h="3613359">
                  <a:moveTo>
                    <a:pt x="297325" y="0"/>
                  </a:moveTo>
                  <a:lnTo>
                    <a:pt x="4060358" y="0"/>
                  </a:lnTo>
                  <a:lnTo>
                    <a:pt x="4060358" y="2985163"/>
                  </a:lnTo>
                  <a:lnTo>
                    <a:pt x="4053581" y="2986912"/>
                  </a:lnTo>
                  <a:lnTo>
                    <a:pt x="4007741" y="2999136"/>
                  </a:lnTo>
                  <a:lnTo>
                    <a:pt x="3961906" y="3012890"/>
                  </a:lnTo>
                  <a:lnTo>
                    <a:pt x="3917596" y="3028168"/>
                  </a:lnTo>
                  <a:lnTo>
                    <a:pt x="3876343" y="3046504"/>
                  </a:lnTo>
                  <a:lnTo>
                    <a:pt x="3838144" y="3067894"/>
                  </a:lnTo>
                  <a:lnTo>
                    <a:pt x="3804530" y="3095396"/>
                  </a:lnTo>
                  <a:lnTo>
                    <a:pt x="3769387" y="3125955"/>
                  </a:lnTo>
                  <a:lnTo>
                    <a:pt x="3738828" y="3161096"/>
                  </a:lnTo>
                  <a:lnTo>
                    <a:pt x="3709798" y="3197767"/>
                  </a:lnTo>
                  <a:lnTo>
                    <a:pt x="3680766" y="3235963"/>
                  </a:lnTo>
                  <a:lnTo>
                    <a:pt x="3651737" y="3274161"/>
                  </a:lnTo>
                  <a:lnTo>
                    <a:pt x="3622708" y="3310832"/>
                  </a:lnTo>
                  <a:lnTo>
                    <a:pt x="3590619" y="3345973"/>
                  </a:lnTo>
                  <a:lnTo>
                    <a:pt x="3558532" y="3376533"/>
                  </a:lnTo>
                  <a:lnTo>
                    <a:pt x="3521864" y="3402507"/>
                  </a:lnTo>
                  <a:lnTo>
                    <a:pt x="3483666" y="3422370"/>
                  </a:lnTo>
                  <a:lnTo>
                    <a:pt x="3437828" y="3436121"/>
                  </a:lnTo>
                  <a:lnTo>
                    <a:pt x="3390460" y="3442233"/>
                  </a:lnTo>
                  <a:lnTo>
                    <a:pt x="3341568" y="3443760"/>
                  </a:lnTo>
                  <a:lnTo>
                    <a:pt x="3289619" y="3439178"/>
                  </a:lnTo>
                  <a:lnTo>
                    <a:pt x="3237670" y="3433066"/>
                  </a:lnTo>
                  <a:lnTo>
                    <a:pt x="3185720" y="3425425"/>
                  </a:lnTo>
                  <a:lnTo>
                    <a:pt x="3133771" y="3419315"/>
                  </a:lnTo>
                  <a:lnTo>
                    <a:pt x="3081822" y="3416258"/>
                  </a:lnTo>
                  <a:lnTo>
                    <a:pt x="3031400" y="3416258"/>
                  </a:lnTo>
                  <a:lnTo>
                    <a:pt x="2984035" y="3422370"/>
                  </a:lnTo>
                  <a:lnTo>
                    <a:pt x="2935140" y="3434594"/>
                  </a:lnTo>
                  <a:lnTo>
                    <a:pt x="2890830" y="3452929"/>
                  </a:lnTo>
                  <a:lnTo>
                    <a:pt x="2844995" y="3477377"/>
                  </a:lnTo>
                  <a:lnTo>
                    <a:pt x="2799158" y="3501824"/>
                  </a:lnTo>
                  <a:lnTo>
                    <a:pt x="2753318" y="3529323"/>
                  </a:lnTo>
                  <a:lnTo>
                    <a:pt x="2709007" y="3555301"/>
                  </a:lnTo>
                  <a:lnTo>
                    <a:pt x="2661642" y="3578218"/>
                  </a:lnTo>
                  <a:lnTo>
                    <a:pt x="2615805" y="3596554"/>
                  </a:lnTo>
                  <a:lnTo>
                    <a:pt x="2568440" y="3608777"/>
                  </a:lnTo>
                  <a:lnTo>
                    <a:pt x="2519548" y="3613359"/>
                  </a:lnTo>
                  <a:lnTo>
                    <a:pt x="2470654" y="3608777"/>
                  </a:lnTo>
                  <a:lnTo>
                    <a:pt x="2423286" y="3596554"/>
                  </a:lnTo>
                  <a:lnTo>
                    <a:pt x="2377451" y="3578218"/>
                  </a:lnTo>
                  <a:lnTo>
                    <a:pt x="2330084" y="3555301"/>
                  </a:lnTo>
                  <a:lnTo>
                    <a:pt x="2285774" y="3529323"/>
                  </a:lnTo>
                  <a:lnTo>
                    <a:pt x="2239936" y="3501824"/>
                  </a:lnTo>
                  <a:lnTo>
                    <a:pt x="2194098" y="3477377"/>
                  </a:lnTo>
                  <a:lnTo>
                    <a:pt x="2148261" y="3452929"/>
                  </a:lnTo>
                  <a:lnTo>
                    <a:pt x="2102426" y="3434594"/>
                  </a:lnTo>
                  <a:lnTo>
                    <a:pt x="2055059" y="3422370"/>
                  </a:lnTo>
                  <a:lnTo>
                    <a:pt x="2007691" y="3416258"/>
                  </a:lnTo>
                  <a:lnTo>
                    <a:pt x="1957269" y="3416258"/>
                  </a:lnTo>
                  <a:lnTo>
                    <a:pt x="1905320" y="3419315"/>
                  </a:lnTo>
                  <a:lnTo>
                    <a:pt x="1853373" y="3425425"/>
                  </a:lnTo>
                  <a:lnTo>
                    <a:pt x="1801421" y="3433066"/>
                  </a:lnTo>
                  <a:lnTo>
                    <a:pt x="1749472" y="3439178"/>
                  </a:lnTo>
                  <a:lnTo>
                    <a:pt x="1697522" y="3443760"/>
                  </a:lnTo>
                  <a:lnTo>
                    <a:pt x="1648630" y="3442233"/>
                  </a:lnTo>
                  <a:lnTo>
                    <a:pt x="1601266" y="3436121"/>
                  </a:lnTo>
                  <a:lnTo>
                    <a:pt x="1555428" y="3422370"/>
                  </a:lnTo>
                  <a:lnTo>
                    <a:pt x="1517230" y="3402507"/>
                  </a:lnTo>
                  <a:lnTo>
                    <a:pt x="1480559" y="3376533"/>
                  </a:lnTo>
                  <a:lnTo>
                    <a:pt x="1448472" y="3345973"/>
                  </a:lnTo>
                  <a:lnTo>
                    <a:pt x="1416386" y="3310832"/>
                  </a:lnTo>
                  <a:lnTo>
                    <a:pt x="1387354" y="3274161"/>
                  </a:lnTo>
                  <a:lnTo>
                    <a:pt x="1358324" y="3235963"/>
                  </a:lnTo>
                  <a:lnTo>
                    <a:pt x="1329295" y="3197767"/>
                  </a:lnTo>
                  <a:lnTo>
                    <a:pt x="1300263" y="3161096"/>
                  </a:lnTo>
                  <a:lnTo>
                    <a:pt x="1269704" y="3125955"/>
                  </a:lnTo>
                  <a:lnTo>
                    <a:pt x="1234563" y="3095396"/>
                  </a:lnTo>
                  <a:lnTo>
                    <a:pt x="1200949" y="3067894"/>
                  </a:lnTo>
                  <a:lnTo>
                    <a:pt x="1162751" y="3046504"/>
                  </a:lnTo>
                  <a:lnTo>
                    <a:pt x="1121495" y="3028168"/>
                  </a:lnTo>
                  <a:lnTo>
                    <a:pt x="1077188" y="3012890"/>
                  </a:lnTo>
                  <a:lnTo>
                    <a:pt x="1031348" y="2999136"/>
                  </a:lnTo>
                  <a:lnTo>
                    <a:pt x="985513" y="2986912"/>
                  </a:lnTo>
                  <a:lnTo>
                    <a:pt x="938145" y="2974689"/>
                  </a:lnTo>
                  <a:lnTo>
                    <a:pt x="893838" y="2960938"/>
                  </a:lnTo>
                  <a:lnTo>
                    <a:pt x="849525" y="2945659"/>
                  </a:lnTo>
                  <a:lnTo>
                    <a:pt x="808275" y="2927324"/>
                  </a:lnTo>
                  <a:lnTo>
                    <a:pt x="771601" y="2904404"/>
                  </a:lnTo>
                  <a:lnTo>
                    <a:pt x="737987" y="2876902"/>
                  </a:lnTo>
                  <a:lnTo>
                    <a:pt x="710485" y="2843288"/>
                  </a:lnTo>
                  <a:lnTo>
                    <a:pt x="687568" y="2806617"/>
                  </a:lnTo>
                  <a:lnTo>
                    <a:pt x="669232" y="2765364"/>
                  </a:lnTo>
                  <a:lnTo>
                    <a:pt x="653954" y="2721054"/>
                  </a:lnTo>
                  <a:lnTo>
                    <a:pt x="640203" y="2676746"/>
                  </a:lnTo>
                  <a:lnTo>
                    <a:pt x="627979" y="2629379"/>
                  </a:lnTo>
                  <a:lnTo>
                    <a:pt x="615753" y="2583544"/>
                  </a:lnTo>
                  <a:lnTo>
                    <a:pt x="602002" y="2537704"/>
                  </a:lnTo>
                  <a:lnTo>
                    <a:pt x="586724" y="2493394"/>
                  </a:lnTo>
                  <a:lnTo>
                    <a:pt x="568388" y="2452141"/>
                  </a:lnTo>
                  <a:lnTo>
                    <a:pt x="546998" y="2413942"/>
                  </a:lnTo>
                  <a:lnTo>
                    <a:pt x="519496" y="2380328"/>
                  </a:lnTo>
                  <a:lnTo>
                    <a:pt x="488937" y="2345185"/>
                  </a:lnTo>
                  <a:lnTo>
                    <a:pt x="453796" y="2314628"/>
                  </a:lnTo>
                  <a:lnTo>
                    <a:pt x="415595" y="2285599"/>
                  </a:lnTo>
                  <a:lnTo>
                    <a:pt x="377399" y="2256567"/>
                  </a:lnTo>
                  <a:lnTo>
                    <a:pt x="339201" y="2227538"/>
                  </a:lnTo>
                  <a:lnTo>
                    <a:pt x="302530" y="2198506"/>
                  </a:lnTo>
                  <a:lnTo>
                    <a:pt x="267388" y="2166419"/>
                  </a:lnTo>
                  <a:lnTo>
                    <a:pt x="236829" y="2134335"/>
                  </a:lnTo>
                  <a:lnTo>
                    <a:pt x="210855" y="2097664"/>
                  </a:lnTo>
                  <a:lnTo>
                    <a:pt x="190992" y="2059466"/>
                  </a:lnTo>
                  <a:lnTo>
                    <a:pt x="177241" y="2013628"/>
                  </a:lnTo>
                  <a:lnTo>
                    <a:pt x="171129" y="1966264"/>
                  </a:lnTo>
                  <a:lnTo>
                    <a:pt x="169599" y="1917369"/>
                  </a:lnTo>
                  <a:lnTo>
                    <a:pt x="174184" y="1865419"/>
                  </a:lnTo>
                  <a:lnTo>
                    <a:pt x="180296" y="1813470"/>
                  </a:lnTo>
                  <a:lnTo>
                    <a:pt x="187935" y="1761521"/>
                  </a:lnTo>
                  <a:lnTo>
                    <a:pt x="194049" y="1709571"/>
                  </a:lnTo>
                  <a:lnTo>
                    <a:pt x="197104" y="1657622"/>
                  </a:lnTo>
                  <a:lnTo>
                    <a:pt x="197104" y="1607200"/>
                  </a:lnTo>
                  <a:lnTo>
                    <a:pt x="190992" y="1559838"/>
                  </a:lnTo>
                  <a:lnTo>
                    <a:pt x="178768" y="1512470"/>
                  </a:lnTo>
                  <a:lnTo>
                    <a:pt x="160433" y="1468160"/>
                  </a:lnTo>
                  <a:lnTo>
                    <a:pt x="137515" y="1422323"/>
                  </a:lnTo>
                  <a:lnTo>
                    <a:pt x="111538" y="1376488"/>
                  </a:lnTo>
                  <a:lnTo>
                    <a:pt x="84039" y="1330648"/>
                  </a:lnTo>
                  <a:lnTo>
                    <a:pt x="58064" y="1286337"/>
                  </a:lnTo>
                  <a:lnTo>
                    <a:pt x="35144" y="1238973"/>
                  </a:lnTo>
                  <a:lnTo>
                    <a:pt x="16808" y="1193135"/>
                  </a:lnTo>
                  <a:lnTo>
                    <a:pt x="4585" y="1145768"/>
                  </a:lnTo>
                  <a:lnTo>
                    <a:pt x="0" y="1096876"/>
                  </a:lnTo>
                  <a:lnTo>
                    <a:pt x="4585" y="1047984"/>
                  </a:lnTo>
                  <a:lnTo>
                    <a:pt x="16808" y="1000619"/>
                  </a:lnTo>
                  <a:lnTo>
                    <a:pt x="35144" y="954779"/>
                  </a:lnTo>
                  <a:lnTo>
                    <a:pt x="58064" y="907414"/>
                  </a:lnTo>
                  <a:lnTo>
                    <a:pt x="84039" y="863104"/>
                  </a:lnTo>
                  <a:lnTo>
                    <a:pt x="111538" y="817269"/>
                  </a:lnTo>
                  <a:lnTo>
                    <a:pt x="137515" y="771429"/>
                  </a:lnTo>
                  <a:lnTo>
                    <a:pt x="160433" y="725591"/>
                  </a:lnTo>
                  <a:lnTo>
                    <a:pt x="178768" y="681281"/>
                  </a:lnTo>
                  <a:lnTo>
                    <a:pt x="190992" y="633916"/>
                  </a:lnTo>
                  <a:lnTo>
                    <a:pt x="197104" y="586551"/>
                  </a:lnTo>
                  <a:lnTo>
                    <a:pt x="197104" y="536129"/>
                  </a:lnTo>
                  <a:lnTo>
                    <a:pt x="194049" y="484180"/>
                  </a:lnTo>
                  <a:lnTo>
                    <a:pt x="187935" y="432230"/>
                  </a:lnTo>
                  <a:lnTo>
                    <a:pt x="180296" y="380281"/>
                  </a:lnTo>
                  <a:lnTo>
                    <a:pt x="174184" y="328332"/>
                  </a:lnTo>
                  <a:lnTo>
                    <a:pt x="169599" y="276382"/>
                  </a:lnTo>
                  <a:lnTo>
                    <a:pt x="171129" y="227490"/>
                  </a:lnTo>
                  <a:lnTo>
                    <a:pt x="177241" y="180126"/>
                  </a:lnTo>
                  <a:lnTo>
                    <a:pt x="190992" y="134285"/>
                  </a:lnTo>
                  <a:lnTo>
                    <a:pt x="210855" y="96090"/>
                  </a:lnTo>
                  <a:lnTo>
                    <a:pt x="236829" y="59419"/>
                  </a:lnTo>
                  <a:lnTo>
                    <a:pt x="267388" y="27332"/>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6" name="Freeform: Shape 115">
              <a:extLst>
                <a:ext uri="{FF2B5EF4-FFF2-40B4-BE49-F238E27FC236}">
                  <a16:creationId xmlns:a16="http://schemas.microsoft.com/office/drawing/2014/main" id="{AA04F11D-E749-44D7-955D-EF32C93E8C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28338" y="1"/>
              <a:ext cx="4163662" cy="3716538"/>
            </a:xfrm>
            <a:custGeom>
              <a:avLst/>
              <a:gdLst>
                <a:gd name="connsiteX0" fmla="*/ 262616 w 4163662"/>
                <a:gd name="connsiteY0" fmla="*/ 0 h 3716538"/>
                <a:gd name="connsiteX1" fmla="*/ 4163662 w 4163662"/>
                <a:gd name="connsiteY1" fmla="*/ 0 h 3716538"/>
                <a:gd name="connsiteX2" fmla="*/ 4163662 w 4163662"/>
                <a:gd name="connsiteY2" fmla="*/ 3079653 h 3716538"/>
                <a:gd name="connsiteX3" fmla="*/ 4124349 w 4163662"/>
                <a:gd name="connsiteY3" fmla="*/ 3091447 h 3716538"/>
                <a:gd name="connsiteX4" fmla="*/ 4078224 w 4163662"/>
                <a:gd name="connsiteY4" fmla="*/ 3107352 h 3716538"/>
                <a:gd name="connsiteX5" fmla="*/ 4035278 w 4163662"/>
                <a:gd name="connsiteY5" fmla="*/ 3126440 h 3716538"/>
                <a:gd name="connsiteX6" fmla="*/ 3995515 w 4163662"/>
                <a:gd name="connsiteY6" fmla="*/ 3148706 h 3716538"/>
                <a:gd name="connsiteX7" fmla="*/ 3960521 w 4163662"/>
                <a:gd name="connsiteY7" fmla="*/ 3177336 h 3716538"/>
                <a:gd name="connsiteX8" fmla="*/ 3923938 w 4163662"/>
                <a:gd name="connsiteY8" fmla="*/ 3209149 h 3716538"/>
                <a:gd name="connsiteX9" fmla="*/ 3892126 w 4163662"/>
                <a:gd name="connsiteY9" fmla="*/ 3245731 h 3716538"/>
                <a:gd name="connsiteX10" fmla="*/ 3861906 w 4163662"/>
                <a:gd name="connsiteY10" fmla="*/ 3283905 h 3716538"/>
                <a:gd name="connsiteX11" fmla="*/ 3831684 w 4163662"/>
                <a:gd name="connsiteY11" fmla="*/ 3323668 h 3716538"/>
                <a:gd name="connsiteX12" fmla="*/ 3801464 w 4163662"/>
                <a:gd name="connsiteY12" fmla="*/ 3363433 h 3716538"/>
                <a:gd name="connsiteX13" fmla="*/ 3771243 w 4163662"/>
                <a:gd name="connsiteY13" fmla="*/ 3401607 h 3716538"/>
                <a:gd name="connsiteX14" fmla="*/ 3737841 w 4163662"/>
                <a:gd name="connsiteY14" fmla="*/ 3438189 h 3716538"/>
                <a:gd name="connsiteX15" fmla="*/ 3704438 w 4163662"/>
                <a:gd name="connsiteY15" fmla="*/ 3470000 h 3716538"/>
                <a:gd name="connsiteX16" fmla="*/ 3666266 w 4163662"/>
                <a:gd name="connsiteY16" fmla="*/ 3497040 h 3716538"/>
                <a:gd name="connsiteX17" fmla="*/ 3626502 w 4163662"/>
                <a:gd name="connsiteY17" fmla="*/ 3517718 h 3716538"/>
                <a:gd name="connsiteX18" fmla="*/ 3578783 w 4163662"/>
                <a:gd name="connsiteY18" fmla="*/ 3532034 h 3716538"/>
                <a:gd name="connsiteX19" fmla="*/ 3529475 w 4163662"/>
                <a:gd name="connsiteY19" fmla="*/ 3538396 h 3716538"/>
                <a:gd name="connsiteX20" fmla="*/ 3478578 w 4163662"/>
                <a:gd name="connsiteY20" fmla="*/ 3539986 h 3716538"/>
                <a:gd name="connsiteX21" fmla="*/ 3424498 w 4163662"/>
                <a:gd name="connsiteY21" fmla="*/ 3535214 h 3716538"/>
                <a:gd name="connsiteX22" fmla="*/ 3370419 w 4163662"/>
                <a:gd name="connsiteY22" fmla="*/ 3528852 h 3716538"/>
                <a:gd name="connsiteX23" fmla="*/ 3316339 w 4163662"/>
                <a:gd name="connsiteY23" fmla="*/ 3520898 h 3716538"/>
                <a:gd name="connsiteX24" fmla="*/ 3262260 w 4163662"/>
                <a:gd name="connsiteY24" fmla="*/ 3514538 h 3716538"/>
                <a:gd name="connsiteX25" fmla="*/ 3208180 w 4163662"/>
                <a:gd name="connsiteY25" fmla="*/ 3511356 h 3716538"/>
                <a:gd name="connsiteX26" fmla="*/ 3155691 w 4163662"/>
                <a:gd name="connsiteY26" fmla="*/ 3511356 h 3716538"/>
                <a:gd name="connsiteX27" fmla="*/ 3106385 w 4163662"/>
                <a:gd name="connsiteY27" fmla="*/ 3517718 h 3716538"/>
                <a:gd name="connsiteX28" fmla="*/ 3055486 w 4163662"/>
                <a:gd name="connsiteY28" fmla="*/ 3530443 h 3716538"/>
                <a:gd name="connsiteX29" fmla="*/ 3009359 w 4163662"/>
                <a:gd name="connsiteY29" fmla="*/ 3549529 h 3716538"/>
                <a:gd name="connsiteX30" fmla="*/ 2961643 w 4163662"/>
                <a:gd name="connsiteY30" fmla="*/ 3574979 h 3716538"/>
                <a:gd name="connsiteX31" fmla="*/ 2913926 w 4163662"/>
                <a:gd name="connsiteY31" fmla="*/ 3600429 h 3716538"/>
                <a:gd name="connsiteX32" fmla="*/ 2866208 w 4163662"/>
                <a:gd name="connsiteY32" fmla="*/ 3629057 h 3716538"/>
                <a:gd name="connsiteX33" fmla="*/ 2820080 w 4163662"/>
                <a:gd name="connsiteY33" fmla="*/ 3656097 h 3716538"/>
                <a:gd name="connsiteX34" fmla="*/ 2770775 w 4163662"/>
                <a:gd name="connsiteY34" fmla="*/ 3679956 h 3716538"/>
                <a:gd name="connsiteX35" fmla="*/ 2723057 w 4163662"/>
                <a:gd name="connsiteY35" fmla="*/ 3699043 h 3716538"/>
                <a:gd name="connsiteX36" fmla="*/ 2673748 w 4163662"/>
                <a:gd name="connsiteY36" fmla="*/ 3711768 h 3716538"/>
                <a:gd name="connsiteX37" fmla="*/ 2622852 w 4163662"/>
                <a:gd name="connsiteY37" fmla="*/ 3716538 h 3716538"/>
                <a:gd name="connsiteX38" fmla="*/ 2571954 w 4163662"/>
                <a:gd name="connsiteY38" fmla="*/ 3711768 h 3716538"/>
                <a:gd name="connsiteX39" fmla="*/ 2522645 w 4163662"/>
                <a:gd name="connsiteY39" fmla="*/ 3699043 h 3716538"/>
                <a:gd name="connsiteX40" fmla="*/ 2474930 w 4163662"/>
                <a:gd name="connsiteY40" fmla="*/ 3679956 h 3716538"/>
                <a:gd name="connsiteX41" fmla="*/ 2425622 w 4163662"/>
                <a:gd name="connsiteY41" fmla="*/ 3656097 h 3716538"/>
                <a:gd name="connsiteX42" fmla="*/ 2379494 w 4163662"/>
                <a:gd name="connsiteY42" fmla="*/ 3629057 h 3716538"/>
                <a:gd name="connsiteX43" fmla="*/ 2331777 w 4163662"/>
                <a:gd name="connsiteY43" fmla="*/ 3600429 h 3716538"/>
                <a:gd name="connsiteX44" fmla="*/ 2284059 w 4163662"/>
                <a:gd name="connsiteY44" fmla="*/ 3574979 h 3716538"/>
                <a:gd name="connsiteX45" fmla="*/ 2236344 w 4163662"/>
                <a:gd name="connsiteY45" fmla="*/ 3549529 h 3716538"/>
                <a:gd name="connsiteX46" fmla="*/ 2188627 w 4163662"/>
                <a:gd name="connsiteY46" fmla="*/ 3530443 h 3716538"/>
                <a:gd name="connsiteX47" fmla="*/ 2139319 w 4163662"/>
                <a:gd name="connsiteY47" fmla="*/ 3517718 h 3716538"/>
                <a:gd name="connsiteX48" fmla="*/ 2090011 w 4163662"/>
                <a:gd name="connsiteY48" fmla="*/ 3511356 h 3716538"/>
                <a:gd name="connsiteX49" fmla="*/ 2037520 w 4163662"/>
                <a:gd name="connsiteY49" fmla="*/ 3511356 h 3716538"/>
                <a:gd name="connsiteX50" fmla="*/ 1983442 w 4163662"/>
                <a:gd name="connsiteY50" fmla="*/ 3514538 h 3716538"/>
                <a:gd name="connsiteX51" fmla="*/ 1929363 w 4163662"/>
                <a:gd name="connsiteY51" fmla="*/ 3520898 h 3716538"/>
                <a:gd name="connsiteX52" fmla="*/ 1875283 w 4163662"/>
                <a:gd name="connsiteY52" fmla="*/ 3528852 h 3716538"/>
                <a:gd name="connsiteX53" fmla="*/ 1821202 w 4163662"/>
                <a:gd name="connsiteY53" fmla="*/ 3535214 h 3716538"/>
                <a:gd name="connsiteX54" fmla="*/ 1767124 w 4163662"/>
                <a:gd name="connsiteY54" fmla="*/ 3539986 h 3716538"/>
                <a:gd name="connsiteX55" fmla="*/ 1716227 w 4163662"/>
                <a:gd name="connsiteY55" fmla="*/ 3538396 h 3716538"/>
                <a:gd name="connsiteX56" fmla="*/ 1666920 w 4163662"/>
                <a:gd name="connsiteY56" fmla="*/ 3532034 h 3716538"/>
                <a:gd name="connsiteX57" fmla="*/ 1619202 w 4163662"/>
                <a:gd name="connsiteY57" fmla="*/ 3517718 h 3716538"/>
                <a:gd name="connsiteX58" fmla="*/ 1579438 w 4163662"/>
                <a:gd name="connsiteY58" fmla="*/ 3497040 h 3716538"/>
                <a:gd name="connsiteX59" fmla="*/ 1541263 w 4163662"/>
                <a:gd name="connsiteY59" fmla="*/ 3470000 h 3716538"/>
                <a:gd name="connsiteX60" fmla="*/ 1507862 w 4163662"/>
                <a:gd name="connsiteY60" fmla="*/ 3438189 h 3716538"/>
                <a:gd name="connsiteX61" fmla="*/ 1474459 w 4163662"/>
                <a:gd name="connsiteY61" fmla="*/ 3401607 h 3716538"/>
                <a:gd name="connsiteX62" fmla="*/ 1444238 w 4163662"/>
                <a:gd name="connsiteY62" fmla="*/ 3363433 h 3716538"/>
                <a:gd name="connsiteX63" fmla="*/ 1414018 w 4163662"/>
                <a:gd name="connsiteY63" fmla="*/ 3323668 h 3716538"/>
                <a:gd name="connsiteX64" fmla="*/ 1383797 w 4163662"/>
                <a:gd name="connsiteY64" fmla="*/ 3283905 h 3716538"/>
                <a:gd name="connsiteX65" fmla="*/ 1353577 w 4163662"/>
                <a:gd name="connsiteY65" fmla="*/ 3245731 h 3716538"/>
                <a:gd name="connsiteX66" fmla="*/ 1321764 w 4163662"/>
                <a:gd name="connsiteY66" fmla="*/ 3209149 h 3716538"/>
                <a:gd name="connsiteX67" fmla="*/ 1285181 w 4163662"/>
                <a:gd name="connsiteY67" fmla="*/ 3177336 h 3716538"/>
                <a:gd name="connsiteX68" fmla="*/ 1250188 w 4163662"/>
                <a:gd name="connsiteY68" fmla="*/ 3148706 h 3716538"/>
                <a:gd name="connsiteX69" fmla="*/ 1210424 w 4163662"/>
                <a:gd name="connsiteY69" fmla="*/ 3126440 h 3716538"/>
                <a:gd name="connsiteX70" fmla="*/ 1167479 w 4163662"/>
                <a:gd name="connsiteY70" fmla="*/ 3107352 h 3716538"/>
                <a:gd name="connsiteX71" fmla="*/ 1121353 w 4163662"/>
                <a:gd name="connsiteY71" fmla="*/ 3091447 h 3716538"/>
                <a:gd name="connsiteX72" fmla="*/ 1073635 w 4163662"/>
                <a:gd name="connsiteY72" fmla="*/ 3077132 h 3716538"/>
                <a:gd name="connsiteX73" fmla="*/ 1025919 w 4163662"/>
                <a:gd name="connsiteY73" fmla="*/ 3064407 h 3716538"/>
                <a:gd name="connsiteX74" fmla="*/ 976611 w 4163662"/>
                <a:gd name="connsiteY74" fmla="*/ 3051682 h 3716538"/>
                <a:gd name="connsiteX75" fmla="*/ 930485 w 4163662"/>
                <a:gd name="connsiteY75" fmla="*/ 3037367 h 3716538"/>
                <a:gd name="connsiteX76" fmla="*/ 884357 w 4163662"/>
                <a:gd name="connsiteY76" fmla="*/ 3021461 h 3716538"/>
                <a:gd name="connsiteX77" fmla="*/ 841414 w 4163662"/>
                <a:gd name="connsiteY77" fmla="*/ 3002373 h 3716538"/>
                <a:gd name="connsiteX78" fmla="*/ 803238 w 4163662"/>
                <a:gd name="connsiteY78" fmla="*/ 2978515 h 3716538"/>
                <a:gd name="connsiteX79" fmla="*/ 768245 w 4163662"/>
                <a:gd name="connsiteY79" fmla="*/ 2949885 h 3716538"/>
                <a:gd name="connsiteX80" fmla="*/ 739617 w 4163662"/>
                <a:gd name="connsiteY80" fmla="*/ 2914894 h 3716538"/>
                <a:gd name="connsiteX81" fmla="*/ 715758 w 4163662"/>
                <a:gd name="connsiteY81" fmla="*/ 2876719 h 3716538"/>
                <a:gd name="connsiteX82" fmla="*/ 696671 w 4163662"/>
                <a:gd name="connsiteY82" fmla="*/ 2833774 h 3716538"/>
                <a:gd name="connsiteX83" fmla="*/ 680766 w 4163662"/>
                <a:gd name="connsiteY83" fmla="*/ 2787648 h 3716538"/>
                <a:gd name="connsiteX84" fmla="*/ 666450 w 4163662"/>
                <a:gd name="connsiteY84" fmla="*/ 2741522 h 3716538"/>
                <a:gd name="connsiteX85" fmla="*/ 653726 w 4163662"/>
                <a:gd name="connsiteY85" fmla="*/ 2692214 h 3716538"/>
                <a:gd name="connsiteX86" fmla="*/ 641000 w 4163662"/>
                <a:gd name="connsiteY86" fmla="*/ 2644497 h 3716538"/>
                <a:gd name="connsiteX87" fmla="*/ 626686 w 4163662"/>
                <a:gd name="connsiteY87" fmla="*/ 2596780 h 3716538"/>
                <a:gd name="connsiteX88" fmla="*/ 610780 w 4163662"/>
                <a:gd name="connsiteY88" fmla="*/ 2550653 h 3716538"/>
                <a:gd name="connsiteX89" fmla="*/ 591692 w 4163662"/>
                <a:gd name="connsiteY89" fmla="*/ 2507706 h 3716538"/>
                <a:gd name="connsiteX90" fmla="*/ 569424 w 4163662"/>
                <a:gd name="connsiteY90" fmla="*/ 2467943 h 3716538"/>
                <a:gd name="connsiteX91" fmla="*/ 540796 w 4163662"/>
                <a:gd name="connsiteY91" fmla="*/ 2432951 h 3716538"/>
                <a:gd name="connsiteX92" fmla="*/ 508983 w 4163662"/>
                <a:gd name="connsiteY92" fmla="*/ 2396368 h 3716538"/>
                <a:gd name="connsiteX93" fmla="*/ 472400 w 4163662"/>
                <a:gd name="connsiteY93" fmla="*/ 2364557 h 3716538"/>
                <a:gd name="connsiteX94" fmla="*/ 432635 w 4163662"/>
                <a:gd name="connsiteY94" fmla="*/ 2334336 h 3716538"/>
                <a:gd name="connsiteX95" fmla="*/ 392871 w 4163662"/>
                <a:gd name="connsiteY95" fmla="*/ 2304116 h 3716538"/>
                <a:gd name="connsiteX96" fmla="*/ 353108 w 4163662"/>
                <a:gd name="connsiteY96" fmla="*/ 2273895 h 3716538"/>
                <a:gd name="connsiteX97" fmla="*/ 314933 w 4163662"/>
                <a:gd name="connsiteY97" fmla="*/ 2243673 h 3716538"/>
                <a:gd name="connsiteX98" fmla="*/ 278350 w 4163662"/>
                <a:gd name="connsiteY98" fmla="*/ 2210272 h 3716538"/>
                <a:gd name="connsiteX99" fmla="*/ 246539 w 4163662"/>
                <a:gd name="connsiteY99" fmla="*/ 2176871 h 3716538"/>
                <a:gd name="connsiteX100" fmla="*/ 219500 w 4163662"/>
                <a:gd name="connsiteY100" fmla="*/ 2138696 h 3716538"/>
                <a:gd name="connsiteX101" fmla="*/ 198823 w 4163662"/>
                <a:gd name="connsiteY101" fmla="*/ 2098933 h 3716538"/>
                <a:gd name="connsiteX102" fmla="*/ 184508 w 4163662"/>
                <a:gd name="connsiteY102" fmla="*/ 2051217 h 3716538"/>
                <a:gd name="connsiteX103" fmla="*/ 178145 w 4163662"/>
                <a:gd name="connsiteY103" fmla="*/ 2001909 h 3716538"/>
                <a:gd name="connsiteX104" fmla="*/ 176554 w 4163662"/>
                <a:gd name="connsiteY104" fmla="*/ 1951009 h 3716538"/>
                <a:gd name="connsiteX105" fmla="*/ 181326 w 4163662"/>
                <a:gd name="connsiteY105" fmla="*/ 1896930 h 3716538"/>
                <a:gd name="connsiteX106" fmla="*/ 187688 w 4163662"/>
                <a:gd name="connsiteY106" fmla="*/ 1842851 h 3716538"/>
                <a:gd name="connsiteX107" fmla="*/ 195640 w 4163662"/>
                <a:gd name="connsiteY107" fmla="*/ 1788771 h 3716538"/>
                <a:gd name="connsiteX108" fmla="*/ 202004 w 4163662"/>
                <a:gd name="connsiteY108" fmla="*/ 1734693 h 3716538"/>
                <a:gd name="connsiteX109" fmla="*/ 205186 w 4163662"/>
                <a:gd name="connsiteY109" fmla="*/ 1680614 h 3716538"/>
                <a:gd name="connsiteX110" fmla="*/ 205186 w 4163662"/>
                <a:gd name="connsiteY110" fmla="*/ 1628124 h 3716538"/>
                <a:gd name="connsiteX111" fmla="*/ 198823 w 4163662"/>
                <a:gd name="connsiteY111" fmla="*/ 1578818 h 3716538"/>
                <a:gd name="connsiteX112" fmla="*/ 186098 w 4163662"/>
                <a:gd name="connsiteY112" fmla="*/ 1529510 h 3716538"/>
                <a:gd name="connsiteX113" fmla="*/ 167011 w 4163662"/>
                <a:gd name="connsiteY113" fmla="*/ 1483382 h 3716538"/>
                <a:gd name="connsiteX114" fmla="*/ 143153 w 4163662"/>
                <a:gd name="connsiteY114" fmla="*/ 1435666 h 3716538"/>
                <a:gd name="connsiteX115" fmla="*/ 116112 w 4163662"/>
                <a:gd name="connsiteY115" fmla="*/ 1387950 h 3716538"/>
                <a:gd name="connsiteX116" fmla="*/ 87483 w 4163662"/>
                <a:gd name="connsiteY116" fmla="*/ 1340232 h 3716538"/>
                <a:gd name="connsiteX117" fmla="*/ 60443 w 4163662"/>
                <a:gd name="connsiteY117" fmla="*/ 1294104 h 3716538"/>
                <a:gd name="connsiteX118" fmla="*/ 36583 w 4163662"/>
                <a:gd name="connsiteY118" fmla="*/ 1244799 h 3716538"/>
                <a:gd name="connsiteX119" fmla="*/ 17498 w 4163662"/>
                <a:gd name="connsiteY119" fmla="*/ 1197081 h 3716538"/>
                <a:gd name="connsiteX120" fmla="*/ 4773 w 4163662"/>
                <a:gd name="connsiteY120" fmla="*/ 1147773 h 3716538"/>
                <a:gd name="connsiteX121" fmla="*/ 0 w 4163662"/>
                <a:gd name="connsiteY121" fmla="*/ 1096874 h 3716538"/>
                <a:gd name="connsiteX122" fmla="*/ 4773 w 4163662"/>
                <a:gd name="connsiteY122" fmla="*/ 1045978 h 3716538"/>
                <a:gd name="connsiteX123" fmla="*/ 17498 w 4163662"/>
                <a:gd name="connsiteY123" fmla="*/ 996670 h 3716538"/>
                <a:gd name="connsiteX124" fmla="*/ 36583 w 4163662"/>
                <a:gd name="connsiteY124" fmla="*/ 948952 h 3716538"/>
                <a:gd name="connsiteX125" fmla="*/ 60443 w 4163662"/>
                <a:gd name="connsiteY125" fmla="*/ 899646 h 3716538"/>
                <a:gd name="connsiteX126" fmla="*/ 87483 w 4163662"/>
                <a:gd name="connsiteY126" fmla="*/ 853518 h 3716538"/>
                <a:gd name="connsiteX127" fmla="*/ 116112 w 4163662"/>
                <a:gd name="connsiteY127" fmla="*/ 805802 h 3716538"/>
                <a:gd name="connsiteX128" fmla="*/ 143153 w 4163662"/>
                <a:gd name="connsiteY128" fmla="*/ 758084 h 3716538"/>
                <a:gd name="connsiteX129" fmla="*/ 167011 w 4163662"/>
                <a:gd name="connsiteY129" fmla="*/ 710368 h 3716538"/>
                <a:gd name="connsiteX130" fmla="*/ 186098 w 4163662"/>
                <a:gd name="connsiteY130" fmla="*/ 664240 h 3716538"/>
                <a:gd name="connsiteX131" fmla="*/ 198823 w 4163662"/>
                <a:gd name="connsiteY131" fmla="*/ 614933 h 3716538"/>
                <a:gd name="connsiteX132" fmla="*/ 205186 w 4163662"/>
                <a:gd name="connsiteY132" fmla="*/ 565626 h 3716538"/>
                <a:gd name="connsiteX133" fmla="*/ 205186 w 4163662"/>
                <a:gd name="connsiteY133" fmla="*/ 513138 h 3716538"/>
                <a:gd name="connsiteX134" fmla="*/ 202004 w 4163662"/>
                <a:gd name="connsiteY134" fmla="*/ 459058 h 3716538"/>
                <a:gd name="connsiteX135" fmla="*/ 195640 w 4163662"/>
                <a:gd name="connsiteY135" fmla="*/ 404979 h 3716538"/>
                <a:gd name="connsiteX136" fmla="*/ 187688 w 4163662"/>
                <a:gd name="connsiteY136" fmla="*/ 350899 h 3716538"/>
                <a:gd name="connsiteX137" fmla="*/ 181326 w 4163662"/>
                <a:gd name="connsiteY137" fmla="*/ 296820 h 3716538"/>
                <a:gd name="connsiteX138" fmla="*/ 176554 w 4163662"/>
                <a:gd name="connsiteY138" fmla="*/ 242741 h 3716538"/>
                <a:gd name="connsiteX139" fmla="*/ 178145 w 4163662"/>
                <a:gd name="connsiteY139" fmla="*/ 191843 h 3716538"/>
                <a:gd name="connsiteX140" fmla="*/ 184508 w 4163662"/>
                <a:gd name="connsiteY140" fmla="*/ 142536 h 3716538"/>
                <a:gd name="connsiteX141" fmla="*/ 198823 w 4163662"/>
                <a:gd name="connsiteY141" fmla="*/ 94818 h 3716538"/>
                <a:gd name="connsiteX142" fmla="*/ 219500 w 4163662"/>
                <a:gd name="connsiteY142" fmla="*/ 55055 h 3716538"/>
                <a:gd name="connsiteX143" fmla="*/ 246539 w 4163662"/>
                <a:gd name="connsiteY143" fmla="*/ 16881 h 371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4163662" h="3716538">
                  <a:moveTo>
                    <a:pt x="262616" y="0"/>
                  </a:moveTo>
                  <a:lnTo>
                    <a:pt x="4163662" y="0"/>
                  </a:lnTo>
                  <a:lnTo>
                    <a:pt x="4163662" y="3079653"/>
                  </a:lnTo>
                  <a:lnTo>
                    <a:pt x="4124349" y="3091447"/>
                  </a:lnTo>
                  <a:lnTo>
                    <a:pt x="4078224" y="3107352"/>
                  </a:lnTo>
                  <a:lnTo>
                    <a:pt x="4035278" y="3126440"/>
                  </a:lnTo>
                  <a:lnTo>
                    <a:pt x="3995515" y="3148706"/>
                  </a:lnTo>
                  <a:lnTo>
                    <a:pt x="3960521" y="3177336"/>
                  </a:lnTo>
                  <a:lnTo>
                    <a:pt x="3923938" y="3209149"/>
                  </a:lnTo>
                  <a:lnTo>
                    <a:pt x="3892126" y="3245731"/>
                  </a:lnTo>
                  <a:lnTo>
                    <a:pt x="3861906" y="3283905"/>
                  </a:lnTo>
                  <a:lnTo>
                    <a:pt x="3831684" y="3323668"/>
                  </a:lnTo>
                  <a:lnTo>
                    <a:pt x="3801464" y="3363433"/>
                  </a:lnTo>
                  <a:lnTo>
                    <a:pt x="3771243" y="3401607"/>
                  </a:lnTo>
                  <a:lnTo>
                    <a:pt x="3737841" y="3438189"/>
                  </a:lnTo>
                  <a:lnTo>
                    <a:pt x="3704438" y="3470000"/>
                  </a:lnTo>
                  <a:lnTo>
                    <a:pt x="3666266" y="3497040"/>
                  </a:lnTo>
                  <a:lnTo>
                    <a:pt x="3626502" y="3517718"/>
                  </a:lnTo>
                  <a:lnTo>
                    <a:pt x="3578783" y="3532034"/>
                  </a:lnTo>
                  <a:lnTo>
                    <a:pt x="3529475" y="3538396"/>
                  </a:lnTo>
                  <a:lnTo>
                    <a:pt x="3478578" y="3539986"/>
                  </a:lnTo>
                  <a:lnTo>
                    <a:pt x="3424498" y="3535214"/>
                  </a:lnTo>
                  <a:lnTo>
                    <a:pt x="3370419" y="3528852"/>
                  </a:lnTo>
                  <a:lnTo>
                    <a:pt x="3316339" y="3520898"/>
                  </a:lnTo>
                  <a:lnTo>
                    <a:pt x="3262260" y="3514538"/>
                  </a:lnTo>
                  <a:lnTo>
                    <a:pt x="3208180" y="3511356"/>
                  </a:lnTo>
                  <a:lnTo>
                    <a:pt x="3155691" y="3511356"/>
                  </a:lnTo>
                  <a:lnTo>
                    <a:pt x="3106385" y="3517718"/>
                  </a:lnTo>
                  <a:lnTo>
                    <a:pt x="3055486" y="3530443"/>
                  </a:lnTo>
                  <a:lnTo>
                    <a:pt x="3009359" y="3549529"/>
                  </a:lnTo>
                  <a:lnTo>
                    <a:pt x="2961643" y="3574979"/>
                  </a:lnTo>
                  <a:lnTo>
                    <a:pt x="2913926" y="3600429"/>
                  </a:lnTo>
                  <a:lnTo>
                    <a:pt x="2866208" y="3629057"/>
                  </a:lnTo>
                  <a:lnTo>
                    <a:pt x="2820080" y="3656097"/>
                  </a:lnTo>
                  <a:lnTo>
                    <a:pt x="2770775" y="3679956"/>
                  </a:lnTo>
                  <a:lnTo>
                    <a:pt x="2723057" y="3699043"/>
                  </a:lnTo>
                  <a:lnTo>
                    <a:pt x="2673748" y="3711768"/>
                  </a:lnTo>
                  <a:lnTo>
                    <a:pt x="2622852" y="3716538"/>
                  </a:lnTo>
                  <a:lnTo>
                    <a:pt x="2571954" y="3711768"/>
                  </a:lnTo>
                  <a:lnTo>
                    <a:pt x="2522645" y="3699043"/>
                  </a:lnTo>
                  <a:lnTo>
                    <a:pt x="2474930" y="3679956"/>
                  </a:lnTo>
                  <a:lnTo>
                    <a:pt x="2425622" y="3656097"/>
                  </a:lnTo>
                  <a:lnTo>
                    <a:pt x="2379494" y="3629057"/>
                  </a:lnTo>
                  <a:lnTo>
                    <a:pt x="2331777" y="3600429"/>
                  </a:lnTo>
                  <a:lnTo>
                    <a:pt x="2284059" y="3574979"/>
                  </a:lnTo>
                  <a:lnTo>
                    <a:pt x="2236344" y="3549529"/>
                  </a:lnTo>
                  <a:lnTo>
                    <a:pt x="2188627" y="3530443"/>
                  </a:lnTo>
                  <a:lnTo>
                    <a:pt x="2139319" y="3517718"/>
                  </a:lnTo>
                  <a:lnTo>
                    <a:pt x="2090011" y="3511356"/>
                  </a:lnTo>
                  <a:lnTo>
                    <a:pt x="2037520" y="3511356"/>
                  </a:lnTo>
                  <a:lnTo>
                    <a:pt x="1983442" y="3514538"/>
                  </a:lnTo>
                  <a:lnTo>
                    <a:pt x="1929363" y="3520898"/>
                  </a:lnTo>
                  <a:lnTo>
                    <a:pt x="1875283" y="3528852"/>
                  </a:lnTo>
                  <a:lnTo>
                    <a:pt x="1821202" y="3535214"/>
                  </a:lnTo>
                  <a:lnTo>
                    <a:pt x="1767124" y="3539986"/>
                  </a:lnTo>
                  <a:lnTo>
                    <a:pt x="1716227" y="3538396"/>
                  </a:lnTo>
                  <a:lnTo>
                    <a:pt x="1666920" y="3532034"/>
                  </a:lnTo>
                  <a:lnTo>
                    <a:pt x="1619202" y="3517718"/>
                  </a:lnTo>
                  <a:lnTo>
                    <a:pt x="1579438" y="3497040"/>
                  </a:lnTo>
                  <a:lnTo>
                    <a:pt x="1541263" y="3470000"/>
                  </a:lnTo>
                  <a:lnTo>
                    <a:pt x="1507862" y="3438189"/>
                  </a:lnTo>
                  <a:lnTo>
                    <a:pt x="1474459" y="3401607"/>
                  </a:lnTo>
                  <a:lnTo>
                    <a:pt x="1444238" y="3363433"/>
                  </a:lnTo>
                  <a:lnTo>
                    <a:pt x="1414018" y="3323668"/>
                  </a:lnTo>
                  <a:lnTo>
                    <a:pt x="1383797" y="3283905"/>
                  </a:lnTo>
                  <a:lnTo>
                    <a:pt x="1353577" y="3245731"/>
                  </a:lnTo>
                  <a:lnTo>
                    <a:pt x="1321764" y="3209149"/>
                  </a:lnTo>
                  <a:lnTo>
                    <a:pt x="1285181" y="3177336"/>
                  </a:lnTo>
                  <a:lnTo>
                    <a:pt x="1250188" y="3148706"/>
                  </a:lnTo>
                  <a:lnTo>
                    <a:pt x="1210424" y="3126440"/>
                  </a:lnTo>
                  <a:lnTo>
                    <a:pt x="1167479" y="3107352"/>
                  </a:lnTo>
                  <a:lnTo>
                    <a:pt x="1121353" y="3091447"/>
                  </a:lnTo>
                  <a:lnTo>
                    <a:pt x="1073635" y="3077132"/>
                  </a:lnTo>
                  <a:lnTo>
                    <a:pt x="1025919" y="3064407"/>
                  </a:lnTo>
                  <a:lnTo>
                    <a:pt x="976611" y="3051682"/>
                  </a:lnTo>
                  <a:lnTo>
                    <a:pt x="930485" y="3037367"/>
                  </a:lnTo>
                  <a:lnTo>
                    <a:pt x="884357" y="3021461"/>
                  </a:lnTo>
                  <a:lnTo>
                    <a:pt x="841414" y="3002373"/>
                  </a:lnTo>
                  <a:lnTo>
                    <a:pt x="803238" y="2978515"/>
                  </a:lnTo>
                  <a:lnTo>
                    <a:pt x="768245" y="2949885"/>
                  </a:lnTo>
                  <a:lnTo>
                    <a:pt x="739617" y="2914894"/>
                  </a:lnTo>
                  <a:lnTo>
                    <a:pt x="715758" y="2876719"/>
                  </a:lnTo>
                  <a:lnTo>
                    <a:pt x="696671" y="2833774"/>
                  </a:lnTo>
                  <a:lnTo>
                    <a:pt x="680766" y="2787648"/>
                  </a:lnTo>
                  <a:lnTo>
                    <a:pt x="666450" y="2741522"/>
                  </a:lnTo>
                  <a:lnTo>
                    <a:pt x="653726" y="2692214"/>
                  </a:lnTo>
                  <a:lnTo>
                    <a:pt x="641000" y="2644497"/>
                  </a:lnTo>
                  <a:lnTo>
                    <a:pt x="626686" y="2596780"/>
                  </a:lnTo>
                  <a:lnTo>
                    <a:pt x="610780" y="2550653"/>
                  </a:lnTo>
                  <a:lnTo>
                    <a:pt x="591692" y="2507706"/>
                  </a:lnTo>
                  <a:lnTo>
                    <a:pt x="569424" y="2467943"/>
                  </a:lnTo>
                  <a:lnTo>
                    <a:pt x="540796" y="2432951"/>
                  </a:lnTo>
                  <a:lnTo>
                    <a:pt x="508983" y="2396368"/>
                  </a:lnTo>
                  <a:lnTo>
                    <a:pt x="472400" y="2364557"/>
                  </a:lnTo>
                  <a:lnTo>
                    <a:pt x="432635" y="2334336"/>
                  </a:lnTo>
                  <a:lnTo>
                    <a:pt x="392871" y="2304116"/>
                  </a:lnTo>
                  <a:lnTo>
                    <a:pt x="353108" y="2273895"/>
                  </a:lnTo>
                  <a:lnTo>
                    <a:pt x="314933" y="2243673"/>
                  </a:lnTo>
                  <a:lnTo>
                    <a:pt x="278350" y="2210272"/>
                  </a:lnTo>
                  <a:lnTo>
                    <a:pt x="246539" y="2176871"/>
                  </a:lnTo>
                  <a:lnTo>
                    <a:pt x="219500" y="2138696"/>
                  </a:lnTo>
                  <a:lnTo>
                    <a:pt x="198823" y="2098933"/>
                  </a:lnTo>
                  <a:lnTo>
                    <a:pt x="184508" y="2051217"/>
                  </a:lnTo>
                  <a:lnTo>
                    <a:pt x="178145" y="2001909"/>
                  </a:lnTo>
                  <a:lnTo>
                    <a:pt x="176554" y="1951009"/>
                  </a:lnTo>
                  <a:lnTo>
                    <a:pt x="181326" y="1896930"/>
                  </a:lnTo>
                  <a:lnTo>
                    <a:pt x="187688" y="1842851"/>
                  </a:lnTo>
                  <a:lnTo>
                    <a:pt x="195640" y="1788771"/>
                  </a:lnTo>
                  <a:lnTo>
                    <a:pt x="202004" y="1734693"/>
                  </a:lnTo>
                  <a:lnTo>
                    <a:pt x="205186" y="1680614"/>
                  </a:lnTo>
                  <a:lnTo>
                    <a:pt x="205186" y="1628124"/>
                  </a:lnTo>
                  <a:lnTo>
                    <a:pt x="198823" y="1578818"/>
                  </a:lnTo>
                  <a:lnTo>
                    <a:pt x="186098" y="1529510"/>
                  </a:lnTo>
                  <a:lnTo>
                    <a:pt x="167011" y="1483382"/>
                  </a:lnTo>
                  <a:lnTo>
                    <a:pt x="143153" y="1435666"/>
                  </a:lnTo>
                  <a:lnTo>
                    <a:pt x="116112" y="1387950"/>
                  </a:lnTo>
                  <a:lnTo>
                    <a:pt x="87483" y="1340232"/>
                  </a:lnTo>
                  <a:lnTo>
                    <a:pt x="60443" y="1294104"/>
                  </a:lnTo>
                  <a:lnTo>
                    <a:pt x="36583" y="1244799"/>
                  </a:lnTo>
                  <a:lnTo>
                    <a:pt x="17498" y="1197081"/>
                  </a:lnTo>
                  <a:lnTo>
                    <a:pt x="4773" y="1147773"/>
                  </a:lnTo>
                  <a:lnTo>
                    <a:pt x="0" y="1096874"/>
                  </a:lnTo>
                  <a:lnTo>
                    <a:pt x="4773" y="1045978"/>
                  </a:lnTo>
                  <a:lnTo>
                    <a:pt x="17498" y="996670"/>
                  </a:lnTo>
                  <a:lnTo>
                    <a:pt x="36583" y="948952"/>
                  </a:lnTo>
                  <a:lnTo>
                    <a:pt x="60443" y="899646"/>
                  </a:lnTo>
                  <a:lnTo>
                    <a:pt x="87483" y="853518"/>
                  </a:lnTo>
                  <a:lnTo>
                    <a:pt x="116112" y="805802"/>
                  </a:lnTo>
                  <a:lnTo>
                    <a:pt x="143153" y="758084"/>
                  </a:lnTo>
                  <a:lnTo>
                    <a:pt x="167011" y="710368"/>
                  </a:lnTo>
                  <a:lnTo>
                    <a:pt x="186098" y="664240"/>
                  </a:lnTo>
                  <a:lnTo>
                    <a:pt x="198823" y="614933"/>
                  </a:lnTo>
                  <a:lnTo>
                    <a:pt x="205186" y="565626"/>
                  </a:lnTo>
                  <a:lnTo>
                    <a:pt x="205186" y="513138"/>
                  </a:lnTo>
                  <a:lnTo>
                    <a:pt x="202004" y="459058"/>
                  </a:lnTo>
                  <a:lnTo>
                    <a:pt x="195640" y="404979"/>
                  </a:lnTo>
                  <a:lnTo>
                    <a:pt x="187688" y="350899"/>
                  </a:lnTo>
                  <a:lnTo>
                    <a:pt x="181326" y="296820"/>
                  </a:lnTo>
                  <a:lnTo>
                    <a:pt x="176554" y="242741"/>
                  </a:lnTo>
                  <a:lnTo>
                    <a:pt x="178145" y="191843"/>
                  </a:lnTo>
                  <a:lnTo>
                    <a:pt x="184508" y="142536"/>
                  </a:lnTo>
                  <a:lnTo>
                    <a:pt x="198823" y="94818"/>
                  </a:lnTo>
                  <a:lnTo>
                    <a:pt x="219500" y="55055"/>
                  </a:lnTo>
                  <a:lnTo>
                    <a:pt x="246539" y="16881"/>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latin typeface="Calibri" panose="020F0502020204030204"/>
              </a:endParaRPr>
            </a:p>
          </p:txBody>
        </p:sp>
      </p:grpSp>
      <p:pic>
        <p:nvPicPr>
          <p:cNvPr id="10" name="Graphic 10" descr="Information outline">
            <a:extLst>
              <a:ext uri="{FF2B5EF4-FFF2-40B4-BE49-F238E27FC236}">
                <a16:creationId xmlns:a16="http://schemas.microsoft.com/office/drawing/2014/main" id="{34C66AB5-5073-956C-3456-CBE013DC01B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12783" y="240252"/>
            <a:ext cx="2502947" cy="2502947"/>
          </a:xfrm>
          <a:prstGeom prst="rect">
            <a:avLst/>
          </a:prstGeom>
        </p:spPr>
      </p:pic>
      <p:pic>
        <p:nvPicPr>
          <p:cNvPr id="11" name="Graphic 11" descr="Customer review outline">
            <a:extLst>
              <a:ext uri="{FF2B5EF4-FFF2-40B4-BE49-F238E27FC236}">
                <a16:creationId xmlns:a16="http://schemas.microsoft.com/office/drawing/2014/main" id="{026C86C1-A9C2-8EFA-E785-AA5C7627994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393582" y="3155159"/>
            <a:ext cx="1980000" cy="1980000"/>
          </a:xfrm>
          <a:prstGeom prst="rect">
            <a:avLst/>
          </a:prstGeom>
        </p:spPr>
      </p:pic>
      <p:grpSp>
        <p:nvGrpSpPr>
          <p:cNvPr id="118" name="Group 117">
            <a:extLst>
              <a:ext uri="{FF2B5EF4-FFF2-40B4-BE49-F238E27FC236}">
                <a16:creationId xmlns:a16="http://schemas.microsoft.com/office/drawing/2014/main" id="{13E67C91-5B28-4AAD-881B-55AD0E00453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843264" y="3933316"/>
            <a:ext cx="3348736" cy="2924683"/>
            <a:chOff x="8843264" y="3933316"/>
            <a:chExt cx="3348736" cy="2924683"/>
          </a:xfrm>
        </p:grpSpPr>
        <p:sp>
          <p:nvSpPr>
            <p:cNvPr id="119" name="Freeform: Shape 118">
              <a:extLst>
                <a:ext uri="{FF2B5EF4-FFF2-40B4-BE49-F238E27FC236}">
                  <a16:creationId xmlns:a16="http://schemas.microsoft.com/office/drawing/2014/main" id="{95A544AE-FE67-4F4E-93F3-C4DF5BFD15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42470" y="4032403"/>
              <a:ext cx="3249530" cy="2825596"/>
            </a:xfrm>
            <a:custGeom>
              <a:avLst/>
              <a:gdLst>
                <a:gd name="connsiteX0" fmla="*/ 1914327 w 3249530"/>
                <a:gd name="connsiteY0" fmla="*/ 0 h 2825596"/>
                <a:gd name="connsiteX1" fmla="*/ 1951475 w 3249530"/>
                <a:gd name="connsiteY1" fmla="*/ 3481 h 2825596"/>
                <a:gd name="connsiteX2" fmla="*/ 1987462 w 3249530"/>
                <a:gd name="connsiteY2" fmla="*/ 12769 h 2825596"/>
                <a:gd name="connsiteX3" fmla="*/ 2022289 w 3249530"/>
                <a:gd name="connsiteY3" fmla="*/ 26700 h 2825596"/>
                <a:gd name="connsiteX4" fmla="*/ 2058276 w 3249530"/>
                <a:gd name="connsiteY4" fmla="*/ 44114 h 2825596"/>
                <a:gd name="connsiteX5" fmla="*/ 2091943 w 3249530"/>
                <a:gd name="connsiteY5" fmla="*/ 63850 h 2825596"/>
                <a:gd name="connsiteX6" fmla="*/ 2126772 w 3249530"/>
                <a:gd name="connsiteY6" fmla="*/ 84745 h 2825596"/>
                <a:gd name="connsiteX7" fmla="*/ 2161598 w 3249530"/>
                <a:gd name="connsiteY7" fmla="*/ 103320 h 2825596"/>
                <a:gd name="connsiteX8" fmla="*/ 2196423 w 3249530"/>
                <a:gd name="connsiteY8" fmla="*/ 121895 h 2825596"/>
                <a:gd name="connsiteX9" fmla="*/ 2230090 w 3249530"/>
                <a:gd name="connsiteY9" fmla="*/ 135824 h 2825596"/>
                <a:gd name="connsiteX10" fmla="*/ 2267239 w 3249530"/>
                <a:gd name="connsiteY10" fmla="*/ 145112 h 2825596"/>
                <a:gd name="connsiteX11" fmla="*/ 2303227 w 3249530"/>
                <a:gd name="connsiteY11" fmla="*/ 149755 h 2825596"/>
                <a:gd name="connsiteX12" fmla="*/ 2341537 w 3249530"/>
                <a:gd name="connsiteY12" fmla="*/ 149755 h 2825596"/>
                <a:gd name="connsiteX13" fmla="*/ 2381007 w 3249530"/>
                <a:gd name="connsiteY13" fmla="*/ 147435 h 2825596"/>
                <a:gd name="connsiteX14" fmla="*/ 2420478 w 3249530"/>
                <a:gd name="connsiteY14" fmla="*/ 142791 h 2825596"/>
                <a:gd name="connsiteX15" fmla="*/ 2459948 w 3249530"/>
                <a:gd name="connsiteY15" fmla="*/ 136987 h 2825596"/>
                <a:gd name="connsiteX16" fmla="*/ 2499419 w 3249530"/>
                <a:gd name="connsiteY16" fmla="*/ 132343 h 2825596"/>
                <a:gd name="connsiteX17" fmla="*/ 2538890 w 3249530"/>
                <a:gd name="connsiteY17" fmla="*/ 128860 h 2825596"/>
                <a:gd name="connsiteX18" fmla="*/ 2576038 w 3249530"/>
                <a:gd name="connsiteY18" fmla="*/ 130020 h 2825596"/>
                <a:gd name="connsiteX19" fmla="*/ 2612027 w 3249530"/>
                <a:gd name="connsiteY19" fmla="*/ 134664 h 2825596"/>
                <a:gd name="connsiteX20" fmla="*/ 2646854 w 3249530"/>
                <a:gd name="connsiteY20" fmla="*/ 145112 h 2825596"/>
                <a:gd name="connsiteX21" fmla="*/ 2675876 w 3249530"/>
                <a:gd name="connsiteY21" fmla="*/ 160203 h 2825596"/>
                <a:gd name="connsiteX22" fmla="*/ 2703736 w 3249530"/>
                <a:gd name="connsiteY22" fmla="*/ 179941 h 2825596"/>
                <a:gd name="connsiteX23" fmla="*/ 2728116 w 3249530"/>
                <a:gd name="connsiteY23" fmla="*/ 203157 h 2825596"/>
                <a:gd name="connsiteX24" fmla="*/ 2752496 w 3249530"/>
                <a:gd name="connsiteY24" fmla="*/ 229857 h 2825596"/>
                <a:gd name="connsiteX25" fmla="*/ 2774553 w 3249530"/>
                <a:gd name="connsiteY25" fmla="*/ 257719 h 2825596"/>
                <a:gd name="connsiteX26" fmla="*/ 2796609 w 3249530"/>
                <a:gd name="connsiteY26" fmla="*/ 286742 h 2825596"/>
                <a:gd name="connsiteX27" fmla="*/ 2818667 w 3249530"/>
                <a:gd name="connsiteY27" fmla="*/ 315765 h 2825596"/>
                <a:gd name="connsiteX28" fmla="*/ 2840723 w 3249530"/>
                <a:gd name="connsiteY28" fmla="*/ 343625 h 2825596"/>
                <a:gd name="connsiteX29" fmla="*/ 2863942 w 3249530"/>
                <a:gd name="connsiteY29" fmla="*/ 370325 h 2825596"/>
                <a:gd name="connsiteX30" fmla="*/ 2890644 w 3249530"/>
                <a:gd name="connsiteY30" fmla="*/ 393546 h 2825596"/>
                <a:gd name="connsiteX31" fmla="*/ 2916183 w 3249530"/>
                <a:gd name="connsiteY31" fmla="*/ 414441 h 2825596"/>
                <a:gd name="connsiteX32" fmla="*/ 2945206 w 3249530"/>
                <a:gd name="connsiteY32" fmla="*/ 430693 h 2825596"/>
                <a:gd name="connsiteX33" fmla="*/ 2976549 w 3249530"/>
                <a:gd name="connsiteY33" fmla="*/ 444624 h 2825596"/>
                <a:gd name="connsiteX34" fmla="*/ 3010216 w 3249530"/>
                <a:gd name="connsiteY34" fmla="*/ 456233 h 2825596"/>
                <a:gd name="connsiteX35" fmla="*/ 3045040 w 3249530"/>
                <a:gd name="connsiteY35" fmla="*/ 466681 h 2825596"/>
                <a:gd name="connsiteX36" fmla="*/ 3079870 w 3249530"/>
                <a:gd name="connsiteY36" fmla="*/ 475968 h 2825596"/>
                <a:gd name="connsiteX37" fmla="*/ 3115857 w 3249530"/>
                <a:gd name="connsiteY37" fmla="*/ 485255 h 2825596"/>
                <a:gd name="connsiteX38" fmla="*/ 3149523 w 3249530"/>
                <a:gd name="connsiteY38" fmla="*/ 495703 h 2825596"/>
                <a:gd name="connsiteX39" fmla="*/ 3183190 w 3249530"/>
                <a:gd name="connsiteY39" fmla="*/ 507312 h 2825596"/>
                <a:gd name="connsiteX40" fmla="*/ 3214533 w 3249530"/>
                <a:gd name="connsiteY40" fmla="*/ 521245 h 2825596"/>
                <a:gd name="connsiteX41" fmla="*/ 3242396 w 3249530"/>
                <a:gd name="connsiteY41" fmla="*/ 538657 h 2825596"/>
                <a:gd name="connsiteX42" fmla="*/ 3249530 w 3249530"/>
                <a:gd name="connsiteY42" fmla="*/ 544494 h 2825596"/>
                <a:gd name="connsiteX43" fmla="*/ 3249530 w 3249530"/>
                <a:gd name="connsiteY43" fmla="*/ 2825596 h 2825596"/>
                <a:gd name="connsiteX44" fmla="*/ 329475 w 3249530"/>
                <a:gd name="connsiteY44" fmla="*/ 2825596 h 2825596"/>
                <a:gd name="connsiteX45" fmla="*/ 315765 w 3249530"/>
                <a:gd name="connsiteY45" fmla="*/ 2815178 h 2825596"/>
                <a:gd name="connsiteX46" fmla="*/ 286744 w 3249530"/>
                <a:gd name="connsiteY46" fmla="*/ 2793119 h 2825596"/>
                <a:gd name="connsiteX47" fmla="*/ 257721 w 3249530"/>
                <a:gd name="connsiteY47" fmla="*/ 2771063 h 2825596"/>
                <a:gd name="connsiteX48" fmla="*/ 229859 w 3249530"/>
                <a:gd name="connsiteY48" fmla="*/ 2749005 h 2825596"/>
                <a:gd name="connsiteX49" fmla="*/ 203159 w 3249530"/>
                <a:gd name="connsiteY49" fmla="*/ 2724626 h 2825596"/>
                <a:gd name="connsiteX50" fmla="*/ 179940 w 3249530"/>
                <a:gd name="connsiteY50" fmla="*/ 2700249 h 2825596"/>
                <a:gd name="connsiteX51" fmla="*/ 160205 w 3249530"/>
                <a:gd name="connsiteY51" fmla="*/ 2672387 h 2825596"/>
                <a:gd name="connsiteX52" fmla="*/ 145114 w 3249530"/>
                <a:gd name="connsiteY52" fmla="*/ 2643364 h 2825596"/>
                <a:gd name="connsiteX53" fmla="*/ 134666 w 3249530"/>
                <a:gd name="connsiteY53" fmla="*/ 2608537 h 2825596"/>
                <a:gd name="connsiteX54" fmla="*/ 130022 w 3249530"/>
                <a:gd name="connsiteY54" fmla="*/ 2572550 h 2825596"/>
                <a:gd name="connsiteX55" fmla="*/ 128860 w 3249530"/>
                <a:gd name="connsiteY55" fmla="*/ 2535400 h 2825596"/>
                <a:gd name="connsiteX56" fmla="*/ 132343 w 3249530"/>
                <a:gd name="connsiteY56" fmla="*/ 2495930 h 2825596"/>
                <a:gd name="connsiteX57" fmla="*/ 136987 w 3249530"/>
                <a:gd name="connsiteY57" fmla="*/ 2456459 h 2825596"/>
                <a:gd name="connsiteX58" fmla="*/ 142791 w 3249530"/>
                <a:gd name="connsiteY58" fmla="*/ 2416989 h 2825596"/>
                <a:gd name="connsiteX59" fmla="*/ 147436 w 3249530"/>
                <a:gd name="connsiteY59" fmla="*/ 2377518 h 2825596"/>
                <a:gd name="connsiteX60" fmla="*/ 149757 w 3249530"/>
                <a:gd name="connsiteY60" fmla="*/ 2338047 h 2825596"/>
                <a:gd name="connsiteX61" fmla="*/ 149757 w 3249530"/>
                <a:gd name="connsiteY61" fmla="*/ 2299737 h 2825596"/>
                <a:gd name="connsiteX62" fmla="*/ 145114 w 3249530"/>
                <a:gd name="connsiteY62" fmla="*/ 2263752 h 2825596"/>
                <a:gd name="connsiteX63" fmla="*/ 135826 w 3249530"/>
                <a:gd name="connsiteY63" fmla="*/ 2227763 h 2825596"/>
                <a:gd name="connsiteX64" fmla="*/ 121895 w 3249530"/>
                <a:gd name="connsiteY64" fmla="*/ 2194096 h 2825596"/>
                <a:gd name="connsiteX65" fmla="*/ 104483 w 3249530"/>
                <a:gd name="connsiteY65" fmla="*/ 2159269 h 2825596"/>
                <a:gd name="connsiteX66" fmla="*/ 84745 w 3249530"/>
                <a:gd name="connsiteY66" fmla="*/ 2124445 h 2825596"/>
                <a:gd name="connsiteX67" fmla="*/ 63852 w 3249530"/>
                <a:gd name="connsiteY67" fmla="*/ 2089616 h 2825596"/>
                <a:gd name="connsiteX68" fmla="*/ 44116 w 3249530"/>
                <a:gd name="connsiteY68" fmla="*/ 2055949 h 2825596"/>
                <a:gd name="connsiteX69" fmla="*/ 26702 w 3249530"/>
                <a:gd name="connsiteY69" fmla="*/ 2019962 h 2825596"/>
                <a:gd name="connsiteX70" fmla="*/ 12771 w 3249530"/>
                <a:gd name="connsiteY70" fmla="*/ 1985135 h 2825596"/>
                <a:gd name="connsiteX71" fmla="*/ 3483 w 3249530"/>
                <a:gd name="connsiteY71" fmla="*/ 1949146 h 2825596"/>
                <a:gd name="connsiteX72" fmla="*/ 0 w 3249530"/>
                <a:gd name="connsiteY72" fmla="*/ 1911998 h 2825596"/>
                <a:gd name="connsiteX73" fmla="*/ 3483 w 3249530"/>
                <a:gd name="connsiteY73" fmla="*/ 1874850 h 2825596"/>
                <a:gd name="connsiteX74" fmla="*/ 12771 w 3249530"/>
                <a:gd name="connsiteY74" fmla="*/ 1838863 h 2825596"/>
                <a:gd name="connsiteX75" fmla="*/ 26702 w 3249530"/>
                <a:gd name="connsiteY75" fmla="*/ 1804034 h 2825596"/>
                <a:gd name="connsiteX76" fmla="*/ 44116 w 3249530"/>
                <a:gd name="connsiteY76" fmla="*/ 1768047 h 2825596"/>
                <a:gd name="connsiteX77" fmla="*/ 63852 w 3249530"/>
                <a:gd name="connsiteY77" fmla="*/ 1734381 h 2825596"/>
                <a:gd name="connsiteX78" fmla="*/ 84745 w 3249530"/>
                <a:gd name="connsiteY78" fmla="*/ 1699556 h 2825596"/>
                <a:gd name="connsiteX79" fmla="*/ 104483 w 3249530"/>
                <a:gd name="connsiteY79" fmla="*/ 1664727 h 2825596"/>
                <a:gd name="connsiteX80" fmla="*/ 121895 w 3249530"/>
                <a:gd name="connsiteY80" fmla="*/ 1629900 h 2825596"/>
                <a:gd name="connsiteX81" fmla="*/ 135826 w 3249530"/>
                <a:gd name="connsiteY81" fmla="*/ 1596234 h 2825596"/>
                <a:gd name="connsiteX82" fmla="*/ 145114 w 3249530"/>
                <a:gd name="connsiteY82" fmla="*/ 1560246 h 2825596"/>
                <a:gd name="connsiteX83" fmla="*/ 149757 w 3249530"/>
                <a:gd name="connsiteY83" fmla="*/ 1524259 h 2825596"/>
                <a:gd name="connsiteX84" fmla="*/ 149757 w 3249530"/>
                <a:gd name="connsiteY84" fmla="*/ 1485949 h 2825596"/>
                <a:gd name="connsiteX85" fmla="*/ 147436 w 3249530"/>
                <a:gd name="connsiteY85" fmla="*/ 1446478 h 2825596"/>
                <a:gd name="connsiteX86" fmla="*/ 142791 w 3249530"/>
                <a:gd name="connsiteY86" fmla="*/ 1407008 h 2825596"/>
                <a:gd name="connsiteX87" fmla="*/ 136987 w 3249530"/>
                <a:gd name="connsiteY87" fmla="*/ 1367537 h 2825596"/>
                <a:gd name="connsiteX88" fmla="*/ 132343 w 3249530"/>
                <a:gd name="connsiteY88" fmla="*/ 1328067 h 2825596"/>
                <a:gd name="connsiteX89" fmla="*/ 128860 w 3249530"/>
                <a:gd name="connsiteY89" fmla="*/ 1288596 h 2825596"/>
                <a:gd name="connsiteX90" fmla="*/ 130022 w 3249530"/>
                <a:gd name="connsiteY90" fmla="*/ 1251448 h 2825596"/>
                <a:gd name="connsiteX91" fmla="*/ 134666 w 3249530"/>
                <a:gd name="connsiteY91" fmla="*/ 1215461 h 2825596"/>
                <a:gd name="connsiteX92" fmla="*/ 145114 w 3249530"/>
                <a:gd name="connsiteY92" fmla="*/ 1180632 h 2825596"/>
                <a:gd name="connsiteX93" fmla="*/ 160205 w 3249530"/>
                <a:gd name="connsiteY93" fmla="*/ 1151611 h 2825596"/>
                <a:gd name="connsiteX94" fmla="*/ 179940 w 3249530"/>
                <a:gd name="connsiteY94" fmla="*/ 1123749 h 2825596"/>
                <a:gd name="connsiteX95" fmla="*/ 203159 w 3249530"/>
                <a:gd name="connsiteY95" fmla="*/ 1099370 h 2825596"/>
                <a:gd name="connsiteX96" fmla="*/ 229859 w 3249530"/>
                <a:gd name="connsiteY96" fmla="*/ 1074993 h 2825596"/>
                <a:gd name="connsiteX97" fmla="*/ 257721 w 3249530"/>
                <a:gd name="connsiteY97" fmla="*/ 1052933 h 2825596"/>
                <a:gd name="connsiteX98" fmla="*/ 286744 w 3249530"/>
                <a:gd name="connsiteY98" fmla="*/ 1030877 h 2825596"/>
                <a:gd name="connsiteX99" fmla="*/ 315765 w 3249530"/>
                <a:gd name="connsiteY99" fmla="*/ 1008821 h 2825596"/>
                <a:gd name="connsiteX100" fmla="*/ 344789 w 3249530"/>
                <a:gd name="connsiteY100" fmla="*/ 986763 h 2825596"/>
                <a:gd name="connsiteX101" fmla="*/ 371489 w 3249530"/>
                <a:gd name="connsiteY101" fmla="*/ 963546 h 2825596"/>
                <a:gd name="connsiteX102" fmla="*/ 394708 w 3249530"/>
                <a:gd name="connsiteY102" fmla="*/ 936846 h 2825596"/>
                <a:gd name="connsiteX103" fmla="*/ 415603 w 3249530"/>
                <a:gd name="connsiteY103" fmla="*/ 911305 h 2825596"/>
                <a:gd name="connsiteX104" fmla="*/ 431856 w 3249530"/>
                <a:gd name="connsiteY104" fmla="*/ 882284 h 2825596"/>
                <a:gd name="connsiteX105" fmla="*/ 445787 w 3249530"/>
                <a:gd name="connsiteY105" fmla="*/ 850938 h 2825596"/>
                <a:gd name="connsiteX106" fmla="*/ 457395 w 3249530"/>
                <a:gd name="connsiteY106" fmla="*/ 817272 h 2825596"/>
                <a:gd name="connsiteX107" fmla="*/ 467843 w 3249530"/>
                <a:gd name="connsiteY107" fmla="*/ 782445 h 2825596"/>
                <a:gd name="connsiteX108" fmla="*/ 477132 w 3249530"/>
                <a:gd name="connsiteY108" fmla="*/ 747618 h 2825596"/>
                <a:gd name="connsiteX109" fmla="*/ 486420 w 3249530"/>
                <a:gd name="connsiteY109" fmla="*/ 711631 h 2825596"/>
                <a:gd name="connsiteX110" fmla="*/ 496868 w 3249530"/>
                <a:gd name="connsiteY110" fmla="*/ 677965 h 2825596"/>
                <a:gd name="connsiteX111" fmla="*/ 508476 w 3249530"/>
                <a:gd name="connsiteY111" fmla="*/ 644298 h 2825596"/>
                <a:gd name="connsiteX112" fmla="*/ 522407 w 3249530"/>
                <a:gd name="connsiteY112" fmla="*/ 612955 h 2825596"/>
                <a:gd name="connsiteX113" fmla="*/ 539819 w 3249530"/>
                <a:gd name="connsiteY113" fmla="*/ 585092 h 2825596"/>
                <a:gd name="connsiteX114" fmla="*/ 560715 w 3249530"/>
                <a:gd name="connsiteY114" fmla="*/ 559553 h 2825596"/>
                <a:gd name="connsiteX115" fmla="*/ 586254 w 3249530"/>
                <a:gd name="connsiteY115" fmla="*/ 538657 h 2825596"/>
                <a:gd name="connsiteX116" fmla="*/ 614119 w 3249530"/>
                <a:gd name="connsiteY116" fmla="*/ 521245 h 2825596"/>
                <a:gd name="connsiteX117" fmla="*/ 645460 w 3249530"/>
                <a:gd name="connsiteY117" fmla="*/ 507312 h 2825596"/>
                <a:gd name="connsiteX118" fmla="*/ 679129 w 3249530"/>
                <a:gd name="connsiteY118" fmla="*/ 495703 h 2825596"/>
                <a:gd name="connsiteX119" fmla="*/ 712793 w 3249530"/>
                <a:gd name="connsiteY119" fmla="*/ 485255 h 2825596"/>
                <a:gd name="connsiteX120" fmla="*/ 748782 w 3249530"/>
                <a:gd name="connsiteY120" fmla="*/ 475968 h 2825596"/>
                <a:gd name="connsiteX121" fmla="*/ 783607 w 3249530"/>
                <a:gd name="connsiteY121" fmla="*/ 466681 h 2825596"/>
                <a:gd name="connsiteX122" fmla="*/ 818436 w 3249530"/>
                <a:gd name="connsiteY122" fmla="*/ 456233 h 2825596"/>
                <a:gd name="connsiteX123" fmla="*/ 852101 w 3249530"/>
                <a:gd name="connsiteY123" fmla="*/ 444624 h 2825596"/>
                <a:gd name="connsiteX124" fmla="*/ 883446 w 3249530"/>
                <a:gd name="connsiteY124" fmla="*/ 430693 h 2825596"/>
                <a:gd name="connsiteX125" fmla="*/ 912469 w 3249530"/>
                <a:gd name="connsiteY125" fmla="*/ 414441 h 2825596"/>
                <a:gd name="connsiteX126" fmla="*/ 938008 w 3249530"/>
                <a:gd name="connsiteY126" fmla="*/ 393546 h 2825596"/>
                <a:gd name="connsiteX127" fmla="*/ 964708 w 3249530"/>
                <a:gd name="connsiteY127" fmla="*/ 370325 h 2825596"/>
                <a:gd name="connsiteX128" fmla="*/ 987927 w 3249530"/>
                <a:gd name="connsiteY128" fmla="*/ 343625 h 2825596"/>
                <a:gd name="connsiteX129" fmla="*/ 1009985 w 3249530"/>
                <a:gd name="connsiteY129" fmla="*/ 315765 h 2825596"/>
                <a:gd name="connsiteX130" fmla="*/ 1032041 w 3249530"/>
                <a:gd name="connsiteY130" fmla="*/ 286742 h 2825596"/>
                <a:gd name="connsiteX131" fmla="*/ 1054097 w 3249530"/>
                <a:gd name="connsiteY131" fmla="*/ 257719 h 2825596"/>
                <a:gd name="connsiteX132" fmla="*/ 1076156 w 3249530"/>
                <a:gd name="connsiteY132" fmla="*/ 229857 h 2825596"/>
                <a:gd name="connsiteX133" fmla="*/ 1100534 w 3249530"/>
                <a:gd name="connsiteY133" fmla="*/ 203157 h 2825596"/>
                <a:gd name="connsiteX134" fmla="*/ 1124914 w 3249530"/>
                <a:gd name="connsiteY134" fmla="*/ 179941 h 2825596"/>
                <a:gd name="connsiteX135" fmla="*/ 1152776 w 3249530"/>
                <a:gd name="connsiteY135" fmla="*/ 160203 h 2825596"/>
                <a:gd name="connsiteX136" fmla="*/ 1181798 w 3249530"/>
                <a:gd name="connsiteY136" fmla="*/ 145112 h 2825596"/>
                <a:gd name="connsiteX137" fmla="*/ 1216625 w 3249530"/>
                <a:gd name="connsiteY137" fmla="*/ 134664 h 2825596"/>
                <a:gd name="connsiteX138" fmla="*/ 1252613 w 3249530"/>
                <a:gd name="connsiteY138" fmla="*/ 130020 h 2825596"/>
                <a:gd name="connsiteX139" fmla="*/ 1289760 w 3249530"/>
                <a:gd name="connsiteY139" fmla="*/ 128860 h 2825596"/>
                <a:gd name="connsiteX140" fmla="*/ 1329231 w 3249530"/>
                <a:gd name="connsiteY140" fmla="*/ 132343 h 2825596"/>
                <a:gd name="connsiteX141" fmla="*/ 1368702 w 3249530"/>
                <a:gd name="connsiteY141" fmla="*/ 136987 h 2825596"/>
                <a:gd name="connsiteX142" fmla="*/ 1408174 w 3249530"/>
                <a:gd name="connsiteY142" fmla="*/ 142791 h 2825596"/>
                <a:gd name="connsiteX143" fmla="*/ 1447643 w 3249530"/>
                <a:gd name="connsiteY143" fmla="*/ 147435 h 2825596"/>
                <a:gd name="connsiteX144" fmla="*/ 1487113 w 3249530"/>
                <a:gd name="connsiteY144" fmla="*/ 149755 h 2825596"/>
                <a:gd name="connsiteX145" fmla="*/ 1525423 w 3249530"/>
                <a:gd name="connsiteY145" fmla="*/ 149755 h 2825596"/>
                <a:gd name="connsiteX146" fmla="*/ 1561413 w 3249530"/>
                <a:gd name="connsiteY146" fmla="*/ 145112 h 2825596"/>
                <a:gd name="connsiteX147" fmla="*/ 1597402 w 3249530"/>
                <a:gd name="connsiteY147" fmla="*/ 135824 h 2825596"/>
                <a:gd name="connsiteX148" fmla="*/ 1632227 w 3249530"/>
                <a:gd name="connsiteY148" fmla="*/ 121895 h 2825596"/>
                <a:gd name="connsiteX149" fmla="*/ 1667054 w 3249530"/>
                <a:gd name="connsiteY149" fmla="*/ 103320 h 2825596"/>
                <a:gd name="connsiteX150" fmla="*/ 1701880 w 3249530"/>
                <a:gd name="connsiteY150" fmla="*/ 84745 h 2825596"/>
                <a:gd name="connsiteX151" fmla="*/ 1736707 w 3249530"/>
                <a:gd name="connsiteY151" fmla="*/ 63850 h 2825596"/>
                <a:gd name="connsiteX152" fmla="*/ 1770374 w 3249530"/>
                <a:gd name="connsiteY152" fmla="*/ 44114 h 2825596"/>
                <a:gd name="connsiteX153" fmla="*/ 1806363 w 3249530"/>
                <a:gd name="connsiteY153" fmla="*/ 26700 h 2825596"/>
                <a:gd name="connsiteX154" fmla="*/ 1841188 w 3249530"/>
                <a:gd name="connsiteY154" fmla="*/ 12769 h 2825596"/>
                <a:gd name="connsiteX155" fmla="*/ 1877177 w 3249530"/>
                <a:gd name="connsiteY155" fmla="*/ 3481 h 2825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3249530" h="2825596">
                  <a:moveTo>
                    <a:pt x="1914327" y="0"/>
                  </a:moveTo>
                  <a:lnTo>
                    <a:pt x="1951475" y="3481"/>
                  </a:lnTo>
                  <a:lnTo>
                    <a:pt x="1987462" y="12769"/>
                  </a:lnTo>
                  <a:lnTo>
                    <a:pt x="2022289" y="26700"/>
                  </a:lnTo>
                  <a:lnTo>
                    <a:pt x="2058276" y="44114"/>
                  </a:lnTo>
                  <a:lnTo>
                    <a:pt x="2091943" y="63850"/>
                  </a:lnTo>
                  <a:lnTo>
                    <a:pt x="2126772" y="84745"/>
                  </a:lnTo>
                  <a:lnTo>
                    <a:pt x="2161598" y="103320"/>
                  </a:lnTo>
                  <a:lnTo>
                    <a:pt x="2196423" y="121895"/>
                  </a:lnTo>
                  <a:lnTo>
                    <a:pt x="2230090" y="135824"/>
                  </a:lnTo>
                  <a:lnTo>
                    <a:pt x="2267239" y="145112"/>
                  </a:lnTo>
                  <a:lnTo>
                    <a:pt x="2303227" y="149755"/>
                  </a:lnTo>
                  <a:lnTo>
                    <a:pt x="2341537" y="149755"/>
                  </a:lnTo>
                  <a:lnTo>
                    <a:pt x="2381007" y="147435"/>
                  </a:lnTo>
                  <a:lnTo>
                    <a:pt x="2420478" y="142791"/>
                  </a:lnTo>
                  <a:lnTo>
                    <a:pt x="2459948" y="136987"/>
                  </a:lnTo>
                  <a:lnTo>
                    <a:pt x="2499419" y="132343"/>
                  </a:lnTo>
                  <a:lnTo>
                    <a:pt x="2538890" y="128860"/>
                  </a:lnTo>
                  <a:lnTo>
                    <a:pt x="2576038" y="130020"/>
                  </a:lnTo>
                  <a:lnTo>
                    <a:pt x="2612027" y="134664"/>
                  </a:lnTo>
                  <a:lnTo>
                    <a:pt x="2646854" y="145112"/>
                  </a:lnTo>
                  <a:lnTo>
                    <a:pt x="2675876" y="160203"/>
                  </a:lnTo>
                  <a:lnTo>
                    <a:pt x="2703736" y="179941"/>
                  </a:lnTo>
                  <a:lnTo>
                    <a:pt x="2728116" y="203157"/>
                  </a:lnTo>
                  <a:lnTo>
                    <a:pt x="2752496" y="229857"/>
                  </a:lnTo>
                  <a:lnTo>
                    <a:pt x="2774553" y="257719"/>
                  </a:lnTo>
                  <a:lnTo>
                    <a:pt x="2796609" y="286742"/>
                  </a:lnTo>
                  <a:lnTo>
                    <a:pt x="2818667" y="315765"/>
                  </a:lnTo>
                  <a:lnTo>
                    <a:pt x="2840723" y="343625"/>
                  </a:lnTo>
                  <a:lnTo>
                    <a:pt x="2863942" y="370325"/>
                  </a:lnTo>
                  <a:lnTo>
                    <a:pt x="2890644" y="393546"/>
                  </a:lnTo>
                  <a:lnTo>
                    <a:pt x="2916183" y="414441"/>
                  </a:lnTo>
                  <a:lnTo>
                    <a:pt x="2945206" y="430693"/>
                  </a:lnTo>
                  <a:lnTo>
                    <a:pt x="2976549" y="444624"/>
                  </a:lnTo>
                  <a:lnTo>
                    <a:pt x="3010216" y="456233"/>
                  </a:lnTo>
                  <a:lnTo>
                    <a:pt x="3045040" y="466681"/>
                  </a:lnTo>
                  <a:lnTo>
                    <a:pt x="3079870" y="475968"/>
                  </a:lnTo>
                  <a:lnTo>
                    <a:pt x="3115857" y="485255"/>
                  </a:lnTo>
                  <a:lnTo>
                    <a:pt x="3149523" y="495703"/>
                  </a:lnTo>
                  <a:lnTo>
                    <a:pt x="3183190" y="507312"/>
                  </a:lnTo>
                  <a:lnTo>
                    <a:pt x="3214533" y="521245"/>
                  </a:lnTo>
                  <a:lnTo>
                    <a:pt x="3242396" y="538657"/>
                  </a:lnTo>
                  <a:lnTo>
                    <a:pt x="3249530" y="544494"/>
                  </a:lnTo>
                  <a:lnTo>
                    <a:pt x="3249530" y="2825596"/>
                  </a:lnTo>
                  <a:lnTo>
                    <a:pt x="329475" y="2825596"/>
                  </a:lnTo>
                  <a:lnTo>
                    <a:pt x="315765" y="2815178"/>
                  </a:lnTo>
                  <a:lnTo>
                    <a:pt x="286744" y="2793119"/>
                  </a:lnTo>
                  <a:lnTo>
                    <a:pt x="257721" y="2771063"/>
                  </a:lnTo>
                  <a:lnTo>
                    <a:pt x="229859" y="2749005"/>
                  </a:lnTo>
                  <a:lnTo>
                    <a:pt x="203159" y="2724626"/>
                  </a:lnTo>
                  <a:lnTo>
                    <a:pt x="179940" y="2700249"/>
                  </a:lnTo>
                  <a:lnTo>
                    <a:pt x="160205" y="2672387"/>
                  </a:lnTo>
                  <a:lnTo>
                    <a:pt x="145114" y="2643364"/>
                  </a:lnTo>
                  <a:lnTo>
                    <a:pt x="134666" y="2608537"/>
                  </a:lnTo>
                  <a:lnTo>
                    <a:pt x="130022" y="2572550"/>
                  </a:lnTo>
                  <a:lnTo>
                    <a:pt x="128860" y="2535400"/>
                  </a:lnTo>
                  <a:lnTo>
                    <a:pt x="132343" y="2495930"/>
                  </a:lnTo>
                  <a:lnTo>
                    <a:pt x="136987" y="2456459"/>
                  </a:lnTo>
                  <a:lnTo>
                    <a:pt x="142791" y="2416989"/>
                  </a:lnTo>
                  <a:lnTo>
                    <a:pt x="147436" y="2377518"/>
                  </a:lnTo>
                  <a:lnTo>
                    <a:pt x="149757" y="2338047"/>
                  </a:lnTo>
                  <a:lnTo>
                    <a:pt x="149757" y="2299737"/>
                  </a:lnTo>
                  <a:lnTo>
                    <a:pt x="145114" y="2263752"/>
                  </a:lnTo>
                  <a:lnTo>
                    <a:pt x="135826" y="2227763"/>
                  </a:lnTo>
                  <a:lnTo>
                    <a:pt x="121895" y="2194096"/>
                  </a:lnTo>
                  <a:lnTo>
                    <a:pt x="104483" y="2159269"/>
                  </a:lnTo>
                  <a:lnTo>
                    <a:pt x="84745" y="2124445"/>
                  </a:lnTo>
                  <a:lnTo>
                    <a:pt x="63852" y="2089616"/>
                  </a:lnTo>
                  <a:lnTo>
                    <a:pt x="44116" y="2055949"/>
                  </a:lnTo>
                  <a:lnTo>
                    <a:pt x="26702" y="2019962"/>
                  </a:lnTo>
                  <a:lnTo>
                    <a:pt x="12771" y="1985135"/>
                  </a:lnTo>
                  <a:lnTo>
                    <a:pt x="3483" y="1949146"/>
                  </a:lnTo>
                  <a:lnTo>
                    <a:pt x="0" y="1911998"/>
                  </a:lnTo>
                  <a:lnTo>
                    <a:pt x="3483" y="1874850"/>
                  </a:lnTo>
                  <a:lnTo>
                    <a:pt x="12771" y="1838863"/>
                  </a:lnTo>
                  <a:lnTo>
                    <a:pt x="26702" y="1804034"/>
                  </a:lnTo>
                  <a:lnTo>
                    <a:pt x="44116" y="1768047"/>
                  </a:lnTo>
                  <a:lnTo>
                    <a:pt x="63852" y="1734381"/>
                  </a:lnTo>
                  <a:lnTo>
                    <a:pt x="84745" y="1699556"/>
                  </a:lnTo>
                  <a:lnTo>
                    <a:pt x="104483" y="1664727"/>
                  </a:lnTo>
                  <a:lnTo>
                    <a:pt x="121895" y="1629900"/>
                  </a:lnTo>
                  <a:lnTo>
                    <a:pt x="135826" y="1596234"/>
                  </a:lnTo>
                  <a:lnTo>
                    <a:pt x="145114" y="1560246"/>
                  </a:lnTo>
                  <a:lnTo>
                    <a:pt x="149757" y="1524259"/>
                  </a:lnTo>
                  <a:lnTo>
                    <a:pt x="149757" y="1485949"/>
                  </a:lnTo>
                  <a:lnTo>
                    <a:pt x="147436" y="1446478"/>
                  </a:lnTo>
                  <a:lnTo>
                    <a:pt x="142791" y="1407008"/>
                  </a:lnTo>
                  <a:lnTo>
                    <a:pt x="136987" y="1367537"/>
                  </a:lnTo>
                  <a:lnTo>
                    <a:pt x="132343" y="1328067"/>
                  </a:lnTo>
                  <a:lnTo>
                    <a:pt x="128860" y="1288596"/>
                  </a:lnTo>
                  <a:lnTo>
                    <a:pt x="130022" y="1251448"/>
                  </a:lnTo>
                  <a:lnTo>
                    <a:pt x="134666" y="1215461"/>
                  </a:lnTo>
                  <a:lnTo>
                    <a:pt x="145114" y="1180632"/>
                  </a:lnTo>
                  <a:lnTo>
                    <a:pt x="160205" y="1151611"/>
                  </a:lnTo>
                  <a:lnTo>
                    <a:pt x="179940" y="1123749"/>
                  </a:lnTo>
                  <a:lnTo>
                    <a:pt x="203159" y="1099370"/>
                  </a:lnTo>
                  <a:lnTo>
                    <a:pt x="229859" y="1074993"/>
                  </a:lnTo>
                  <a:lnTo>
                    <a:pt x="257721" y="1052933"/>
                  </a:lnTo>
                  <a:lnTo>
                    <a:pt x="286744" y="1030877"/>
                  </a:lnTo>
                  <a:lnTo>
                    <a:pt x="315765" y="1008821"/>
                  </a:lnTo>
                  <a:lnTo>
                    <a:pt x="344789" y="986763"/>
                  </a:lnTo>
                  <a:lnTo>
                    <a:pt x="371489" y="963546"/>
                  </a:lnTo>
                  <a:lnTo>
                    <a:pt x="394708" y="936846"/>
                  </a:lnTo>
                  <a:lnTo>
                    <a:pt x="415603" y="911305"/>
                  </a:lnTo>
                  <a:lnTo>
                    <a:pt x="431856" y="882284"/>
                  </a:lnTo>
                  <a:lnTo>
                    <a:pt x="445787" y="850938"/>
                  </a:lnTo>
                  <a:lnTo>
                    <a:pt x="457395" y="817272"/>
                  </a:lnTo>
                  <a:lnTo>
                    <a:pt x="467843" y="782445"/>
                  </a:lnTo>
                  <a:lnTo>
                    <a:pt x="477132" y="747618"/>
                  </a:lnTo>
                  <a:lnTo>
                    <a:pt x="486420" y="711631"/>
                  </a:lnTo>
                  <a:lnTo>
                    <a:pt x="496868" y="677965"/>
                  </a:lnTo>
                  <a:lnTo>
                    <a:pt x="508476" y="644298"/>
                  </a:lnTo>
                  <a:lnTo>
                    <a:pt x="522407" y="612955"/>
                  </a:lnTo>
                  <a:lnTo>
                    <a:pt x="539819" y="585092"/>
                  </a:lnTo>
                  <a:lnTo>
                    <a:pt x="560715" y="559553"/>
                  </a:lnTo>
                  <a:lnTo>
                    <a:pt x="586254" y="538657"/>
                  </a:lnTo>
                  <a:lnTo>
                    <a:pt x="614119" y="521245"/>
                  </a:lnTo>
                  <a:lnTo>
                    <a:pt x="645460" y="507312"/>
                  </a:lnTo>
                  <a:lnTo>
                    <a:pt x="679129" y="495703"/>
                  </a:lnTo>
                  <a:lnTo>
                    <a:pt x="712793" y="485255"/>
                  </a:lnTo>
                  <a:lnTo>
                    <a:pt x="748782" y="475968"/>
                  </a:lnTo>
                  <a:lnTo>
                    <a:pt x="783607" y="466681"/>
                  </a:lnTo>
                  <a:lnTo>
                    <a:pt x="818436" y="456233"/>
                  </a:lnTo>
                  <a:lnTo>
                    <a:pt x="852101" y="444624"/>
                  </a:lnTo>
                  <a:lnTo>
                    <a:pt x="883446" y="430693"/>
                  </a:lnTo>
                  <a:lnTo>
                    <a:pt x="912469" y="414441"/>
                  </a:lnTo>
                  <a:lnTo>
                    <a:pt x="938008" y="393546"/>
                  </a:lnTo>
                  <a:lnTo>
                    <a:pt x="964708" y="370325"/>
                  </a:lnTo>
                  <a:lnTo>
                    <a:pt x="987927" y="343625"/>
                  </a:lnTo>
                  <a:lnTo>
                    <a:pt x="1009985" y="315765"/>
                  </a:lnTo>
                  <a:lnTo>
                    <a:pt x="1032041" y="286742"/>
                  </a:lnTo>
                  <a:lnTo>
                    <a:pt x="1054097" y="257719"/>
                  </a:lnTo>
                  <a:lnTo>
                    <a:pt x="1076156" y="229857"/>
                  </a:lnTo>
                  <a:lnTo>
                    <a:pt x="1100534" y="203157"/>
                  </a:lnTo>
                  <a:lnTo>
                    <a:pt x="1124914" y="179941"/>
                  </a:lnTo>
                  <a:lnTo>
                    <a:pt x="1152776" y="160203"/>
                  </a:lnTo>
                  <a:lnTo>
                    <a:pt x="1181798" y="145112"/>
                  </a:lnTo>
                  <a:lnTo>
                    <a:pt x="1216625" y="134664"/>
                  </a:lnTo>
                  <a:lnTo>
                    <a:pt x="1252613" y="130020"/>
                  </a:lnTo>
                  <a:lnTo>
                    <a:pt x="1289760" y="128860"/>
                  </a:lnTo>
                  <a:lnTo>
                    <a:pt x="1329231" y="132343"/>
                  </a:lnTo>
                  <a:lnTo>
                    <a:pt x="1368702" y="136987"/>
                  </a:lnTo>
                  <a:lnTo>
                    <a:pt x="1408174" y="142791"/>
                  </a:lnTo>
                  <a:lnTo>
                    <a:pt x="1447643" y="147435"/>
                  </a:lnTo>
                  <a:lnTo>
                    <a:pt x="1487113" y="149755"/>
                  </a:lnTo>
                  <a:lnTo>
                    <a:pt x="1525423" y="149755"/>
                  </a:lnTo>
                  <a:lnTo>
                    <a:pt x="1561413" y="145112"/>
                  </a:lnTo>
                  <a:lnTo>
                    <a:pt x="1597402" y="135824"/>
                  </a:lnTo>
                  <a:lnTo>
                    <a:pt x="1632227" y="121895"/>
                  </a:lnTo>
                  <a:lnTo>
                    <a:pt x="1667054" y="103320"/>
                  </a:lnTo>
                  <a:lnTo>
                    <a:pt x="1701880" y="84745"/>
                  </a:lnTo>
                  <a:lnTo>
                    <a:pt x="1736707" y="63850"/>
                  </a:lnTo>
                  <a:lnTo>
                    <a:pt x="1770374" y="44114"/>
                  </a:lnTo>
                  <a:lnTo>
                    <a:pt x="1806363" y="26700"/>
                  </a:lnTo>
                  <a:lnTo>
                    <a:pt x="1841188" y="12769"/>
                  </a:lnTo>
                  <a:lnTo>
                    <a:pt x="1877177" y="3481"/>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0" name="Freeform: Shape 119">
              <a:extLst>
                <a:ext uri="{FF2B5EF4-FFF2-40B4-BE49-F238E27FC236}">
                  <a16:creationId xmlns:a16="http://schemas.microsoft.com/office/drawing/2014/main" id="{7C7B8ADA-3446-4FE3-A285-3E0D71D125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43264" y="3933316"/>
              <a:ext cx="3348736" cy="2924683"/>
            </a:xfrm>
            <a:custGeom>
              <a:avLst/>
              <a:gdLst>
                <a:gd name="connsiteX0" fmla="*/ 2013532 w 3348736"/>
                <a:gd name="connsiteY0" fmla="*/ 0 h 2924683"/>
                <a:gd name="connsiteX1" fmla="*/ 2052605 w 3348736"/>
                <a:gd name="connsiteY1" fmla="*/ 3662 h 2924683"/>
                <a:gd name="connsiteX2" fmla="*/ 2090458 w 3348736"/>
                <a:gd name="connsiteY2" fmla="*/ 13432 h 2924683"/>
                <a:gd name="connsiteX3" fmla="*/ 2127091 w 3348736"/>
                <a:gd name="connsiteY3" fmla="*/ 28084 h 2924683"/>
                <a:gd name="connsiteX4" fmla="*/ 2164942 w 3348736"/>
                <a:gd name="connsiteY4" fmla="*/ 46400 h 2924683"/>
                <a:gd name="connsiteX5" fmla="*/ 2200354 w 3348736"/>
                <a:gd name="connsiteY5" fmla="*/ 67158 h 2924683"/>
                <a:gd name="connsiteX6" fmla="*/ 2236987 w 3348736"/>
                <a:gd name="connsiteY6" fmla="*/ 89137 h 2924683"/>
                <a:gd name="connsiteX7" fmla="*/ 2273618 w 3348736"/>
                <a:gd name="connsiteY7" fmla="*/ 108674 h 2924683"/>
                <a:gd name="connsiteX8" fmla="*/ 2310249 w 3348736"/>
                <a:gd name="connsiteY8" fmla="*/ 128211 h 2924683"/>
                <a:gd name="connsiteX9" fmla="*/ 2345660 w 3348736"/>
                <a:gd name="connsiteY9" fmla="*/ 142864 h 2924683"/>
                <a:gd name="connsiteX10" fmla="*/ 2384735 w 3348736"/>
                <a:gd name="connsiteY10" fmla="*/ 152632 h 2924683"/>
                <a:gd name="connsiteX11" fmla="*/ 2422587 w 3348736"/>
                <a:gd name="connsiteY11" fmla="*/ 157517 h 2924683"/>
                <a:gd name="connsiteX12" fmla="*/ 2462882 w 3348736"/>
                <a:gd name="connsiteY12" fmla="*/ 157517 h 2924683"/>
                <a:gd name="connsiteX13" fmla="*/ 2504398 w 3348736"/>
                <a:gd name="connsiteY13" fmla="*/ 155076 h 2924683"/>
                <a:gd name="connsiteX14" fmla="*/ 2545914 w 3348736"/>
                <a:gd name="connsiteY14" fmla="*/ 150191 h 2924683"/>
                <a:gd name="connsiteX15" fmla="*/ 2587431 w 3348736"/>
                <a:gd name="connsiteY15" fmla="*/ 144086 h 2924683"/>
                <a:gd name="connsiteX16" fmla="*/ 2628946 w 3348736"/>
                <a:gd name="connsiteY16" fmla="*/ 139201 h 2924683"/>
                <a:gd name="connsiteX17" fmla="*/ 2670463 w 3348736"/>
                <a:gd name="connsiteY17" fmla="*/ 135537 h 2924683"/>
                <a:gd name="connsiteX18" fmla="*/ 2709536 w 3348736"/>
                <a:gd name="connsiteY18" fmla="*/ 136759 h 2924683"/>
                <a:gd name="connsiteX19" fmla="*/ 2747389 w 3348736"/>
                <a:gd name="connsiteY19" fmla="*/ 141643 h 2924683"/>
                <a:gd name="connsiteX20" fmla="*/ 2784022 w 3348736"/>
                <a:gd name="connsiteY20" fmla="*/ 152632 h 2924683"/>
                <a:gd name="connsiteX21" fmla="*/ 2814549 w 3348736"/>
                <a:gd name="connsiteY21" fmla="*/ 168506 h 2924683"/>
                <a:gd name="connsiteX22" fmla="*/ 2843853 w 3348736"/>
                <a:gd name="connsiteY22" fmla="*/ 189265 h 2924683"/>
                <a:gd name="connsiteX23" fmla="*/ 2869496 w 3348736"/>
                <a:gd name="connsiteY23" fmla="*/ 213685 h 2924683"/>
                <a:gd name="connsiteX24" fmla="*/ 2895138 w 3348736"/>
                <a:gd name="connsiteY24" fmla="*/ 241769 h 2924683"/>
                <a:gd name="connsiteX25" fmla="*/ 2918338 w 3348736"/>
                <a:gd name="connsiteY25" fmla="*/ 271075 h 2924683"/>
                <a:gd name="connsiteX26" fmla="*/ 2941538 w 3348736"/>
                <a:gd name="connsiteY26" fmla="*/ 301602 h 2924683"/>
                <a:gd name="connsiteX27" fmla="*/ 2964739 w 3348736"/>
                <a:gd name="connsiteY27" fmla="*/ 332128 h 2924683"/>
                <a:gd name="connsiteX28" fmla="*/ 2987939 w 3348736"/>
                <a:gd name="connsiteY28" fmla="*/ 361433 h 2924683"/>
                <a:gd name="connsiteX29" fmla="*/ 3012361 w 3348736"/>
                <a:gd name="connsiteY29" fmla="*/ 389517 h 2924683"/>
                <a:gd name="connsiteX30" fmla="*/ 3040445 w 3348736"/>
                <a:gd name="connsiteY30" fmla="*/ 413940 h 2924683"/>
                <a:gd name="connsiteX31" fmla="*/ 3067309 w 3348736"/>
                <a:gd name="connsiteY31" fmla="*/ 435919 h 2924683"/>
                <a:gd name="connsiteX32" fmla="*/ 3097835 w 3348736"/>
                <a:gd name="connsiteY32" fmla="*/ 453013 h 2924683"/>
                <a:gd name="connsiteX33" fmla="*/ 3130804 w 3348736"/>
                <a:gd name="connsiteY33" fmla="*/ 467665 h 2924683"/>
                <a:gd name="connsiteX34" fmla="*/ 3166214 w 3348736"/>
                <a:gd name="connsiteY34" fmla="*/ 479876 h 2924683"/>
                <a:gd name="connsiteX35" fmla="*/ 3202845 w 3348736"/>
                <a:gd name="connsiteY35" fmla="*/ 490865 h 2924683"/>
                <a:gd name="connsiteX36" fmla="*/ 3239478 w 3348736"/>
                <a:gd name="connsiteY36" fmla="*/ 500634 h 2924683"/>
                <a:gd name="connsiteX37" fmla="*/ 3277331 w 3348736"/>
                <a:gd name="connsiteY37" fmla="*/ 510403 h 2924683"/>
                <a:gd name="connsiteX38" fmla="*/ 3312741 w 3348736"/>
                <a:gd name="connsiteY38" fmla="*/ 521393 h 2924683"/>
                <a:gd name="connsiteX39" fmla="*/ 3348152 w 3348736"/>
                <a:gd name="connsiteY39" fmla="*/ 533603 h 2924683"/>
                <a:gd name="connsiteX40" fmla="*/ 3348736 w 3348736"/>
                <a:gd name="connsiteY40" fmla="*/ 533862 h 2924683"/>
                <a:gd name="connsiteX41" fmla="*/ 3348736 w 3348736"/>
                <a:gd name="connsiteY41" fmla="*/ 2924683 h 2924683"/>
                <a:gd name="connsiteX42" fmla="*/ 284253 w 3348736"/>
                <a:gd name="connsiteY42" fmla="*/ 2924683 h 2924683"/>
                <a:gd name="connsiteX43" fmla="*/ 271076 w 3348736"/>
                <a:gd name="connsiteY43" fmla="*/ 2914669 h 2924683"/>
                <a:gd name="connsiteX44" fmla="*/ 241770 w 3348736"/>
                <a:gd name="connsiteY44" fmla="*/ 2891468 h 2924683"/>
                <a:gd name="connsiteX45" fmla="*/ 213686 w 3348736"/>
                <a:gd name="connsiteY45" fmla="*/ 2865827 h 2924683"/>
                <a:gd name="connsiteX46" fmla="*/ 189265 w 3348736"/>
                <a:gd name="connsiteY46" fmla="*/ 2840185 h 2924683"/>
                <a:gd name="connsiteX47" fmla="*/ 168508 w 3348736"/>
                <a:gd name="connsiteY47" fmla="*/ 2810878 h 2924683"/>
                <a:gd name="connsiteX48" fmla="*/ 152634 w 3348736"/>
                <a:gd name="connsiteY48" fmla="*/ 2780353 h 2924683"/>
                <a:gd name="connsiteX49" fmla="*/ 141644 w 3348736"/>
                <a:gd name="connsiteY49" fmla="*/ 2743722 h 2924683"/>
                <a:gd name="connsiteX50" fmla="*/ 136760 w 3348736"/>
                <a:gd name="connsiteY50" fmla="*/ 2705868 h 2924683"/>
                <a:gd name="connsiteX51" fmla="*/ 135538 w 3348736"/>
                <a:gd name="connsiteY51" fmla="*/ 2666793 h 2924683"/>
                <a:gd name="connsiteX52" fmla="*/ 139201 w 3348736"/>
                <a:gd name="connsiteY52" fmla="*/ 2625277 h 2924683"/>
                <a:gd name="connsiteX53" fmla="*/ 144086 w 3348736"/>
                <a:gd name="connsiteY53" fmla="*/ 2583762 h 2924683"/>
                <a:gd name="connsiteX54" fmla="*/ 150191 w 3348736"/>
                <a:gd name="connsiteY54" fmla="*/ 2542245 h 2924683"/>
                <a:gd name="connsiteX55" fmla="*/ 155076 w 3348736"/>
                <a:gd name="connsiteY55" fmla="*/ 2500730 h 2924683"/>
                <a:gd name="connsiteX56" fmla="*/ 157518 w 3348736"/>
                <a:gd name="connsiteY56" fmla="*/ 2459214 h 2924683"/>
                <a:gd name="connsiteX57" fmla="*/ 157518 w 3348736"/>
                <a:gd name="connsiteY57" fmla="*/ 2418918 h 2924683"/>
                <a:gd name="connsiteX58" fmla="*/ 152634 w 3348736"/>
                <a:gd name="connsiteY58" fmla="*/ 2381067 h 2924683"/>
                <a:gd name="connsiteX59" fmla="*/ 142865 w 3348736"/>
                <a:gd name="connsiteY59" fmla="*/ 2343213 h 2924683"/>
                <a:gd name="connsiteX60" fmla="*/ 128212 w 3348736"/>
                <a:gd name="connsiteY60" fmla="*/ 2307801 h 2924683"/>
                <a:gd name="connsiteX61" fmla="*/ 109897 w 3348736"/>
                <a:gd name="connsiteY61" fmla="*/ 2271170 h 2924683"/>
                <a:gd name="connsiteX62" fmla="*/ 89137 w 3348736"/>
                <a:gd name="connsiteY62" fmla="*/ 2234540 h 2924683"/>
                <a:gd name="connsiteX63" fmla="*/ 67160 w 3348736"/>
                <a:gd name="connsiteY63" fmla="*/ 2197907 h 2924683"/>
                <a:gd name="connsiteX64" fmla="*/ 46401 w 3348736"/>
                <a:gd name="connsiteY64" fmla="*/ 2162495 h 2924683"/>
                <a:gd name="connsiteX65" fmla="*/ 28084 w 3348736"/>
                <a:gd name="connsiteY65" fmla="*/ 2124644 h 2924683"/>
                <a:gd name="connsiteX66" fmla="*/ 13433 w 3348736"/>
                <a:gd name="connsiteY66" fmla="*/ 2088011 h 2924683"/>
                <a:gd name="connsiteX67" fmla="*/ 3664 w 3348736"/>
                <a:gd name="connsiteY67" fmla="*/ 2050158 h 2924683"/>
                <a:gd name="connsiteX68" fmla="*/ 0 w 3348736"/>
                <a:gd name="connsiteY68" fmla="*/ 2011084 h 2924683"/>
                <a:gd name="connsiteX69" fmla="*/ 3664 w 3348736"/>
                <a:gd name="connsiteY69" fmla="*/ 1972011 h 2924683"/>
                <a:gd name="connsiteX70" fmla="*/ 13433 w 3348736"/>
                <a:gd name="connsiteY70" fmla="*/ 1934159 h 2924683"/>
                <a:gd name="connsiteX71" fmla="*/ 28084 w 3348736"/>
                <a:gd name="connsiteY71" fmla="*/ 1897526 h 2924683"/>
                <a:gd name="connsiteX72" fmla="*/ 46401 w 3348736"/>
                <a:gd name="connsiteY72" fmla="*/ 1859674 h 2924683"/>
                <a:gd name="connsiteX73" fmla="*/ 67160 w 3348736"/>
                <a:gd name="connsiteY73" fmla="*/ 1824262 h 2924683"/>
                <a:gd name="connsiteX74" fmla="*/ 89137 w 3348736"/>
                <a:gd name="connsiteY74" fmla="*/ 1787632 h 2924683"/>
                <a:gd name="connsiteX75" fmla="*/ 109897 w 3348736"/>
                <a:gd name="connsiteY75" fmla="*/ 1750999 h 2924683"/>
                <a:gd name="connsiteX76" fmla="*/ 128212 w 3348736"/>
                <a:gd name="connsiteY76" fmla="*/ 1714368 h 2924683"/>
                <a:gd name="connsiteX77" fmla="*/ 142865 w 3348736"/>
                <a:gd name="connsiteY77" fmla="*/ 1678956 h 2924683"/>
                <a:gd name="connsiteX78" fmla="*/ 152634 w 3348736"/>
                <a:gd name="connsiteY78" fmla="*/ 1641103 h 2924683"/>
                <a:gd name="connsiteX79" fmla="*/ 157518 w 3348736"/>
                <a:gd name="connsiteY79" fmla="*/ 1603251 h 2924683"/>
                <a:gd name="connsiteX80" fmla="*/ 157518 w 3348736"/>
                <a:gd name="connsiteY80" fmla="*/ 1562957 h 2924683"/>
                <a:gd name="connsiteX81" fmla="*/ 155076 w 3348736"/>
                <a:gd name="connsiteY81" fmla="*/ 1521440 h 2924683"/>
                <a:gd name="connsiteX82" fmla="*/ 150191 w 3348736"/>
                <a:gd name="connsiteY82" fmla="*/ 1479924 h 2924683"/>
                <a:gd name="connsiteX83" fmla="*/ 144086 w 3348736"/>
                <a:gd name="connsiteY83" fmla="*/ 1438407 h 2924683"/>
                <a:gd name="connsiteX84" fmla="*/ 139201 w 3348736"/>
                <a:gd name="connsiteY84" fmla="*/ 1396892 h 2924683"/>
                <a:gd name="connsiteX85" fmla="*/ 135538 w 3348736"/>
                <a:gd name="connsiteY85" fmla="*/ 1355376 h 2924683"/>
                <a:gd name="connsiteX86" fmla="*/ 136760 w 3348736"/>
                <a:gd name="connsiteY86" fmla="*/ 1316302 h 2924683"/>
                <a:gd name="connsiteX87" fmla="*/ 141644 w 3348736"/>
                <a:gd name="connsiteY87" fmla="*/ 1278450 h 2924683"/>
                <a:gd name="connsiteX88" fmla="*/ 152634 w 3348736"/>
                <a:gd name="connsiteY88" fmla="*/ 1241817 h 2924683"/>
                <a:gd name="connsiteX89" fmla="*/ 168508 w 3348736"/>
                <a:gd name="connsiteY89" fmla="*/ 1211292 h 2924683"/>
                <a:gd name="connsiteX90" fmla="*/ 189265 w 3348736"/>
                <a:gd name="connsiteY90" fmla="*/ 1181986 h 2924683"/>
                <a:gd name="connsiteX91" fmla="*/ 213686 w 3348736"/>
                <a:gd name="connsiteY91" fmla="*/ 1156343 h 2924683"/>
                <a:gd name="connsiteX92" fmla="*/ 241770 w 3348736"/>
                <a:gd name="connsiteY92" fmla="*/ 1130702 h 2924683"/>
                <a:gd name="connsiteX93" fmla="*/ 271076 w 3348736"/>
                <a:gd name="connsiteY93" fmla="*/ 1107500 h 2924683"/>
                <a:gd name="connsiteX94" fmla="*/ 301603 w 3348736"/>
                <a:gd name="connsiteY94" fmla="*/ 1084300 h 2924683"/>
                <a:gd name="connsiteX95" fmla="*/ 332128 w 3348736"/>
                <a:gd name="connsiteY95" fmla="*/ 1061100 h 2924683"/>
                <a:gd name="connsiteX96" fmla="*/ 362656 w 3348736"/>
                <a:gd name="connsiteY96" fmla="*/ 1037900 h 2924683"/>
                <a:gd name="connsiteX97" fmla="*/ 390740 w 3348736"/>
                <a:gd name="connsiteY97" fmla="*/ 1013480 h 2924683"/>
                <a:gd name="connsiteX98" fmla="*/ 415163 w 3348736"/>
                <a:gd name="connsiteY98" fmla="*/ 985396 h 2924683"/>
                <a:gd name="connsiteX99" fmla="*/ 437140 w 3348736"/>
                <a:gd name="connsiteY99" fmla="*/ 958532 h 2924683"/>
                <a:gd name="connsiteX100" fmla="*/ 454235 w 3348736"/>
                <a:gd name="connsiteY100" fmla="*/ 928006 h 2924683"/>
                <a:gd name="connsiteX101" fmla="*/ 468888 w 3348736"/>
                <a:gd name="connsiteY101" fmla="*/ 895037 h 2924683"/>
                <a:gd name="connsiteX102" fmla="*/ 481099 w 3348736"/>
                <a:gd name="connsiteY102" fmla="*/ 859626 h 2924683"/>
                <a:gd name="connsiteX103" fmla="*/ 492088 w 3348736"/>
                <a:gd name="connsiteY103" fmla="*/ 822993 h 2924683"/>
                <a:gd name="connsiteX104" fmla="*/ 501857 w 3348736"/>
                <a:gd name="connsiteY104" fmla="*/ 786362 h 2924683"/>
                <a:gd name="connsiteX105" fmla="*/ 511626 w 3348736"/>
                <a:gd name="connsiteY105" fmla="*/ 748509 h 2924683"/>
                <a:gd name="connsiteX106" fmla="*/ 522616 w 3348736"/>
                <a:gd name="connsiteY106" fmla="*/ 713099 h 2924683"/>
                <a:gd name="connsiteX107" fmla="*/ 534826 w 3348736"/>
                <a:gd name="connsiteY107" fmla="*/ 677687 h 2924683"/>
                <a:gd name="connsiteX108" fmla="*/ 549479 w 3348736"/>
                <a:gd name="connsiteY108" fmla="*/ 644720 h 2924683"/>
                <a:gd name="connsiteX109" fmla="*/ 567795 w 3348736"/>
                <a:gd name="connsiteY109" fmla="*/ 615414 h 2924683"/>
                <a:gd name="connsiteX110" fmla="*/ 589773 w 3348736"/>
                <a:gd name="connsiteY110" fmla="*/ 588551 h 2924683"/>
                <a:gd name="connsiteX111" fmla="*/ 616636 w 3348736"/>
                <a:gd name="connsiteY111" fmla="*/ 566572 h 2924683"/>
                <a:gd name="connsiteX112" fmla="*/ 645943 w 3348736"/>
                <a:gd name="connsiteY112" fmla="*/ 548256 h 2924683"/>
                <a:gd name="connsiteX113" fmla="*/ 678910 w 3348736"/>
                <a:gd name="connsiteY113" fmla="*/ 533603 h 2924683"/>
                <a:gd name="connsiteX114" fmla="*/ 714322 w 3348736"/>
                <a:gd name="connsiteY114" fmla="*/ 521393 h 2924683"/>
                <a:gd name="connsiteX115" fmla="*/ 749733 w 3348736"/>
                <a:gd name="connsiteY115" fmla="*/ 510403 h 2924683"/>
                <a:gd name="connsiteX116" fmla="*/ 787586 w 3348736"/>
                <a:gd name="connsiteY116" fmla="*/ 500634 h 2924683"/>
                <a:gd name="connsiteX117" fmla="*/ 824217 w 3348736"/>
                <a:gd name="connsiteY117" fmla="*/ 490865 h 2924683"/>
                <a:gd name="connsiteX118" fmla="*/ 860849 w 3348736"/>
                <a:gd name="connsiteY118" fmla="*/ 479876 h 2924683"/>
                <a:gd name="connsiteX119" fmla="*/ 896260 w 3348736"/>
                <a:gd name="connsiteY119" fmla="*/ 467665 h 2924683"/>
                <a:gd name="connsiteX120" fmla="*/ 929228 w 3348736"/>
                <a:gd name="connsiteY120" fmla="*/ 453013 h 2924683"/>
                <a:gd name="connsiteX121" fmla="*/ 959755 w 3348736"/>
                <a:gd name="connsiteY121" fmla="*/ 435919 h 2924683"/>
                <a:gd name="connsiteX122" fmla="*/ 986618 w 3348736"/>
                <a:gd name="connsiteY122" fmla="*/ 413940 h 2924683"/>
                <a:gd name="connsiteX123" fmla="*/ 1014703 w 3348736"/>
                <a:gd name="connsiteY123" fmla="*/ 389517 h 2924683"/>
                <a:gd name="connsiteX124" fmla="*/ 1039125 w 3348736"/>
                <a:gd name="connsiteY124" fmla="*/ 361433 h 2924683"/>
                <a:gd name="connsiteX125" fmla="*/ 1062325 w 3348736"/>
                <a:gd name="connsiteY125" fmla="*/ 332128 h 2924683"/>
                <a:gd name="connsiteX126" fmla="*/ 1085525 w 3348736"/>
                <a:gd name="connsiteY126" fmla="*/ 301602 h 2924683"/>
                <a:gd name="connsiteX127" fmla="*/ 1108724 w 3348736"/>
                <a:gd name="connsiteY127" fmla="*/ 271075 h 2924683"/>
                <a:gd name="connsiteX128" fmla="*/ 1131924 w 3348736"/>
                <a:gd name="connsiteY128" fmla="*/ 241769 h 2924683"/>
                <a:gd name="connsiteX129" fmla="*/ 1157568 w 3348736"/>
                <a:gd name="connsiteY129" fmla="*/ 213685 h 2924683"/>
                <a:gd name="connsiteX130" fmla="*/ 1183209 w 3348736"/>
                <a:gd name="connsiteY130" fmla="*/ 189265 h 2924683"/>
                <a:gd name="connsiteX131" fmla="*/ 1212515 w 3348736"/>
                <a:gd name="connsiteY131" fmla="*/ 168506 h 2924683"/>
                <a:gd name="connsiteX132" fmla="*/ 1243042 w 3348736"/>
                <a:gd name="connsiteY132" fmla="*/ 152632 h 2924683"/>
                <a:gd name="connsiteX133" fmla="*/ 1279674 w 3348736"/>
                <a:gd name="connsiteY133" fmla="*/ 141643 h 2924683"/>
                <a:gd name="connsiteX134" fmla="*/ 1317527 w 3348736"/>
                <a:gd name="connsiteY134" fmla="*/ 136759 h 2924683"/>
                <a:gd name="connsiteX135" fmla="*/ 1356600 w 3348736"/>
                <a:gd name="connsiteY135" fmla="*/ 135537 h 2924683"/>
                <a:gd name="connsiteX136" fmla="*/ 1398115 w 3348736"/>
                <a:gd name="connsiteY136" fmla="*/ 139201 h 2924683"/>
                <a:gd name="connsiteX137" fmla="*/ 1439632 w 3348736"/>
                <a:gd name="connsiteY137" fmla="*/ 144086 h 2924683"/>
                <a:gd name="connsiteX138" fmla="*/ 1481149 w 3348736"/>
                <a:gd name="connsiteY138" fmla="*/ 150191 h 2924683"/>
                <a:gd name="connsiteX139" fmla="*/ 1522665 w 3348736"/>
                <a:gd name="connsiteY139" fmla="*/ 155076 h 2924683"/>
                <a:gd name="connsiteX140" fmla="*/ 1564180 w 3348736"/>
                <a:gd name="connsiteY140" fmla="*/ 157517 h 2924683"/>
                <a:gd name="connsiteX141" fmla="*/ 1604476 w 3348736"/>
                <a:gd name="connsiteY141" fmla="*/ 157517 h 2924683"/>
                <a:gd name="connsiteX142" fmla="*/ 1642330 w 3348736"/>
                <a:gd name="connsiteY142" fmla="*/ 152632 h 2924683"/>
                <a:gd name="connsiteX143" fmla="*/ 1680183 w 3348736"/>
                <a:gd name="connsiteY143" fmla="*/ 142864 h 2924683"/>
                <a:gd name="connsiteX144" fmla="*/ 1716814 w 3348736"/>
                <a:gd name="connsiteY144" fmla="*/ 128211 h 2924683"/>
                <a:gd name="connsiteX145" fmla="*/ 1753445 w 3348736"/>
                <a:gd name="connsiteY145" fmla="*/ 108674 h 2924683"/>
                <a:gd name="connsiteX146" fmla="*/ 1790078 w 3348736"/>
                <a:gd name="connsiteY146" fmla="*/ 89137 h 2924683"/>
                <a:gd name="connsiteX147" fmla="*/ 1826709 w 3348736"/>
                <a:gd name="connsiteY147" fmla="*/ 67158 h 2924683"/>
                <a:gd name="connsiteX148" fmla="*/ 1862121 w 3348736"/>
                <a:gd name="connsiteY148" fmla="*/ 46400 h 2924683"/>
                <a:gd name="connsiteX149" fmla="*/ 1899974 w 3348736"/>
                <a:gd name="connsiteY149" fmla="*/ 28084 h 2924683"/>
                <a:gd name="connsiteX150" fmla="*/ 1936605 w 3348736"/>
                <a:gd name="connsiteY150" fmla="*/ 13432 h 2924683"/>
                <a:gd name="connsiteX151" fmla="*/ 1974458 w 3348736"/>
                <a:gd name="connsiteY151" fmla="*/ 3662 h 2924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3348736" h="2924683">
                  <a:moveTo>
                    <a:pt x="2013532" y="0"/>
                  </a:moveTo>
                  <a:lnTo>
                    <a:pt x="2052605" y="3662"/>
                  </a:lnTo>
                  <a:lnTo>
                    <a:pt x="2090458" y="13432"/>
                  </a:lnTo>
                  <a:lnTo>
                    <a:pt x="2127091" y="28084"/>
                  </a:lnTo>
                  <a:lnTo>
                    <a:pt x="2164942" y="46400"/>
                  </a:lnTo>
                  <a:lnTo>
                    <a:pt x="2200354" y="67158"/>
                  </a:lnTo>
                  <a:lnTo>
                    <a:pt x="2236987" y="89137"/>
                  </a:lnTo>
                  <a:lnTo>
                    <a:pt x="2273618" y="108674"/>
                  </a:lnTo>
                  <a:lnTo>
                    <a:pt x="2310249" y="128211"/>
                  </a:lnTo>
                  <a:lnTo>
                    <a:pt x="2345660" y="142864"/>
                  </a:lnTo>
                  <a:lnTo>
                    <a:pt x="2384735" y="152632"/>
                  </a:lnTo>
                  <a:lnTo>
                    <a:pt x="2422587" y="157517"/>
                  </a:lnTo>
                  <a:lnTo>
                    <a:pt x="2462882" y="157517"/>
                  </a:lnTo>
                  <a:lnTo>
                    <a:pt x="2504398" y="155076"/>
                  </a:lnTo>
                  <a:lnTo>
                    <a:pt x="2545914" y="150191"/>
                  </a:lnTo>
                  <a:lnTo>
                    <a:pt x="2587431" y="144086"/>
                  </a:lnTo>
                  <a:lnTo>
                    <a:pt x="2628946" y="139201"/>
                  </a:lnTo>
                  <a:lnTo>
                    <a:pt x="2670463" y="135537"/>
                  </a:lnTo>
                  <a:lnTo>
                    <a:pt x="2709536" y="136759"/>
                  </a:lnTo>
                  <a:lnTo>
                    <a:pt x="2747389" y="141643"/>
                  </a:lnTo>
                  <a:lnTo>
                    <a:pt x="2784022" y="152632"/>
                  </a:lnTo>
                  <a:lnTo>
                    <a:pt x="2814549" y="168506"/>
                  </a:lnTo>
                  <a:lnTo>
                    <a:pt x="2843853" y="189265"/>
                  </a:lnTo>
                  <a:lnTo>
                    <a:pt x="2869496" y="213685"/>
                  </a:lnTo>
                  <a:lnTo>
                    <a:pt x="2895138" y="241769"/>
                  </a:lnTo>
                  <a:lnTo>
                    <a:pt x="2918338" y="271075"/>
                  </a:lnTo>
                  <a:lnTo>
                    <a:pt x="2941538" y="301602"/>
                  </a:lnTo>
                  <a:lnTo>
                    <a:pt x="2964739" y="332128"/>
                  </a:lnTo>
                  <a:lnTo>
                    <a:pt x="2987939" y="361433"/>
                  </a:lnTo>
                  <a:lnTo>
                    <a:pt x="3012361" y="389517"/>
                  </a:lnTo>
                  <a:lnTo>
                    <a:pt x="3040445" y="413940"/>
                  </a:lnTo>
                  <a:lnTo>
                    <a:pt x="3067309" y="435919"/>
                  </a:lnTo>
                  <a:lnTo>
                    <a:pt x="3097835" y="453013"/>
                  </a:lnTo>
                  <a:lnTo>
                    <a:pt x="3130804" y="467665"/>
                  </a:lnTo>
                  <a:lnTo>
                    <a:pt x="3166214" y="479876"/>
                  </a:lnTo>
                  <a:lnTo>
                    <a:pt x="3202845" y="490865"/>
                  </a:lnTo>
                  <a:lnTo>
                    <a:pt x="3239478" y="500634"/>
                  </a:lnTo>
                  <a:lnTo>
                    <a:pt x="3277331" y="510403"/>
                  </a:lnTo>
                  <a:lnTo>
                    <a:pt x="3312741" y="521393"/>
                  </a:lnTo>
                  <a:lnTo>
                    <a:pt x="3348152" y="533603"/>
                  </a:lnTo>
                  <a:lnTo>
                    <a:pt x="3348736" y="533862"/>
                  </a:lnTo>
                  <a:lnTo>
                    <a:pt x="3348736" y="2924683"/>
                  </a:lnTo>
                  <a:lnTo>
                    <a:pt x="284253" y="2924683"/>
                  </a:lnTo>
                  <a:lnTo>
                    <a:pt x="271076" y="2914669"/>
                  </a:lnTo>
                  <a:lnTo>
                    <a:pt x="241770" y="2891468"/>
                  </a:lnTo>
                  <a:lnTo>
                    <a:pt x="213686" y="2865827"/>
                  </a:lnTo>
                  <a:lnTo>
                    <a:pt x="189265" y="2840185"/>
                  </a:lnTo>
                  <a:lnTo>
                    <a:pt x="168508" y="2810878"/>
                  </a:lnTo>
                  <a:lnTo>
                    <a:pt x="152634" y="2780353"/>
                  </a:lnTo>
                  <a:lnTo>
                    <a:pt x="141644" y="2743722"/>
                  </a:lnTo>
                  <a:lnTo>
                    <a:pt x="136760" y="2705868"/>
                  </a:lnTo>
                  <a:lnTo>
                    <a:pt x="135538" y="2666793"/>
                  </a:lnTo>
                  <a:lnTo>
                    <a:pt x="139201" y="2625277"/>
                  </a:lnTo>
                  <a:lnTo>
                    <a:pt x="144086" y="2583762"/>
                  </a:lnTo>
                  <a:lnTo>
                    <a:pt x="150191" y="2542245"/>
                  </a:lnTo>
                  <a:lnTo>
                    <a:pt x="155076" y="2500730"/>
                  </a:lnTo>
                  <a:lnTo>
                    <a:pt x="157518" y="2459214"/>
                  </a:lnTo>
                  <a:lnTo>
                    <a:pt x="157518" y="2418918"/>
                  </a:lnTo>
                  <a:lnTo>
                    <a:pt x="152634" y="2381067"/>
                  </a:lnTo>
                  <a:lnTo>
                    <a:pt x="142865" y="2343213"/>
                  </a:lnTo>
                  <a:lnTo>
                    <a:pt x="128212" y="2307801"/>
                  </a:lnTo>
                  <a:lnTo>
                    <a:pt x="109897" y="2271170"/>
                  </a:lnTo>
                  <a:lnTo>
                    <a:pt x="89137" y="2234540"/>
                  </a:lnTo>
                  <a:lnTo>
                    <a:pt x="67160" y="2197907"/>
                  </a:lnTo>
                  <a:lnTo>
                    <a:pt x="46401" y="2162495"/>
                  </a:lnTo>
                  <a:lnTo>
                    <a:pt x="28084" y="2124644"/>
                  </a:lnTo>
                  <a:lnTo>
                    <a:pt x="13433" y="2088011"/>
                  </a:lnTo>
                  <a:lnTo>
                    <a:pt x="3664" y="2050158"/>
                  </a:lnTo>
                  <a:lnTo>
                    <a:pt x="0" y="2011084"/>
                  </a:lnTo>
                  <a:lnTo>
                    <a:pt x="3664" y="1972011"/>
                  </a:lnTo>
                  <a:lnTo>
                    <a:pt x="13433" y="1934159"/>
                  </a:lnTo>
                  <a:lnTo>
                    <a:pt x="28084" y="1897526"/>
                  </a:lnTo>
                  <a:lnTo>
                    <a:pt x="46401" y="1859674"/>
                  </a:lnTo>
                  <a:lnTo>
                    <a:pt x="67160" y="1824262"/>
                  </a:lnTo>
                  <a:lnTo>
                    <a:pt x="89137" y="1787632"/>
                  </a:lnTo>
                  <a:lnTo>
                    <a:pt x="109897" y="1750999"/>
                  </a:lnTo>
                  <a:lnTo>
                    <a:pt x="128212" y="1714368"/>
                  </a:lnTo>
                  <a:lnTo>
                    <a:pt x="142865" y="1678956"/>
                  </a:lnTo>
                  <a:lnTo>
                    <a:pt x="152634" y="1641103"/>
                  </a:lnTo>
                  <a:lnTo>
                    <a:pt x="157518" y="1603251"/>
                  </a:lnTo>
                  <a:lnTo>
                    <a:pt x="157518" y="1562957"/>
                  </a:lnTo>
                  <a:lnTo>
                    <a:pt x="155076" y="1521440"/>
                  </a:lnTo>
                  <a:lnTo>
                    <a:pt x="150191" y="1479924"/>
                  </a:lnTo>
                  <a:lnTo>
                    <a:pt x="144086" y="1438407"/>
                  </a:lnTo>
                  <a:lnTo>
                    <a:pt x="139201" y="1396892"/>
                  </a:lnTo>
                  <a:lnTo>
                    <a:pt x="135538" y="1355376"/>
                  </a:lnTo>
                  <a:lnTo>
                    <a:pt x="136760" y="1316302"/>
                  </a:lnTo>
                  <a:lnTo>
                    <a:pt x="141644" y="1278450"/>
                  </a:lnTo>
                  <a:lnTo>
                    <a:pt x="152634" y="1241817"/>
                  </a:lnTo>
                  <a:lnTo>
                    <a:pt x="168508" y="1211292"/>
                  </a:lnTo>
                  <a:lnTo>
                    <a:pt x="189265" y="1181986"/>
                  </a:lnTo>
                  <a:lnTo>
                    <a:pt x="213686" y="1156343"/>
                  </a:lnTo>
                  <a:lnTo>
                    <a:pt x="241770" y="1130702"/>
                  </a:lnTo>
                  <a:lnTo>
                    <a:pt x="271076" y="1107500"/>
                  </a:lnTo>
                  <a:lnTo>
                    <a:pt x="301603" y="1084300"/>
                  </a:lnTo>
                  <a:lnTo>
                    <a:pt x="332128" y="1061100"/>
                  </a:lnTo>
                  <a:lnTo>
                    <a:pt x="362656" y="1037900"/>
                  </a:lnTo>
                  <a:lnTo>
                    <a:pt x="390740" y="1013480"/>
                  </a:lnTo>
                  <a:lnTo>
                    <a:pt x="415163" y="985396"/>
                  </a:lnTo>
                  <a:lnTo>
                    <a:pt x="437140" y="958532"/>
                  </a:lnTo>
                  <a:lnTo>
                    <a:pt x="454235" y="928006"/>
                  </a:lnTo>
                  <a:lnTo>
                    <a:pt x="468888" y="895037"/>
                  </a:lnTo>
                  <a:lnTo>
                    <a:pt x="481099" y="859626"/>
                  </a:lnTo>
                  <a:lnTo>
                    <a:pt x="492088" y="822993"/>
                  </a:lnTo>
                  <a:lnTo>
                    <a:pt x="501857" y="786362"/>
                  </a:lnTo>
                  <a:lnTo>
                    <a:pt x="511626" y="748509"/>
                  </a:lnTo>
                  <a:lnTo>
                    <a:pt x="522616" y="713099"/>
                  </a:lnTo>
                  <a:lnTo>
                    <a:pt x="534826" y="677687"/>
                  </a:lnTo>
                  <a:lnTo>
                    <a:pt x="549479" y="644720"/>
                  </a:lnTo>
                  <a:lnTo>
                    <a:pt x="567795" y="615414"/>
                  </a:lnTo>
                  <a:lnTo>
                    <a:pt x="589773" y="588551"/>
                  </a:lnTo>
                  <a:lnTo>
                    <a:pt x="616636" y="566572"/>
                  </a:lnTo>
                  <a:lnTo>
                    <a:pt x="645943" y="548256"/>
                  </a:lnTo>
                  <a:lnTo>
                    <a:pt x="678910" y="533603"/>
                  </a:lnTo>
                  <a:lnTo>
                    <a:pt x="714322" y="521393"/>
                  </a:lnTo>
                  <a:lnTo>
                    <a:pt x="749733" y="510403"/>
                  </a:lnTo>
                  <a:lnTo>
                    <a:pt x="787586" y="500634"/>
                  </a:lnTo>
                  <a:lnTo>
                    <a:pt x="824217" y="490865"/>
                  </a:lnTo>
                  <a:lnTo>
                    <a:pt x="860849" y="479876"/>
                  </a:lnTo>
                  <a:lnTo>
                    <a:pt x="896260" y="467665"/>
                  </a:lnTo>
                  <a:lnTo>
                    <a:pt x="929228" y="453013"/>
                  </a:lnTo>
                  <a:lnTo>
                    <a:pt x="959755" y="435919"/>
                  </a:lnTo>
                  <a:lnTo>
                    <a:pt x="986618" y="413940"/>
                  </a:lnTo>
                  <a:lnTo>
                    <a:pt x="1014703" y="389517"/>
                  </a:lnTo>
                  <a:lnTo>
                    <a:pt x="1039125" y="361433"/>
                  </a:lnTo>
                  <a:lnTo>
                    <a:pt x="1062325" y="332128"/>
                  </a:lnTo>
                  <a:lnTo>
                    <a:pt x="1085525" y="301602"/>
                  </a:lnTo>
                  <a:lnTo>
                    <a:pt x="1108724" y="271075"/>
                  </a:lnTo>
                  <a:lnTo>
                    <a:pt x="1131924" y="241769"/>
                  </a:lnTo>
                  <a:lnTo>
                    <a:pt x="1157568" y="213685"/>
                  </a:lnTo>
                  <a:lnTo>
                    <a:pt x="1183209" y="189265"/>
                  </a:lnTo>
                  <a:lnTo>
                    <a:pt x="1212515" y="168506"/>
                  </a:lnTo>
                  <a:lnTo>
                    <a:pt x="1243042" y="152632"/>
                  </a:lnTo>
                  <a:lnTo>
                    <a:pt x="1279674" y="141643"/>
                  </a:lnTo>
                  <a:lnTo>
                    <a:pt x="1317527" y="136759"/>
                  </a:lnTo>
                  <a:lnTo>
                    <a:pt x="1356600" y="135537"/>
                  </a:lnTo>
                  <a:lnTo>
                    <a:pt x="1398115" y="139201"/>
                  </a:lnTo>
                  <a:lnTo>
                    <a:pt x="1439632" y="144086"/>
                  </a:lnTo>
                  <a:lnTo>
                    <a:pt x="1481149" y="150191"/>
                  </a:lnTo>
                  <a:lnTo>
                    <a:pt x="1522665" y="155076"/>
                  </a:lnTo>
                  <a:lnTo>
                    <a:pt x="1564180" y="157517"/>
                  </a:lnTo>
                  <a:lnTo>
                    <a:pt x="1604476" y="157517"/>
                  </a:lnTo>
                  <a:lnTo>
                    <a:pt x="1642330" y="152632"/>
                  </a:lnTo>
                  <a:lnTo>
                    <a:pt x="1680183" y="142864"/>
                  </a:lnTo>
                  <a:lnTo>
                    <a:pt x="1716814" y="128211"/>
                  </a:lnTo>
                  <a:lnTo>
                    <a:pt x="1753445" y="108674"/>
                  </a:lnTo>
                  <a:lnTo>
                    <a:pt x="1790078" y="89137"/>
                  </a:lnTo>
                  <a:lnTo>
                    <a:pt x="1826709" y="67158"/>
                  </a:lnTo>
                  <a:lnTo>
                    <a:pt x="1862121" y="46400"/>
                  </a:lnTo>
                  <a:lnTo>
                    <a:pt x="1899974" y="28084"/>
                  </a:lnTo>
                  <a:lnTo>
                    <a:pt x="1936605" y="13432"/>
                  </a:lnTo>
                  <a:lnTo>
                    <a:pt x="1974458" y="3662"/>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latin typeface="Calibri" panose="020F0502020204030204"/>
              </a:endParaRPr>
            </a:p>
          </p:txBody>
        </p:sp>
      </p:grpSp>
      <p:pic>
        <p:nvPicPr>
          <p:cNvPr id="4" name="Graphic 3" descr="Questions outline">
            <a:extLst>
              <a:ext uri="{FF2B5EF4-FFF2-40B4-BE49-F238E27FC236}">
                <a16:creationId xmlns:a16="http://schemas.microsoft.com/office/drawing/2014/main" id="{6AD05171-C1D6-A741-8219-86BB04445EFC}"/>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858518" y="4746929"/>
            <a:ext cx="1870818" cy="1870818"/>
          </a:xfrm>
          <a:prstGeom prst="rect">
            <a:avLst/>
          </a:prstGeom>
        </p:spPr>
      </p:pic>
    </p:spTree>
    <p:extLst>
      <p:ext uri="{BB962C8B-B14F-4D97-AF65-F5344CB8AC3E}">
        <p14:creationId xmlns:p14="http://schemas.microsoft.com/office/powerpoint/2010/main" val="1314423195"/>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3AC6FEE-F757-4E19-9271-1461F0B604FD}"/>
              </a:ext>
            </a:extLst>
          </p:cNvPr>
          <p:cNvSpPr>
            <a:spLocks noGrp="1"/>
          </p:cNvSpPr>
          <p:nvPr>
            <p:ph type="title"/>
          </p:nvPr>
        </p:nvSpPr>
        <p:spPr>
          <a:xfrm>
            <a:off x="369140" y="690866"/>
            <a:ext cx="2698525" cy="3813968"/>
          </a:xfrm>
        </p:spPr>
        <p:txBody>
          <a:bodyPr>
            <a:normAutofit/>
          </a:bodyPr>
          <a:lstStyle/>
          <a:p>
            <a:r>
              <a:rPr lang="en-US" b="1">
                <a:solidFill>
                  <a:srgbClr val="FFFFFF"/>
                </a:solidFill>
              </a:rPr>
              <a:t>Federal Direction – </a:t>
            </a:r>
            <a:br>
              <a:rPr lang="en-US" b="1">
                <a:solidFill>
                  <a:srgbClr val="FFFFFF"/>
                </a:solidFill>
              </a:rPr>
            </a:br>
            <a:r>
              <a:rPr lang="en-US" b="1">
                <a:solidFill>
                  <a:srgbClr val="FFFFFF"/>
                </a:solidFill>
              </a:rPr>
              <a:t>SAMHSA &amp; 988 Facts</a:t>
            </a:r>
            <a:endParaRPr lang="en-US">
              <a:solidFill>
                <a:srgbClr val="FFFFFF"/>
              </a:solidFill>
            </a:endParaRPr>
          </a:p>
        </p:txBody>
      </p:sp>
      <p:sp>
        <p:nvSpPr>
          <p:cNvPr id="30"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31" name="Content Placeholder 2">
            <a:extLst>
              <a:ext uri="{FF2B5EF4-FFF2-40B4-BE49-F238E27FC236}">
                <a16:creationId xmlns:a16="http://schemas.microsoft.com/office/drawing/2014/main" id="{F8820571-A7B6-D94F-8B22-98892118A7C0}"/>
              </a:ext>
            </a:extLst>
          </p:cNvPr>
          <p:cNvGraphicFramePr>
            <a:graphicFrameLocks noGrp="1"/>
          </p:cNvGraphicFramePr>
          <p:nvPr>
            <p:ph idx="1"/>
            <p:extLst>
              <p:ext uri="{D42A27DB-BD31-4B8C-83A1-F6EECF244321}">
                <p14:modId xmlns:p14="http://schemas.microsoft.com/office/powerpoint/2010/main" val="2242507952"/>
              </p:ext>
            </p:extLst>
          </p:nvPr>
        </p:nvGraphicFramePr>
        <p:xfrm>
          <a:off x="4100598" y="574192"/>
          <a:ext cx="7261308" cy="56125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a:extLst>
              <a:ext uri="{FF2B5EF4-FFF2-40B4-BE49-F238E27FC236}">
                <a16:creationId xmlns:a16="http://schemas.microsoft.com/office/drawing/2014/main" id="{790A7C3C-9719-4AA6-BDE0-94D29DE26BE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46525" y="4497195"/>
            <a:ext cx="1343754" cy="13380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8207621"/>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41CC7-459B-491A-BF3E-1D5AAD72689F}"/>
              </a:ext>
            </a:extLst>
          </p:cNvPr>
          <p:cNvSpPr>
            <a:spLocks noGrp="1"/>
          </p:cNvSpPr>
          <p:nvPr>
            <p:ph type="title"/>
          </p:nvPr>
        </p:nvSpPr>
        <p:spPr/>
        <p:txBody>
          <a:bodyPr>
            <a:normAutofit/>
          </a:bodyPr>
          <a:lstStyle/>
          <a:p>
            <a:r>
              <a:rPr lang="en-US"/>
              <a:t>988 Builds Directly on the Existing National Suicide Prevention Lifeline</a:t>
            </a:r>
          </a:p>
        </p:txBody>
      </p:sp>
      <p:cxnSp>
        <p:nvCxnSpPr>
          <p:cNvPr id="29" name="Straight Connector 28">
            <a:extLst>
              <a:ext uri="{FF2B5EF4-FFF2-40B4-BE49-F238E27FC236}">
                <a16:creationId xmlns:a16="http://schemas.microsoft.com/office/drawing/2014/main" id="{3283CEE1-E8F0-454F-9F19-2E3C5489A0DC}"/>
              </a:ext>
            </a:extLst>
          </p:cNvPr>
          <p:cNvCxnSpPr/>
          <p:nvPr/>
        </p:nvCxnSpPr>
        <p:spPr>
          <a:xfrm flipH="1" flipV="1">
            <a:off x="1018772" y="3511734"/>
            <a:ext cx="1" cy="477971"/>
          </a:xfrm>
          <a:prstGeom prst="line">
            <a:avLst/>
          </a:prstGeom>
          <a:ln>
            <a:solidFill>
              <a:schemeClr val="tx2"/>
            </a:solidFill>
            <a:tailEnd type="ova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ABC30414-A28B-4A35-A84F-473EB68E3FC5}"/>
              </a:ext>
            </a:extLst>
          </p:cNvPr>
          <p:cNvCxnSpPr/>
          <p:nvPr/>
        </p:nvCxnSpPr>
        <p:spPr>
          <a:xfrm flipH="1" flipV="1">
            <a:off x="2933189" y="3511734"/>
            <a:ext cx="1" cy="477971"/>
          </a:xfrm>
          <a:prstGeom prst="line">
            <a:avLst/>
          </a:prstGeom>
          <a:ln>
            <a:solidFill>
              <a:schemeClr val="tx2"/>
            </a:solidFill>
            <a:tailEnd type="ova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66B9058C-2483-4A05-9367-1942312E5B4E}"/>
              </a:ext>
            </a:extLst>
          </p:cNvPr>
          <p:cNvCxnSpPr/>
          <p:nvPr/>
        </p:nvCxnSpPr>
        <p:spPr>
          <a:xfrm flipH="1" flipV="1">
            <a:off x="4984569" y="3511734"/>
            <a:ext cx="1" cy="477971"/>
          </a:xfrm>
          <a:prstGeom prst="line">
            <a:avLst/>
          </a:prstGeom>
          <a:ln>
            <a:solidFill>
              <a:schemeClr val="tx2"/>
            </a:solidFill>
            <a:tailEnd type="ova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BBD5589A-410C-4276-8C34-34C8A0AFAA08}"/>
              </a:ext>
            </a:extLst>
          </p:cNvPr>
          <p:cNvCxnSpPr/>
          <p:nvPr/>
        </p:nvCxnSpPr>
        <p:spPr>
          <a:xfrm flipH="1" flipV="1">
            <a:off x="6861053" y="3511734"/>
            <a:ext cx="1" cy="477971"/>
          </a:xfrm>
          <a:prstGeom prst="line">
            <a:avLst/>
          </a:prstGeom>
          <a:ln>
            <a:solidFill>
              <a:schemeClr val="tx2"/>
            </a:solidFill>
            <a:tailEnd type="oval"/>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45276DC5-E411-4EDB-860E-CFAE150E1432}"/>
              </a:ext>
            </a:extLst>
          </p:cNvPr>
          <p:cNvCxnSpPr/>
          <p:nvPr/>
        </p:nvCxnSpPr>
        <p:spPr>
          <a:xfrm flipH="1" flipV="1">
            <a:off x="8633547" y="3511734"/>
            <a:ext cx="1" cy="477971"/>
          </a:xfrm>
          <a:prstGeom prst="line">
            <a:avLst/>
          </a:prstGeom>
          <a:ln>
            <a:solidFill>
              <a:schemeClr val="tx2"/>
            </a:solidFill>
            <a:tailEnd type="ova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0642363C-1A22-48EB-B3C3-9FEC6810B79D}"/>
              </a:ext>
            </a:extLst>
          </p:cNvPr>
          <p:cNvCxnSpPr>
            <a:cxnSpLocks/>
          </p:cNvCxnSpPr>
          <p:nvPr/>
        </p:nvCxnSpPr>
        <p:spPr>
          <a:xfrm flipH="1" flipV="1">
            <a:off x="11020394" y="3437084"/>
            <a:ext cx="1" cy="552621"/>
          </a:xfrm>
          <a:prstGeom prst="line">
            <a:avLst/>
          </a:prstGeom>
          <a:ln>
            <a:solidFill>
              <a:schemeClr val="tx2"/>
            </a:solidFill>
            <a:tailEnd type="oval"/>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B268E305-72FA-4171-AF3E-22008FDCC169}"/>
              </a:ext>
            </a:extLst>
          </p:cNvPr>
          <p:cNvSpPr txBox="1"/>
          <p:nvPr/>
        </p:nvSpPr>
        <p:spPr>
          <a:xfrm>
            <a:off x="1008323" y="4943835"/>
            <a:ext cx="1766048" cy="1015663"/>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400"/>
              </a:spcAft>
              <a:buClrTx/>
              <a:buSzTx/>
              <a:buFontTx/>
              <a:buNone/>
              <a:tabLst/>
              <a:defRPr/>
            </a:pPr>
            <a:r>
              <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National Suicide Prevention Lifeline (Lifeline) </a:t>
            </a: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was launched with number </a:t>
            </a:r>
            <a:b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b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1-800-273-TALK</a:t>
            </a:r>
            <a:endPar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0" name="TextBox 9">
            <a:extLst>
              <a:ext uri="{FF2B5EF4-FFF2-40B4-BE49-F238E27FC236}">
                <a16:creationId xmlns:a16="http://schemas.microsoft.com/office/drawing/2014/main" id="{F0D951C4-A8F2-460A-93A6-F2193FE841C0}"/>
              </a:ext>
            </a:extLst>
          </p:cNvPr>
          <p:cNvSpPr txBox="1"/>
          <p:nvPr/>
        </p:nvSpPr>
        <p:spPr>
          <a:xfrm>
            <a:off x="3434092" y="4943835"/>
            <a:ext cx="1253962" cy="1015663"/>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400"/>
              </a:spcAft>
              <a:buClrTx/>
              <a:buSzTx/>
              <a:buFontTx/>
              <a:buNone/>
              <a:tabLst/>
              <a:defRPr/>
            </a:pP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Lifeline began incorporating</a:t>
            </a:r>
            <a:r>
              <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chat service </a:t>
            </a: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capability in select centers</a:t>
            </a:r>
            <a:endPar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TextBox 10">
            <a:extLst>
              <a:ext uri="{FF2B5EF4-FFF2-40B4-BE49-F238E27FC236}">
                <a16:creationId xmlns:a16="http://schemas.microsoft.com/office/drawing/2014/main" id="{511C1ECE-4392-4E63-8DD0-399DF3200B4D}"/>
              </a:ext>
            </a:extLst>
          </p:cNvPr>
          <p:cNvSpPr txBox="1"/>
          <p:nvPr/>
        </p:nvSpPr>
        <p:spPr>
          <a:xfrm>
            <a:off x="7160662" y="4943835"/>
            <a:ext cx="1807704" cy="1200329"/>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400"/>
              </a:spcAft>
              <a:buClrTx/>
              <a:buSzTx/>
              <a:buFontTx/>
              <a:buNone/>
              <a:tabLst/>
              <a:defRPr/>
            </a:pPr>
            <a:r>
              <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National Hotline Designation Act </a:t>
            </a: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signed into law, incorporating 988 as the new Lifeline and VCL number</a:t>
            </a:r>
            <a:endPar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3" name="TextBox 12">
            <a:extLst>
              <a:ext uri="{FF2B5EF4-FFF2-40B4-BE49-F238E27FC236}">
                <a16:creationId xmlns:a16="http://schemas.microsoft.com/office/drawing/2014/main" id="{CD191B36-CD97-4DAD-A080-878818F237E8}"/>
              </a:ext>
            </a:extLst>
          </p:cNvPr>
          <p:cNvSpPr txBox="1"/>
          <p:nvPr/>
        </p:nvSpPr>
        <p:spPr>
          <a:xfrm>
            <a:off x="5091496" y="4943835"/>
            <a:ext cx="1807704" cy="1015663"/>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400"/>
              </a:spcAft>
              <a:buClrTx/>
              <a:buSzTx/>
              <a:buFontTx/>
              <a:buNone/>
              <a:tabLst/>
              <a:defRPr/>
            </a:pPr>
            <a:r>
              <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FCC designates 988 </a:t>
            </a: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as new three-digit number for suicide prevention and mental health crises</a:t>
            </a:r>
            <a:endPar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TextBox 15">
            <a:extLst>
              <a:ext uri="{FF2B5EF4-FFF2-40B4-BE49-F238E27FC236}">
                <a16:creationId xmlns:a16="http://schemas.microsoft.com/office/drawing/2014/main" id="{CDB2E39C-8A11-4643-9559-72CFF23C1E69}"/>
              </a:ext>
            </a:extLst>
          </p:cNvPr>
          <p:cNvSpPr txBox="1"/>
          <p:nvPr/>
        </p:nvSpPr>
        <p:spPr>
          <a:xfrm>
            <a:off x="9180292" y="4943835"/>
            <a:ext cx="1987479" cy="1015663"/>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400"/>
              </a:spcAft>
              <a:buClrTx/>
              <a:buSzTx/>
              <a:buFontTx/>
              <a:buNone/>
              <a:tabLst/>
              <a:defRPr/>
            </a:pPr>
            <a:r>
              <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State 988 funding opportunity released, </a:t>
            </a: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and</a:t>
            </a:r>
            <a:r>
              <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states are responsible for submitting </a:t>
            </a:r>
            <a:r>
              <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planning grants to Vibrant</a:t>
            </a:r>
          </a:p>
        </p:txBody>
      </p:sp>
      <p:cxnSp>
        <p:nvCxnSpPr>
          <p:cNvPr id="17" name="Straight Connector 16">
            <a:extLst>
              <a:ext uri="{FF2B5EF4-FFF2-40B4-BE49-F238E27FC236}">
                <a16:creationId xmlns:a16="http://schemas.microsoft.com/office/drawing/2014/main" id="{13D73903-1874-42FB-ABEC-F81217A72D40}"/>
              </a:ext>
            </a:extLst>
          </p:cNvPr>
          <p:cNvCxnSpPr/>
          <p:nvPr/>
        </p:nvCxnSpPr>
        <p:spPr>
          <a:xfrm>
            <a:off x="1046653" y="4010989"/>
            <a:ext cx="10061370" cy="0"/>
          </a:xfrm>
          <a:prstGeom prst="line">
            <a:avLst/>
          </a:prstGeom>
          <a:ln w="19050"/>
        </p:spPr>
        <p:style>
          <a:lnRef idx="1">
            <a:schemeClr val="dk1"/>
          </a:lnRef>
          <a:fillRef idx="0">
            <a:schemeClr val="dk1"/>
          </a:fillRef>
          <a:effectRef idx="0">
            <a:schemeClr val="dk1"/>
          </a:effectRef>
          <a:fontRef idx="minor">
            <a:schemeClr val="tx1"/>
          </a:fontRef>
        </p:style>
      </p:cxnSp>
      <p:sp>
        <p:nvSpPr>
          <p:cNvPr id="18" name="Flowchart: Connector 17">
            <a:extLst>
              <a:ext uri="{FF2B5EF4-FFF2-40B4-BE49-F238E27FC236}">
                <a16:creationId xmlns:a16="http://schemas.microsoft.com/office/drawing/2014/main" id="{17687219-E0B3-4206-B099-C3B52896CE6A}"/>
              </a:ext>
            </a:extLst>
          </p:cNvPr>
          <p:cNvSpPr/>
          <p:nvPr/>
        </p:nvSpPr>
        <p:spPr>
          <a:xfrm>
            <a:off x="871397" y="3867601"/>
            <a:ext cx="294750" cy="286781"/>
          </a:xfrm>
          <a:prstGeom prst="flowChartConnector">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9" name="Flowchart: Connector 18">
            <a:extLst>
              <a:ext uri="{FF2B5EF4-FFF2-40B4-BE49-F238E27FC236}">
                <a16:creationId xmlns:a16="http://schemas.microsoft.com/office/drawing/2014/main" id="{EDE1082B-506F-420D-814B-F702CF77E1F8}"/>
              </a:ext>
            </a:extLst>
          </p:cNvPr>
          <p:cNvSpPr/>
          <p:nvPr/>
        </p:nvSpPr>
        <p:spPr>
          <a:xfrm>
            <a:off x="1749197" y="3867601"/>
            <a:ext cx="294750" cy="286781"/>
          </a:xfrm>
          <a:prstGeom prst="flowChartConnector">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0" name="Flowchart: Connector 19">
            <a:extLst>
              <a:ext uri="{FF2B5EF4-FFF2-40B4-BE49-F238E27FC236}">
                <a16:creationId xmlns:a16="http://schemas.microsoft.com/office/drawing/2014/main" id="{117884BC-BD4B-498B-8F08-F7A1BCE247CF}"/>
              </a:ext>
            </a:extLst>
          </p:cNvPr>
          <p:cNvSpPr/>
          <p:nvPr/>
        </p:nvSpPr>
        <p:spPr>
          <a:xfrm>
            <a:off x="2774371" y="3867601"/>
            <a:ext cx="294750" cy="286781"/>
          </a:xfrm>
          <a:prstGeom prst="flowChartConnector">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1" name="Flowchart: Connector 20">
            <a:extLst>
              <a:ext uri="{FF2B5EF4-FFF2-40B4-BE49-F238E27FC236}">
                <a16:creationId xmlns:a16="http://schemas.microsoft.com/office/drawing/2014/main" id="{77CF25E2-B846-4B3C-BDB8-09F274D51789}"/>
              </a:ext>
            </a:extLst>
          </p:cNvPr>
          <p:cNvSpPr/>
          <p:nvPr/>
        </p:nvSpPr>
        <p:spPr>
          <a:xfrm>
            <a:off x="3750235" y="3867601"/>
            <a:ext cx="294750" cy="286781"/>
          </a:xfrm>
          <a:prstGeom prst="flowChartConnector">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Flowchart: Connector 21">
            <a:extLst>
              <a:ext uri="{FF2B5EF4-FFF2-40B4-BE49-F238E27FC236}">
                <a16:creationId xmlns:a16="http://schemas.microsoft.com/office/drawing/2014/main" id="{0B2BCA8A-BF6D-4905-80A5-80D44D7A4484}"/>
              </a:ext>
            </a:extLst>
          </p:cNvPr>
          <p:cNvSpPr/>
          <p:nvPr/>
        </p:nvSpPr>
        <p:spPr>
          <a:xfrm>
            <a:off x="4858504" y="3867601"/>
            <a:ext cx="294750" cy="286781"/>
          </a:xfrm>
          <a:prstGeom prst="flowChartConnector">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3" name="Flowchart: Connector 22">
            <a:extLst>
              <a:ext uri="{FF2B5EF4-FFF2-40B4-BE49-F238E27FC236}">
                <a16:creationId xmlns:a16="http://schemas.microsoft.com/office/drawing/2014/main" id="{3AFA9635-0C4E-4292-9B64-7AC965DCC2BF}"/>
              </a:ext>
            </a:extLst>
          </p:cNvPr>
          <p:cNvSpPr/>
          <p:nvPr/>
        </p:nvSpPr>
        <p:spPr>
          <a:xfrm>
            <a:off x="5670103" y="3867601"/>
            <a:ext cx="294750" cy="286781"/>
          </a:xfrm>
          <a:prstGeom prst="flowChartConnector">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Flowchart: Connector 23">
            <a:extLst>
              <a:ext uri="{FF2B5EF4-FFF2-40B4-BE49-F238E27FC236}">
                <a16:creationId xmlns:a16="http://schemas.microsoft.com/office/drawing/2014/main" id="{9F3F7771-AC2B-47DF-A5DA-FB2AACC67E3E}"/>
              </a:ext>
            </a:extLst>
          </p:cNvPr>
          <p:cNvSpPr/>
          <p:nvPr/>
        </p:nvSpPr>
        <p:spPr>
          <a:xfrm>
            <a:off x="6713680" y="3867601"/>
            <a:ext cx="294750" cy="286781"/>
          </a:xfrm>
          <a:prstGeom prst="flowChartConnector">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5" name="Flowchart: Connector 24">
            <a:extLst>
              <a:ext uri="{FF2B5EF4-FFF2-40B4-BE49-F238E27FC236}">
                <a16:creationId xmlns:a16="http://schemas.microsoft.com/office/drawing/2014/main" id="{21E40CFC-7848-449D-AE39-77DC8DB24FCD}"/>
              </a:ext>
            </a:extLst>
          </p:cNvPr>
          <p:cNvSpPr/>
          <p:nvPr/>
        </p:nvSpPr>
        <p:spPr>
          <a:xfrm>
            <a:off x="7673615" y="3867601"/>
            <a:ext cx="294750" cy="286781"/>
          </a:xfrm>
          <a:prstGeom prst="flowChartConnector">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6" name="Flowchart: Connector 25">
            <a:extLst>
              <a:ext uri="{FF2B5EF4-FFF2-40B4-BE49-F238E27FC236}">
                <a16:creationId xmlns:a16="http://schemas.microsoft.com/office/drawing/2014/main" id="{C0C99282-4E11-4E86-B9F9-0831695C97A8}"/>
              </a:ext>
            </a:extLst>
          </p:cNvPr>
          <p:cNvSpPr/>
          <p:nvPr/>
        </p:nvSpPr>
        <p:spPr>
          <a:xfrm>
            <a:off x="8486172" y="3867601"/>
            <a:ext cx="294750" cy="286781"/>
          </a:xfrm>
          <a:prstGeom prst="flowChartConnector">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7" name="Flowchart: Connector 26">
            <a:extLst>
              <a:ext uri="{FF2B5EF4-FFF2-40B4-BE49-F238E27FC236}">
                <a16:creationId xmlns:a16="http://schemas.microsoft.com/office/drawing/2014/main" id="{DC26963A-63D9-42DD-9327-EC518A9E7ED8}"/>
              </a:ext>
            </a:extLst>
          </p:cNvPr>
          <p:cNvSpPr/>
          <p:nvPr/>
        </p:nvSpPr>
        <p:spPr>
          <a:xfrm>
            <a:off x="9479429" y="3867601"/>
            <a:ext cx="294750" cy="286781"/>
          </a:xfrm>
          <a:prstGeom prst="flowChartConnector">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8" name="Flowchart: Connector 27">
            <a:extLst>
              <a:ext uri="{FF2B5EF4-FFF2-40B4-BE49-F238E27FC236}">
                <a16:creationId xmlns:a16="http://schemas.microsoft.com/office/drawing/2014/main" id="{AAF4B575-E7C3-48D4-8221-A5C901ED314F}"/>
              </a:ext>
            </a:extLst>
          </p:cNvPr>
          <p:cNvSpPr/>
          <p:nvPr/>
        </p:nvSpPr>
        <p:spPr>
          <a:xfrm>
            <a:off x="10873020" y="3867601"/>
            <a:ext cx="294750" cy="286781"/>
          </a:xfrm>
          <a:prstGeom prst="flowChartConnector">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cxnSp>
        <p:nvCxnSpPr>
          <p:cNvPr id="38" name="Straight Connector 37">
            <a:extLst>
              <a:ext uri="{FF2B5EF4-FFF2-40B4-BE49-F238E27FC236}">
                <a16:creationId xmlns:a16="http://schemas.microsoft.com/office/drawing/2014/main" id="{296E895E-2CA1-48CC-B95B-E1F83B07F488}"/>
              </a:ext>
            </a:extLst>
          </p:cNvPr>
          <p:cNvCxnSpPr/>
          <p:nvPr/>
        </p:nvCxnSpPr>
        <p:spPr>
          <a:xfrm flipH="1" flipV="1">
            <a:off x="1899342" y="4030557"/>
            <a:ext cx="1" cy="477971"/>
          </a:xfrm>
          <a:prstGeom prst="line">
            <a:avLst/>
          </a:prstGeom>
          <a:ln>
            <a:solidFill>
              <a:schemeClr val="tx2"/>
            </a:solidFill>
            <a:headEnd type="oval"/>
            <a:tailEnd type="none"/>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78A44E83-5DDF-4F83-AC7C-86448AD3ACF8}"/>
              </a:ext>
            </a:extLst>
          </p:cNvPr>
          <p:cNvCxnSpPr/>
          <p:nvPr/>
        </p:nvCxnSpPr>
        <p:spPr>
          <a:xfrm flipH="1" flipV="1">
            <a:off x="3896099" y="4009263"/>
            <a:ext cx="1" cy="477971"/>
          </a:xfrm>
          <a:prstGeom prst="line">
            <a:avLst/>
          </a:prstGeom>
          <a:ln>
            <a:solidFill>
              <a:schemeClr val="tx2"/>
            </a:solidFill>
            <a:headEnd type="oval"/>
            <a:tailEnd type="none"/>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59338D85-A443-4E30-98F6-424D06B12200}"/>
              </a:ext>
            </a:extLst>
          </p:cNvPr>
          <p:cNvCxnSpPr/>
          <p:nvPr/>
        </p:nvCxnSpPr>
        <p:spPr>
          <a:xfrm flipH="1" flipV="1">
            <a:off x="5817476" y="4009263"/>
            <a:ext cx="1" cy="477971"/>
          </a:xfrm>
          <a:prstGeom prst="line">
            <a:avLst/>
          </a:prstGeom>
          <a:ln>
            <a:solidFill>
              <a:schemeClr val="tx2"/>
            </a:solidFill>
            <a:headEnd type="oval"/>
            <a:tailEnd type="none"/>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C5EC7B10-2051-4746-BC79-038C17500B7C}"/>
              </a:ext>
            </a:extLst>
          </p:cNvPr>
          <p:cNvCxnSpPr/>
          <p:nvPr/>
        </p:nvCxnSpPr>
        <p:spPr>
          <a:xfrm flipH="1" flipV="1">
            <a:off x="7820990" y="4009263"/>
            <a:ext cx="1" cy="477971"/>
          </a:xfrm>
          <a:prstGeom prst="line">
            <a:avLst/>
          </a:prstGeom>
          <a:ln>
            <a:solidFill>
              <a:schemeClr val="tx2"/>
            </a:solidFill>
            <a:headEnd type="oval"/>
            <a:tailEnd type="none"/>
          </a:ln>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054F4313-CC8E-4D78-B027-B82F26433A65}"/>
              </a:ext>
            </a:extLst>
          </p:cNvPr>
          <p:cNvCxnSpPr/>
          <p:nvPr/>
        </p:nvCxnSpPr>
        <p:spPr>
          <a:xfrm flipH="1" flipV="1">
            <a:off x="9624835" y="4030555"/>
            <a:ext cx="1" cy="477971"/>
          </a:xfrm>
          <a:prstGeom prst="line">
            <a:avLst/>
          </a:prstGeom>
          <a:ln>
            <a:solidFill>
              <a:schemeClr val="tx2"/>
            </a:solidFill>
            <a:headEnd type="oval"/>
            <a:tailEnd type="none"/>
          </a:ln>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EDFC8DEF-5D4C-41B7-8B31-6B6BD90CB969}"/>
              </a:ext>
            </a:extLst>
          </p:cNvPr>
          <p:cNvSpPr txBox="1"/>
          <p:nvPr/>
        </p:nvSpPr>
        <p:spPr>
          <a:xfrm>
            <a:off x="1008322" y="4624888"/>
            <a:ext cx="106878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8D0D81"/>
                </a:solidFill>
                <a:effectLst/>
                <a:uLnTx/>
                <a:uFillTx/>
                <a:latin typeface="Arial" panose="020B0604020202020204" pitchFamily="34" charset="0"/>
                <a:ea typeface="+mn-ea"/>
                <a:cs typeface="Arial" panose="020B0604020202020204" pitchFamily="34" charset="0"/>
              </a:rPr>
              <a:t>2005</a:t>
            </a:r>
          </a:p>
        </p:txBody>
      </p:sp>
      <p:sp>
        <p:nvSpPr>
          <p:cNvPr id="45" name="TextBox 44">
            <a:extLst>
              <a:ext uri="{FF2B5EF4-FFF2-40B4-BE49-F238E27FC236}">
                <a16:creationId xmlns:a16="http://schemas.microsoft.com/office/drawing/2014/main" id="{0FA9130B-0633-4B8F-8109-BA2EA68326F8}"/>
              </a:ext>
            </a:extLst>
          </p:cNvPr>
          <p:cNvSpPr txBox="1"/>
          <p:nvPr/>
        </p:nvSpPr>
        <p:spPr>
          <a:xfrm>
            <a:off x="3434494" y="4624888"/>
            <a:ext cx="106878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8D0D81"/>
                </a:solidFill>
                <a:effectLst/>
                <a:uLnTx/>
                <a:uFillTx/>
                <a:latin typeface="Arial" panose="020B0604020202020204" pitchFamily="34" charset="0"/>
                <a:ea typeface="+mn-ea"/>
                <a:cs typeface="Arial" panose="020B0604020202020204" pitchFamily="34" charset="0"/>
              </a:rPr>
              <a:t>2013</a:t>
            </a:r>
          </a:p>
        </p:txBody>
      </p:sp>
      <p:sp>
        <p:nvSpPr>
          <p:cNvPr id="47" name="TextBox 46">
            <a:extLst>
              <a:ext uri="{FF2B5EF4-FFF2-40B4-BE49-F238E27FC236}">
                <a16:creationId xmlns:a16="http://schemas.microsoft.com/office/drawing/2014/main" id="{710CE71B-2A1C-4041-B42D-96EBEBE44505}"/>
              </a:ext>
            </a:extLst>
          </p:cNvPr>
          <p:cNvSpPr txBox="1"/>
          <p:nvPr/>
        </p:nvSpPr>
        <p:spPr>
          <a:xfrm>
            <a:off x="5091496" y="4624888"/>
            <a:ext cx="106878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8D0D81"/>
                </a:solidFill>
                <a:effectLst/>
                <a:uLnTx/>
                <a:uFillTx/>
                <a:latin typeface="Arial" panose="020B0604020202020204" pitchFamily="34" charset="0"/>
                <a:ea typeface="+mn-ea"/>
                <a:cs typeface="Arial" panose="020B0604020202020204" pitchFamily="34" charset="0"/>
              </a:rPr>
              <a:t>2020</a:t>
            </a:r>
          </a:p>
        </p:txBody>
      </p:sp>
      <p:sp>
        <p:nvSpPr>
          <p:cNvPr id="48" name="TextBox 47">
            <a:extLst>
              <a:ext uri="{FF2B5EF4-FFF2-40B4-BE49-F238E27FC236}">
                <a16:creationId xmlns:a16="http://schemas.microsoft.com/office/drawing/2014/main" id="{7E31472A-F96F-4A50-BE60-62175018EB6F}"/>
              </a:ext>
            </a:extLst>
          </p:cNvPr>
          <p:cNvSpPr txBox="1"/>
          <p:nvPr/>
        </p:nvSpPr>
        <p:spPr>
          <a:xfrm>
            <a:off x="7160662" y="4624888"/>
            <a:ext cx="106878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8D0D81"/>
                </a:solidFill>
                <a:effectLst/>
                <a:uLnTx/>
                <a:uFillTx/>
                <a:latin typeface="Arial" panose="020B0604020202020204" pitchFamily="34" charset="0"/>
                <a:ea typeface="+mn-ea"/>
                <a:cs typeface="Arial" panose="020B0604020202020204" pitchFamily="34" charset="0"/>
              </a:rPr>
              <a:t>2020</a:t>
            </a:r>
          </a:p>
        </p:txBody>
      </p:sp>
      <p:sp>
        <p:nvSpPr>
          <p:cNvPr id="49" name="TextBox 48">
            <a:extLst>
              <a:ext uri="{FF2B5EF4-FFF2-40B4-BE49-F238E27FC236}">
                <a16:creationId xmlns:a16="http://schemas.microsoft.com/office/drawing/2014/main" id="{3E7FDFC2-9E4B-441B-B686-2F81047C41D7}"/>
              </a:ext>
            </a:extLst>
          </p:cNvPr>
          <p:cNvSpPr txBox="1"/>
          <p:nvPr/>
        </p:nvSpPr>
        <p:spPr>
          <a:xfrm>
            <a:off x="9180292" y="4624888"/>
            <a:ext cx="106878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8D0D81"/>
                </a:solidFill>
                <a:effectLst/>
                <a:uLnTx/>
                <a:uFillTx/>
                <a:latin typeface="Arial" panose="020B0604020202020204" pitchFamily="34" charset="0"/>
                <a:ea typeface="+mn-ea"/>
                <a:cs typeface="Arial" panose="020B0604020202020204" pitchFamily="34" charset="0"/>
              </a:rPr>
              <a:t>2021</a:t>
            </a:r>
          </a:p>
        </p:txBody>
      </p:sp>
      <p:sp>
        <p:nvSpPr>
          <p:cNvPr id="6" name="TextBox 5">
            <a:extLst>
              <a:ext uri="{FF2B5EF4-FFF2-40B4-BE49-F238E27FC236}">
                <a16:creationId xmlns:a16="http://schemas.microsoft.com/office/drawing/2014/main" id="{201AE1B7-61FE-4A1F-BCCF-5154786D5DE4}"/>
              </a:ext>
            </a:extLst>
          </p:cNvPr>
          <p:cNvSpPr txBox="1"/>
          <p:nvPr/>
        </p:nvSpPr>
        <p:spPr>
          <a:xfrm>
            <a:off x="2705242" y="2196426"/>
            <a:ext cx="1602446" cy="1200329"/>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400"/>
              </a:spcAft>
              <a:buClrTx/>
              <a:buSzTx/>
              <a:buFontTx/>
              <a:buNone/>
              <a:tabLst/>
              <a:defRPr/>
            </a:pP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SAMHSA and VA partner to establish 1-800-273-TALK as access point for the </a:t>
            </a:r>
            <a:r>
              <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Veterans Crisis Line (VCL)</a:t>
            </a:r>
          </a:p>
        </p:txBody>
      </p:sp>
      <p:sp>
        <p:nvSpPr>
          <p:cNvPr id="7" name="TextBox 6">
            <a:extLst>
              <a:ext uri="{FF2B5EF4-FFF2-40B4-BE49-F238E27FC236}">
                <a16:creationId xmlns:a16="http://schemas.microsoft.com/office/drawing/2014/main" id="{3CD81124-A307-459C-A18F-22667BF8B9A7}"/>
              </a:ext>
            </a:extLst>
          </p:cNvPr>
          <p:cNvSpPr txBox="1"/>
          <p:nvPr/>
        </p:nvSpPr>
        <p:spPr>
          <a:xfrm>
            <a:off x="651893" y="1940815"/>
            <a:ext cx="1862197" cy="138499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400"/>
              </a:spcAft>
              <a:buClrTx/>
              <a:buSzTx/>
              <a:buFontTx/>
              <a:buNone/>
              <a:tabLst/>
              <a:defRPr/>
            </a:pPr>
            <a:r>
              <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Congress appropriates funding for suicide prevention hotline;</a:t>
            </a: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SAMHSA awards competitive grant to establish a network of local crisis centers</a:t>
            </a:r>
            <a:endPar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 name="TextBox 8">
            <a:extLst>
              <a:ext uri="{FF2B5EF4-FFF2-40B4-BE49-F238E27FC236}">
                <a16:creationId xmlns:a16="http://schemas.microsoft.com/office/drawing/2014/main" id="{C886B16F-200C-48EF-ADCC-D39FF3E9054F}"/>
              </a:ext>
            </a:extLst>
          </p:cNvPr>
          <p:cNvSpPr txBox="1"/>
          <p:nvPr/>
        </p:nvSpPr>
        <p:spPr>
          <a:xfrm>
            <a:off x="4589212" y="2370178"/>
            <a:ext cx="1549099" cy="1015663"/>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400"/>
              </a:spcAft>
              <a:buClrTx/>
              <a:buSzTx/>
              <a:buFontTx/>
              <a:buNone/>
              <a:tabLst/>
              <a:defRPr/>
            </a:pPr>
            <a:r>
              <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Disaster Distress Helpline </a:t>
            </a: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was incorporated into Lifeline cooperative agreement</a:t>
            </a:r>
            <a:endPar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2" name="TextBox 11">
            <a:extLst>
              <a:ext uri="{FF2B5EF4-FFF2-40B4-BE49-F238E27FC236}">
                <a16:creationId xmlns:a16="http://schemas.microsoft.com/office/drawing/2014/main" id="{60B2FB9D-B3D9-463A-9504-64241AE0956A}"/>
              </a:ext>
            </a:extLst>
          </p:cNvPr>
          <p:cNvSpPr txBox="1"/>
          <p:nvPr/>
        </p:nvSpPr>
        <p:spPr>
          <a:xfrm>
            <a:off x="6345768" y="2543929"/>
            <a:ext cx="1703522" cy="830997"/>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400"/>
              </a:spcAft>
              <a:buClrTx/>
              <a:buSzTx/>
              <a:buFontTx/>
              <a:buNone/>
              <a:tabLst/>
              <a:defRPr/>
            </a:pPr>
            <a:r>
              <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Lifeline</a:t>
            </a: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began incorporating </a:t>
            </a:r>
            <a:r>
              <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texting</a:t>
            </a: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service capability in select centers</a:t>
            </a:r>
            <a:endPar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TextBox 13">
            <a:extLst>
              <a:ext uri="{FF2B5EF4-FFF2-40B4-BE49-F238E27FC236}">
                <a16:creationId xmlns:a16="http://schemas.microsoft.com/office/drawing/2014/main" id="{A116D8EC-7722-4906-A512-6F696815A366}"/>
              </a:ext>
            </a:extLst>
          </p:cNvPr>
          <p:cNvSpPr txBox="1"/>
          <p:nvPr/>
        </p:nvSpPr>
        <p:spPr>
          <a:xfrm>
            <a:off x="10249078" y="2543929"/>
            <a:ext cx="1374157" cy="697627"/>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400"/>
              </a:spcAft>
              <a:buClrTx/>
              <a:buSzTx/>
              <a:buFontTx/>
              <a:buNone/>
              <a:tabLst/>
              <a:defRPr/>
            </a:pP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988 transition complete </a:t>
            </a:r>
          </a:p>
          <a:p>
            <a:pPr marL="0" marR="0" lvl="0" indent="0" algn="l" defTabSz="609585" rtl="0" eaLnBrk="1" fontAlgn="auto" latinLnBrk="0" hangingPunct="1">
              <a:lnSpc>
                <a:spcPct val="100000"/>
              </a:lnSpc>
              <a:spcBef>
                <a:spcPts val="0"/>
              </a:spcBef>
              <a:spcAft>
                <a:spcPts val="400"/>
              </a:spcAft>
              <a:buClrTx/>
              <a:buSzTx/>
              <a:buFontTx/>
              <a:buNone/>
              <a:tabLst/>
              <a:defRPr/>
            </a:pPr>
            <a:r>
              <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July 16, 2022</a:t>
            </a:r>
          </a:p>
        </p:txBody>
      </p:sp>
      <p:sp>
        <p:nvSpPr>
          <p:cNvPr id="15" name="TextBox 14">
            <a:extLst>
              <a:ext uri="{FF2B5EF4-FFF2-40B4-BE49-F238E27FC236}">
                <a16:creationId xmlns:a16="http://schemas.microsoft.com/office/drawing/2014/main" id="{FB20DB16-48DC-4E6C-AA6C-62A2719BCD3A}"/>
              </a:ext>
            </a:extLst>
          </p:cNvPr>
          <p:cNvSpPr txBox="1"/>
          <p:nvPr/>
        </p:nvSpPr>
        <p:spPr>
          <a:xfrm>
            <a:off x="8163527" y="2370178"/>
            <a:ext cx="1549098" cy="1015663"/>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400"/>
              </a:spcAft>
              <a:buClrTx/>
              <a:buSzTx/>
              <a:buFontTx/>
              <a:buNone/>
              <a:tabLst/>
              <a:defRPr/>
            </a:pP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SAMHSA/VA/FCC are responsible for submitting multiple</a:t>
            </a:r>
            <a:r>
              <a:rPr kumimoji="0" 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988 reports to Congress</a:t>
            </a:r>
          </a:p>
        </p:txBody>
      </p:sp>
      <p:sp>
        <p:nvSpPr>
          <p:cNvPr id="3" name="TextBox 2">
            <a:extLst>
              <a:ext uri="{FF2B5EF4-FFF2-40B4-BE49-F238E27FC236}">
                <a16:creationId xmlns:a16="http://schemas.microsoft.com/office/drawing/2014/main" id="{DBD0718D-E58F-4C60-A371-51F900685848}"/>
              </a:ext>
            </a:extLst>
          </p:cNvPr>
          <p:cNvSpPr txBox="1"/>
          <p:nvPr/>
        </p:nvSpPr>
        <p:spPr>
          <a:xfrm>
            <a:off x="651893" y="1628775"/>
            <a:ext cx="1068786"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8D0D81"/>
                </a:solidFill>
                <a:effectLst/>
                <a:uLnTx/>
                <a:uFillTx/>
                <a:latin typeface="Arial" panose="020B0604020202020204" pitchFamily="34" charset="0"/>
                <a:ea typeface="+mn-ea"/>
                <a:cs typeface="Arial" panose="020B0604020202020204" pitchFamily="34" charset="0"/>
              </a:rPr>
              <a:t>2001</a:t>
            </a:r>
          </a:p>
        </p:txBody>
      </p:sp>
      <p:sp>
        <p:nvSpPr>
          <p:cNvPr id="43" name="TextBox 42">
            <a:extLst>
              <a:ext uri="{FF2B5EF4-FFF2-40B4-BE49-F238E27FC236}">
                <a16:creationId xmlns:a16="http://schemas.microsoft.com/office/drawing/2014/main" id="{168C64AE-6785-4AD9-9D2B-6EF1F85CAB89}"/>
              </a:ext>
            </a:extLst>
          </p:cNvPr>
          <p:cNvSpPr txBox="1"/>
          <p:nvPr/>
        </p:nvSpPr>
        <p:spPr>
          <a:xfrm>
            <a:off x="2702447" y="1853202"/>
            <a:ext cx="106878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8D0D81"/>
                </a:solidFill>
                <a:effectLst/>
                <a:uLnTx/>
                <a:uFillTx/>
                <a:latin typeface="Arial" panose="020B0604020202020204" pitchFamily="34" charset="0"/>
                <a:ea typeface="+mn-ea"/>
                <a:cs typeface="Arial" panose="020B0604020202020204" pitchFamily="34" charset="0"/>
              </a:rPr>
              <a:t>2007</a:t>
            </a:r>
          </a:p>
        </p:txBody>
      </p:sp>
      <p:sp>
        <p:nvSpPr>
          <p:cNvPr id="46" name="TextBox 45">
            <a:extLst>
              <a:ext uri="{FF2B5EF4-FFF2-40B4-BE49-F238E27FC236}">
                <a16:creationId xmlns:a16="http://schemas.microsoft.com/office/drawing/2014/main" id="{9EFD84E4-4F2F-4BE2-8925-F7622AE629DE}"/>
              </a:ext>
            </a:extLst>
          </p:cNvPr>
          <p:cNvSpPr txBox="1"/>
          <p:nvPr/>
        </p:nvSpPr>
        <p:spPr>
          <a:xfrm>
            <a:off x="4589212" y="2047696"/>
            <a:ext cx="106878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8D0D81"/>
                </a:solidFill>
                <a:effectLst/>
                <a:uLnTx/>
                <a:uFillTx/>
                <a:latin typeface="Arial" panose="020B0604020202020204" pitchFamily="34" charset="0"/>
                <a:ea typeface="+mn-ea"/>
                <a:cs typeface="Arial" panose="020B0604020202020204" pitchFamily="34" charset="0"/>
              </a:rPr>
              <a:t>2015</a:t>
            </a:r>
          </a:p>
        </p:txBody>
      </p:sp>
      <p:sp>
        <p:nvSpPr>
          <p:cNvPr id="50" name="TextBox 49">
            <a:extLst>
              <a:ext uri="{FF2B5EF4-FFF2-40B4-BE49-F238E27FC236}">
                <a16:creationId xmlns:a16="http://schemas.microsoft.com/office/drawing/2014/main" id="{3FB5E7CD-8844-41D9-8670-09B3F36A59A4}"/>
              </a:ext>
            </a:extLst>
          </p:cNvPr>
          <p:cNvSpPr txBox="1"/>
          <p:nvPr/>
        </p:nvSpPr>
        <p:spPr>
          <a:xfrm>
            <a:off x="6326660" y="2216291"/>
            <a:ext cx="106878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8D0D81"/>
                </a:solidFill>
                <a:effectLst/>
                <a:uLnTx/>
                <a:uFillTx/>
                <a:latin typeface="Arial" panose="020B0604020202020204" pitchFamily="34" charset="0"/>
                <a:ea typeface="+mn-ea"/>
                <a:cs typeface="Arial" panose="020B0604020202020204" pitchFamily="34" charset="0"/>
              </a:rPr>
              <a:t>2020</a:t>
            </a:r>
          </a:p>
        </p:txBody>
      </p:sp>
      <p:sp>
        <p:nvSpPr>
          <p:cNvPr id="51" name="TextBox 50">
            <a:extLst>
              <a:ext uri="{FF2B5EF4-FFF2-40B4-BE49-F238E27FC236}">
                <a16:creationId xmlns:a16="http://schemas.microsoft.com/office/drawing/2014/main" id="{83F83575-4455-45DC-8816-3D37624BA1A1}"/>
              </a:ext>
            </a:extLst>
          </p:cNvPr>
          <p:cNvSpPr txBox="1"/>
          <p:nvPr/>
        </p:nvSpPr>
        <p:spPr>
          <a:xfrm>
            <a:off x="8163527" y="2040415"/>
            <a:ext cx="106878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8D0D81"/>
                </a:solidFill>
                <a:effectLst/>
                <a:uLnTx/>
                <a:uFillTx/>
                <a:latin typeface="Arial" panose="020B0604020202020204" pitchFamily="34" charset="0"/>
                <a:ea typeface="+mn-ea"/>
                <a:cs typeface="Arial" panose="020B0604020202020204" pitchFamily="34" charset="0"/>
              </a:rPr>
              <a:t>2021</a:t>
            </a:r>
          </a:p>
        </p:txBody>
      </p:sp>
      <p:sp>
        <p:nvSpPr>
          <p:cNvPr id="52" name="TextBox 51">
            <a:extLst>
              <a:ext uri="{FF2B5EF4-FFF2-40B4-BE49-F238E27FC236}">
                <a16:creationId xmlns:a16="http://schemas.microsoft.com/office/drawing/2014/main" id="{024E9AD4-D1D7-4988-A5A8-C9975065095B}"/>
              </a:ext>
            </a:extLst>
          </p:cNvPr>
          <p:cNvSpPr txBox="1"/>
          <p:nvPr/>
        </p:nvSpPr>
        <p:spPr>
          <a:xfrm>
            <a:off x="10249078" y="2197394"/>
            <a:ext cx="106878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8D0D81"/>
                </a:solidFill>
                <a:effectLst/>
                <a:uLnTx/>
                <a:uFillTx/>
                <a:latin typeface="Arial" panose="020B0604020202020204" pitchFamily="34" charset="0"/>
                <a:ea typeface="+mn-ea"/>
                <a:cs typeface="Arial" panose="020B0604020202020204" pitchFamily="34" charset="0"/>
              </a:rPr>
              <a:t>2022</a:t>
            </a:r>
          </a:p>
        </p:txBody>
      </p:sp>
    </p:spTree>
    <p:extLst>
      <p:ext uri="{BB962C8B-B14F-4D97-AF65-F5344CB8AC3E}">
        <p14:creationId xmlns:p14="http://schemas.microsoft.com/office/powerpoint/2010/main" val="860551472"/>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1" name="Rectangle 137">
            <a:extLst>
              <a:ext uri="{FF2B5EF4-FFF2-40B4-BE49-F238E27FC236}">
                <a16:creationId xmlns:a16="http://schemas.microsoft.com/office/drawing/2014/main" id="{C3896A03-3945-419A-B66B-4EE266EDD1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 y="0"/>
            <a:ext cx="6083447" cy="685800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ectangle 139">
            <a:extLst>
              <a:ext uri="{FF2B5EF4-FFF2-40B4-BE49-F238E27FC236}">
                <a16:creationId xmlns:a16="http://schemas.microsoft.com/office/drawing/2014/main" id="{B34F5AD2-EDBD-4BBD-A55C-EAFFD0C709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5990" cy="68580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diagram&#10;&#10;Description automatically generated">
            <a:extLst>
              <a:ext uri="{FF2B5EF4-FFF2-40B4-BE49-F238E27FC236}">
                <a16:creationId xmlns:a16="http://schemas.microsoft.com/office/drawing/2014/main" id="{BDFA1B39-61A3-FFA7-2629-C4EA53967F18}"/>
              </a:ext>
            </a:extLst>
          </p:cNvPr>
          <p:cNvPicPr>
            <a:picLocks noChangeAspect="1"/>
          </p:cNvPicPr>
          <p:nvPr/>
        </p:nvPicPr>
        <p:blipFill rotWithShape="1">
          <a:blip r:embed="rId4">
            <a:extLst>
              <a:ext uri="{28A0092B-C50C-407E-A947-70E740481C1C}">
                <a14:useLocalDpi xmlns:a14="http://schemas.microsoft.com/office/drawing/2010/main" val="0"/>
              </a:ext>
            </a:extLst>
          </a:blip>
          <a:srcRect r="248" b="2"/>
          <a:stretch/>
        </p:blipFill>
        <p:spPr bwMode="auto">
          <a:xfrm>
            <a:off x="1138574" y="1055832"/>
            <a:ext cx="9889765" cy="5576763"/>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445CCE6D-4252-4873-A73C-4899011F60E9}"/>
              </a:ext>
            </a:extLst>
          </p:cNvPr>
          <p:cNvSpPr>
            <a:spLocks noGrp="1"/>
          </p:cNvSpPr>
          <p:nvPr>
            <p:ph type="title"/>
          </p:nvPr>
        </p:nvSpPr>
        <p:spPr>
          <a:xfrm>
            <a:off x="3749964" y="93003"/>
            <a:ext cx="6299200" cy="869826"/>
          </a:xfrm>
        </p:spPr>
        <p:txBody>
          <a:bodyPr vert="horz" lIns="91440" tIns="45720" rIns="91440" bIns="45720" rtlCol="0" anchor="b">
            <a:normAutofit fontScale="90000"/>
          </a:bodyPr>
          <a:lstStyle/>
          <a:p>
            <a:r>
              <a:rPr lang="en-US" sz="3600" b="1" dirty="0" err="1">
                <a:solidFill>
                  <a:schemeClr val="bg2"/>
                </a:solidFill>
              </a:rPr>
              <a:t>MiCAL</a:t>
            </a:r>
            <a:r>
              <a:rPr lang="en-US" sz="3600" b="1" dirty="0">
                <a:solidFill>
                  <a:schemeClr val="bg2"/>
                </a:solidFill>
              </a:rPr>
              <a:t> &amp; 988: </a:t>
            </a:r>
            <a:r>
              <a:rPr lang="en-US" sz="3600" b="1" dirty="0"/>
              <a:t>What is the difference?</a:t>
            </a:r>
          </a:p>
        </p:txBody>
      </p:sp>
    </p:spTree>
    <p:extLst>
      <p:ext uri="{BB962C8B-B14F-4D97-AF65-F5344CB8AC3E}">
        <p14:creationId xmlns:p14="http://schemas.microsoft.com/office/powerpoint/2010/main" val="2344973831"/>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659FDB4-FCBE-4A89-B46D-43D4FA544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D169A08-2647-4BE5-976B-135040C14E28}"/>
              </a:ext>
            </a:extLst>
          </p:cNvPr>
          <p:cNvSpPr>
            <a:spLocks noGrp="1"/>
          </p:cNvSpPr>
          <p:nvPr>
            <p:ph type="title"/>
          </p:nvPr>
        </p:nvSpPr>
        <p:spPr>
          <a:xfrm>
            <a:off x="838200" y="365125"/>
            <a:ext cx="9842237" cy="1325563"/>
          </a:xfrm>
        </p:spPr>
        <p:txBody>
          <a:bodyPr>
            <a:normAutofit/>
          </a:bodyPr>
          <a:lstStyle/>
          <a:p>
            <a:r>
              <a:rPr lang="en-US" sz="5400" dirty="0"/>
              <a:t>988 &amp; </a:t>
            </a:r>
            <a:r>
              <a:rPr lang="en-US" sz="5400" dirty="0" err="1"/>
              <a:t>MiCAL</a:t>
            </a:r>
            <a:r>
              <a:rPr lang="en-US" sz="5400" dirty="0"/>
              <a:t> Facts</a:t>
            </a:r>
          </a:p>
        </p:txBody>
      </p:sp>
      <p:cxnSp>
        <p:nvCxnSpPr>
          <p:cNvPr id="13" name="Straight Connector 12">
            <a:extLst>
              <a:ext uri="{FF2B5EF4-FFF2-40B4-BE49-F238E27FC236}">
                <a16:creationId xmlns:a16="http://schemas.microsoft.com/office/drawing/2014/main" id="{C8F51B3F-8331-4E4A-AE96-D47B1006EE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5890" y="356812"/>
            <a:ext cx="0" cy="6492875"/>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15" name="Graphic 12">
            <a:extLst>
              <a:ext uri="{FF2B5EF4-FFF2-40B4-BE49-F238E27FC236}">
                <a16:creationId xmlns:a16="http://schemas.microsoft.com/office/drawing/2014/main" id="{58BDB0EE-D238-415B-9ED8-62AA6AB2A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03882" y="591829"/>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 name="Graphic 11">
            <a:extLst>
              <a:ext uri="{FF2B5EF4-FFF2-40B4-BE49-F238E27FC236}">
                <a16:creationId xmlns:a16="http://schemas.microsoft.com/office/drawing/2014/main" id="{C5B55FC3-961D-4325-82F1-DE92B0D04E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62662" y="821124"/>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 name="Graphic 13">
            <a:extLst>
              <a:ext uri="{FF2B5EF4-FFF2-40B4-BE49-F238E27FC236}">
                <a16:creationId xmlns:a16="http://schemas.microsoft.com/office/drawing/2014/main" id="{4C8AB332-D09E-4F28-943C-DABDD4716A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88342" y="1336268"/>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7" name="Content Placeholder 2">
            <a:extLst>
              <a:ext uri="{FF2B5EF4-FFF2-40B4-BE49-F238E27FC236}">
                <a16:creationId xmlns:a16="http://schemas.microsoft.com/office/drawing/2014/main" id="{D24BC299-56CF-03A5-804D-F448248F255F}"/>
              </a:ext>
            </a:extLst>
          </p:cNvPr>
          <p:cNvGraphicFramePr>
            <a:graphicFrameLocks noGrp="1"/>
          </p:cNvGraphicFramePr>
          <p:nvPr>
            <p:ph idx="1"/>
            <p:extLst>
              <p:ext uri="{D42A27DB-BD31-4B8C-83A1-F6EECF244321}">
                <p14:modId xmlns:p14="http://schemas.microsoft.com/office/powerpoint/2010/main" val="291989524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79571248"/>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2476301-FA06-1E8D-A3AA-120410362E90}"/>
              </a:ext>
            </a:extLst>
          </p:cNvPr>
          <p:cNvSpPr>
            <a:spLocks noGrp="1"/>
          </p:cNvSpPr>
          <p:nvPr>
            <p:ph type="title"/>
          </p:nvPr>
        </p:nvSpPr>
        <p:spPr>
          <a:xfrm>
            <a:off x="166134" y="1153571"/>
            <a:ext cx="3200400" cy="4461163"/>
          </a:xfrm>
        </p:spPr>
        <p:txBody>
          <a:bodyPr>
            <a:normAutofit/>
          </a:bodyPr>
          <a:lstStyle/>
          <a:p>
            <a:pPr algn="ctr"/>
            <a:r>
              <a:rPr lang="en-US" sz="6000" b="1" dirty="0">
                <a:solidFill>
                  <a:srgbClr val="FFFFFF"/>
                </a:solidFill>
                <a:cs typeface="Calibri Light"/>
              </a:rPr>
              <a:t>988</a:t>
            </a:r>
            <a:br>
              <a:rPr lang="en-US" sz="6000" b="1" dirty="0">
                <a:solidFill>
                  <a:srgbClr val="FFFFFF"/>
                </a:solidFill>
                <a:cs typeface="Calibri Light"/>
              </a:rPr>
            </a:br>
            <a:r>
              <a:rPr lang="en-US" sz="6000" b="1" dirty="0">
                <a:solidFill>
                  <a:srgbClr val="FFFFFF"/>
                </a:solidFill>
                <a:cs typeface="Calibri Light"/>
              </a:rPr>
              <a:t>in</a:t>
            </a:r>
            <a:br>
              <a:rPr lang="en-US" sz="6000" b="1" dirty="0">
                <a:solidFill>
                  <a:srgbClr val="FFFFFF"/>
                </a:solidFill>
                <a:cs typeface="Calibri Light"/>
              </a:rPr>
            </a:br>
            <a:r>
              <a:rPr lang="en-US" sz="6000" b="1" dirty="0">
                <a:solidFill>
                  <a:srgbClr val="FFFFFF"/>
                </a:solidFill>
                <a:cs typeface="Calibri Light"/>
              </a:rPr>
              <a:t>Michigan</a:t>
            </a:r>
          </a:p>
        </p:txBody>
      </p:sp>
      <p:sp>
        <p:nvSpPr>
          <p:cNvPr id="29" name="Arc 28">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6E190620-FF45-51A6-DD2B-80ED602AB916}"/>
              </a:ext>
            </a:extLst>
          </p:cNvPr>
          <p:cNvSpPr>
            <a:spLocks noGrp="1"/>
          </p:cNvSpPr>
          <p:nvPr>
            <p:ph idx="1"/>
          </p:nvPr>
        </p:nvSpPr>
        <p:spPr>
          <a:xfrm>
            <a:off x="4447308" y="591344"/>
            <a:ext cx="6906491" cy="5585619"/>
          </a:xfrm>
        </p:spPr>
        <p:txBody>
          <a:bodyPr vert="horz" lIns="91440" tIns="45720" rIns="91440" bIns="45720" rtlCol="0" anchor="ctr">
            <a:normAutofit/>
          </a:bodyPr>
          <a:lstStyle/>
          <a:p>
            <a:pPr marL="228600" indent="-228600"/>
            <a:r>
              <a:rPr lang="en-US" sz="2400" dirty="0">
                <a:ea typeface="+mn-lt"/>
                <a:cs typeface="+mn-lt"/>
              </a:rPr>
              <a:t>Michigan's Crisis and Access Line (</a:t>
            </a:r>
            <a:r>
              <a:rPr lang="en-US" sz="2400" dirty="0" err="1">
                <a:ea typeface="+mn-lt"/>
                <a:cs typeface="+mn-lt"/>
              </a:rPr>
              <a:t>MiCAL</a:t>
            </a:r>
            <a:r>
              <a:rPr lang="en-US" sz="2400" dirty="0">
                <a:ea typeface="+mn-lt"/>
                <a:cs typeface="+mn-lt"/>
              </a:rPr>
              <a:t>) is the central crisis line accepting the 988 calls and will accept texts and chats originating from Michigan.</a:t>
            </a:r>
            <a:endParaRPr lang="en-US" sz="2400" dirty="0"/>
          </a:p>
          <a:p>
            <a:pPr marL="685800" lvl="1" indent="-228600">
              <a:spcBef>
                <a:spcPts val="1000"/>
              </a:spcBef>
              <a:buFont typeface="Courier New" panose="020B0604020202020204" pitchFamily="34" charset="0"/>
              <a:buChar char="o"/>
            </a:pPr>
            <a:r>
              <a:rPr lang="en-US" dirty="0">
                <a:cs typeface="Calibri Light"/>
              </a:rPr>
              <a:t>Michigan is still in the development stage for answering chat and texts.</a:t>
            </a:r>
            <a:endParaRPr lang="en-US" dirty="0">
              <a:ea typeface="+mn-lt"/>
              <a:cs typeface="+mn-lt"/>
            </a:endParaRPr>
          </a:p>
          <a:p>
            <a:pPr marL="685800" lvl="1" indent="-228600">
              <a:spcBef>
                <a:spcPts val="1000"/>
              </a:spcBef>
              <a:buFont typeface="Courier New" panose="020B0604020202020204" pitchFamily="34" charset="0"/>
              <a:buChar char="o"/>
            </a:pPr>
            <a:r>
              <a:rPr lang="en-US" dirty="0">
                <a:cs typeface="Calibri Light"/>
              </a:rPr>
              <a:t>988 National Backup Centers are providing call overflow in Michigan and all text and chat coverage for Michigan. </a:t>
            </a:r>
          </a:p>
          <a:p>
            <a:pPr marL="228600" indent="-228600"/>
            <a:r>
              <a:rPr lang="en-US" sz="2400" dirty="0" err="1">
                <a:cs typeface="Calibri Light"/>
              </a:rPr>
              <a:t>MiCAL</a:t>
            </a:r>
            <a:r>
              <a:rPr lang="en-US" sz="2400" dirty="0">
                <a:cs typeface="Calibri Light"/>
              </a:rPr>
              <a:t> is primarily responsible for answering 988 calls statewide except in Calhoun, Cass, Kalamazoo, Kent, Macomb, St. Joseph, &amp; Van Buren counties where, three regional call centers provide primary coverage and, </a:t>
            </a:r>
            <a:r>
              <a:rPr lang="en-US" sz="2400" dirty="0" err="1">
                <a:cs typeface="Calibri Light"/>
              </a:rPr>
              <a:t>MiCAL</a:t>
            </a:r>
            <a:r>
              <a:rPr lang="en-US" sz="2400" dirty="0">
                <a:cs typeface="Calibri Light"/>
              </a:rPr>
              <a:t> provides backup call coverage to the existing 988 call centers.</a:t>
            </a:r>
          </a:p>
        </p:txBody>
      </p:sp>
    </p:spTree>
    <p:extLst>
      <p:ext uri="{BB962C8B-B14F-4D97-AF65-F5344CB8AC3E}">
        <p14:creationId xmlns:p14="http://schemas.microsoft.com/office/powerpoint/2010/main" val="3352480116"/>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1FB6A35-996C-34CD-712E-8E1E485F3F78}"/>
              </a:ext>
            </a:extLst>
          </p:cNvPr>
          <p:cNvGraphicFramePr>
            <a:graphicFrameLocks noGrp="1" noChangeAspect="1"/>
          </p:cNvGraphicFramePr>
          <p:nvPr>
            <p:ph idx="1"/>
            <p:extLst>
              <p:ext uri="{D42A27DB-BD31-4B8C-83A1-F6EECF244321}">
                <p14:modId xmlns:p14="http://schemas.microsoft.com/office/powerpoint/2010/main" val="3381186828"/>
              </p:ext>
            </p:extLst>
          </p:nvPr>
        </p:nvGraphicFramePr>
        <p:xfrm>
          <a:off x="1001114" y="1027906"/>
          <a:ext cx="10189772" cy="5261807"/>
        </p:xfrm>
        <a:graphic>
          <a:graphicData uri="http://schemas.openxmlformats.org/presentationml/2006/ole">
            <mc:AlternateContent xmlns:mc="http://schemas.openxmlformats.org/markup-compatibility/2006">
              <mc:Choice xmlns:v="urn:schemas-microsoft-com:vml" Requires="v">
                <p:oleObj name="Acrobat Document" r:id="rId3" imgW="5225143" imgH="2938858" progId="AcroExch.Document.DC">
                  <p:embed/>
                </p:oleObj>
              </mc:Choice>
              <mc:Fallback>
                <p:oleObj name="Acrobat Document" r:id="rId3" imgW="5225143" imgH="2938858" progId="AcroExch.Document.DC">
                  <p:embed/>
                  <p:pic>
                    <p:nvPicPr>
                      <p:cNvPr id="4" name="Content Placeholder 3">
                        <a:extLst>
                          <a:ext uri="{FF2B5EF4-FFF2-40B4-BE49-F238E27FC236}">
                            <a16:creationId xmlns:a16="http://schemas.microsoft.com/office/drawing/2014/main" id="{31FB6A35-996C-34CD-712E-8E1E485F3F78}"/>
                          </a:ext>
                        </a:extLst>
                      </p:cNvPr>
                      <p:cNvPicPr/>
                      <p:nvPr/>
                    </p:nvPicPr>
                    <p:blipFill>
                      <a:blip r:embed="rId4"/>
                      <a:stretch>
                        <a:fillRect/>
                      </a:stretch>
                    </p:blipFill>
                    <p:spPr>
                      <a:xfrm>
                        <a:off x="1001114" y="1027906"/>
                        <a:ext cx="10189772" cy="5261807"/>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B75B857-A519-CB4E-26C2-3B7C7A20C4FB}"/>
              </a:ext>
            </a:extLst>
          </p:cNvPr>
          <p:cNvSpPr>
            <a:spLocks noGrp="1"/>
          </p:cNvSpPr>
          <p:nvPr>
            <p:ph type="title"/>
          </p:nvPr>
        </p:nvSpPr>
        <p:spPr/>
        <p:txBody>
          <a:bodyPr>
            <a:normAutofit/>
          </a:bodyPr>
          <a:lstStyle/>
          <a:p>
            <a:pPr algn="ctr"/>
            <a:r>
              <a:rPr lang="en-US" sz="3200" b="1"/>
              <a:t>Michigan 988 Call Center Coverage*</a:t>
            </a:r>
            <a:br>
              <a:rPr lang="en-US" sz="2400" b="1"/>
            </a:br>
            <a:r>
              <a:rPr lang="en-US" sz="2400" b="1"/>
              <a:t>  </a:t>
            </a:r>
            <a:br>
              <a:rPr lang="en-US" sz="2400"/>
            </a:br>
            <a:endParaRPr lang="en-US" sz="2400"/>
          </a:p>
        </p:txBody>
      </p:sp>
      <p:sp>
        <p:nvSpPr>
          <p:cNvPr id="3" name="TextBox 2">
            <a:extLst>
              <a:ext uri="{FF2B5EF4-FFF2-40B4-BE49-F238E27FC236}">
                <a16:creationId xmlns:a16="http://schemas.microsoft.com/office/drawing/2014/main" id="{87286558-1038-7891-F771-2E9105BDD506}"/>
              </a:ext>
            </a:extLst>
          </p:cNvPr>
          <p:cNvSpPr txBox="1"/>
          <p:nvPr/>
        </p:nvSpPr>
        <p:spPr>
          <a:xfrm>
            <a:off x="7272130" y="6270625"/>
            <a:ext cx="8513685" cy="461665"/>
          </a:xfrm>
          <a:prstGeom prst="rect">
            <a:avLst/>
          </a:prstGeom>
          <a:noFill/>
        </p:spPr>
        <p:txBody>
          <a:bodyPr wrap="square" rtlCol="0">
            <a:spAutoFit/>
          </a:bodyPr>
          <a:lstStyle/>
          <a:p>
            <a:r>
              <a:rPr kumimoji="0" lang="en-US" sz="2000" b="0" i="1" u="none" strike="noStrike" kern="1200" cap="none" spc="0" normalizeH="0" baseline="0" noProof="0">
                <a:ln>
                  <a:noFill/>
                </a:ln>
                <a:solidFill>
                  <a:prstClr val="black"/>
                </a:solidFill>
                <a:effectLst/>
                <a:uLnTx/>
                <a:uFillTx/>
                <a:latin typeface="Calibri Light" panose="020F0302020204030204"/>
                <a:ea typeface="+mj-ea"/>
                <a:cs typeface="+mj-cs"/>
              </a:rPr>
              <a:t>*Calls are routed by area code and exchange</a:t>
            </a:r>
            <a:r>
              <a:rPr kumimoji="0" lang="en-US" sz="2400" b="0" i="0" u="none" strike="noStrike" kern="1200" cap="none" spc="0" normalizeH="0" baseline="0" noProof="0">
                <a:ln>
                  <a:noFill/>
                </a:ln>
                <a:solidFill>
                  <a:prstClr val="black"/>
                </a:solidFill>
                <a:effectLst/>
                <a:uLnTx/>
                <a:uFillTx/>
                <a:latin typeface="Calibri Light" panose="020F0302020204030204"/>
                <a:ea typeface="+mj-ea"/>
                <a:cs typeface="+mj-cs"/>
              </a:rPr>
              <a:t>.</a:t>
            </a:r>
            <a:endParaRPr lang="en-US"/>
          </a:p>
        </p:txBody>
      </p:sp>
      <p:sp>
        <p:nvSpPr>
          <p:cNvPr id="5" name="TextBox 4">
            <a:extLst>
              <a:ext uri="{FF2B5EF4-FFF2-40B4-BE49-F238E27FC236}">
                <a16:creationId xmlns:a16="http://schemas.microsoft.com/office/drawing/2014/main" id="{936B1449-18C8-1EF5-835C-EC449736C2F6}"/>
              </a:ext>
            </a:extLst>
          </p:cNvPr>
          <p:cNvSpPr txBox="1"/>
          <p:nvPr/>
        </p:nvSpPr>
        <p:spPr>
          <a:xfrm>
            <a:off x="8764202" y="963320"/>
            <a:ext cx="2075433" cy="369332"/>
          </a:xfrm>
          <a:prstGeom prst="rect">
            <a:avLst/>
          </a:prstGeom>
          <a:solidFill>
            <a:schemeClr val="bg1"/>
          </a:solidFill>
        </p:spPr>
        <p:txBody>
          <a:bodyPr wrap="square" lIns="91440" tIns="45720" rIns="91440" bIns="45720" rtlCol="0" anchor="t">
            <a:spAutoFit/>
          </a:bodyPr>
          <a:lstStyle/>
          <a:p>
            <a:endParaRPr lang="en-US">
              <a:cs typeface="Calibri"/>
            </a:endParaRPr>
          </a:p>
        </p:txBody>
      </p:sp>
      <p:sp>
        <p:nvSpPr>
          <p:cNvPr id="7" name="Rectangle 6">
            <a:extLst>
              <a:ext uri="{FF2B5EF4-FFF2-40B4-BE49-F238E27FC236}">
                <a16:creationId xmlns:a16="http://schemas.microsoft.com/office/drawing/2014/main" id="{379DFB21-283A-73D1-85D3-E480B6BD4968}"/>
              </a:ext>
            </a:extLst>
          </p:cNvPr>
          <p:cNvSpPr/>
          <p:nvPr/>
        </p:nvSpPr>
        <p:spPr>
          <a:xfrm>
            <a:off x="9587060" y="1239650"/>
            <a:ext cx="1348033" cy="10492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2183141"/>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D2A45-B112-4772-8C83-91237453F09F}"/>
              </a:ext>
            </a:extLst>
          </p:cNvPr>
          <p:cNvSpPr>
            <a:spLocks noGrp="1"/>
          </p:cNvSpPr>
          <p:nvPr>
            <p:ph type="title"/>
          </p:nvPr>
        </p:nvSpPr>
        <p:spPr>
          <a:xfrm>
            <a:off x="1017709" y="464601"/>
            <a:ext cx="10293126" cy="1106677"/>
          </a:xfrm>
        </p:spPr>
        <p:txBody>
          <a:bodyPr>
            <a:normAutofit fontScale="90000"/>
          </a:bodyPr>
          <a:lstStyle/>
          <a:p>
            <a:pPr algn="ctr"/>
            <a:r>
              <a:rPr kumimoji="0" lang="en-US" sz="3600" b="1" i="0" u="none" strike="noStrike" kern="1200" cap="none" spc="0" normalizeH="0" baseline="0" noProof="0">
                <a:ln>
                  <a:noFill/>
                </a:ln>
                <a:solidFill>
                  <a:schemeClr val="accent3">
                    <a:lumMod val="75000"/>
                  </a:schemeClr>
                </a:solidFill>
                <a:effectLst/>
                <a:uLnTx/>
                <a:uFillTx/>
                <a:ea typeface="+mj-ea"/>
                <a:cs typeface="Calibri" panose="020F0502020204030204" pitchFamily="34" charset="0"/>
              </a:rPr>
              <a:t>Michigan Crisis and Access Line (MiCAL) for all Michiganders</a:t>
            </a:r>
            <a:br>
              <a:rPr kumimoji="0" lang="en-US" sz="3600" b="1" i="0" u="none" strike="noStrike" kern="1200" cap="none" spc="0" normalizeH="0" baseline="0" noProof="0">
                <a:ln>
                  <a:noFill/>
                </a:ln>
                <a:solidFill>
                  <a:schemeClr val="accent5">
                    <a:lumMod val="75000"/>
                  </a:schemeClr>
                </a:solidFill>
                <a:effectLst/>
                <a:uLnTx/>
                <a:uFillTx/>
                <a:latin typeface="Calibri" panose="020F0502020204030204" pitchFamily="34" charset="0"/>
                <a:ea typeface="+mj-ea"/>
                <a:cs typeface="Calibri" panose="020F0502020204030204" pitchFamily="34" charset="0"/>
              </a:rPr>
            </a:br>
            <a:br>
              <a:rPr lang="en-US" sz="1800" b="1">
                <a:solidFill>
                  <a:schemeClr val="accent5">
                    <a:lumMod val="75000"/>
                  </a:schemeClr>
                </a:solidFill>
                <a:latin typeface="Helvetica" panose="020B0604020202020204" pitchFamily="34" charset="0"/>
              </a:rPr>
            </a:br>
            <a:r>
              <a:rPr lang="en-US" sz="2400" b="0">
                <a:solidFill>
                  <a:schemeClr val="accent2">
                    <a:lumMod val="75000"/>
                  </a:schemeClr>
                </a:solidFill>
                <a:hlinkClick r:id="rId3">
                  <a:extLst>
                    <a:ext uri="{A12FA001-AC4F-418D-AE19-62706E023703}">
                      <ahyp:hlinkClr xmlns:ahyp="http://schemas.microsoft.com/office/drawing/2018/hyperlinkcolor" val="tx"/>
                    </a:ext>
                  </a:extLst>
                </a:hlinkClick>
              </a:rPr>
              <a:t>MiCAL.Michigan.gov</a:t>
            </a:r>
            <a:endParaRPr lang="en-US" sz="5400" b="0">
              <a:solidFill>
                <a:schemeClr val="accent2">
                  <a:lumMod val="75000"/>
                </a:schemeClr>
              </a:solidFill>
              <a:latin typeface="Calibri" panose="020F0502020204030204" pitchFamily="34" charset="0"/>
              <a:cs typeface="Calibri" panose="020F0502020204030204" pitchFamily="34" charset="0"/>
            </a:endParaRPr>
          </a:p>
        </p:txBody>
      </p:sp>
      <p:graphicFrame>
        <p:nvGraphicFramePr>
          <p:cNvPr id="5" name="Table 9">
            <a:extLst>
              <a:ext uri="{FF2B5EF4-FFF2-40B4-BE49-F238E27FC236}">
                <a16:creationId xmlns:a16="http://schemas.microsoft.com/office/drawing/2014/main" id="{AD273F62-62C3-43FD-A736-3EBCF0EFC6A7}"/>
              </a:ext>
            </a:extLst>
          </p:cNvPr>
          <p:cNvGraphicFramePr>
            <a:graphicFrameLocks noGrp="1"/>
          </p:cNvGraphicFramePr>
          <p:nvPr>
            <p:extLst>
              <p:ext uri="{D42A27DB-BD31-4B8C-83A1-F6EECF244321}">
                <p14:modId xmlns:p14="http://schemas.microsoft.com/office/powerpoint/2010/main" val="20720837"/>
              </p:ext>
            </p:extLst>
          </p:nvPr>
        </p:nvGraphicFramePr>
        <p:xfrm>
          <a:off x="881165" y="1683477"/>
          <a:ext cx="10429670" cy="4377561"/>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2085934">
                  <a:extLst>
                    <a:ext uri="{9D8B030D-6E8A-4147-A177-3AD203B41FA5}">
                      <a16:colId xmlns:a16="http://schemas.microsoft.com/office/drawing/2014/main" val="319555550"/>
                    </a:ext>
                  </a:extLst>
                </a:gridCol>
                <a:gridCol w="2085934">
                  <a:extLst>
                    <a:ext uri="{9D8B030D-6E8A-4147-A177-3AD203B41FA5}">
                      <a16:colId xmlns:a16="http://schemas.microsoft.com/office/drawing/2014/main" val="3789958492"/>
                    </a:ext>
                  </a:extLst>
                </a:gridCol>
                <a:gridCol w="2085934">
                  <a:extLst>
                    <a:ext uri="{9D8B030D-6E8A-4147-A177-3AD203B41FA5}">
                      <a16:colId xmlns:a16="http://schemas.microsoft.com/office/drawing/2014/main" val="4252833171"/>
                    </a:ext>
                  </a:extLst>
                </a:gridCol>
                <a:gridCol w="2085934">
                  <a:extLst>
                    <a:ext uri="{9D8B030D-6E8A-4147-A177-3AD203B41FA5}">
                      <a16:colId xmlns:a16="http://schemas.microsoft.com/office/drawing/2014/main" val="154300712"/>
                    </a:ext>
                  </a:extLst>
                </a:gridCol>
                <a:gridCol w="2085934">
                  <a:extLst>
                    <a:ext uri="{9D8B030D-6E8A-4147-A177-3AD203B41FA5}">
                      <a16:colId xmlns:a16="http://schemas.microsoft.com/office/drawing/2014/main" val="2255780470"/>
                    </a:ext>
                  </a:extLst>
                </a:gridCol>
              </a:tblGrid>
              <a:tr h="904740">
                <a:tc>
                  <a:txBody>
                    <a:bodyPr/>
                    <a:lstStyle/>
                    <a:p>
                      <a:pPr algn="ctr"/>
                      <a:endParaRPr lang="en-US" sz="1300"/>
                    </a:p>
                  </a:txBody>
                  <a:tcPr>
                    <a:lnL w="12700" cap="flat" cmpd="sng" algn="ctr">
                      <a:solidFill>
                        <a:schemeClr val="accent5"/>
                      </a:solid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3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3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3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300"/>
                    </a:p>
                  </a:txBody>
                  <a:tcPr>
                    <a:lnL w="12700" cap="flat" cmpd="sng" algn="ctr">
                      <a:noFill/>
                      <a:prstDash val="solid"/>
                      <a:round/>
                      <a:headEnd type="none" w="med" len="med"/>
                      <a:tailEnd type="none" w="med" len="med"/>
                    </a:lnL>
                    <a:lnR w="12700" cap="flat" cmpd="sng" algn="ctr">
                      <a:solidFill>
                        <a:schemeClr val="accent5"/>
                      </a:solidFill>
                      <a:prstDash val="sysDot"/>
                      <a:round/>
                      <a:headEnd type="none" w="med" len="med"/>
                      <a:tailEnd type="none" w="med" len="med"/>
                    </a:lnR>
                    <a:lnT w="12700" cap="flat" cmpd="sng" algn="ctr">
                      <a:solidFill>
                        <a:schemeClr val="accent5"/>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6341779"/>
                  </a:ext>
                </a:extLst>
              </a:tr>
              <a:tr h="99318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chemeClr val="accent3">
                              <a:lumMod val="75000"/>
                            </a:schemeClr>
                          </a:solidFill>
                          <a:effectLst/>
                          <a:uLnTx/>
                          <a:uFillTx/>
                          <a:latin typeface="+mn-lt"/>
                          <a:ea typeface="+mn-ea"/>
                          <a:cs typeface="+mn-cs"/>
                        </a:rPr>
                        <a:t>Trained Crisis Call Specialists</a:t>
                      </a:r>
                    </a:p>
                  </a:txBody>
                  <a:tcPr>
                    <a:lnL w="12700" cap="flat" cmpd="sng" algn="ctr">
                      <a:solidFill>
                        <a:schemeClr val="accent5"/>
                      </a:solidFill>
                      <a:prstDash val="sysDot"/>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chemeClr val="accent1">
                              <a:lumMod val="75000"/>
                            </a:schemeClr>
                          </a:solidFill>
                          <a:effectLst/>
                          <a:uLnTx/>
                          <a:uFillTx/>
                          <a:latin typeface="+mn-lt"/>
                          <a:ea typeface="+mn-ea"/>
                          <a:cs typeface="+mn-cs"/>
                        </a:rPr>
                        <a:t>Support Michiganders via phone 24/7</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chemeClr val="accent2">
                              <a:lumMod val="75000"/>
                            </a:schemeClr>
                          </a:solidFill>
                          <a:effectLst/>
                          <a:uLnTx/>
                          <a:uFillTx/>
                          <a:latin typeface="+mn-lt"/>
                          <a:ea typeface="+mn-ea"/>
                          <a:cs typeface="+mn-cs"/>
                        </a:rPr>
                        <a:t>Crisis Intervention including  Safe-T Assessments and Safety Plans for at-risk Persons</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chemeClr val="accent4"/>
                          </a:solidFill>
                          <a:effectLst/>
                          <a:uLnTx/>
                          <a:uFillTx/>
                          <a:latin typeface="+mn-lt"/>
                          <a:ea typeface="+mn-ea"/>
                          <a:cs typeface="+mn-cs"/>
                        </a:rPr>
                        <a:t>Activate face to face crisis services when necessary</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chemeClr val="accent3">
                              <a:lumMod val="75000"/>
                            </a:schemeClr>
                          </a:solidFill>
                          <a:effectLst/>
                          <a:uLnTx/>
                          <a:uFillTx/>
                          <a:latin typeface="+mn-lt"/>
                          <a:ea typeface="+mn-ea"/>
                          <a:cs typeface="+mn-cs"/>
                        </a:rPr>
                        <a:t>Provide Referrals for mental health and substance use disorder services </a:t>
                      </a:r>
                      <a:endParaRPr lang="en-US" sz="1400">
                        <a:solidFill>
                          <a:schemeClr val="accent3">
                            <a:lumMod val="75000"/>
                          </a:schemeClr>
                        </a:solidFill>
                      </a:endParaRP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90864429"/>
                  </a:ext>
                </a:extLst>
              </a:tr>
              <a:tr h="1108038">
                <a:tc>
                  <a:txBody>
                    <a:bodyPr/>
                    <a:lstStyle/>
                    <a:p>
                      <a:pPr algn="ctr"/>
                      <a:endParaRPr lang="en-US" sz="1400"/>
                    </a:p>
                  </a:txBody>
                  <a:tcPr>
                    <a:lnL w="12700" cap="flat" cmpd="sng" algn="ctr">
                      <a:solidFill>
                        <a:schemeClr val="accent5"/>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400"/>
                    </a:p>
                  </a:txBody>
                  <a:tcPr>
                    <a:lnL w="12700" cap="flat" cmpd="sng" algn="ctr">
                      <a:noFill/>
                      <a:prstDash val="solid"/>
                      <a:round/>
                      <a:headEnd type="none" w="med" len="med"/>
                      <a:tailEnd type="none" w="med" len="med"/>
                    </a:lnL>
                    <a:lnR w="12700" cap="flat" cmpd="sng" algn="ctr">
                      <a:solidFill>
                        <a:schemeClr val="accent5"/>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87071502"/>
                  </a:ext>
                </a:extLst>
              </a:tr>
              <a:tr h="11938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chemeClr val="accent2">
                              <a:lumMod val="75000"/>
                            </a:schemeClr>
                          </a:solidFill>
                          <a:effectLst/>
                          <a:uLnTx/>
                          <a:uFillTx/>
                          <a:latin typeface="+mn-lt"/>
                          <a:ea typeface="+mn-ea"/>
                          <a:cs typeface="+mn-cs"/>
                        </a:rPr>
                        <a:t>Make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chemeClr val="accent2">
                              <a:lumMod val="75000"/>
                            </a:schemeClr>
                          </a:solidFill>
                          <a:effectLst/>
                          <a:uLnTx/>
                          <a:uFillTx/>
                          <a:latin typeface="+mn-lt"/>
                          <a:ea typeface="+mn-ea"/>
                          <a:cs typeface="+mn-cs"/>
                        </a:rPr>
                        <a:t>warm transfers whenever possible</a:t>
                      </a:r>
                    </a:p>
                  </a:txBody>
                  <a:tcPr>
                    <a:lnL w="12700" cap="flat" cmpd="sng" algn="ctr">
                      <a:solidFill>
                        <a:schemeClr val="accent5"/>
                      </a:solidFill>
                      <a:prstDash val="sysDot"/>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chemeClr val="accent4"/>
                          </a:solidFill>
                          <a:effectLst/>
                          <a:uLnTx/>
                          <a:uFillTx/>
                          <a:latin typeface="+mn-lt"/>
                          <a:ea typeface="Verdana" panose="020B0604030504040204" pitchFamily="34" charset="0"/>
                          <a:cs typeface="+mn-cs"/>
                        </a:rPr>
                        <a:t>Provide follow up calls to ensure people are connected to services</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chemeClr val="accent3">
                              <a:lumMod val="75000"/>
                            </a:schemeClr>
                          </a:solidFill>
                          <a:effectLst/>
                          <a:uLnTx/>
                          <a:uFillTx/>
                          <a:latin typeface="+mn-lt"/>
                          <a:ea typeface="+mn-ea"/>
                          <a:cs typeface="+mn-cs"/>
                        </a:rPr>
                        <a:t>Care Coordination with Community Mental Health &amp; CCBHCs through crisis alerts and follow up notes</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chemeClr val="accent1">
                              <a:lumMod val="75000"/>
                            </a:schemeClr>
                          </a:solidFill>
                          <a:effectLst/>
                          <a:uLnTx/>
                          <a:uFillTx/>
                          <a:latin typeface="+mn-lt"/>
                          <a:ea typeface="+mn-ea"/>
                          <a:cs typeface="+mn-cs"/>
                        </a:rPr>
                        <a:t>Up to date behavioral health service information from 211, </a:t>
                      </a:r>
                      <a:r>
                        <a:rPr kumimoji="0" lang="en-US" sz="1400" b="0" i="0" u="none" strike="noStrike" kern="1200" cap="none" spc="0" normalizeH="0" baseline="0" noProof="0" err="1">
                          <a:ln>
                            <a:noFill/>
                          </a:ln>
                          <a:solidFill>
                            <a:schemeClr val="accent1">
                              <a:lumMod val="75000"/>
                            </a:schemeClr>
                          </a:solidFill>
                          <a:effectLst/>
                          <a:uLnTx/>
                          <a:uFillTx/>
                          <a:latin typeface="+mn-lt"/>
                          <a:ea typeface="+mn-ea"/>
                          <a:cs typeface="+mn-cs"/>
                        </a:rPr>
                        <a:t>MiCARE</a:t>
                      </a:r>
                      <a:r>
                        <a:rPr kumimoji="0" lang="en-US" sz="1400" b="0" i="0" u="none" strike="noStrike" kern="1200" cap="none" spc="0" normalizeH="0" baseline="0" noProof="0">
                          <a:ln>
                            <a:noFill/>
                          </a:ln>
                          <a:solidFill>
                            <a:schemeClr val="accent1">
                              <a:lumMod val="75000"/>
                            </a:schemeClr>
                          </a:solidFill>
                          <a:effectLst/>
                          <a:uLnTx/>
                          <a:uFillTx/>
                          <a:latin typeface="+mn-lt"/>
                          <a:ea typeface="+mn-ea"/>
                          <a:cs typeface="+mn-cs"/>
                        </a:rPr>
                        <a:t>, and CMHSPs</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0" lang="en-US" sz="1400" b="0" i="0" u="none" strike="noStrike" kern="1200" cap="none" spc="0" normalizeH="0" baseline="0" noProof="0">
                          <a:ln>
                            <a:noFill/>
                          </a:ln>
                          <a:solidFill>
                            <a:schemeClr val="accent2">
                              <a:lumMod val="75000"/>
                            </a:schemeClr>
                          </a:solidFill>
                          <a:effectLst/>
                          <a:uLnTx/>
                          <a:uFillTx/>
                          <a:latin typeface="+mn-lt"/>
                          <a:ea typeface="+mn-ea"/>
                          <a:cs typeface="+mn-cs"/>
                        </a:rPr>
                        <a:t>Customer Relationship Management System to safely house caller data and produce reports for population health management</a:t>
                      </a:r>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ysDot"/>
                      <a:round/>
                      <a:headEnd type="none" w="med" len="med"/>
                      <a:tailEnd type="none" w="med" len="med"/>
                    </a:lnR>
                    <a:lnT w="12700" cap="flat" cmpd="sng" algn="ctr">
                      <a:noFill/>
                      <a:prstDash val="solid"/>
                      <a:round/>
                      <a:headEnd type="none" w="med" len="med"/>
                      <a:tailEnd type="none" w="med" len="med"/>
                    </a:lnT>
                    <a:lnB w="1270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31327386"/>
                  </a:ext>
                </a:extLst>
              </a:tr>
            </a:tbl>
          </a:graphicData>
        </a:graphic>
      </p:graphicFrame>
      <p:grpSp>
        <p:nvGrpSpPr>
          <p:cNvPr id="12" name="Group 11">
            <a:extLst>
              <a:ext uri="{FF2B5EF4-FFF2-40B4-BE49-F238E27FC236}">
                <a16:creationId xmlns:a16="http://schemas.microsoft.com/office/drawing/2014/main" id="{B2F21ADC-C4C7-4921-83E8-C945F1361959}"/>
              </a:ext>
            </a:extLst>
          </p:cNvPr>
          <p:cNvGrpSpPr>
            <a:grpSpLocks/>
          </p:cNvGrpSpPr>
          <p:nvPr/>
        </p:nvGrpSpPr>
        <p:grpSpPr>
          <a:xfrm>
            <a:off x="1472025" y="1683477"/>
            <a:ext cx="9163327" cy="3061361"/>
            <a:chOff x="1354014" y="1913622"/>
            <a:chExt cx="9163327" cy="3061361"/>
          </a:xfrm>
        </p:grpSpPr>
        <p:grpSp>
          <p:nvGrpSpPr>
            <p:cNvPr id="8" name="Group 7">
              <a:extLst>
                <a:ext uri="{FF2B5EF4-FFF2-40B4-BE49-F238E27FC236}">
                  <a16:creationId xmlns:a16="http://schemas.microsoft.com/office/drawing/2014/main" id="{D88CB6AD-2B82-471E-A8AA-05BC89127F0C}"/>
                </a:ext>
              </a:extLst>
            </p:cNvPr>
            <p:cNvGrpSpPr>
              <a:grpSpLocks/>
            </p:cNvGrpSpPr>
            <p:nvPr/>
          </p:nvGrpSpPr>
          <p:grpSpPr>
            <a:xfrm>
              <a:off x="1370608" y="1913622"/>
              <a:ext cx="7014427" cy="3061361"/>
              <a:chOff x="1370608" y="1913622"/>
              <a:chExt cx="7014427" cy="3061361"/>
            </a:xfrm>
          </p:grpSpPr>
          <p:pic>
            <p:nvPicPr>
              <p:cNvPr id="11" name="Graphic 10" descr="Chat bubble">
                <a:extLst>
                  <a:ext uri="{FF2B5EF4-FFF2-40B4-BE49-F238E27FC236}">
                    <a16:creationId xmlns:a16="http://schemas.microsoft.com/office/drawing/2014/main" id="{CFD354CB-69AE-470E-A7CD-C10F0E05C0D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67692" y="1913622"/>
                <a:ext cx="914400" cy="914400"/>
              </a:xfrm>
              <a:prstGeom prst="rect">
                <a:avLst/>
              </a:prstGeom>
            </p:spPr>
          </p:pic>
          <p:pic>
            <p:nvPicPr>
              <p:cNvPr id="13" name="Graphic 12" descr="Checklist">
                <a:extLst>
                  <a:ext uri="{FF2B5EF4-FFF2-40B4-BE49-F238E27FC236}">
                    <a16:creationId xmlns:a16="http://schemas.microsoft.com/office/drawing/2014/main" id="{153E64F7-2C8E-4F65-B348-A7FF73FFECE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612277" y="4133564"/>
                <a:ext cx="772758" cy="772758"/>
              </a:xfrm>
              <a:prstGeom prst="rect">
                <a:avLst/>
              </a:prstGeom>
            </p:spPr>
          </p:pic>
          <p:pic>
            <p:nvPicPr>
              <p:cNvPr id="15" name="Graphic 14" descr="Transfer">
                <a:extLst>
                  <a:ext uri="{FF2B5EF4-FFF2-40B4-BE49-F238E27FC236}">
                    <a16:creationId xmlns:a16="http://schemas.microsoft.com/office/drawing/2014/main" id="{17BE8BC2-9550-43BF-8613-C150392832A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70608" y="4202224"/>
                <a:ext cx="772759" cy="772759"/>
              </a:xfrm>
              <a:prstGeom prst="rect">
                <a:avLst/>
              </a:prstGeom>
            </p:spPr>
          </p:pic>
          <p:pic>
            <p:nvPicPr>
              <p:cNvPr id="18" name="Graphic 17" descr="Call center">
                <a:extLst>
                  <a:ext uri="{FF2B5EF4-FFF2-40B4-BE49-F238E27FC236}">
                    <a16:creationId xmlns:a16="http://schemas.microsoft.com/office/drawing/2014/main" id="{AC9392EC-534B-4DCA-99B5-CC01E36916B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476613" y="4158463"/>
                <a:ext cx="772759" cy="772759"/>
              </a:xfrm>
              <a:prstGeom prst="rect">
                <a:avLst/>
              </a:prstGeom>
            </p:spPr>
          </p:pic>
          <p:pic>
            <p:nvPicPr>
              <p:cNvPr id="22" name="Graphic 21" descr="Open hand">
                <a:extLst>
                  <a:ext uri="{FF2B5EF4-FFF2-40B4-BE49-F238E27FC236}">
                    <a16:creationId xmlns:a16="http://schemas.microsoft.com/office/drawing/2014/main" id="{FF86613D-8AB6-4589-9369-6A07438BDE3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435600" y="1967850"/>
                <a:ext cx="914400" cy="914400"/>
              </a:xfrm>
              <a:prstGeom prst="rect">
                <a:avLst/>
              </a:prstGeom>
            </p:spPr>
          </p:pic>
        </p:grpSp>
        <p:grpSp>
          <p:nvGrpSpPr>
            <p:cNvPr id="9" name="Group 8">
              <a:extLst>
                <a:ext uri="{FF2B5EF4-FFF2-40B4-BE49-F238E27FC236}">
                  <a16:creationId xmlns:a16="http://schemas.microsoft.com/office/drawing/2014/main" id="{601EA32F-C7BA-4C79-A2BC-D25E20B5329C}"/>
                </a:ext>
              </a:extLst>
            </p:cNvPr>
            <p:cNvGrpSpPr>
              <a:grpSpLocks/>
            </p:cNvGrpSpPr>
            <p:nvPr/>
          </p:nvGrpSpPr>
          <p:grpSpPr>
            <a:xfrm>
              <a:off x="5559835" y="4121938"/>
              <a:ext cx="4957506" cy="833598"/>
              <a:chOff x="5559835" y="4121938"/>
              <a:chExt cx="4957506" cy="833598"/>
            </a:xfrm>
          </p:grpSpPr>
          <p:pic>
            <p:nvPicPr>
              <p:cNvPr id="24" name="Graphic 23" descr="Lock">
                <a:extLst>
                  <a:ext uri="{FF2B5EF4-FFF2-40B4-BE49-F238E27FC236}">
                    <a16:creationId xmlns:a16="http://schemas.microsoft.com/office/drawing/2014/main" id="{51492771-BDB9-4115-AC29-9BAF21AB793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9744580" y="4121938"/>
                <a:ext cx="772761" cy="772761"/>
              </a:xfrm>
              <a:prstGeom prst="rect">
                <a:avLst/>
              </a:prstGeom>
            </p:spPr>
          </p:pic>
          <p:pic>
            <p:nvPicPr>
              <p:cNvPr id="32" name="Graphic 31" descr="Volume">
                <a:extLst>
                  <a:ext uri="{FF2B5EF4-FFF2-40B4-BE49-F238E27FC236}">
                    <a16:creationId xmlns:a16="http://schemas.microsoft.com/office/drawing/2014/main" id="{E3FB9B12-9B2D-48F7-86AB-38F309EAA74F}"/>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5559835" y="4182777"/>
                <a:ext cx="772759" cy="772759"/>
              </a:xfrm>
              <a:prstGeom prst="rect">
                <a:avLst/>
              </a:prstGeom>
            </p:spPr>
          </p:pic>
        </p:grpSp>
        <p:pic>
          <p:nvPicPr>
            <p:cNvPr id="4" name="Graphic 3" descr="Question Mark with solid fill">
              <a:extLst>
                <a:ext uri="{FF2B5EF4-FFF2-40B4-BE49-F238E27FC236}">
                  <a16:creationId xmlns:a16="http://schemas.microsoft.com/office/drawing/2014/main" id="{B394DC8C-9BC6-4CA3-9FCF-FBEEDF7E275D}"/>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9815183" y="2106600"/>
              <a:ext cx="673583" cy="673583"/>
            </a:xfrm>
            <a:prstGeom prst="rect">
              <a:avLst/>
            </a:prstGeom>
          </p:spPr>
        </p:pic>
        <p:pic>
          <p:nvPicPr>
            <p:cNvPr id="14" name="Graphic 13" descr="Hero Female with solid fill">
              <a:extLst>
                <a:ext uri="{FF2B5EF4-FFF2-40B4-BE49-F238E27FC236}">
                  <a16:creationId xmlns:a16="http://schemas.microsoft.com/office/drawing/2014/main" id="{53495CDB-EB76-46F9-B85E-7565E49C7BFD}"/>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7646622" y="2039925"/>
              <a:ext cx="772761" cy="772761"/>
            </a:xfrm>
            <a:prstGeom prst="rect">
              <a:avLst/>
            </a:prstGeom>
          </p:spPr>
        </p:pic>
        <p:pic>
          <p:nvPicPr>
            <p:cNvPr id="20" name="Graphic 19" descr="Group of people with solid fill">
              <a:extLst>
                <a:ext uri="{FF2B5EF4-FFF2-40B4-BE49-F238E27FC236}">
                  <a16:creationId xmlns:a16="http://schemas.microsoft.com/office/drawing/2014/main" id="{9CD55929-0DF9-4FA9-B654-E6783BDE5764}"/>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354014" y="1967850"/>
              <a:ext cx="805945" cy="805945"/>
            </a:xfrm>
            <a:prstGeom prst="rect">
              <a:avLst/>
            </a:prstGeom>
          </p:spPr>
        </p:pic>
      </p:grpSp>
    </p:spTree>
    <p:extLst>
      <p:ext uri="{BB962C8B-B14F-4D97-AF65-F5344CB8AC3E}">
        <p14:creationId xmlns:p14="http://schemas.microsoft.com/office/powerpoint/2010/main" val="715984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3_Office Theme">
  <a:themeElements>
    <a:clrScheme name="MiCAL">
      <a:dk1>
        <a:sysClr val="windowText" lastClr="000000"/>
      </a:dk1>
      <a:lt1>
        <a:sysClr val="window" lastClr="FFFFFF"/>
      </a:lt1>
      <a:dk2>
        <a:srgbClr val="485367"/>
      </a:dk2>
      <a:lt2>
        <a:srgbClr val="E7E6E6"/>
      </a:lt2>
      <a:accent1>
        <a:srgbClr val="4DB748"/>
      </a:accent1>
      <a:accent2>
        <a:srgbClr val="548ECB"/>
      </a:accent2>
      <a:accent3>
        <a:srgbClr val="485367"/>
      </a:accent3>
      <a:accent4>
        <a:srgbClr val="7F7F7F"/>
      </a:accent4>
      <a:accent5>
        <a:srgbClr val="A5A5A5"/>
      </a:accent5>
      <a:accent6>
        <a:srgbClr val="E5E5E5"/>
      </a:accent6>
      <a:hlink>
        <a:srgbClr val="548ECB"/>
      </a:hlink>
      <a:folHlink>
        <a:srgbClr val="4DB748"/>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ustom 8">
      <a:dk1>
        <a:sysClr val="windowText" lastClr="000000"/>
      </a:dk1>
      <a:lt1>
        <a:sysClr val="window" lastClr="FFFFFF"/>
      </a:lt1>
      <a:dk2>
        <a:srgbClr val="455F51"/>
      </a:dk2>
      <a:lt2>
        <a:srgbClr val="E2DFCC"/>
      </a:lt2>
      <a:accent1>
        <a:srgbClr val="002060"/>
      </a:accent1>
      <a:accent2>
        <a:srgbClr val="92D050"/>
      </a:accent2>
      <a:accent3>
        <a:srgbClr val="00B0F0"/>
      </a:accent3>
      <a:accent4>
        <a:srgbClr val="44C1A3"/>
      </a:accent4>
      <a:accent5>
        <a:srgbClr val="4EB3CF"/>
      </a:accent5>
      <a:accent6>
        <a:srgbClr val="51C3F9"/>
      </a:accent6>
      <a:hlink>
        <a:srgbClr val="6B9F25"/>
      </a:hlink>
      <a:folHlink>
        <a:srgbClr val="B26B0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0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MiCAL">
      <a:majorFont>
        <a:latin typeface="Calibri Light"/>
        <a:ea typeface=""/>
        <a:cs typeface=""/>
      </a:majorFont>
      <a:minorFont>
        <a:latin typeface="Calibri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Office Theme">
  <a:themeElements>
    <a:clrScheme name="MiCAL">
      <a:dk1>
        <a:sysClr val="windowText" lastClr="000000"/>
      </a:dk1>
      <a:lt1>
        <a:sysClr val="window" lastClr="FFFFFF"/>
      </a:lt1>
      <a:dk2>
        <a:srgbClr val="485367"/>
      </a:dk2>
      <a:lt2>
        <a:srgbClr val="E7E6E6"/>
      </a:lt2>
      <a:accent1>
        <a:srgbClr val="4DB748"/>
      </a:accent1>
      <a:accent2>
        <a:srgbClr val="548ECB"/>
      </a:accent2>
      <a:accent3>
        <a:srgbClr val="485367"/>
      </a:accent3>
      <a:accent4>
        <a:srgbClr val="7F7F7F"/>
      </a:accent4>
      <a:accent5>
        <a:srgbClr val="A5A5A5"/>
      </a:accent5>
      <a:accent6>
        <a:srgbClr val="E5E5E5"/>
      </a:accent6>
      <a:hlink>
        <a:srgbClr val="548ECB"/>
      </a:hlink>
      <a:folHlink>
        <a:srgbClr val="4DB748"/>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MiCAL">
    <a:dk1>
      <a:sysClr val="windowText" lastClr="000000"/>
    </a:dk1>
    <a:lt1>
      <a:sysClr val="window" lastClr="FFFFFF"/>
    </a:lt1>
    <a:dk2>
      <a:srgbClr val="485367"/>
    </a:dk2>
    <a:lt2>
      <a:srgbClr val="E7E6E6"/>
    </a:lt2>
    <a:accent1>
      <a:srgbClr val="4DB748"/>
    </a:accent1>
    <a:accent2>
      <a:srgbClr val="548ECB"/>
    </a:accent2>
    <a:accent3>
      <a:srgbClr val="485367"/>
    </a:accent3>
    <a:accent4>
      <a:srgbClr val="7F7F7F"/>
    </a:accent4>
    <a:accent5>
      <a:srgbClr val="A5A5A5"/>
    </a:accent5>
    <a:accent6>
      <a:srgbClr val="E5E5E5"/>
    </a:accent6>
    <a:hlink>
      <a:srgbClr val="548ECB"/>
    </a:hlink>
    <a:folHlink>
      <a:srgbClr val="4DB748"/>
    </a:folHlink>
  </a:clrScheme>
</a:themeOverride>
</file>

<file path=ppt/theme/themeOverride2.xml><?xml version="1.0" encoding="utf-8"?>
<a:themeOverride xmlns:a="http://schemas.openxmlformats.org/drawingml/2006/main">
  <a:clrScheme name="MiCAL">
    <a:dk1>
      <a:sysClr val="windowText" lastClr="000000"/>
    </a:dk1>
    <a:lt1>
      <a:sysClr val="window" lastClr="FFFFFF"/>
    </a:lt1>
    <a:dk2>
      <a:srgbClr val="485367"/>
    </a:dk2>
    <a:lt2>
      <a:srgbClr val="E7E6E6"/>
    </a:lt2>
    <a:accent1>
      <a:srgbClr val="4DB748"/>
    </a:accent1>
    <a:accent2>
      <a:srgbClr val="548ECB"/>
    </a:accent2>
    <a:accent3>
      <a:srgbClr val="485367"/>
    </a:accent3>
    <a:accent4>
      <a:srgbClr val="7F7F7F"/>
    </a:accent4>
    <a:accent5>
      <a:srgbClr val="A5A5A5"/>
    </a:accent5>
    <a:accent6>
      <a:srgbClr val="E5E5E5"/>
    </a:accent6>
    <a:hlink>
      <a:srgbClr val="548ECB"/>
    </a:hlink>
    <a:folHlink>
      <a:srgbClr val="4DB748"/>
    </a:folHlink>
  </a:clrScheme>
</a:themeOverride>
</file>

<file path=ppt/theme/themeOverride3.xml><?xml version="1.0" encoding="utf-8"?>
<a:themeOverride xmlns:a="http://schemas.openxmlformats.org/drawingml/2006/main">
  <a:clrScheme name="MiCAL">
    <a:dk1>
      <a:sysClr val="windowText" lastClr="000000"/>
    </a:dk1>
    <a:lt1>
      <a:sysClr val="window" lastClr="FFFFFF"/>
    </a:lt1>
    <a:dk2>
      <a:srgbClr val="485367"/>
    </a:dk2>
    <a:lt2>
      <a:srgbClr val="E7E6E6"/>
    </a:lt2>
    <a:accent1>
      <a:srgbClr val="4DB748"/>
    </a:accent1>
    <a:accent2>
      <a:srgbClr val="548ECB"/>
    </a:accent2>
    <a:accent3>
      <a:srgbClr val="485367"/>
    </a:accent3>
    <a:accent4>
      <a:srgbClr val="7F7F7F"/>
    </a:accent4>
    <a:accent5>
      <a:srgbClr val="A5A5A5"/>
    </a:accent5>
    <a:accent6>
      <a:srgbClr val="E5E5E5"/>
    </a:accent6>
    <a:hlink>
      <a:srgbClr val="548ECB"/>
    </a:hlink>
    <a:folHlink>
      <a:srgbClr val="4DB748"/>
    </a:folHlink>
  </a:clrScheme>
</a:themeOverride>
</file>

<file path=ppt/theme/themeOverride4.xml><?xml version="1.0" encoding="utf-8"?>
<a:themeOverride xmlns:a="http://schemas.openxmlformats.org/drawingml/2006/main">
  <a:clrScheme name="MiCAL">
    <a:dk1>
      <a:sysClr val="windowText" lastClr="000000"/>
    </a:dk1>
    <a:lt1>
      <a:sysClr val="window" lastClr="FFFFFF"/>
    </a:lt1>
    <a:dk2>
      <a:srgbClr val="485367"/>
    </a:dk2>
    <a:lt2>
      <a:srgbClr val="E7E6E6"/>
    </a:lt2>
    <a:accent1>
      <a:srgbClr val="4DB748"/>
    </a:accent1>
    <a:accent2>
      <a:srgbClr val="548ECB"/>
    </a:accent2>
    <a:accent3>
      <a:srgbClr val="485367"/>
    </a:accent3>
    <a:accent4>
      <a:srgbClr val="7F7F7F"/>
    </a:accent4>
    <a:accent5>
      <a:srgbClr val="A5A5A5"/>
    </a:accent5>
    <a:accent6>
      <a:srgbClr val="E5E5E5"/>
    </a:accent6>
    <a:hlink>
      <a:srgbClr val="548ECB"/>
    </a:hlink>
    <a:folHlink>
      <a:srgbClr val="4DB748"/>
    </a:folHlink>
  </a:clrScheme>
</a:themeOverride>
</file>

<file path=ppt/theme/themeOverride5.xml><?xml version="1.0" encoding="utf-8"?>
<a:themeOverride xmlns:a="http://schemas.openxmlformats.org/drawingml/2006/main">
  <a:clrScheme name="MiCAL">
    <a:dk1>
      <a:sysClr val="windowText" lastClr="000000"/>
    </a:dk1>
    <a:lt1>
      <a:sysClr val="window" lastClr="FFFFFF"/>
    </a:lt1>
    <a:dk2>
      <a:srgbClr val="485367"/>
    </a:dk2>
    <a:lt2>
      <a:srgbClr val="E7E6E6"/>
    </a:lt2>
    <a:accent1>
      <a:srgbClr val="4DB748"/>
    </a:accent1>
    <a:accent2>
      <a:srgbClr val="548ECB"/>
    </a:accent2>
    <a:accent3>
      <a:srgbClr val="485367"/>
    </a:accent3>
    <a:accent4>
      <a:srgbClr val="7F7F7F"/>
    </a:accent4>
    <a:accent5>
      <a:srgbClr val="A5A5A5"/>
    </a:accent5>
    <a:accent6>
      <a:srgbClr val="E5E5E5"/>
    </a:accent6>
    <a:hlink>
      <a:srgbClr val="548ECB"/>
    </a:hlink>
    <a:folHlink>
      <a:srgbClr val="4DB74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46BCBFB-BBC7-42F1-95CD-058E172363A0}">
  <ds:schemaRefs>
    <ds:schemaRef ds:uri="16c05727-aa75-4e4a-9b5f-8a80a1165891"/>
    <ds:schemaRef ds:uri="71af3243-3dd4-4a8d-8c0d-dd76da1f02a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1259D436-C82E-43E0-8A01-53DF9CED6032}">
  <ds:schemaRefs>
    <ds:schemaRef ds:uri="http://schemas.microsoft.com/sharepoint/v3/contenttype/forms"/>
  </ds:schemaRefs>
</ds:datastoreItem>
</file>

<file path=customXml/itemProps3.xml><?xml version="1.0" encoding="utf-8"?>
<ds:datastoreItem xmlns:ds="http://schemas.openxmlformats.org/officeDocument/2006/customXml" ds:itemID="{1F91CDEB-92ED-41DC-BF33-2916A7687628}">
  <ds:schemaRefs>
    <ds:schemaRef ds:uri="16c05727-aa75-4e4a-9b5f-8a80a1165891"/>
    <ds:schemaRef ds:uri="71af3243-3dd4-4a8d-8c0d-dd76da1f02a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{8E58109F-94E0-4CB5-B654-E7F8421A815C}tf11531919_win32</Template>
  <TotalTime>8560</TotalTime>
  <Words>2465</Words>
  <Application>Microsoft Office PowerPoint</Application>
  <PresentationFormat>Widescreen</PresentationFormat>
  <Paragraphs>229</Paragraphs>
  <Slides>22</Slides>
  <Notes>18</Notes>
  <HiddenSlides>0</HiddenSlides>
  <MMClips>0</MMClips>
  <ScaleCrop>false</ScaleCrop>
  <HeadingPairs>
    <vt:vector size="8" baseType="variant">
      <vt:variant>
        <vt:lpstr>Fonts Used</vt:lpstr>
      </vt:variant>
      <vt:variant>
        <vt:i4>10</vt:i4>
      </vt:variant>
      <vt:variant>
        <vt:lpstr>Theme</vt:lpstr>
      </vt:variant>
      <vt:variant>
        <vt:i4>4</vt:i4>
      </vt:variant>
      <vt:variant>
        <vt:lpstr>Embedded OLE Servers</vt:lpstr>
      </vt:variant>
      <vt:variant>
        <vt:i4>1</vt:i4>
      </vt:variant>
      <vt:variant>
        <vt:lpstr>Slide Titles</vt:lpstr>
      </vt:variant>
      <vt:variant>
        <vt:i4>22</vt:i4>
      </vt:variant>
    </vt:vector>
  </HeadingPairs>
  <TitlesOfParts>
    <vt:vector size="37" baseType="lpstr">
      <vt:lpstr>Arial</vt:lpstr>
      <vt:lpstr>Calibri</vt:lpstr>
      <vt:lpstr>Calibri Light</vt:lpstr>
      <vt:lpstr>Courier New</vt:lpstr>
      <vt:lpstr>Courier New,monospace</vt:lpstr>
      <vt:lpstr>Futura PT Bold</vt:lpstr>
      <vt:lpstr>Graphik</vt:lpstr>
      <vt:lpstr>Graphik Semibold</vt:lpstr>
      <vt:lpstr>Helvetica</vt:lpstr>
      <vt:lpstr>Wingdings</vt:lpstr>
      <vt:lpstr>3_Office Theme</vt:lpstr>
      <vt:lpstr>Office Theme</vt:lpstr>
      <vt:lpstr>10_Office Theme</vt:lpstr>
      <vt:lpstr>4_Office Theme</vt:lpstr>
      <vt:lpstr>Acrobat Document</vt:lpstr>
      <vt:lpstr>Michigan 988 Implementation &amp; Rollout</vt:lpstr>
      <vt:lpstr>Michigan needs a *Crisis System in place for ALL Michiganders  for anyone, anywhere, anytime.</vt:lpstr>
      <vt:lpstr>Federal Direction –  SAMHSA &amp; 988 Facts</vt:lpstr>
      <vt:lpstr>988 Builds Directly on the Existing National Suicide Prevention Lifeline</vt:lpstr>
      <vt:lpstr>MiCAL &amp; 988: What is the difference?</vt:lpstr>
      <vt:lpstr>988 &amp; MiCAL Facts</vt:lpstr>
      <vt:lpstr>988 in Michigan</vt:lpstr>
      <vt:lpstr>Michigan 988 Call Center Coverage*    </vt:lpstr>
      <vt:lpstr>Michigan Crisis and Access Line (MiCAL) for all Michiganders  MiCAL.Michigan.gov</vt:lpstr>
      <vt:lpstr>PowerPoint Presentation</vt:lpstr>
      <vt:lpstr>Michigan’s 988 Roll Out</vt:lpstr>
      <vt:lpstr>Michigan 988 Implementation </vt:lpstr>
      <vt:lpstr>Michigan 988 Implementation </vt:lpstr>
      <vt:lpstr>Michigan Statewide 988 Call Metrics</vt:lpstr>
      <vt:lpstr>Metrics for Imminent Risk</vt:lpstr>
      <vt:lpstr>Overview of Michigan's 988 Marketing Approach</vt:lpstr>
      <vt:lpstr>Michigan's Marketing Approach</vt:lpstr>
      <vt:lpstr>Marketing 988 in Michigan is LIVE!</vt:lpstr>
      <vt:lpstr>Michigan Stakeholder Engagement </vt:lpstr>
      <vt:lpstr>Michigan Stakeholders </vt:lpstr>
      <vt:lpstr>Information for Stakeholders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Michigan 988 Implementation Plan</dc:title>
  <dc:creator>Zaguskin, Rachel (DHHS-Contractor)</dc:creator>
  <cp:lastModifiedBy>DeJongh, Elizabeth (DHHS)</cp:lastModifiedBy>
  <cp:revision>2</cp:revision>
  <dcterms:created xsi:type="dcterms:W3CDTF">2022-06-13T13:30:27Z</dcterms:created>
  <dcterms:modified xsi:type="dcterms:W3CDTF">2023-02-23T15:48:25Z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SIP_Label_2f46dfe0-534f-4c95-815c-5b1af86b9823_Enabled">
    <vt:lpwstr>true</vt:lpwstr>
  </property>
  <property fmtid="{D5CDD505-2E9C-101B-9397-08002B2CF9AE}" pid="4" name="MSIP_Label_2f46dfe0-534f-4c95-815c-5b1af86b9823_SetDate">
    <vt:lpwstr>2022-06-21T19:08:40Z</vt:lpwstr>
  </property>
  <property fmtid="{D5CDD505-2E9C-101B-9397-08002B2CF9AE}" pid="5" name="MSIP_Label_2f46dfe0-534f-4c95-815c-5b1af86b9823_Method">
    <vt:lpwstr>Privileged</vt:lpwstr>
  </property>
  <property fmtid="{D5CDD505-2E9C-101B-9397-08002B2CF9AE}" pid="6" name="MSIP_Label_2f46dfe0-534f-4c95-815c-5b1af86b9823_Name">
    <vt:lpwstr>2f46dfe0-534f-4c95-815c-5b1af86b9823</vt:lpwstr>
  </property>
  <property fmtid="{D5CDD505-2E9C-101B-9397-08002B2CF9AE}" pid="7" name="MSIP_Label_2f46dfe0-534f-4c95-815c-5b1af86b9823_SiteId">
    <vt:lpwstr>d5fb7087-3777-42ad-966a-892ef47225d1</vt:lpwstr>
  </property>
  <property fmtid="{D5CDD505-2E9C-101B-9397-08002B2CF9AE}" pid="8" name="MSIP_Label_2f46dfe0-534f-4c95-815c-5b1af86b9823_ActionId">
    <vt:lpwstr>8f418d1d-e4b7-4821-b338-685b342a8380</vt:lpwstr>
  </property>
  <property fmtid="{D5CDD505-2E9C-101B-9397-08002B2CF9AE}" pid="9" name="MSIP_Label_2f46dfe0-534f-4c95-815c-5b1af86b9823_ContentBits">
    <vt:lpwstr>0</vt:lpwstr>
  </property>
</Properties>
</file>