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theme/theme3.xml" ContentType="application/vnd.openxmlformats-officedocument.theme+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theme/theme4.xml" ContentType="application/vnd.openxmlformats-officedocument.theme+xml"/>
  <Override PartName="/ppt/theme/themeOverride2.xml" ContentType="application/vnd.openxmlformats-officedocument.themeOverride+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theme/theme5.xml" ContentType="application/vnd.openxmlformats-officedocument.theme+xml"/>
  <Override PartName="/ppt/slideLayouts/slideLayout91.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320" r:id="rId5"/>
    <p:sldMasterId id="2147484383" r:id="rId6"/>
    <p:sldMasterId id="2147484408" r:id="rId7"/>
    <p:sldMasterId id="2147484432" r:id="rId8"/>
    <p:sldMasterId id="2147484490" r:id="rId9"/>
    <p:sldMasterId id="2147484166" r:id="rId10"/>
  </p:sldMasterIdLst>
  <p:notesMasterIdLst>
    <p:notesMasterId r:id="rId40"/>
  </p:notesMasterIdLst>
  <p:handoutMasterIdLst>
    <p:handoutMasterId r:id="rId41"/>
  </p:handoutMasterIdLst>
  <p:sldIdLst>
    <p:sldId id="256" r:id="rId11"/>
    <p:sldId id="917" r:id="rId12"/>
    <p:sldId id="1336" r:id="rId13"/>
    <p:sldId id="4295" r:id="rId14"/>
    <p:sldId id="4296" r:id="rId15"/>
    <p:sldId id="679" r:id="rId16"/>
    <p:sldId id="4297" r:id="rId17"/>
    <p:sldId id="1331" r:id="rId18"/>
    <p:sldId id="1303" r:id="rId19"/>
    <p:sldId id="4298" r:id="rId20"/>
    <p:sldId id="4292" r:id="rId21"/>
    <p:sldId id="1309" r:id="rId22"/>
    <p:sldId id="4282" r:id="rId23"/>
    <p:sldId id="1333" r:id="rId24"/>
    <p:sldId id="1312" r:id="rId25"/>
    <p:sldId id="1316" r:id="rId26"/>
    <p:sldId id="1318" r:id="rId27"/>
    <p:sldId id="4293" r:id="rId28"/>
    <p:sldId id="1313" r:id="rId29"/>
    <p:sldId id="4289" r:id="rId30"/>
    <p:sldId id="4290" r:id="rId31"/>
    <p:sldId id="683" r:id="rId32"/>
    <p:sldId id="4283" r:id="rId33"/>
    <p:sldId id="4286" r:id="rId34"/>
    <p:sldId id="1322" r:id="rId35"/>
    <p:sldId id="1335" r:id="rId36"/>
    <p:sldId id="1323" r:id="rId37"/>
    <p:sldId id="462" r:id="rId38"/>
    <p:sldId id="1325" r:id="rId39"/>
  </p:sldIdLst>
  <p:sldSz cx="9144000" cy="6858000" type="screen4x3"/>
  <p:notesSz cx="7010400" cy="9296400"/>
  <p:defaultTextStyle>
    <a:defPPr>
      <a:defRPr lang="en-US"/>
    </a:defPPr>
    <a:lvl1pPr algn="l" rtl="0" eaLnBrk="0" fontAlgn="base" hangingPunct="0">
      <a:spcBef>
        <a:spcPct val="0"/>
      </a:spcBef>
      <a:spcAft>
        <a:spcPct val="0"/>
      </a:spcAft>
      <a:defRPr kern="1200">
        <a:solidFill>
          <a:schemeClr val="tx1"/>
        </a:solidFill>
        <a:latin typeface="Georgia" panose="02040502050405020303" pitchFamily="18" charset="0"/>
        <a:ea typeface="+mn-ea"/>
        <a:cs typeface="+mn-cs"/>
      </a:defRPr>
    </a:lvl1pPr>
    <a:lvl2pPr marL="457200" algn="l" rtl="0" eaLnBrk="0" fontAlgn="base" hangingPunct="0">
      <a:spcBef>
        <a:spcPct val="0"/>
      </a:spcBef>
      <a:spcAft>
        <a:spcPct val="0"/>
      </a:spcAft>
      <a:defRPr kern="1200">
        <a:solidFill>
          <a:schemeClr val="tx1"/>
        </a:solidFill>
        <a:latin typeface="Georgia" panose="02040502050405020303" pitchFamily="18" charset="0"/>
        <a:ea typeface="+mn-ea"/>
        <a:cs typeface="+mn-cs"/>
      </a:defRPr>
    </a:lvl2pPr>
    <a:lvl3pPr marL="914400" algn="l" rtl="0" eaLnBrk="0" fontAlgn="base" hangingPunct="0">
      <a:spcBef>
        <a:spcPct val="0"/>
      </a:spcBef>
      <a:spcAft>
        <a:spcPct val="0"/>
      </a:spcAft>
      <a:defRPr kern="1200">
        <a:solidFill>
          <a:schemeClr val="tx1"/>
        </a:solidFill>
        <a:latin typeface="Georgia" panose="02040502050405020303" pitchFamily="18" charset="0"/>
        <a:ea typeface="+mn-ea"/>
        <a:cs typeface="+mn-cs"/>
      </a:defRPr>
    </a:lvl3pPr>
    <a:lvl4pPr marL="1371600" algn="l" rtl="0" eaLnBrk="0" fontAlgn="base" hangingPunct="0">
      <a:spcBef>
        <a:spcPct val="0"/>
      </a:spcBef>
      <a:spcAft>
        <a:spcPct val="0"/>
      </a:spcAft>
      <a:defRPr kern="1200">
        <a:solidFill>
          <a:schemeClr val="tx1"/>
        </a:solidFill>
        <a:latin typeface="Georgia" panose="02040502050405020303" pitchFamily="18" charset="0"/>
        <a:ea typeface="+mn-ea"/>
        <a:cs typeface="+mn-cs"/>
      </a:defRPr>
    </a:lvl4pPr>
    <a:lvl5pPr marL="1828800" algn="l" rtl="0" eaLnBrk="0" fontAlgn="base" hangingPunct="0">
      <a:spcBef>
        <a:spcPct val="0"/>
      </a:spcBef>
      <a:spcAft>
        <a:spcPct val="0"/>
      </a:spcAft>
      <a:defRPr kern="1200">
        <a:solidFill>
          <a:schemeClr val="tx1"/>
        </a:solidFill>
        <a:latin typeface="Georgia" panose="02040502050405020303" pitchFamily="18" charset="0"/>
        <a:ea typeface="+mn-ea"/>
        <a:cs typeface="+mn-cs"/>
      </a:defRPr>
    </a:lvl5pPr>
    <a:lvl6pPr marL="2286000" algn="l" defTabSz="914400" rtl="0" eaLnBrk="1" latinLnBrk="0" hangingPunct="1">
      <a:defRPr kern="1200">
        <a:solidFill>
          <a:schemeClr val="tx1"/>
        </a:solidFill>
        <a:latin typeface="Georgia" panose="02040502050405020303" pitchFamily="18" charset="0"/>
        <a:ea typeface="+mn-ea"/>
        <a:cs typeface="+mn-cs"/>
      </a:defRPr>
    </a:lvl6pPr>
    <a:lvl7pPr marL="2743200" algn="l" defTabSz="914400" rtl="0" eaLnBrk="1" latinLnBrk="0" hangingPunct="1">
      <a:defRPr kern="1200">
        <a:solidFill>
          <a:schemeClr val="tx1"/>
        </a:solidFill>
        <a:latin typeface="Georgia" panose="02040502050405020303" pitchFamily="18" charset="0"/>
        <a:ea typeface="+mn-ea"/>
        <a:cs typeface="+mn-cs"/>
      </a:defRPr>
    </a:lvl7pPr>
    <a:lvl8pPr marL="3200400" algn="l" defTabSz="914400" rtl="0" eaLnBrk="1" latinLnBrk="0" hangingPunct="1">
      <a:defRPr kern="1200">
        <a:solidFill>
          <a:schemeClr val="tx1"/>
        </a:solidFill>
        <a:latin typeface="Georgia" panose="02040502050405020303" pitchFamily="18" charset="0"/>
        <a:ea typeface="+mn-ea"/>
        <a:cs typeface="+mn-cs"/>
      </a:defRPr>
    </a:lvl8pPr>
    <a:lvl9pPr marL="3657600" algn="l" defTabSz="914400" rtl="0" eaLnBrk="1" latinLnBrk="0" hangingPunct="1">
      <a:defRPr kern="1200">
        <a:solidFill>
          <a:schemeClr val="tx1"/>
        </a:solidFill>
        <a:latin typeface="Georgia" panose="02040502050405020303"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2572818-1BE4-9C0D-8049-8D2D5EF5838A}" name="Jeremy" initials="J" userId="S::Jeremy.Cunningham@milliman.com::176e3e54-93fb-4fcb-bf58-c988b344020c" providerId="AD"/>
  <p188:author id="{1E49176D-834C-0DF7-6CCB-CD32CA57B666}" name="Teresa Wilder" initials="TW" userId="S::teresa.wilder@milliman.com::3f2c8636-1151-4843-8f34-417bd08abaea" providerId="AD"/>
  <p188:author id="{64193974-616D-CEC2-ED83-069BE1DC94E0}" name="John Belanger" initials="JB" userId="S::John.Belanger@Milliman.com::e9501486-7aab-4ec9-a92a-6fac7d0e93a6" providerId="AD"/>
  <p188:author id="{A0BA0B77-BDC6-3B40-7070-A592D34B505E}" name="Jacob Epperly" initials="JE" userId="S::Jacob.Epperly@Milliman.com::7e7a0418-8737-48ef-8b7c-a51de36b99fe" providerId="AD"/>
  <p188:author id="{0C546C80-AD84-32D4-2A39-4EF9107CBA6B}" name="Jason Howard" initials="JDH" userId="Jason Howard" providerId="None"/>
  <p188:author id="{E81187E4-9C2C-2762-D323-2A2F0480EB88}" name="Jackson Beery" initials="JB" userId="S::Jackson.Beery@milliman.com::47a2c69a-b20e-418f-85c0-21d188086cea" providerId="AD"/>
  <p188:author id="{CC737FF9-2EB0-19DE-A491-7473FE636A29}" name="Christina Burt" initials="CB" userId="S::Christina.Burt@milliman.com::090ac277-21e9-451d-9d9c-5c114d9d8882" providerId="AD"/>
  <p188:author id="{7C944BFC-E1E9-FFFF-FF8A-92893EB8430D}" name="Milliman" initials="M" userId="Milliman" providerId="Non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9414D"/>
    <a:srgbClr val="E8E9E9"/>
    <a:srgbClr val="000000"/>
    <a:srgbClr val="0081E3"/>
    <a:srgbClr val="54ABEC"/>
    <a:srgbClr val="FFFFFF"/>
    <a:srgbClr val="3B9EE9"/>
    <a:srgbClr val="404040"/>
    <a:srgbClr val="2F8772"/>
    <a:srgbClr val="09191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AB22053-6031-38EE-EFA5-3017E9373D22}" v="244" dt="2025-06-17T15:36:14.130"/>
    <p1510:client id="{171B260C-7067-41DD-8697-2FD21CE52E8B}" v="898" dt="2025-06-18T13:50:04.224"/>
    <p1510:client id="{23A71E1E-633A-4532-A7AC-E9F163560115}" v="504" dt="2025-06-17T17:45:21.157"/>
    <p1510:client id="{6DB530AF-9ADF-4C78-AEDE-E8C3C145908C}" v="328" dt="2025-06-17T19:18:00.43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0" d="100"/>
          <a:sy n="60" d="100"/>
        </p:scale>
        <p:origin x="1460" y="4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slide" Target="slides/slide16.xml"/><Relationship Id="rId39" Type="http://schemas.openxmlformats.org/officeDocument/2006/relationships/slide" Target="slides/slide29.xml"/><Relationship Id="rId21" Type="http://schemas.openxmlformats.org/officeDocument/2006/relationships/slide" Target="slides/slide11.xml"/><Relationship Id="rId34" Type="http://schemas.openxmlformats.org/officeDocument/2006/relationships/slide" Target="slides/slide24.xml"/><Relationship Id="rId42" Type="http://schemas.openxmlformats.org/officeDocument/2006/relationships/presProps" Target="presProps.xml"/><Relationship Id="rId47" Type="http://schemas.microsoft.com/office/2015/10/relationships/revisionInfo" Target="revisionInfo.xml"/><Relationship Id="rId7" Type="http://schemas.openxmlformats.org/officeDocument/2006/relationships/slideMaster" Target="slideMasters/slideMaster3.xml"/><Relationship Id="rId2" Type="http://schemas.openxmlformats.org/officeDocument/2006/relationships/customXml" Target="../customXml/item2.xml"/><Relationship Id="rId16" Type="http://schemas.openxmlformats.org/officeDocument/2006/relationships/slide" Target="slides/slide6.xml"/><Relationship Id="rId29" Type="http://schemas.openxmlformats.org/officeDocument/2006/relationships/slide" Target="slides/slide19.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slide" Target="slides/slide22.xml"/><Relationship Id="rId37" Type="http://schemas.openxmlformats.org/officeDocument/2006/relationships/slide" Target="slides/slide27.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Master" Target="slideMasters/slideMaster1.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36" Type="http://schemas.openxmlformats.org/officeDocument/2006/relationships/slide" Target="slides/slide26.xml"/><Relationship Id="rId10" Type="http://schemas.openxmlformats.org/officeDocument/2006/relationships/slideMaster" Target="slideMasters/slideMaster6.xml"/><Relationship Id="rId19" Type="http://schemas.openxmlformats.org/officeDocument/2006/relationships/slide" Target="slides/slide9.xml"/><Relationship Id="rId31" Type="http://schemas.openxmlformats.org/officeDocument/2006/relationships/slide" Target="slides/slide21.xml"/><Relationship Id="rId44" Type="http://schemas.openxmlformats.org/officeDocument/2006/relationships/theme" Target="theme/theme1.xml"/><Relationship Id="rId4" Type="http://schemas.openxmlformats.org/officeDocument/2006/relationships/customXml" Target="../customXml/item4.xml"/><Relationship Id="rId9" Type="http://schemas.openxmlformats.org/officeDocument/2006/relationships/slideMaster" Target="slideMasters/slideMaster5.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slide" Target="slides/slide20.xml"/><Relationship Id="rId35" Type="http://schemas.openxmlformats.org/officeDocument/2006/relationships/slide" Target="slides/slide25.xml"/><Relationship Id="rId43" Type="http://schemas.openxmlformats.org/officeDocument/2006/relationships/viewProps" Target="viewProps.xml"/><Relationship Id="rId48" Type="http://schemas.microsoft.com/office/2018/10/relationships/authors" Target="authors.xml"/><Relationship Id="rId8" Type="http://schemas.openxmlformats.org/officeDocument/2006/relationships/slideMaster" Target="slideMasters/slideMaster4.xml"/><Relationship Id="rId3" Type="http://schemas.openxmlformats.org/officeDocument/2006/relationships/customXml" Target="../customXml/item3.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slide" Target="slides/slide23.xml"/><Relationship Id="rId38" Type="http://schemas.openxmlformats.org/officeDocument/2006/relationships/slide" Target="slides/slide28.xml"/><Relationship Id="rId46" Type="http://schemas.microsoft.com/office/2016/11/relationships/changesInfo" Target="changesInfos/changesInfo1.xml"/><Relationship Id="rId20" Type="http://schemas.openxmlformats.org/officeDocument/2006/relationships/slide" Target="slides/slide10.xml"/><Relationship Id="rId41" Type="http://schemas.openxmlformats.org/officeDocument/2006/relationships/handoutMaster" Target="handoutMasters/handout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ackson Beery" userId="47a2c69a-b20e-418f-85c0-21d188086cea" providerId="ADAL" clId="{171B260C-7067-41DD-8697-2FD21CE52E8B}"/>
    <pc:docChg chg="undo custSel modSld">
      <pc:chgData name="Jackson Beery" userId="47a2c69a-b20e-418f-85c0-21d188086cea" providerId="ADAL" clId="{171B260C-7067-41DD-8697-2FD21CE52E8B}" dt="2025-06-18T14:03:39.248" v="1058" actId="13219"/>
      <pc:docMkLst>
        <pc:docMk/>
      </pc:docMkLst>
      <pc:sldChg chg="modSp mod">
        <pc:chgData name="Jackson Beery" userId="47a2c69a-b20e-418f-85c0-21d188086cea" providerId="ADAL" clId="{171B260C-7067-41DD-8697-2FD21CE52E8B}" dt="2025-06-17T14:44:53.407" v="918" actId="1036"/>
        <pc:sldMkLst>
          <pc:docMk/>
          <pc:sldMk cId="0" sldId="256"/>
        </pc:sldMkLst>
        <pc:spChg chg="mod">
          <ac:chgData name="Jackson Beery" userId="47a2c69a-b20e-418f-85c0-21d188086cea" providerId="ADAL" clId="{171B260C-7067-41DD-8697-2FD21CE52E8B}" dt="2025-06-17T14:44:53.407" v="918" actId="1036"/>
          <ac:spMkLst>
            <pc:docMk/>
            <pc:sldMk cId="0" sldId="256"/>
            <ac:spMk id="4" creationId="{B6DEA269-DC1A-E47C-05F4-5A77A30DD951}"/>
          </ac:spMkLst>
        </pc:spChg>
      </pc:sldChg>
      <pc:sldChg chg="delSp mod">
        <pc:chgData name="Jackson Beery" userId="47a2c69a-b20e-418f-85c0-21d188086cea" providerId="ADAL" clId="{171B260C-7067-41DD-8697-2FD21CE52E8B}" dt="2025-06-16T20:17:39.717" v="588" actId="478"/>
        <pc:sldMkLst>
          <pc:docMk/>
          <pc:sldMk cId="3521567477" sldId="1281"/>
        </pc:sldMkLst>
      </pc:sldChg>
      <pc:sldChg chg="delSp mod">
        <pc:chgData name="Jackson Beery" userId="47a2c69a-b20e-418f-85c0-21d188086cea" providerId="ADAL" clId="{171B260C-7067-41DD-8697-2FD21CE52E8B}" dt="2025-06-16T20:16:08.635" v="584" actId="478"/>
        <pc:sldMkLst>
          <pc:docMk/>
          <pc:sldMk cId="647127559" sldId="1303"/>
        </pc:sldMkLst>
      </pc:sldChg>
      <pc:sldChg chg="modSp mod">
        <pc:chgData name="Jackson Beery" userId="47a2c69a-b20e-418f-85c0-21d188086cea" providerId="ADAL" clId="{171B260C-7067-41DD-8697-2FD21CE52E8B}" dt="2025-06-16T20:04:57.664" v="579" actId="113"/>
        <pc:sldMkLst>
          <pc:docMk/>
          <pc:sldMk cId="810099063" sldId="1309"/>
        </pc:sldMkLst>
        <pc:spChg chg="mod">
          <ac:chgData name="Jackson Beery" userId="47a2c69a-b20e-418f-85c0-21d188086cea" providerId="ADAL" clId="{171B260C-7067-41DD-8697-2FD21CE52E8B}" dt="2025-06-16T20:04:57.664" v="579" actId="113"/>
          <ac:spMkLst>
            <pc:docMk/>
            <pc:sldMk cId="810099063" sldId="1309"/>
            <ac:spMk id="23" creationId="{9D08D682-4071-4C8C-8738-9B9DABDD3757}"/>
          </ac:spMkLst>
        </pc:spChg>
      </pc:sldChg>
      <pc:sldChg chg="modSp mod modCm">
        <pc:chgData name="Jackson Beery" userId="47a2c69a-b20e-418f-85c0-21d188086cea" providerId="ADAL" clId="{171B260C-7067-41DD-8697-2FD21CE52E8B}" dt="2025-06-18T13:51:38.529" v="1054" actId="255"/>
        <pc:sldMkLst>
          <pc:docMk/>
          <pc:sldMk cId="1098170510" sldId="1312"/>
        </pc:sldMkLst>
        <pc:graphicFrameChg chg="mod modGraphic">
          <ac:chgData name="Jackson Beery" userId="47a2c69a-b20e-418f-85c0-21d188086cea" providerId="ADAL" clId="{171B260C-7067-41DD-8697-2FD21CE52E8B}" dt="2025-06-18T13:51:38.529" v="1054" actId="255"/>
          <ac:graphicFrameMkLst>
            <pc:docMk/>
            <pc:sldMk cId="1098170510" sldId="1312"/>
            <ac:graphicFrameMk id="4" creationId="{8DA38B85-73FE-0159-9B5F-BFB1FD436B94}"/>
          </ac:graphicFrameMkLst>
        </pc:graphicFrameChg>
        <pc:extLst>
          <p:ext xmlns:p="http://schemas.openxmlformats.org/presentationml/2006/main" uri="{D6D511B9-2390-475A-947B-AFAB55BFBCF1}">
            <pc226:cmChg xmlns:pc226="http://schemas.microsoft.com/office/powerpoint/2022/06/main/command" chg="mod">
              <pc226:chgData name="Jackson Beery" userId="47a2c69a-b20e-418f-85c0-21d188086cea" providerId="ADAL" clId="{171B260C-7067-41DD-8697-2FD21CE52E8B}" dt="2025-06-18T13:51:07.927" v="1046" actId="20577"/>
              <pc2:cmMkLst xmlns:pc2="http://schemas.microsoft.com/office/powerpoint/2019/9/main/command">
                <pc:docMk/>
                <pc:sldMk cId="1098170510" sldId="1312"/>
                <pc2:cmMk id="{C3C12A15-549C-4CCB-96A0-1ADE7198AB35}"/>
              </pc2:cmMkLst>
            </pc226:cmChg>
          </p:ext>
        </pc:extLst>
      </pc:sldChg>
      <pc:sldChg chg="modSp mod">
        <pc:chgData name="Jackson Beery" userId="47a2c69a-b20e-418f-85c0-21d188086cea" providerId="ADAL" clId="{171B260C-7067-41DD-8697-2FD21CE52E8B}" dt="2025-06-16T16:53:42.419" v="80" actId="14100"/>
        <pc:sldMkLst>
          <pc:docMk/>
          <pc:sldMk cId="4210803840" sldId="1313"/>
        </pc:sldMkLst>
        <pc:graphicFrameChg chg="mod modGraphic">
          <ac:chgData name="Jackson Beery" userId="47a2c69a-b20e-418f-85c0-21d188086cea" providerId="ADAL" clId="{171B260C-7067-41DD-8697-2FD21CE52E8B}" dt="2025-06-16T16:53:42.419" v="80" actId="14100"/>
          <ac:graphicFrameMkLst>
            <pc:docMk/>
            <pc:sldMk cId="4210803840" sldId="1313"/>
            <ac:graphicFrameMk id="3" creationId="{E4FA4A9A-3EF2-02FA-C39A-2AF29943C52B}"/>
          </ac:graphicFrameMkLst>
        </pc:graphicFrameChg>
      </pc:sldChg>
      <pc:sldChg chg="delSp modSp mod">
        <pc:chgData name="Jackson Beery" userId="47a2c69a-b20e-418f-85c0-21d188086cea" providerId="ADAL" clId="{171B260C-7067-41DD-8697-2FD21CE52E8B}" dt="2025-06-17T15:11:16.753" v="940" actId="1035"/>
        <pc:sldMkLst>
          <pc:docMk/>
          <pc:sldMk cId="980410115" sldId="1316"/>
        </pc:sldMkLst>
        <pc:spChg chg="mod">
          <ac:chgData name="Jackson Beery" userId="47a2c69a-b20e-418f-85c0-21d188086cea" providerId="ADAL" clId="{171B260C-7067-41DD-8697-2FD21CE52E8B}" dt="2025-06-17T12:51:43.274" v="593" actId="20577"/>
          <ac:spMkLst>
            <pc:docMk/>
            <pc:sldMk cId="980410115" sldId="1316"/>
            <ac:spMk id="2" creationId="{AE0C835F-E2D1-CE60-B57A-C450FF9CEF04}"/>
          </ac:spMkLst>
        </pc:spChg>
        <pc:spChg chg="mod">
          <ac:chgData name="Jackson Beery" userId="47a2c69a-b20e-418f-85c0-21d188086cea" providerId="ADAL" clId="{171B260C-7067-41DD-8697-2FD21CE52E8B}" dt="2025-06-17T13:23:52.342" v="873" actId="2"/>
          <ac:spMkLst>
            <pc:docMk/>
            <pc:sldMk cId="980410115" sldId="1316"/>
            <ac:spMk id="5" creationId="{C91E0E02-40CB-6299-F5EC-969F8B54FF60}"/>
          </ac:spMkLst>
        </pc:spChg>
        <pc:spChg chg="mod">
          <ac:chgData name="Jackson Beery" userId="47a2c69a-b20e-418f-85c0-21d188086cea" providerId="ADAL" clId="{171B260C-7067-41DD-8697-2FD21CE52E8B}" dt="2025-06-17T15:11:16.753" v="940" actId="1035"/>
          <ac:spMkLst>
            <pc:docMk/>
            <pc:sldMk cId="980410115" sldId="1316"/>
            <ac:spMk id="9" creationId="{63A4A374-15B9-78A3-6507-C20A0980FE75}"/>
          </ac:spMkLst>
        </pc:spChg>
      </pc:sldChg>
      <pc:sldChg chg="delSp modSp mod">
        <pc:chgData name="Jackson Beery" userId="47a2c69a-b20e-418f-85c0-21d188086cea" providerId="ADAL" clId="{171B260C-7067-41DD-8697-2FD21CE52E8B}" dt="2025-06-16T20:20:26.594" v="592"/>
        <pc:sldMkLst>
          <pc:docMk/>
          <pc:sldMk cId="2367491621" sldId="1317"/>
        </pc:sldMkLst>
      </pc:sldChg>
      <pc:sldChg chg="delSp modSp mod">
        <pc:chgData name="Jackson Beery" userId="47a2c69a-b20e-418f-85c0-21d188086cea" providerId="ADAL" clId="{171B260C-7067-41DD-8697-2FD21CE52E8B}" dt="2025-06-17T15:11:08.070" v="931" actId="1076"/>
        <pc:sldMkLst>
          <pc:docMk/>
          <pc:sldMk cId="2225142550" sldId="1318"/>
        </pc:sldMkLst>
        <pc:spChg chg="mod">
          <ac:chgData name="Jackson Beery" userId="47a2c69a-b20e-418f-85c0-21d188086cea" providerId="ADAL" clId="{171B260C-7067-41DD-8697-2FD21CE52E8B}" dt="2025-06-17T15:11:08.070" v="931" actId="1076"/>
          <ac:spMkLst>
            <pc:docMk/>
            <pc:sldMk cId="2225142550" sldId="1318"/>
            <ac:spMk id="2" creationId="{CF8A92FD-F318-6887-AE61-8945E06049D0}"/>
          </ac:spMkLst>
        </pc:spChg>
      </pc:sldChg>
      <pc:sldChg chg="modSp mod">
        <pc:chgData name="Jackson Beery" userId="47a2c69a-b20e-418f-85c0-21d188086cea" providerId="ADAL" clId="{171B260C-7067-41DD-8697-2FD21CE52E8B}" dt="2025-06-17T13:17:45.526" v="833"/>
        <pc:sldMkLst>
          <pc:docMk/>
          <pc:sldMk cId="4083410064" sldId="1322"/>
        </pc:sldMkLst>
        <pc:graphicFrameChg chg="mod modGraphic">
          <ac:chgData name="Jackson Beery" userId="47a2c69a-b20e-418f-85c0-21d188086cea" providerId="ADAL" clId="{171B260C-7067-41DD-8697-2FD21CE52E8B}" dt="2025-06-17T13:17:45.526" v="833"/>
          <ac:graphicFrameMkLst>
            <pc:docMk/>
            <pc:sldMk cId="4083410064" sldId="1322"/>
            <ac:graphicFrameMk id="4" creationId="{283B0773-4321-11BB-8464-0C4D2F73269F}"/>
          </ac:graphicFrameMkLst>
        </pc:graphicFrameChg>
      </pc:sldChg>
      <pc:sldChg chg="delSp modSp mod">
        <pc:chgData name="Jackson Beery" userId="47a2c69a-b20e-418f-85c0-21d188086cea" providerId="ADAL" clId="{171B260C-7067-41DD-8697-2FD21CE52E8B}" dt="2025-06-18T14:03:39.248" v="1058" actId="13219"/>
        <pc:sldMkLst>
          <pc:docMk/>
          <pc:sldMk cId="1059550114" sldId="1323"/>
        </pc:sldMkLst>
        <pc:graphicFrameChg chg="modGraphic">
          <ac:chgData name="Jackson Beery" userId="47a2c69a-b20e-418f-85c0-21d188086cea" providerId="ADAL" clId="{171B260C-7067-41DD-8697-2FD21CE52E8B}" dt="2025-06-18T14:03:39.248" v="1058" actId="13219"/>
          <ac:graphicFrameMkLst>
            <pc:docMk/>
            <pc:sldMk cId="1059550114" sldId="1323"/>
            <ac:graphicFrameMk id="5" creationId="{C7EFE5AA-57C6-8BF1-AC25-6F9CC5DE9E74}"/>
          </ac:graphicFrameMkLst>
        </pc:graphicFrameChg>
      </pc:sldChg>
      <pc:sldChg chg="modSp mod">
        <pc:chgData name="Jackson Beery" userId="47a2c69a-b20e-418f-85c0-21d188086cea" providerId="ADAL" clId="{171B260C-7067-41DD-8697-2FD21CE52E8B}" dt="2025-06-17T13:23:39.660" v="872" actId="2"/>
        <pc:sldMkLst>
          <pc:docMk/>
          <pc:sldMk cId="673522999" sldId="1333"/>
        </pc:sldMkLst>
        <pc:spChg chg="mod">
          <ac:chgData name="Jackson Beery" userId="47a2c69a-b20e-418f-85c0-21d188086cea" providerId="ADAL" clId="{171B260C-7067-41DD-8697-2FD21CE52E8B}" dt="2025-06-17T13:23:39.660" v="872" actId="2"/>
          <ac:spMkLst>
            <pc:docMk/>
            <pc:sldMk cId="673522999" sldId="1333"/>
            <ac:spMk id="8" creationId="{CA544FF6-FEDF-4A0C-8D49-289F8CB1278E}"/>
          </ac:spMkLst>
        </pc:spChg>
      </pc:sldChg>
      <pc:sldChg chg="modSp mod">
        <pc:chgData name="Jackson Beery" userId="47a2c69a-b20e-418f-85c0-21d188086cea" providerId="ADAL" clId="{171B260C-7067-41DD-8697-2FD21CE52E8B}" dt="2025-06-17T13:18:41.877" v="866" actId="20577"/>
        <pc:sldMkLst>
          <pc:docMk/>
          <pc:sldMk cId="276705694" sldId="1335"/>
        </pc:sldMkLst>
        <pc:spChg chg="mod">
          <ac:chgData name="Jackson Beery" userId="47a2c69a-b20e-418f-85c0-21d188086cea" providerId="ADAL" clId="{171B260C-7067-41DD-8697-2FD21CE52E8B}" dt="2025-06-17T13:17:15.214" v="831" actId="1036"/>
          <ac:spMkLst>
            <pc:docMk/>
            <pc:sldMk cId="276705694" sldId="1335"/>
            <ac:spMk id="11" creationId="{7A7C0FF3-00DB-7B75-00EA-538676597F7F}"/>
          </ac:spMkLst>
        </pc:spChg>
        <pc:graphicFrameChg chg="mod modGraphic">
          <ac:chgData name="Jackson Beery" userId="47a2c69a-b20e-418f-85c0-21d188086cea" providerId="ADAL" clId="{171B260C-7067-41DD-8697-2FD21CE52E8B}" dt="2025-06-17T13:18:41.877" v="866" actId="20577"/>
          <ac:graphicFrameMkLst>
            <pc:docMk/>
            <pc:sldMk cId="276705694" sldId="1335"/>
            <ac:graphicFrameMk id="6" creationId="{94C4456B-BE23-BCA3-5B1D-B2C1FC1B3F23}"/>
          </ac:graphicFrameMkLst>
        </pc:graphicFrameChg>
      </pc:sldChg>
      <pc:sldChg chg="delSp mod">
        <pc:chgData name="Jackson Beery" userId="47a2c69a-b20e-418f-85c0-21d188086cea" providerId="ADAL" clId="{171B260C-7067-41DD-8697-2FD21CE52E8B}" dt="2025-06-16T20:16:35.460" v="586" actId="478"/>
        <pc:sldMkLst>
          <pc:docMk/>
          <pc:sldMk cId="3480657226" sldId="4282"/>
        </pc:sldMkLst>
      </pc:sldChg>
      <pc:sldChg chg="modSp mod">
        <pc:chgData name="Jackson Beery" userId="47a2c69a-b20e-418f-85c0-21d188086cea" providerId="ADAL" clId="{171B260C-7067-41DD-8697-2FD21CE52E8B}" dt="2025-06-16T16:48:36.144" v="23" actId="203"/>
        <pc:sldMkLst>
          <pc:docMk/>
          <pc:sldMk cId="4255766377" sldId="4289"/>
        </pc:sldMkLst>
        <pc:graphicFrameChg chg="modGraphic">
          <ac:chgData name="Jackson Beery" userId="47a2c69a-b20e-418f-85c0-21d188086cea" providerId="ADAL" clId="{171B260C-7067-41DD-8697-2FD21CE52E8B}" dt="2025-06-16T16:48:36.144" v="23" actId="203"/>
          <ac:graphicFrameMkLst>
            <pc:docMk/>
            <pc:sldMk cId="4255766377" sldId="4289"/>
            <ac:graphicFrameMk id="3" creationId="{FF8B3D2C-61D0-2CB7-8234-93E088C0AD12}"/>
          </ac:graphicFrameMkLst>
        </pc:graphicFrameChg>
      </pc:sldChg>
      <pc:sldChg chg="modSp mod">
        <pc:chgData name="Jackson Beery" userId="47a2c69a-b20e-418f-85c0-21d188086cea" providerId="ADAL" clId="{171B260C-7067-41DD-8697-2FD21CE52E8B}" dt="2025-06-16T19:29:44.586" v="122" actId="1035"/>
        <pc:sldMkLst>
          <pc:docMk/>
          <pc:sldMk cId="2596380483" sldId="4290"/>
        </pc:sldMkLst>
        <pc:graphicFrameChg chg="mod modGraphic">
          <ac:chgData name="Jackson Beery" userId="47a2c69a-b20e-418f-85c0-21d188086cea" providerId="ADAL" clId="{171B260C-7067-41DD-8697-2FD21CE52E8B}" dt="2025-06-16T19:29:44.586" v="122" actId="1035"/>
          <ac:graphicFrameMkLst>
            <pc:docMk/>
            <pc:sldMk cId="2596380483" sldId="4290"/>
            <ac:graphicFrameMk id="4" creationId="{858E8668-458B-9EAC-1903-22DDD39E75D7}"/>
          </ac:graphicFrameMkLst>
        </pc:graphicFrameChg>
      </pc:sldChg>
      <pc:sldChg chg="modSp mod">
        <pc:chgData name="Jackson Beery" userId="47a2c69a-b20e-418f-85c0-21d188086cea" providerId="ADAL" clId="{171B260C-7067-41DD-8697-2FD21CE52E8B}" dt="2025-06-17T14:43:31.343" v="885" actId="1037"/>
        <pc:sldMkLst>
          <pc:docMk/>
          <pc:sldMk cId="142490052" sldId="4293"/>
        </pc:sldMkLst>
        <pc:spChg chg="mod">
          <ac:chgData name="Jackson Beery" userId="47a2c69a-b20e-418f-85c0-21d188086cea" providerId="ADAL" clId="{171B260C-7067-41DD-8697-2FD21CE52E8B}" dt="2025-06-17T14:43:31.343" v="885" actId="1037"/>
          <ac:spMkLst>
            <pc:docMk/>
            <pc:sldMk cId="142490052" sldId="4293"/>
            <ac:spMk id="11" creationId="{1621DCF4-A332-CE34-C392-5F7487473E1A}"/>
          </ac:spMkLst>
        </pc:spChg>
      </pc:sldChg>
      <pc:sldChg chg="delSp mod">
        <pc:chgData name="Jackson Beery" userId="47a2c69a-b20e-418f-85c0-21d188086cea" providerId="ADAL" clId="{171B260C-7067-41DD-8697-2FD21CE52E8B}" dt="2025-06-16T20:16:18.588" v="585" actId="478"/>
        <pc:sldMkLst>
          <pc:docMk/>
          <pc:sldMk cId="756822104" sldId="4296"/>
        </pc:sldMkLst>
      </pc:sldChg>
    </pc:docChg>
  </pc:docChgLst>
  <pc:docChgLst>
    <pc:chgData name="Christina Burt" userId="090ac277-21e9-451d-9d9c-5c114d9d8882" providerId="ADAL" clId="{6DB530AF-9ADF-4C78-AEDE-E8C3C145908C}"/>
    <pc:docChg chg="undo redo custSel modSld">
      <pc:chgData name="Christina Burt" userId="090ac277-21e9-451d-9d9c-5c114d9d8882" providerId="ADAL" clId="{6DB530AF-9ADF-4C78-AEDE-E8C3C145908C}" dt="2025-06-17T19:18:10.211" v="299" actId="1036"/>
      <pc:docMkLst>
        <pc:docMk/>
      </pc:docMkLst>
      <pc:sldChg chg="modSp mod">
        <pc:chgData name="Christina Burt" userId="090ac277-21e9-451d-9d9c-5c114d9d8882" providerId="ADAL" clId="{6DB530AF-9ADF-4C78-AEDE-E8C3C145908C}" dt="2025-06-17T15:15:13.239" v="286" actId="20577"/>
        <pc:sldMkLst>
          <pc:docMk/>
          <pc:sldMk cId="1098170510" sldId="1312"/>
        </pc:sldMkLst>
        <pc:graphicFrameChg chg="modGraphic">
          <ac:chgData name="Christina Burt" userId="090ac277-21e9-451d-9d9c-5c114d9d8882" providerId="ADAL" clId="{6DB530AF-9ADF-4C78-AEDE-E8C3C145908C}" dt="2025-06-17T15:15:13.239" v="286" actId="20577"/>
          <ac:graphicFrameMkLst>
            <pc:docMk/>
            <pc:sldMk cId="1098170510" sldId="1312"/>
            <ac:graphicFrameMk id="4" creationId="{8DA38B85-73FE-0159-9B5F-BFB1FD436B94}"/>
          </ac:graphicFrameMkLst>
        </pc:graphicFrameChg>
      </pc:sldChg>
      <pc:sldChg chg="modSp mod">
        <pc:chgData name="Christina Burt" userId="090ac277-21e9-451d-9d9c-5c114d9d8882" providerId="ADAL" clId="{6DB530AF-9ADF-4C78-AEDE-E8C3C145908C}" dt="2025-06-16T19:15:17.824" v="189" actId="404"/>
        <pc:sldMkLst>
          <pc:docMk/>
          <pc:sldMk cId="4210803840" sldId="1313"/>
        </pc:sldMkLst>
        <pc:graphicFrameChg chg="mod modGraphic">
          <ac:chgData name="Christina Burt" userId="090ac277-21e9-451d-9d9c-5c114d9d8882" providerId="ADAL" clId="{6DB530AF-9ADF-4C78-AEDE-E8C3C145908C}" dt="2025-06-16T19:15:17.824" v="189" actId="404"/>
          <ac:graphicFrameMkLst>
            <pc:docMk/>
            <pc:sldMk cId="4210803840" sldId="1313"/>
            <ac:graphicFrameMk id="3" creationId="{E4FA4A9A-3EF2-02FA-C39A-2AF29943C52B}"/>
          </ac:graphicFrameMkLst>
        </pc:graphicFrameChg>
      </pc:sldChg>
      <pc:sldChg chg="modSp mod">
        <pc:chgData name="Christina Burt" userId="090ac277-21e9-451d-9d9c-5c114d9d8882" providerId="ADAL" clId="{6DB530AF-9ADF-4C78-AEDE-E8C3C145908C}" dt="2025-06-16T19:18:30.863" v="208" actId="20577"/>
        <pc:sldMkLst>
          <pc:docMk/>
          <pc:sldMk cId="4083410064" sldId="1322"/>
        </pc:sldMkLst>
        <pc:graphicFrameChg chg="mod modGraphic">
          <ac:chgData name="Christina Burt" userId="090ac277-21e9-451d-9d9c-5c114d9d8882" providerId="ADAL" clId="{6DB530AF-9ADF-4C78-AEDE-E8C3C145908C}" dt="2025-06-16T19:18:30.863" v="208" actId="20577"/>
          <ac:graphicFrameMkLst>
            <pc:docMk/>
            <pc:sldMk cId="4083410064" sldId="1322"/>
            <ac:graphicFrameMk id="4" creationId="{283B0773-4321-11BB-8464-0C4D2F73269F}"/>
          </ac:graphicFrameMkLst>
        </pc:graphicFrameChg>
      </pc:sldChg>
      <pc:sldChg chg="modSp mod">
        <pc:chgData name="Christina Burt" userId="090ac277-21e9-451d-9d9c-5c114d9d8882" providerId="ADAL" clId="{6DB530AF-9ADF-4C78-AEDE-E8C3C145908C}" dt="2025-06-17T19:18:10.211" v="299" actId="1036"/>
        <pc:sldMkLst>
          <pc:docMk/>
          <pc:sldMk cId="1059550114" sldId="1323"/>
        </pc:sldMkLst>
        <pc:graphicFrameChg chg="mod modGraphic">
          <ac:chgData name="Christina Burt" userId="090ac277-21e9-451d-9d9c-5c114d9d8882" providerId="ADAL" clId="{6DB530AF-9ADF-4C78-AEDE-E8C3C145908C}" dt="2025-06-17T19:18:10.211" v="299" actId="1036"/>
          <ac:graphicFrameMkLst>
            <pc:docMk/>
            <pc:sldMk cId="1059550114" sldId="1323"/>
            <ac:graphicFrameMk id="5" creationId="{C7EFE5AA-57C6-8BF1-AC25-6F9CC5DE9E74}"/>
          </ac:graphicFrameMkLst>
        </pc:graphicFrameChg>
      </pc:sldChg>
      <pc:sldChg chg="modSp mod">
        <pc:chgData name="Christina Burt" userId="090ac277-21e9-451d-9d9c-5c114d9d8882" providerId="ADAL" clId="{6DB530AF-9ADF-4C78-AEDE-E8C3C145908C}" dt="2025-06-16T19:19:42.541" v="219" actId="20577"/>
        <pc:sldMkLst>
          <pc:docMk/>
          <pc:sldMk cId="276705694" sldId="1335"/>
        </pc:sldMkLst>
        <pc:graphicFrameChg chg="mod modGraphic">
          <ac:chgData name="Christina Burt" userId="090ac277-21e9-451d-9d9c-5c114d9d8882" providerId="ADAL" clId="{6DB530AF-9ADF-4C78-AEDE-E8C3C145908C}" dt="2025-06-16T19:19:42.541" v="219" actId="20577"/>
          <ac:graphicFrameMkLst>
            <pc:docMk/>
            <pc:sldMk cId="276705694" sldId="1335"/>
            <ac:graphicFrameMk id="6" creationId="{94C4456B-BE23-BCA3-5B1D-B2C1FC1B3F23}"/>
          </ac:graphicFrameMkLst>
        </pc:graphicFrameChg>
      </pc:sldChg>
      <pc:sldChg chg="modSp mod">
        <pc:chgData name="Christina Burt" userId="090ac277-21e9-451d-9d9c-5c114d9d8882" providerId="ADAL" clId="{6DB530AF-9ADF-4C78-AEDE-E8C3C145908C}" dt="2025-06-16T19:15:37.477" v="192" actId="404"/>
        <pc:sldMkLst>
          <pc:docMk/>
          <pc:sldMk cId="4255766377" sldId="4289"/>
        </pc:sldMkLst>
        <pc:graphicFrameChg chg="mod modGraphic">
          <ac:chgData name="Christina Burt" userId="090ac277-21e9-451d-9d9c-5c114d9d8882" providerId="ADAL" clId="{6DB530AF-9ADF-4C78-AEDE-E8C3C145908C}" dt="2025-06-16T19:15:37.477" v="192" actId="404"/>
          <ac:graphicFrameMkLst>
            <pc:docMk/>
            <pc:sldMk cId="4255766377" sldId="4289"/>
            <ac:graphicFrameMk id="3" creationId="{FF8B3D2C-61D0-2CB7-8234-93E088C0AD12}"/>
          </ac:graphicFrameMkLst>
        </pc:graphicFrameChg>
      </pc:sldChg>
      <pc:sldChg chg="modSp mod">
        <pc:chgData name="Christina Burt" userId="090ac277-21e9-451d-9d9c-5c114d9d8882" providerId="ADAL" clId="{6DB530AF-9ADF-4C78-AEDE-E8C3C145908C}" dt="2025-06-17T12:29:08.259" v="254" actId="1036"/>
        <pc:sldMkLst>
          <pc:docMk/>
          <pc:sldMk cId="2596380483" sldId="4290"/>
        </pc:sldMkLst>
        <pc:graphicFrameChg chg="mod modGraphic">
          <ac:chgData name="Christina Burt" userId="090ac277-21e9-451d-9d9c-5c114d9d8882" providerId="ADAL" clId="{6DB530AF-9ADF-4C78-AEDE-E8C3C145908C}" dt="2025-06-17T12:29:08.259" v="254" actId="1036"/>
          <ac:graphicFrameMkLst>
            <pc:docMk/>
            <pc:sldMk cId="2596380483" sldId="4290"/>
            <ac:graphicFrameMk id="4" creationId="{858E8668-458B-9EAC-1903-22DDD39E75D7}"/>
          </ac:graphicFrameMkLst>
        </pc:graphicFrameChg>
      </pc:sldChg>
      <pc:sldChg chg="modSp mod modCm">
        <pc:chgData name="Christina Burt" userId="090ac277-21e9-451d-9d9c-5c114d9d8882" providerId="ADAL" clId="{6DB530AF-9ADF-4C78-AEDE-E8C3C145908C}" dt="2025-06-16T19:14:15.527" v="183" actId="203"/>
        <pc:sldMkLst>
          <pc:docMk/>
          <pc:sldMk cId="142490052" sldId="4293"/>
        </pc:sldMkLst>
        <pc:extLst>
          <p:ext xmlns:p="http://schemas.openxmlformats.org/presentationml/2006/main" uri="{D6D511B9-2390-475A-947B-AFAB55BFBCF1}">
            <pc226:cmChg xmlns:pc226="http://schemas.microsoft.com/office/powerpoint/2022/06/main/command" chg="mod">
              <pc226:chgData name="Christina Burt" userId="090ac277-21e9-451d-9d9c-5c114d9d8882" providerId="ADAL" clId="{6DB530AF-9ADF-4C78-AEDE-E8C3C145908C}" dt="2025-06-16T19:13:47.229" v="180" actId="20577"/>
              <pc2:cmMkLst xmlns:pc2="http://schemas.microsoft.com/office/powerpoint/2019/9/main/command">
                <pc:docMk/>
                <pc:sldMk cId="142490052" sldId="4293"/>
                <pc2:cmMk id="{2BB8DD2E-6CB2-424B-AB33-D629F6AFAFEC}"/>
              </pc2:cmMkLst>
            </pc226:cmChg>
          </p:ext>
        </pc:extLst>
      </pc:sldChg>
    </pc:docChg>
  </pc:docChgLst>
  <pc:docChgLst>
    <pc:chgData name="Jason Howard" userId="66819a8f-267c-4498-aa1a-9fdf22d404f0" providerId="ADAL" clId="{23A71E1E-633A-4532-A7AC-E9F163560115}"/>
    <pc:docChg chg="undo redo custSel addSld delSld modSld sldOrd">
      <pc:chgData name="Jason Howard" userId="66819a8f-267c-4498-aa1a-9fdf22d404f0" providerId="ADAL" clId="{23A71E1E-633A-4532-A7AC-E9F163560115}" dt="2025-06-17T17:47:00.563" v="2448" actId="6549"/>
      <pc:docMkLst>
        <pc:docMk/>
      </pc:docMkLst>
      <pc:sldChg chg="add del">
        <pc:chgData name="Jason Howard" userId="66819a8f-267c-4498-aa1a-9fdf22d404f0" providerId="ADAL" clId="{23A71E1E-633A-4532-A7AC-E9F163560115}" dt="2025-06-16T22:30:43.201" v="2072" actId="47"/>
        <pc:sldMkLst>
          <pc:docMk/>
          <pc:sldMk cId="1065988035" sldId="549"/>
        </pc:sldMkLst>
      </pc:sldChg>
      <pc:sldChg chg="del">
        <pc:chgData name="Jason Howard" userId="66819a8f-267c-4498-aa1a-9fdf22d404f0" providerId="ADAL" clId="{23A71E1E-633A-4532-A7AC-E9F163560115}" dt="2025-06-16T19:52:40.161" v="2" actId="2696"/>
        <pc:sldMkLst>
          <pc:docMk/>
          <pc:sldMk cId="1771229617" sldId="549"/>
        </pc:sldMkLst>
      </pc:sldChg>
      <pc:sldChg chg="del">
        <pc:chgData name="Jason Howard" userId="66819a8f-267c-4498-aa1a-9fdf22d404f0" providerId="ADAL" clId="{23A71E1E-633A-4532-A7AC-E9F163560115}" dt="2025-06-16T19:52:40.161" v="2" actId="2696"/>
        <pc:sldMkLst>
          <pc:docMk/>
          <pc:sldMk cId="2733223056" sldId="638"/>
        </pc:sldMkLst>
      </pc:sldChg>
      <pc:sldChg chg="add del">
        <pc:chgData name="Jason Howard" userId="66819a8f-267c-4498-aa1a-9fdf22d404f0" providerId="ADAL" clId="{23A71E1E-633A-4532-A7AC-E9F163560115}" dt="2025-06-16T22:30:43.201" v="2072" actId="47"/>
        <pc:sldMkLst>
          <pc:docMk/>
          <pc:sldMk cId="2900829802" sldId="638"/>
        </pc:sldMkLst>
      </pc:sldChg>
      <pc:sldChg chg="modSp mod">
        <pc:chgData name="Jason Howard" userId="66819a8f-267c-4498-aa1a-9fdf22d404f0" providerId="ADAL" clId="{23A71E1E-633A-4532-A7AC-E9F163560115}" dt="2025-06-16T20:12:07.221" v="81" actId="20577"/>
        <pc:sldMkLst>
          <pc:docMk/>
          <pc:sldMk cId="3688079065" sldId="679"/>
        </pc:sldMkLst>
        <pc:spChg chg="mod">
          <ac:chgData name="Jason Howard" userId="66819a8f-267c-4498-aa1a-9fdf22d404f0" providerId="ADAL" clId="{23A71E1E-633A-4532-A7AC-E9F163560115}" dt="2025-06-16T20:12:07.221" v="81" actId="20577"/>
          <ac:spMkLst>
            <pc:docMk/>
            <pc:sldMk cId="3688079065" sldId="679"/>
            <ac:spMk id="6" creationId="{C6C67CF0-2093-4B61-9739-6C2724B64A40}"/>
          </ac:spMkLst>
        </pc:spChg>
      </pc:sldChg>
      <pc:sldChg chg="del">
        <pc:chgData name="Jason Howard" userId="66819a8f-267c-4498-aa1a-9fdf22d404f0" providerId="ADAL" clId="{23A71E1E-633A-4532-A7AC-E9F163560115}" dt="2025-06-16T22:30:43.201" v="2072" actId="47"/>
        <pc:sldMkLst>
          <pc:docMk/>
          <pc:sldMk cId="1312257499" sldId="681"/>
        </pc:sldMkLst>
      </pc:sldChg>
      <pc:sldChg chg="del">
        <pc:chgData name="Jason Howard" userId="66819a8f-267c-4498-aa1a-9fdf22d404f0" providerId="ADAL" clId="{23A71E1E-633A-4532-A7AC-E9F163560115}" dt="2025-06-16T22:30:43.201" v="2072" actId="47"/>
        <pc:sldMkLst>
          <pc:docMk/>
          <pc:sldMk cId="1956965776" sldId="684"/>
        </pc:sldMkLst>
      </pc:sldChg>
      <pc:sldChg chg="del">
        <pc:chgData name="Jason Howard" userId="66819a8f-267c-4498-aa1a-9fdf22d404f0" providerId="ADAL" clId="{23A71E1E-633A-4532-A7AC-E9F163560115}" dt="2025-06-16T22:30:43.201" v="2072" actId="47"/>
        <pc:sldMkLst>
          <pc:docMk/>
          <pc:sldMk cId="2555270461" sldId="742"/>
        </pc:sldMkLst>
      </pc:sldChg>
      <pc:sldChg chg="modSp mod">
        <pc:chgData name="Jason Howard" userId="66819a8f-267c-4498-aa1a-9fdf22d404f0" providerId="ADAL" clId="{23A71E1E-633A-4532-A7AC-E9F163560115}" dt="2025-06-17T17:47:00.563" v="2448" actId="6549"/>
        <pc:sldMkLst>
          <pc:docMk/>
          <pc:sldMk cId="2972407686" sldId="917"/>
        </pc:sldMkLst>
        <pc:spChg chg="mod">
          <ac:chgData name="Jason Howard" userId="66819a8f-267c-4498-aa1a-9fdf22d404f0" providerId="ADAL" clId="{23A71E1E-633A-4532-A7AC-E9F163560115}" dt="2025-06-16T16:59:57.160" v="1" actId="1036"/>
          <ac:spMkLst>
            <pc:docMk/>
            <pc:sldMk cId="2972407686" sldId="917"/>
            <ac:spMk id="2" creationId="{34024F67-C7F1-C447-9CB0-392E66A63CF8}"/>
          </ac:spMkLst>
        </pc:spChg>
        <pc:spChg chg="mod">
          <ac:chgData name="Jason Howard" userId="66819a8f-267c-4498-aa1a-9fdf22d404f0" providerId="ADAL" clId="{23A71E1E-633A-4532-A7AC-E9F163560115}" dt="2025-06-17T17:47:00.563" v="2448" actId="6549"/>
          <ac:spMkLst>
            <pc:docMk/>
            <pc:sldMk cId="2972407686" sldId="917"/>
            <ac:spMk id="3" creationId="{7E829ECD-EDC6-05D0-4C8A-89F0A76AE7BD}"/>
          </ac:spMkLst>
        </pc:spChg>
      </pc:sldChg>
      <pc:sldChg chg="del">
        <pc:chgData name="Jason Howard" userId="66819a8f-267c-4498-aa1a-9fdf22d404f0" providerId="ADAL" clId="{23A71E1E-633A-4532-A7AC-E9F163560115}" dt="2025-06-16T19:52:40.161" v="2" actId="2696"/>
        <pc:sldMkLst>
          <pc:docMk/>
          <pc:sldMk cId="1956619693" sldId="1281"/>
        </pc:sldMkLst>
      </pc:sldChg>
      <pc:sldChg chg="add del">
        <pc:chgData name="Jason Howard" userId="66819a8f-267c-4498-aa1a-9fdf22d404f0" providerId="ADAL" clId="{23A71E1E-633A-4532-A7AC-E9F163560115}" dt="2025-06-16T22:30:43.201" v="2072" actId="47"/>
        <pc:sldMkLst>
          <pc:docMk/>
          <pc:sldMk cId="3521567477" sldId="1281"/>
        </pc:sldMkLst>
      </pc:sldChg>
      <pc:sldChg chg="modSp mod">
        <pc:chgData name="Jason Howard" userId="66819a8f-267c-4498-aa1a-9fdf22d404f0" providerId="ADAL" clId="{23A71E1E-633A-4532-A7AC-E9F163560115}" dt="2025-06-16T22:33:40.614" v="2111" actId="20577"/>
        <pc:sldMkLst>
          <pc:docMk/>
          <pc:sldMk cId="647127559" sldId="1303"/>
        </pc:sldMkLst>
        <pc:spChg chg="mod">
          <ac:chgData name="Jason Howard" userId="66819a8f-267c-4498-aa1a-9fdf22d404f0" providerId="ADAL" clId="{23A71E1E-633A-4532-A7AC-E9F163560115}" dt="2025-06-16T20:12:33.279" v="84" actId="14100"/>
          <ac:spMkLst>
            <pc:docMk/>
            <pc:sldMk cId="647127559" sldId="1303"/>
            <ac:spMk id="2" creationId="{7BB54F16-34F4-4E53-9923-1E093731CD79}"/>
          </ac:spMkLst>
        </pc:spChg>
        <pc:graphicFrameChg chg="mod modGraphic">
          <ac:chgData name="Jason Howard" userId="66819a8f-267c-4498-aa1a-9fdf22d404f0" providerId="ADAL" clId="{23A71E1E-633A-4532-A7AC-E9F163560115}" dt="2025-06-16T22:33:40.614" v="2111" actId="20577"/>
          <ac:graphicFrameMkLst>
            <pc:docMk/>
            <pc:sldMk cId="647127559" sldId="1303"/>
            <ac:graphicFrameMk id="5" creationId="{C74A494A-4777-3883-9671-53357860C677}"/>
          </ac:graphicFrameMkLst>
        </pc:graphicFrameChg>
      </pc:sldChg>
      <pc:sldChg chg="modSp mod">
        <pc:chgData name="Jason Howard" userId="66819a8f-267c-4498-aa1a-9fdf22d404f0" providerId="ADAL" clId="{23A71E1E-633A-4532-A7AC-E9F163560115}" dt="2025-06-16T21:16:16.883" v="706" actId="207"/>
        <pc:sldMkLst>
          <pc:docMk/>
          <pc:sldMk cId="810099063" sldId="1309"/>
        </pc:sldMkLst>
        <pc:spChg chg="mod">
          <ac:chgData name="Jason Howard" userId="66819a8f-267c-4498-aa1a-9fdf22d404f0" providerId="ADAL" clId="{23A71E1E-633A-4532-A7AC-E9F163560115}" dt="2025-06-16T21:15:38.748" v="702" actId="1076"/>
          <ac:spMkLst>
            <pc:docMk/>
            <pc:sldMk cId="810099063" sldId="1309"/>
            <ac:spMk id="14" creationId="{E0532A95-075A-8DD5-2264-26E3833BBDCC}"/>
          </ac:spMkLst>
        </pc:spChg>
        <pc:spChg chg="mod">
          <ac:chgData name="Jason Howard" userId="66819a8f-267c-4498-aa1a-9fdf22d404f0" providerId="ADAL" clId="{23A71E1E-633A-4532-A7AC-E9F163560115}" dt="2025-06-16T21:15:38.748" v="702" actId="1076"/>
          <ac:spMkLst>
            <pc:docMk/>
            <pc:sldMk cId="810099063" sldId="1309"/>
            <ac:spMk id="15" creationId="{5C43FCA3-CC8F-8B4E-5107-92FE631B36B2}"/>
          </ac:spMkLst>
        </pc:spChg>
        <pc:spChg chg="mod">
          <ac:chgData name="Jason Howard" userId="66819a8f-267c-4498-aa1a-9fdf22d404f0" providerId="ADAL" clId="{23A71E1E-633A-4532-A7AC-E9F163560115}" dt="2025-06-16T21:15:38.748" v="702" actId="1076"/>
          <ac:spMkLst>
            <pc:docMk/>
            <pc:sldMk cId="810099063" sldId="1309"/>
            <ac:spMk id="17" creationId="{96F42624-A090-1DAE-E2D5-BD40248820CB}"/>
          </ac:spMkLst>
        </pc:spChg>
        <pc:spChg chg="mod">
          <ac:chgData name="Jason Howard" userId="66819a8f-267c-4498-aa1a-9fdf22d404f0" providerId="ADAL" clId="{23A71E1E-633A-4532-A7AC-E9F163560115}" dt="2025-06-16T21:16:16.883" v="706" actId="207"/>
          <ac:spMkLst>
            <pc:docMk/>
            <pc:sldMk cId="810099063" sldId="1309"/>
            <ac:spMk id="23" creationId="{9D08D682-4071-4C8C-8738-9B9DABDD3757}"/>
          </ac:spMkLst>
        </pc:spChg>
        <pc:spChg chg="mod">
          <ac:chgData name="Jason Howard" userId="66819a8f-267c-4498-aa1a-9fdf22d404f0" providerId="ADAL" clId="{23A71E1E-633A-4532-A7AC-E9F163560115}" dt="2025-06-16T21:15:38.748" v="702" actId="1076"/>
          <ac:spMkLst>
            <pc:docMk/>
            <pc:sldMk cId="810099063" sldId="1309"/>
            <ac:spMk id="29" creationId="{B6973ABE-DCA8-BA25-F8D4-EEF215FBD283}"/>
          </ac:spMkLst>
        </pc:spChg>
        <pc:spChg chg="mod">
          <ac:chgData name="Jason Howard" userId="66819a8f-267c-4498-aa1a-9fdf22d404f0" providerId="ADAL" clId="{23A71E1E-633A-4532-A7AC-E9F163560115}" dt="2025-06-16T21:15:38.748" v="702" actId="1076"/>
          <ac:spMkLst>
            <pc:docMk/>
            <pc:sldMk cId="810099063" sldId="1309"/>
            <ac:spMk id="30" creationId="{32B63283-4C24-3EEB-A67F-67149BCCF16B}"/>
          </ac:spMkLst>
        </pc:spChg>
        <pc:spChg chg="mod">
          <ac:chgData name="Jason Howard" userId="66819a8f-267c-4498-aa1a-9fdf22d404f0" providerId="ADAL" clId="{23A71E1E-633A-4532-A7AC-E9F163560115}" dt="2025-06-16T21:15:38.748" v="702" actId="1076"/>
          <ac:spMkLst>
            <pc:docMk/>
            <pc:sldMk cId="810099063" sldId="1309"/>
            <ac:spMk id="33" creationId="{CF477C72-9C87-FD6B-B481-29B9CCEEA3AC}"/>
          </ac:spMkLst>
        </pc:spChg>
        <pc:spChg chg="mod">
          <ac:chgData name="Jason Howard" userId="66819a8f-267c-4498-aa1a-9fdf22d404f0" providerId="ADAL" clId="{23A71E1E-633A-4532-A7AC-E9F163560115}" dt="2025-06-16T21:15:38.748" v="702" actId="1076"/>
          <ac:spMkLst>
            <pc:docMk/>
            <pc:sldMk cId="810099063" sldId="1309"/>
            <ac:spMk id="35" creationId="{1DB0972F-8742-F521-B694-6BCF875AFF7E}"/>
          </ac:spMkLst>
        </pc:spChg>
        <pc:spChg chg="mod">
          <ac:chgData name="Jason Howard" userId="66819a8f-267c-4498-aa1a-9fdf22d404f0" providerId="ADAL" clId="{23A71E1E-633A-4532-A7AC-E9F163560115}" dt="2025-06-16T21:15:38.748" v="702" actId="1076"/>
          <ac:spMkLst>
            <pc:docMk/>
            <pc:sldMk cId="810099063" sldId="1309"/>
            <ac:spMk id="37" creationId="{716AD00B-7EBB-4EB4-D3EB-77F8EAF7C299}"/>
          </ac:spMkLst>
        </pc:spChg>
        <pc:spChg chg="mod">
          <ac:chgData name="Jason Howard" userId="66819a8f-267c-4498-aa1a-9fdf22d404f0" providerId="ADAL" clId="{23A71E1E-633A-4532-A7AC-E9F163560115}" dt="2025-06-16T21:15:38.748" v="702" actId="1076"/>
          <ac:spMkLst>
            <pc:docMk/>
            <pc:sldMk cId="810099063" sldId="1309"/>
            <ac:spMk id="40" creationId="{09472335-C8EC-B7D7-5D01-1CE4E0584E20}"/>
          </ac:spMkLst>
        </pc:spChg>
      </pc:sldChg>
      <pc:sldChg chg="modSp mod">
        <pc:chgData name="Jason Howard" userId="66819a8f-267c-4498-aa1a-9fdf22d404f0" providerId="ADAL" clId="{23A71E1E-633A-4532-A7AC-E9F163560115}" dt="2025-06-17T12:33:14.728" v="2236" actId="1076"/>
        <pc:sldMkLst>
          <pc:docMk/>
          <pc:sldMk cId="1098170510" sldId="1312"/>
        </pc:sldMkLst>
        <pc:graphicFrameChg chg="mod modGraphic">
          <ac:chgData name="Jason Howard" userId="66819a8f-267c-4498-aa1a-9fdf22d404f0" providerId="ADAL" clId="{23A71E1E-633A-4532-A7AC-E9F163560115}" dt="2025-06-17T12:33:14.728" v="2236" actId="1076"/>
          <ac:graphicFrameMkLst>
            <pc:docMk/>
            <pc:sldMk cId="1098170510" sldId="1312"/>
            <ac:graphicFrameMk id="4" creationId="{8DA38B85-73FE-0159-9B5F-BFB1FD436B94}"/>
          </ac:graphicFrameMkLst>
        </pc:graphicFrameChg>
      </pc:sldChg>
      <pc:sldChg chg="modSp mod">
        <pc:chgData name="Jason Howard" userId="66819a8f-267c-4498-aa1a-9fdf22d404f0" providerId="ADAL" clId="{23A71E1E-633A-4532-A7AC-E9F163560115}" dt="2025-06-17T17:43:04.446" v="2390"/>
        <pc:sldMkLst>
          <pc:docMk/>
          <pc:sldMk cId="4210803840" sldId="1313"/>
        </pc:sldMkLst>
        <pc:spChg chg="mod">
          <ac:chgData name="Jason Howard" userId="66819a8f-267c-4498-aa1a-9fdf22d404f0" providerId="ADAL" clId="{23A71E1E-633A-4532-A7AC-E9F163560115}" dt="2025-06-16T22:33:20.269" v="2096" actId="113"/>
          <ac:spMkLst>
            <pc:docMk/>
            <pc:sldMk cId="4210803840" sldId="1313"/>
            <ac:spMk id="2" creationId="{5FE5AC18-5EBA-B120-BFB2-F19455830897}"/>
          </ac:spMkLst>
        </pc:spChg>
        <pc:graphicFrameChg chg="mod modGraphic">
          <ac:chgData name="Jason Howard" userId="66819a8f-267c-4498-aa1a-9fdf22d404f0" providerId="ADAL" clId="{23A71E1E-633A-4532-A7AC-E9F163560115}" dt="2025-06-17T17:43:04.446" v="2390"/>
          <ac:graphicFrameMkLst>
            <pc:docMk/>
            <pc:sldMk cId="4210803840" sldId="1313"/>
            <ac:graphicFrameMk id="3" creationId="{E4FA4A9A-3EF2-02FA-C39A-2AF29943C52B}"/>
          </ac:graphicFrameMkLst>
        </pc:graphicFrameChg>
      </pc:sldChg>
      <pc:sldChg chg="modSp mod modCm">
        <pc:chgData name="Jason Howard" userId="66819a8f-267c-4498-aa1a-9fdf22d404f0" providerId="ADAL" clId="{23A71E1E-633A-4532-A7AC-E9F163560115}" dt="2025-06-17T12:34:01.272" v="2249" actId="20577"/>
        <pc:sldMkLst>
          <pc:docMk/>
          <pc:sldMk cId="980410115" sldId="1316"/>
        </pc:sldMkLst>
        <pc:spChg chg="mod">
          <ac:chgData name="Jason Howard" userId="66819a8f-267c-4498-aa1a-9fdf22d404f0" providerId="ADAL" clId="{23A71E1E-633A-4532-A7AC-E9F163560115}" dt="2025-06-17T12:34:01.272" v="2249" actId="20577"/>
          <ac:spMkLst>
            <pc:docMk/>
            <pc:sldMk cId="980410115" sldId="1316"/>
            <ac:spMk id="5" creationId="{C91E0E02-40CB-6299-F5EC-969F8B54FF60}"/>
          </ac:spMkLst>
        </pc:spChg>
        <pc:extLst>
          <p:ext xmlns:p="http://schemas.openxmlformats.org/presentationml/2006/main" uri="{D6D511B9-2390-475A-947B-AFAB55BFBCF1}">
            <pc226:cmChg xmlns:pc226="http://schemas.microsoft.com/office/powerpoint/2022/06/main/command" chg="mod">
              <pc226:chgData name="Jason Howard" userId="66819a8f-267c-4498-aa1a-9fdf22d404f0" providerId="ADAL" clId="{23A71E1E-633A-4532-A7AC-E9F163560115}" dt="2025-06-17T12:34:01.272" v="2249" actId="20577"/>
              <pc2:cmMkLst xmlns:pc2="http://schemas.microsoft.com/office/powerpoint/2019/9/main/command">
                <pc:docMk/>
                <pc:sldMk cId="980410115" sldId="1316"/>
                <pc2:cmMk id="{7CAAF42A-0C94-417F-AB83-7BCCB4C805C6}"/>
              </pc2:cmMkLst>
            </pc226:cmChg>
          </p:ext>
        </pc:extLst>
      </pc:sldChg>
      <pc:sldChg chg="addSp delSp del mod modCm">
        <pc:chgData name="Jason Howard" userId="66819a8f-267c-4498-aa1a-9fdf22d404f0" providerId="ADAL" clId="{23A71E1E-633A-4532-A7AC-E9F163560115}" dt="2025-06-16T22:05:20.225" v="1370" actId="47"/>
        <pc:sldMkLst>
          <pc:docMk/>
          <pc:sldMk cId="2367491621" sldId="1317"/>
        </pc:sldMkLst>
        <pc:extLst>
          <p:ext xmlns:p="http://schemas.openxmlformats.org/presentationml/2006/main" uri="{D6D511B9-2390-475A-947B-AFAB55BFBCF1}">
            <pc226:cmChg xmlns:pc226="http://schemas.microsoft.com/office/powerpoint/2022/06/main/command" chg="mod">
              <pc226:chgData name="Jason Howard" userId="66819a8f-267c-4498-aa1a-9fdf22d404f0" providerId="ADAL" clId="{23A71E1E-633A-4532-A7AC-E9F163560115}" dt="2025-06-16T22:05:18.770" v="1369" actId="478"/>
              <pc2:cmMkLst xmlns:pc2="http://schemas.microsoft.com/office/powerpoint/2019/9/main/command">
                <pc:docMk/>
                <pc:sldMk cId="2367491621" sldId="1317"/>
                <pc2:cmMk id="{131ECD1D-FCAB-45BC-8FE9-3ACF366232D2}"/>
              </pc2:cmMkLst>
            </pc226:cmChg>
            <pc226:cmChg xmlns:pc226="http://schemas.microsoft.com/office/powerpoint/2022/06/main/command" chg="mod">
              <pc226:chgData name="Jason Howard" userId="66819a8f-267c-4498-aa1a-9fdf22d404f0" providerId="ADAL" clId="{23A71E1E-633A-4532-A7AC-E9F163560115}" dt="2025-06-16T22:05:18.770" v="1369" actId="478"/>
              <pc2:cmMkLst xmlns:pc2="http://schemas.microsoft.com/office/powerpoint/2019/9/main/command">
                <pc:docMk/>
                <pc:sldMk cId="2367491621" sldId="1317"/>
                <pc2:cmMk id="{288483CD-8D6B-4187-906D-4E7354971A4E}"/>
              </pc2:cmMkLst>
            </pc226:cmChg>
          </p:ext>
        </pc:extLst>
      </pc:sldChg>
      <pc:sldChg chg="modSp mod">
        <pc:chgData name="Jason Howard" userId="66819a8f-267c-4498-aa1a-9fdf22d404f0" providerId="ADAL" clId="{23A71E1E-633A-4532-A7AC-E9F163560115}" dt="2025-06-17T12:35:36.016" v="2252" actId="1076"/>
        <pc:sldMkLst>
          <pc:docMk/>
          <pc:sldMk cId="2225142550" sldId="1318"/>
        </pc:sldMkLst>
        <pc:spChg chg="mod">
          <ac:chgData name="Jason Howard" userId="66819a8f-267c-4498-aa1a-9fdf22d404f0" providerId="ADAL" clId="{23A71E1E-633A-4532-A7AC-E9F163560115}" dt="2025-06-17T12:35:36.016" v="2252" actId="1076"/>
          <ac:spMkLst>
            <pc:docMk/>
            <pc:sldMk cId="2225142550" sldId="1318"/>
            <ac:spMk id="10" creationId="{EEB0F3A8-BF86-957A-5D90-0FAEF599C9D6}"/>
          </ac:spMkLst>
        </pc:spChg>
        <pc:graphicFrameChg chg="mod modGraphic">
          <ac:chgData name="Jason Howard" userId="66819a8f-267c-4498-aa1a-9fdf22d404f0" providerId="ADAL" clId="{23A71E1E-633A-4532-A7AC-E9F163560115}" dt="2025-06-16T22:11:22.892" v="1606" actId="20577"/>
          <ac:graphicFrameMkLst>
            <pc:docMk/>
            <pc:sldMk cId="2225142550" sldId="1318"/>
            <ac:graphicFrameMk id="5" creationId="{0BB91D41-C3EB-DD55-D128-C367FFBC38AB}"/>
          </ac:graphicFrameMkLst>
        </pc:graphicFrameChg>
      </pc:sldChg>
      <pc:sldChg chg="addSp modSp mod">
        <pc:chgData name="Jason Howard" userId="66819a8f-267c-4498-aa1a-9fdf22d404f0" providerId="ADAL" clId="{23A71E1E-633A-4532-A7AC-E9F163560115}" dt="2025-06-17T13:00:36.522" v="2277" actId="121"/>
        <pc:sldMkLst>
          <pc:docMk/>
          <pc:sldMk cId="4083410064" sldId="1322"/>
        </pc:sldMkLst>
        <pc:spChg chg="add mod">
          <ac:chgData name="Jason Howard" userId="66819a8f-267c-4498-aa1a-9fdf22d404f0" providerId="ADAL" clId="{23A71E1E-633A-4532-A7AC-E9F163560115}" dt="2025-06-16T22:23:11.664" v="1861"/>
          <ac:spMkLst>
            <pc:docMk/>
            <pc:sldMk cId="4083410064" sldId="1322"/>
            <ac:spMk id="5" creationId="{9F952AEE-1512-3B53-A09C-8C294E81F745}"/>
          </ac:spMkLst>
        </pc:spChg>
        <pc:graphicFrameChg chg="mod modGraphic">
          <ac:chgData name="Jason Howard" userId="66819a8f-267c-4498-aa1a-9fdf22d404f0" providerId="ADAL" clId="{23A71E1E-633A-4532-A7AC-E9F163560115}" dt="2025-06-17T13:00:36.522" v="2277" actId="121"/>
          <ac:graphicFrameMkLst>
            <pc:docMk/>
            <pc:sldMk cId="4083410064" sldId="1322"/>
            <ac:graphicFrameMk id="4" creationId="{283B0773-4321-11BB-8464-0C4D2F73269F}"/>
          </ac:graphicFrameMkLst>
        </pc:graphicFrameChg>
      </pc:sldChg>
      <pc:sldChg chg="addSp modSp mod">
        <pc:chgData name="Jason Howard" userId="66819a8f-267c-4498-aa1a-9fdf22d404f0" providerId="ADAL" clId="{23A71E1E-633A-4532-A7AC-E9F163560115}" dt="2025-06-16T22:27:49.114" v="2026" actId="14734"/>
        <pc:sldMkLst>
          <pc:docMk/>
          <pc:sldMk cId="1059550114" sldId="1323"/>
        </pc:sldMkLst>
        <pc:spChg chg="add mod">
          <ac:chgData name="Jason Howard" userId="66819a8f-267c-4498-aa1a-9fdf22d404f0" providerId="ADAL" clId="{23A71E1E-633A-4532-A7AC-E9F163560115}" dt="2025-06-16T22:27:44.381" v="2025" actId="1076"/>
          <ac:spMkLst>
            <pc:docMk/>
            <pc:sldMk cId="1059550114" sldId="1323"/>
            <ac:spMk id="7" creationId="{DBEB5314-682A-F910-4DCC-9E56C64E5487}"/>
          </ac:spMkLst>
        </pc:spChg>
        <pc:graphicFrameChg chg="modGraphic">
          <ac:chgData name="Jason Howard" userId="66819a8f-267c-4498-aa1a-9fdf22d404f0" providerId="ADAL" clId="{23A71E1E-633A-4532-A7AC-E9F163560115}" dt="2025-06-16T22:27:49.114" v="2026" actId="14734"/>
          <ac:graphicFrameMkLst>
            <pc:docMk/>
            <pc:sldMk cId="1059550114" sldId="1323"/>
            <ac:graphicFrameMk id="5" creationId="{C7EFE5AA-57C6-8BF1-AC25-6F9CC5DE9E74}"/>
          </ac:graphicFrameMkLst>
        </pc:graphicFrameChg>
      </pc:sldChg>
      <pc:sldChg chg="modSp mod">
        <pc:chgData name="Jason Howard" userId="66819a8f-267c-4498-aa1a-9fdf22d404f0" providerId="ADAL" clId="{23A71E1E-633A-4532-A7AC-E9F163560115}" dt="2025-06-17T13:20:06.668" v="2344" actId="20577"/>
        <pc:sldMkLst>
          <pc:docMk/>
          <pc:sldMk cId="3745119541" sldId="1325"/>
        </pc:sldMkLst>
        <pc:spChg chg="mod">
          <ac:chgData name="Jason Howard" userId="66819a8f-267c-4498-aa1a-9fdf22d404f0" providerId="ADAL" clId="{23A71E1E-633A-4532-A7AC-E9F163560115}" dt="2025-06-17T13:20:06.668" v="2344" actId="20577"/>
          <ac:spMkLst>
            <pc:docMk/>
            <pc:sldMk cId="3745119541" sldId="1325"/>
            <ac:spMk id="4" creationId="{00000000-0000-0000-0000-000000000000}"/>
          </ac:spMkLst>
        </pc:spChg>
      </pc:sldChg>
      <pc:sldChg chg="modSp mod modCm">
        <pc:chgData name="Jason Howard" userId="66819a8f-267c-4498-aa1a-9fdf22d404f0" providerId="ADAL" clId="{23A71E1E-633A-4532-A7AC-E9F163560115}" dt="2025-06-17T12:29:21.318" v="2205" actId="20577"/>
        <pc:sldMkLst>
          <pc:docMk/>
          <pc:sldMk cId="673522999" sldId="1333"/>
        </pc:sldMkLst>
        <pc:spChg chg="mod">
          <ac:chgData name="Jason Howard" userId="66819a8f-267c-4498-aa1a-9fdf22d404f0" providerId="ADAL" clId="{23A71E1E-633A-4532-A7AC-E9F163560115}" dt="2025-06-17T12:29:21.318" v="2205" actId="20577"/>
          <ac:spMkLst>
            <pc:docMk/>
            <pc:sldMk cId="673522999" sldId="1333"/>
            <ac:spMk id="8" creationId="{CA544FF6-FEDF-4A0C-8D49-289F8CB1278E}"/>
          </ac:spMkLst>
        </pc:spChg>
        <pc:spChg chg="mod">
          <ac:chgData name="Jason Howard" userId="66819a8f-267c-4498-aa1a-9fdf22d404f0" providerId="ADAL" clId="{23A71E1E-633A-4532-A7AC-E9F163560115}" dt="2025-06-16T21:19:02.845" v="772" actId="14100"/>
          <ac:spMkLst>
            <pc:docMk/>
            <pc:sldMk cId="673522999" sldId="1333"/>
            <ac:spMk id="10" creationId="{3563C065-E4EA-40F0-AFCB-A44DB7A8B287}"/>
          </ac:spMkLst>
        </pc:spChg>
        <pc:picChg chg="mod">
          <ac:chgData name="Jason Howard" userId="66819a8f-267c-4498-aa1a-9fdf22d404f0" providerId="ADAL" clId="{23A71E1E-633A-4532-A7AC-E9F163560115}" dt="2025-06-16T21:20:40.905" v="777" actId="14100"/>
          <ac:picMkLst>
            <pc:docMk/>
            <pc:sldMk cId="673522999" sldId="1333"/>
            <ac:picMk id="9" creationId="{160EE2AA-B69B-4EF0-86F4-085C16608E50}"/>
          </ac:picMkLst>
        </pc:picChg>
        <pc:extLst>
          <p:ext xmlns:p="http://schemas.openxmlformats.org/presentationml/2006/main" uri="{D6D511B9-2390-475A-947B-AFAB55BFBCF1}">
            <pc226:cmChg xmlns:pc226="http://schemas.microsoft.com/office/powerpoint/2022/06/main/command" chg="mod">
              <pc226:chgData name="Jason Howard" userId="66819a8f-267c-4498-aa1a-9fdf22d404f0" providerId="ADAL" clId="{23A71E1E-633A-4532-A7AC-E9F163560115}" dt="2025-06-17T12:29:21.318" v="2205" actId="20577"/>
              <pc2:cmMkLst xmlns:pc2="http://schemas.microsoft.com/office/powerpoint/2019/9/main/command">
                <pc:docMk/>
                <pc:sldMk cId="673522999" sldId="1333"/>
                <pc2:cmMk id="{25C83763-7180-4D62-8045-91EF3A88637E}"/>
              </pc2:cmMkLst>
            </pc226:cmChg>
            <pc226:cmChg xmlns:pc226="http://schemas.microsoft.com/office/powerpoint/2022/06/main/command" chg="mod">
              <pc226:chgData name="Jason Howard" userId="66819a8f-267c-4498-aa1a-9fdf22d404f0" providerId="ADAL" clId="{23A71E1E-633A-4532-A7AC-E9F163560115}" dt="2025-06-17T12:29:21.318" v="2205" actId="20577"/>
              <pc2:cmMkLst xmlns:pc2="http://schemas.microsoft.com/office/powerpoint/2019/9/main/command">
                <pc:docMk/>
                <pc:sldMk cId="673522999" sldId="1333"/>
                <pc2:cmMk id="{54D5F098-3374-4B0F-8919-D1837ED02BA0}"/>
              </pc2:cmMkLst>
            </pc226:cmChg>
            <pc226:cmChg xmlns:pc226="http://schemas.microsoft.com/office/powerpoint/2022/06/main/command" chg="mod">
              <pc226:chgData name="Jason Howard" userId="66819a8f-267c-4498-aa1a-9fdf22d404f0" providerId="ADAL" clId="{23A71E1E-633A-4532-A7AC-E9F163560115}" dt="2025-06-17T12:29:21.318" v="2205" actId="20577"/>
              <pc2:cmMkLst xmlns:pc2="http://schemas.microsoft.com/office/powerpoint/2019/9/main/command">
                <pc:docMk/>
                <pc:sldMk cId="673522999" sldId="1333"/>
                <pc2:cmMk id="{FDAAB9D9-CDE8-4D1A-9531-2B54071DBF59}"/>
              </pc2:cmMkLst>
            </pc226:cmChg>
          </p:ext>
        </pc:extLst>
      </pc:sldChg>
      <pc:sldChg chg="modSp mod">
        <pc:chgData name="Jason Howard" userId="66819a8f-267c-4498-aa1a-9fdf22d404f0" providerId="ADAL" clId="{23A71E1E-633A-4532-A7AC-E9F163560115}" dt="2025-06-17T13:00:44.376" v="2278" actId="121"/>
        <pc:sldMkLst>
          <pc:docMk/>
          <pc:sldMk cId="276705694" sldId="1335"/>
        </pc:sldMkLst>
        <pc:spChg chg="mod">
          <ac:chgData name="Jason Howard" userId="66819a8f-267c-4498-aa1a-9fdf22d404f0" providerId="ADAL" clId="{23A71E1E-633A-4532-A7AC-E9F163560115}" dt="2025-06-16T22:23:19.809" v="1862" actId="6549"/>
          <ac:spMkLst>
            <pc:docMk/>
            <pc:sldMk cId="276705694" sldId="1335"/>
            <ac:spMk id="11" creationId="{7A7C0FF3-00DB-7B75-00EA-538676597F7F}"/>
          </ac:spMkLst>
        </pc:spChg>
        <pc:graphicFrameChg chg="mod modGraphic">
          <ac:chgData name="Jason Howard" userId="66819a8f-267c-4498-aa1a-9fdf22d404f0" providerId="ADAL" clId="{23A71E1E-633A-4532-A7AC-E9F163560115}" dt="2025-06-17T13:00:44.376" v="2278" actId="121"/>
          <ac:graphicFrameMkLst>
            <pc:docMk/>
            <pc:sldMk cId="276705694" sldId="1335"/>
            <ac:graphicFrameMk id="6" creationId="{94C4456B-BE23-BCA3-5B1D-B2C1FC1B3F23}"/>
          </ac:graphicFrameMkLst>
        </pc:graphicFrameChg>
      </pc:sldChg>
      <pc:sldChg chg="modSp mod ord modCm">
        <pc:chgData name="Jason Howard" userId="66819a8f-267c-4498-aa1a-9fdf22d404f0" providerId="ADAL" clId="{23A71E1E-633A-4532-A7AC-E9F163560115}" dt="2025-06-16T21:37:10.566" v="812"/>
        <pc:sldMkLst>
          <pc:docMk/>
          <pc:sldMk cId="3480657226" sldId="4282"/>
        </pc:sldMkLst>
        <pc:spChg chg="mod">
          <ac:chgData name="Jason Howard" userId="66819a8f-267c-4498-aa1a-9fdf22d404f0" providerId="ADAL" clId="{23A71E1E-633A-4532-A7AC-E9F163560115}" dt="2025-06-16T20:17:22.658" v="123" actId="14100"/>
          <ac:spMkLst>
            <pc:docMk/>
            <pc:sldMk cId="3480657226" sldId="4282"/>
            <ac:spMk id="9" creationId="{63A4A374-15B9-78A3-6507-C20A0980FE75}"/>
          </ac:spMkLst>
        </pc:spChg>
        <pc:spChg chg="mod">
          <ac:chgData name="Jason Howard" userId="66819a8f-267c-4498-aa1a-9fdf22d404f0" providerId="ADAL" clId="{23A71E1E-633A-4532-A7AC-E9F163560115}" dt="2025-06-16T21:07:06.159" v="646" actId="1076"/>
          <ac:spMkLst>
            <pc:docMk/>
            <pc:sldMk cId="3480657226" sldId="4282"/>
            <ac:spMk id="12" creationId="{CC80E371-A9A1-F730-29A6-E885C9C0C60F}"/>
          </ac:spMkLst>
        </pc:spChg>
        <pc:graphicFrameChg chg="mod modGraphic">
          <ac:chgData name="Jason Howard" userId="66819a8f-267c-4498-aa1a-9fdf22d404f0" providerId="ADAL" clId="{23A71E1E-633A-4532-A7AC-E9F163560115}" dt="2025-06-16T21:07:17.774" v="647" actId="1076"/>
          <ac:graphicFrameMkLst>
            <pc:docMk/>
            <pc:sldMk cId="3480657226" sldId="4282"/>
            <ac:graphicFrameMk id="8" creationId="{FFF01967-4ED5-C315-A5E9-FCB80B90EFFB}"/>
          </ac:graphicFrameMkLst>
        </pc:graphicFrameChg>
        <pc:extLst>
          <p:ext xmlns:p="http://schemas.openxmlformats.org/presentationml/2006/main" uri="{D6D511B9-2390-475A-947B-AFAB55BFBCF1}">
            <pc226:cmChg xmlns:pc226="http://schemas.microsoft.com/office/powerpoint/2022/06/main/command" chg="mod">
              <pc226:chgData name="Jason Howard" userId="66819a8f-267c-4498-aa1a-9fdf22d404f0" providerId="ADAL" clId="{23A71E1E-633A-4532-A7AC-E9F163560115}" dt="2025-06-16T20:17:17.664" v="122" actId="20577"/>
              <pc2:cmMkLst xmlns:pc2="http://schemas.microsoft.com/office/powerpoint/2019/9/main/command">
                <pc:docMk/>
                <pc:sldMk cId="3480657226" sldId="4282"/>
                <pc2:cmMk id="{5785CA82-EAD1-4F56-883D-DBF21F8E6320}"/>
              </pc2:cmMkLst>
            </pc226:cmChg>
          </p:ext>
        </pc:extLst>
      </pc:sldChg>
      <pc:sldChg chg="del">
        <pc:chgData name="Jason Howard" userId="66819a8f-267c-4498-aa1a-9fdf22d404f0" providerId="ADAL" clId="{23A71E1E-633A-4532-A7AC-E9F163560115}" dt="2025-06-16T22:30:43.201" v="2072" actId="47"/>
        <pc:sldMkLst>
          <pc:docMk/>
          <pc:sldMk cId="3785195331" sldId="4285"/>
        </pc:sldMkLst>
      </pc:sldChg>
      <pc:sldChg chg="modSp mod">
        <pc:chgData name="Jason Howard" userId="66819a8f-267c-4498-aa1a-9fdf22d404f0" providerId="ADAL" clId="{23A71E1E-633A-4532-A7AC-E9F163560115}" dt="2025-06-17T17:45:21.157" v="2415"/>
        <pc:sldMkLst>
          <pc:docMk/>
          <pc:sldMk cId="4255766377" sldId="4289"/>
        </pc:sldMkLst>
        <pc:spChg chg="mod">
          <ac:chgData name="Jason Howard" userId="66819a8f-267c-4498-aa1a-9fdf22d404f0" providerId="ADAL" clId="{23A71E1E-633A-4532-A7AC-E9F163560115}" dt="2025-06-16T22:33:13.737" v="2092" actId="113"/>
          <ac:spMkLst>
            <pc:docMk/>
            <pc:sldMk cId="4255766377" sldId="4289"/>
            <ac:spMk id="2" creationId="{5FE5AC18-5EBA-B120-BFB2-F19455830897}"/>
          </ac:spMkLst>
        </pc:spChg>
        <pc:graphicFrameChg chg="mod modGraphic">
          <ac:chgData name="Jason Howard" userId="66819a8f-267c-4498-aa1a-9fdf22d404f0" providerId="ADAL" clId="{23A71E1E-633A-4532-A7AC-E9F163560115}" dt="2025-06-17T17:45:21.157" v="2415"/>
          <ac:graphicFrameMkLst>
            <pc:docMk/>
            <pc:sldMk cId="4255766377" sldId="4289"/>
            <ac:graphicFrameMk id="3" creationId="{FF8B3D2C-61D0-2CB7-8234-93E088C0AD12}"/>
          </ac:graphicFrameMkLst>
        </pc:graphicFrameChg>
      </pc:sldChg>
      <pc:sldChg chg="modSp mod">
        <pc:chgData name="Jason Howard" userId="66819a8f-267c-4498-aa1a-9fdf22d404f0" providerId="ADAL" clId="{23A71E1E-633A-4532-A7AC-E9F163560115}" dt="2025-06-17T17:42:40.595" v="2387"/>
        <pc:sldMkLst>
          <pc:docMk/>
          <pc:sldMk cId="2596380483" sldId="4290"/>
        </pc:sldMkLst>
        <pc:spChg chg="mod">
          <ac:chgData name="Jason Howard" userId="66819a8f-267c-4498-aa1a-9fdf22d404f0" providerId="ADAL" clId="{23A71E1E-633A-4532-A7AC-E9F163560115}" dt="2025-06-16T22:33:04.500" v="2088" actId="113"/>
          <ac:spMkLst>
            <pc:docMk/>
            <pc:sldMk cId="2596380483" sldId="4290"/>
            <ac:spMk id="2" creationId="{5FE5AC18-5EBA-B120-BFB2-F19455830897}"/>
          </ac:spMkLst>
        </pc:spChg>
        <pc:graphicFrameChg chg="mod modGraphic">
          <ac:chgData name="Jason Howard" userId="66819a8f-267c-4498-aa1a-9fdf22d404f0" providerId="ADAL" clId="{23A71E1E-633A-4532-A7AC-E9F163560115}" dt="2025-06-17T17:42:40.595" v="2387"/>
          <ac:graphicFrameMkLst>
            <pc:docMk/>
            <pc:sldMk cId="2596380483" sldId="4290"/>
            <ac:graphicFrameMk id="4" creationId="{858E8668-458B-9EAC-1903-22DDD39E75D7}"/>
          </ac:graphicFrameMkLst>
        </pc:graphicFrameChg>
      </pc:sldChg>
      <pc:sldChg chg="del">
        <pc:chgData name="Jason Howard" userId="66819a8f-267c-4498-aa1a-9fdf22d404f0" providerId="ADAL" clId="{23A71E1E-633A-4532-A7AC-E9F163560115}" dt="2025-06-16T22:30:43.201" v="2072" actId="47"/>
        <pc:sldMkLst>
          <pc:docMk/>
          <pc:sldMk cId="335335472" sldId="4291"/>
        </pc:sldMkLst>
      </pc:sldChg>
      <pc:sldChg chg="modSp mod">
        <pc:chgData name="Jason Howard" userId="66819a8f-267c-4498-aa1a-9fdf22d404f0" providerId="ADAL" clId="{23A71E1E-633A-4532-A7AC-E9F163560115}" dt="2025-06-16T21:13:25.431" v="701"/>
        <pc:sldMkLst>
          <pc:docMk/>
          <pc:sldMk cId="60971555" sldId="4292"/>
        </pc:sldMkLst>
        <pc:graphicFrameChg chg="mod">
          <ac:chgData name="Jason Howard" userId="66819a8f-267c-4498-aa1a-9fdf22d404f0" providerId="ADAL" clId="{23A71E1E-633A-4532-A7AC-E9F163560115}" dt="2025-06-16T21:13:25.431" v="701"/>
          <ac:graphicFrameMkLst>
            <pc:docMk/>
            <pc:sldMk cId="60971555" sldId="4292"/>
            <ac:graphicFrameMk id="5" creationId="{210149C0-F3F8-A106-49C8-EA9B3E99F3A3}"/>
          </ac:graphicFrameMkLst>
        </pc:graphicFrameChg>
      </pc:sldChg>
      <pc:sldChg chg="addSp delSp modSp mod">
        <pc:chgData name="Jason Howard" userId="66819a8f-267c-4498-aa1a-9fdf22d404f0" providerId="ADAL" clId="{23A71E1E-633A-4532-A7AC-E9F163560115}" dt="2025-06-16T22:21:41.266" v="1860" actId="1076"/>
        <pc:sldMkLst>
          <pc:docMk/>
          <pc:sldMk cId="142490052" sldId="4293"/>
        </pc:sldMkLst>
        <pc:spChg chg="add mod">
          <ac:chgData name="Jason Howard" userId="66819a8f-267c-4498-aa1a-9fdf22d404f0" providerId="ADAL" clId="{23A71E1E-633A-4532-A7AC-E9F163560115}" dt="2025-06-16T22:21:29.870" v="1856" actId="14100"/>
          <ac:spMkLst>
            <pc:docMk/>
            <pc:sldMk cId="142490052" sldId="4293"/>
            <ac:spMk id="3" creationId="{4A678169-68BF-BB5A-9E42-ED9A55CB04CA}"/>
          </ac:spMkLst>
        </pc:spChg>
        <pc:spChg chg="mod">
          <ac:chgData name="Jason Howard" userId="66819a8f-267c-4498-aa1a-9fdf22d404f0" providerId="ADAL" clId="{23A71E1E-633A-4532-A7AC-E9F163560115}" dt="2025-06-16T22:21:35.357" v="1859" actId="14100"/>
          <ac:spMkLst>
            <pc:docMk/>
            <pc:sldMk cId="142490052" sldId="4293"/>
            <ac:spMk id="17" creationId="{BAF0AAD3-BBE3-7CA3-19F0-CCB5FFC9AE48}"/>
          </ac:spMkLst>
        </pc:spChg>
        <pc:graphicFrameChg chg="add mod modGraphic">
          <ac:chgData name="Jason Howard" userId="66819a8f-267c-4498-aa1a-9fdf22d404f0" providerId="ADAL" clId="{23A71E1E-633A-4532-A7AC-E9F163560115}" dt="2025-06-16T22:21:41.266" v="1860" actId="1076"/>
          <ac:graphicFrameMkLst>
            <pc:docMk/>
            <pc:sldMk cId="142490052" sldId="4293"/>
            <ac:graphicFrameMk id="2" creationId="{CDE8C61C-5F90-EDDF-53BF-36AA1391F5AF}"/>
          </ac:graphicFrameMkLst>
        </pc:graphicFrameChg>
      </pc:sldChg>
      <pc:sldChg chg="add del">
        <pc:chgData name="Jason Howard" userId="66819a8f-267c-4498-aa1a-9fdf22d404f0" providerId="ADAL" clId="{23A71E1E-633A-4532-A7AC-E9F163560115}" dt="2025-06-16T22:30:43.201" v="2072" actId="47"/>
        <pc:sldMkLst>
          <pc:docMk/>
          <pc:sldMk cId="715625548" sldId="4294"/>
        </pc:sldMkLst>
      </pc:sldChg>
      <pc:sldChg chg="del">
        <pc:chgData name="Jason Howard" userId="66819a8f-267c-4498-aa1a-9fdf22d404f0" providerId="ADAL" clId="{23A71E1E-633A-4532-A7AC-E9F163560115}" dt="2025-06-16T19:52:40.161" v="2" actId="2696"/>
        <pc:sldMkLst>
          <pc:docMk/>
          <pc:sldMk cId="1500220766" sldId="4294"/>
        </pc:sldMkLst>
      </pc:sldChg>
      <pc:sldChg chg="modSp mod">
        <pc:chgData name="Jason Howard" userId="66819a8f-267c-4498-aa1a-9fdf22d404f0" providerId="ADAL" clId="{23A71E1E-633A-4532-A7AC-E9F163560115}" dt="2025-06-16T20:09:00.327" v="34" actId="14100"/>
        <pc:sldMkLst>
          <pc:docMk/>
          <pc:sldMk cId="3426881886" sldId="4295"/>
        </pc:sldMkLst>
        <pc:spChg chg="mod">
          <ac:chgData name="Jason Howard" userId="66819a8f-267c-4498-aa1a-9fdf22d404f0" providerId="ADAL" clId="{23A71E1E-633A-4532-A7AC-E9F163560115}" dt="2025-06-16T20:09:00.327" v="34" actId="14100"/>
          <ac:spMkLst>
            <pc:docMk/>
            <pc:sldMk cId="3426881886" sldId="4295"/>
            <ac:spMk id="3" creationId="{00000000-0000-0000-0000-000000000000}"/>
          </ac:spMkLst>
        </pc:spChg>
        <pc:spChg chg="mod">
          <ac:chgData name="Jason Howard" userId="66819a8f-267c-4498-aa1a-9fdf22d404f0" providerId="ADAL" clId="{23A71E1E-633A-4532-A7AC-E9F163560115}" dt="2025-06-16T20:08:52.348" v="32" actId="20577"/>
          <ac:spMkLst>
            <pc:docMk/>
            <pc:sldMk cId="3426881886" sldId="4295"/>
            <ac:spMk id="11" creationId="{00000000-0000-0000-0000-000000000000}"/>
          </ac:spMkLst>
        </pc:spChg>
      </pc:sldChg>
      <pc:sldChg chg="modSp mod">
        <pc:chgData name="Jason Howard" userId="66819a8f-267c-4498-aa1a-9fdf22d404f0" providerId="ADAL" clId="{23A71E1E-633A-4532-A7AC-E9F163560115}" dt="2025-06-16T20:06:55.325" v="24" actId="14100"/>
        <pc:sldMkLst>
          <pc:docMk/>
          <pc:sldMk cId="756822104" sldId="4296"/>
        </pc:sldMkLst>
        <pc:spChg chg="mod">
          <ac:chgData name="Jason Howard" userId="66819a8f-267c-4498-aa1a-9fdf22d404f0" providerId="ADAL" clId="{23A71E1E-633A-4532-A7AC-E9F163560115}" dt="2025-06-16T20:06:43.493" v="23" actId="14100"/>
          <ac:spMkLst>
            <pc:docMk/>
            <pc:sldMk cId="756822104" sldId="4296"/>
            <ac:spMk id="4" creationId="{C6A1BD29-691B-4622-982C-3908D23EED7A}"/>
          </ac:spMkLst>
        </pc:spChg>
        <pc:spChg chg="mod">
          <ac:chgData name="Jason Howard" userId="66819a8f-267c-4498-aa1a-9fdf22d404f0" providerId="ADAL" clId="{23A71E1E-633A-4532-A7AC-E9F163560115}" dt="2025-06-16T20:06:55.325" v="24" actId="14100"/>
          <ac:spMkLst>
            <pc:docMk/>
            <pc:sldMk cId="756822104" sldId="4296"/>
            <ac:spMk id="13" creationId="{9B99F00F-BB17-E1BF-ABE3-3156C273CA55}"/>
          </ac:spMkLst>
        </pc:spChg>
        <pc:spChg chg="mod">
          <ac:chgData name="Jason Howard" userId="66819a8f-267c-4498-aa1a-9fdf22d404f0" providerId="ADAL" clId="{23A71E1E-633A-4532-A7AC-E9F163560115}" dt="2025-06-16T20:06:27.942" v="19" actId="14100"/>
          <ac:spMkLst>
            <pc:docMk/>
            <pc:sldMk cId="756822104" sldId="4296"/>
            <ac:spMk id="14" creationId="{86040509-320D-AD7E-D375-AE12A50BF4DC}"/>
          </ac:spMkLst>
        </pc:spChg>
      </pc:sldChg>
      <pc:sldChg chg="modSp mod modCm">
        <pc:chgData name="Jason Howard" userId="66819a8f-267c-4498-aa1a-9fdf22d404f0" providerId="ADAL" clId="{23A71E1E-633A-4532-A7AC-E9F163560115}" dt="2025-06-17T12:26:11.718" v="2149"/>
        <pc:sldMkLst>
          <pc:docMk/>
          <pc:sldMk cId="3432067979" sldId="4297"/>
        </pc:sldMkLst>
        <pc:spChg chg="mod">
          <ac:chgData name="Jason Howard" userId="66819a8f-267c-4498-aa1a-9fdf22d404f0" providerId="ADAL" clId="{23A71E1E-633A-4532-A7AC-E9F163560115}" dt="2025-06-16T20:09:22.104" v="38" actId="14100"/>
          <ac:spMkLst>
            <pc:docMk/>
            <pc:sldMk cId="3432067979" sldId="4297"/>
            <ac:spMk id="3" creationId="{A123A5F3-4179-224C-8370-78C8A1F716EE}"/>
          </ac:spMkLst>
        </pc:spChg>
        <pc:spChg chg="mod">
          <ac:chgData name="Jason Howard" userId="66819a8f-267c-4498-aa1a-9fdf22d404f0" providerId="ADAL" clId="{23A71E1E-633A-4532-A7AC-E9F163560115}" dt="2025-06-17T12:26:11.718" v="2149"/>
          <ac:spMkLst>
            <pc:docMk/>
            <pc:sldMk cId="3432067979" sldId="4297"/>
            <ac:spMk id="11" creationId="{8C397C69-46F1-CC64-FB08-922138F96486}"/>
          </ac:spMkLst>
        </pc:spChg>
        <pc:extLst>
          <p:ext xmlns:p="http://schemas.openxmlformats.org/presentationml/2006/main" uri="{D6D511B9-2390-475A-947B-AFAB55BFBCF1}">
            <pc226:cmChg xmlns:pc226="http://schemas.microsoft.com/office/powerpoint/2022/06/main/command" chg="mod">
              <pc226:chgData name="Jason Howard" userId="66819a8f-267c-4498-aa1a-9fdf22d404f0" providerId="ADAL" clId="{23A71E1E-633A-4532-A7AC-E9F163560115}" dt="2025-06-17T12:26:11.718" v="2149"/>
              <pc2:cmMkLst xmlns:pc2="http://schemas.microsoft.com/office/powerpoint/2019/9/main/command">
                <pc:docMk/>
                <pc:sldMk cId="3432067979" sldId="4297"/>
                <pc2:cmMk id="{2A74B553-E452-4771-AD8E-9D07D40DE4B8}"/>
              </pc2:cmMkLst>
            </pc226:cmChg>
            <pc226:cmChg xmlns:pc226="http://schemas.microsoft.com/office/powerpoint/2022/06/main/command" chg="mod">
              <pc226:chgData name="Jason Howard" userId="66819a8f-267c-4498-aa1a-9fdf22d404f0" providerId="ADAL" clId="{23A71E1E-633A-4532-A7AC-E9F163560115}" dt="2025-06-17T12:26:11.718" v="2149"/>
              <pc2:cmMkLst xmlns:pc2="http://schemas.microsoft.com/office/powerpoint/2019/9/main/command">
                <pc:docMk/>
                <pc:sldMk cId="3432067979" sldId="4297"/>
                <pc2:cmMk id="{179EE373-09FB-432C-869A-8F71E59BA1BC}"/>
              </pc2:cmMkLst>
            </pc226:cmChg>
          </p:ext>
        </pc:extLst>
      </pc:sldChg>
      <pc:sldChg chg="modSp add mod">
        <pc:chgData name="Jason Howard" userId="66819a8f-267c-4498-aa1a-9fdf22d404f0" providerId="ADAL" clId="{23A71E1E-633A-4532-A7AC-E9F163560115}" dt="2025-06-17T17:46:41.765" v="2447" actId="20577"/>
        <pc:sldMkLst>
          <pc:docMk/>
          <pc:sldMk cId="1164843445" sldId="4298"/>
        </pc:sldMkLst>
        <pc:spChg chg="mod">
          <ac:chgData name="Jason Howard" userId="66819a8f-267c-4498-aa1a-9fdf22d404f0" providerId="ADAL" clId="{23A71E1E-633A-4532-A7AC-E9F163560115}" dt="2025-06-17T17:46:41.765" v="2447" actId="20577"/>
          <ac:spMkLst>
            <pc:docMk/>
            <pc:sldMk cId="1164843445" sldId="4298"/>
            <ac:spMk id="6" creationId="{46492BF6-B123-BB77-2A07-A9B6F5651131}"/>
          </ac:spMkLst>
        </pc:spChg>
      </pc:sldChg>
      <pc:sldChg chg="add del">
        <pc:chgData name="Jason Howard" userId="66819a8f-267c-4498-aa1a-9fdf22d404f0" providerId="ADAL" clId="{23A71E1E-633A-4532-A7AC-E9F163560115}" dt="2025-06-16T22:18:39.809" v="1700" actId="47"/>
        <pc:sldMkLst>
          <pc:docMk/>
          <pc:sldMk cId="592183080" sldId="4299"/>
        </pc:sldMkLst>
      </pc:sldChg>
    </pc:docChg>
  </pc:docChgLst>
  <pc:docChgLst>
    <pc:chgData name="Teresa Wilder" userId="S::teresa.wilder@milliman.com::3f2c8636-1151-4843-8f34-417bd08abaea" providerId="AD" clId="Web-{0AB22053-6031-38EE-EFA5-3017E9373D22}"/>
    <pc:docChg chg="modSld">
      <pc:chgData name="Teresa Wilder" userId="S::teresa.wilder@milliman.com::3f2c8636-1151-4843-8f34-417bd08abaea" providerId="AD" clId="Web-{0AB22053-6031-38EE-EFA5-3017E9373D22}" dt="2025-06-17T15:36:09.067" v="6"/>
      <pc:docMkLst>
        <pc:docMk/>
      </pc:docMkLst>
      <pc:sldChg chg="modSp">
        <pc:chgData name="Teresa Wilder" userId="S::teresa.wilder@milliman.com::3f2c8636-1151-4843-8f34-417bd08abaea" providerId="AD" clId="Web-{0AB22053-6031-38EE-EFA5-3017E9373D22}" dt="2025-06-17T15:28:13.954" v="2" actId="20577"/>
        <pc:sldMkLst>
          <pc:docMk/>
          <pc:sldMk cId="810099063" sldId="1309"/>
        </pc:sldMkLst>
        <pc:spChg chg="mod">
          <ac:chgData name="Teresa Wilder" userId="S::teresa.wilder@milliman.com::3f2c8636-1151-4843-8f34-417bd08abaea" providerId="AD" clId="Web-{0AB22053-6031-38EE-EFA5-3017E9373D22}" dt="2025-06-17T15:28:13.954" v="2" actId="20577"/>
          <ac:spMkLst>
            <pc:docMk/>
            <pc:sldMk cId="810099063" sldId="1309"/>
            <ac:spMk id="23" creationId="{9D08D682-4071-4C8C-8738-9B9DABDD3757}"/>
          </ac:spMkLst>
        </pc:spChg>
      </pc:sldChg>
      <pc:sldChg chg="modSp">
        <pc:chgData name="Teresa Wilder" userId="S::teresa.wilder@milliman.com::3f2c8636-1151-4843-8f34-417bd08abaea" providerId="AD" clId="Web-{0AB22053-6031-38EE-EFA5-3017E9373D22}" dt="2025-06-17T15:36:09.067" v="6"/>
        <pc:sldMkLst>
          <pc:docMk/>
          <pc:sldMk cId="4210803840" sldId="1313"/>
        </pc:sldMkLst>
        <pc:graphicFrameChg chg="mod modGraphic">
          <ac:chgData name="Teresa Wilder" userId="S::teresa.wilder@milliman.com::3f2c8636-1151-4843-8f34-417bd08abaea" providerId="AD" clId="Web-{0AB22053-6031-38EE-EFA5-3017E9373D22}" dt="2025-06-17T15:36:09.067" v="6"/>
          <ac:graphicFrameMkLst>
            <pc:docMk/>
            <pc:sldMk cId="4210803840" sldId="1313"/>
            <ac:graphicFrameMk id="3" creationId="{E4FA4A9A-3EF2-02FA-C39A-2AF29943C52B}"/>
          </ac:graphicFrameMkLst>
        </pc:graphicFrameChg>
      </pc:sldChg>
      <pc:sldChg chg="modSp">
        <pc:chgData name="Teresa Wilder" userId="S::teresa.wilder@milliman.com::3f2c8636-1151-4843-8f34-417bd08abaea" providerId="AD" clId="Web-{0AB22053-6031-38EE-EFA5-3017E9373D22}" dt="2025-06-17T15:32:01.479" v="4" actId="1076"/>
        <pc:sldMkLst>
          <pc:docMk/>
          <pc:sldMk cId="2225142550" sldId="1318"/>
        </pc:sldMkLst>
        <pc:graphicFrameChg chg="mod modGraphic">
          <ac:chgData name="Teresa Wilder" userId="S::teresa.wilder@milliman.com::3f2c8636-1151-4843-8f34-417bd08abaea" providerId="AD" clId="Web-{0AB22053-6031-38EE-EFA5-3017E9373D22}" dt="2025-06-17T15:32:01.479" v="4" actId="1076"/>
          <ac:graphicFrameMkLst>
            <pc:docMk/>
            <pc:sldMk cId="2225142550" sldId="1318"/>
            <ac:graphicFrameMk id="5" creationId="{0BB91D41-C3EB-DD55-D128-C367FFBC38AB}"/>
          </ac:graphicFrameMkLst>
        </pc:graphicFrameChg>
      </pc:sldChg>
    </pc:docChg>
  </pc:docChgLst>
  <pc:docChgLst>
    <pc:chgData name="Teresa Wilder" userId="S::teresa.wilder@milliman.com::3f2c8636-1151-4843-8f34-417bd08abaea" providerId="AD" clId="Web-{009B624B-FC18-48B0-AF1D-C5D7E1759E0B}"/>
    <pc:docChg chg="modSld">
      <pc:chgData name="Teresa Wilder" userId="S::teresa.wilder@milliman.com::3f2c8636-1151-4843-8f34-417bd08abaea" providerId="AD" clId="Web-{009B624B-FC18-48B0-AF1D-C5D7E1759E0B}" dt="2025-06-17T00:47:10.278" v="3" actId="1076"/>
      <pc:docMkLst>
        <pc:docMk/>
      </pc:docMkLst>
      <pc:sldChg chg="modSp">
        <pc:chgData name="Teresa Wilder" userId="S::teresa.wilder@milliman.com::3f2c8636-1151-4843-8f34-417bd08abaea" providerId="AD" clId="Web-{009B624B-FC18-48B0-AF1D-C5D7E1759E0B}" dt="2025-06-17T00:47:10.278" v="3" actId="1076"/>
        <pc:sldMkLst>
          <pc:docMk/>
          <pc:sldMk cId="2225142550" sldId="1318"/>
        </pc:sldMkLst>
        <pc:spChg chg="mod">
          <ac:chgData name="Teresa Wilder" userId="S::teresa.wilder@milliman.com::3f2c8636-1151-4843-8f34-417bd08abaea" providerId="AD" clId="Web-{009B624B-FC18-48B0-AF1D-C5D7E1759E0B}" dt="2025-06-17T00:47:10.278" v="3" actId="1076"/>
          <ac:spMkLst>
            <pc:docMk/>
            <pc:sldMk cId="2225142550" sldId="1318"/>
            <ac:spMk id="10" creationId="{EEB0F3A8-BF86-957A-5D90-0FAEF599C9D6}"/>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2529175-8B91-4356-B6E1-FF32D1ACA8E2}" type="doc">
      <dgm:prSet loTypeId="urn:microsoft.com/office/officeart/2005/8/layout/hProcess9" loCatId="process" qsTypeId="urn:microsoft.com/office/officeart/2005/8/quickstyle/simple1" qsCatId="simple" csTypeId="urn:microsoft.com/office/officeart/2005/8/colors/colorful1" csCatId="colorful" phldr="1"/>
      <dgm:spPr/>
    </dgm:pt>
    <dgm:pt modelId="{C867EA66-EAEE-406A-B76E-19BFC7F1FC9B}">
      <dgm:prSet phldrT="[Text]"/>
      <dgm:spPr/>
      <dgm:t>
        <a:bodyPr/>
        <a:lstStyle/>
        <a:p>
          <a:r>
            <a:rPr lang="en-US"/>
            <a:t>Q4 2024</a:t>
          </a:r>
        </a:p>
      </dgm:t>
    </dgm:pt>
    <dgm:pt modelId="{E7DD34D3-FC01-43F2-A186-E2E9823AE106}" type="parTrans" cxnId="{BD8F98DE-7A5C-4FD8-8A11-BC247EE28C30}">
      <dgm:prSet/>
      <dgm:spPr/>
      <dgm:t>
        <a:bodyPr/>
        <a:lstStyle/>
        <a:p>
          <a:endParaRPr lang="en-US"/>
        </a:p>
      </dgm:t>
    </dgm:pt>
    <dgm:pt modelId="{F72ACA74-24DF-41E5-BFFD-33230313634B}" type="sibTrans" cxnId="{BD8F98DE-7A5C-4FD8-8A11-BC247EE28C30}">
      <dgm:prSet/>
      <dgm:spPr/>
      <dgm:t>
        <a:bodyPr/>
        <a:lstStyle/>
        <a:p>
          <a:endParaRPr lang="en-US"/>
        </a:p>
      </dgm:t>
    </dgm:pt>
    <dgm:pt modelId="{3CF2BCB0-D7E1-47D6-817E-85681D88CB04}">
      <dgm:prSet phldrT="[Text]"/>
      <dgm:spPr/>
      <dgm:t>
        <a:bodyPr/>
        <a:lstStyle/>
        <a:p>
          <a:r>
            <a:rPr lang="en-US"/>
            <a:t>Q1 2025</a:t>
          </a:r>
        </a:p>
      </dgm:t>
    </dgm:pt>
    <dgm:pt modelId="{078244D5-EF08-4BDE-B375-3D955A43AFC2}" type="parTrans" cxnId="{3AD24058-EC9E-4303-91DC-6FA920990C4E}">
      <dgm:prSet/>
      <dgm:spPr/>
      <dgm:t>
        <a:bodyPr/>
        <a:lstStyle/>
        <a:p>
          <a:endParaRPr lang="en-US"/>
        </a:p>
      </dgm:t>
    </dgm:pt>
    <dgm:pt modelId="{B21BC3F3-AFB4-46C9-9004-C337E1124A12}" type="sibTrans" cxnId="{3AD24058-EC9E-4303-91DC-6FA920990C4E}">
      <dgm:prSet/>
      <dgm:spPr/>
      <dgm:t>
        <a:bodyPr/>
        <a:lstStyle/>
        <a:p>
          <a:endParaRPr lang="en-US"/>
        </a:p>
      </dgm:t>
    </dgm:pt>
    <dgm:pt modelId="{1D89CBE4-A48F-4647-8FB9-68ECFF8911BD}">
      <dgm:prSet phldrT="[Text]"/>
      <dgm:spPr/>
      <dgm:t>
        <a:bodyPr/>
        <a:lstStyle/>
        <a:p>
          <a:r>
            <a:rPr lang="en-US"/>
            <a:t>Q2 2025</a:t>
          </a:r>
        </a:p>
      </dgm:t>
    </dgm:pt>
    <dgm:pt modelId="{EAF66E59-0289-4B56-A26C-2A1EEFF06BD2}" type="parTrans" cxnId="{6C5DDE0A-E2DE-46A1-86BF-75C5B90CA236}">
      <dgm:prSet/>
      <dgm:spPr/>
      <dgm:t>
        <a:bodyPr/>
        <a:lstStyle/>
        <a:p>
          <a:endParaRPr lang="en-US"/>
        </a:p>
      </dgm:t>
    </dgm:pt>
    <dgm:pt modelId="{B313AE36-9FC0-4E2C-9214-6FBD44288A51}" type="sibTrans" cxnId="{6C5DDE0A-E2DE-46A1-86BF-75C5B90CA236}">
      <dgm:prSet/>
      <dgm:spPr/>
      <dgm:t>
        <a:bodyPr/>
        <a:lstStyle/>
        <a:p>
          <a:endParaRPr lang="en-US"/>
        </a:p>
      </dgm:t>
    </dgm:pt>
    <dgm:pt modelId="{0071A517-96D0-4C51-978F-FE1C523FF2ED}">
      <dgm:prSet phldrT="[Text]"/>
      <dgm:spPr/>
      <dgm:t>
        <a:bodyPr/>
        <a:lstStyle/>
        <a:p>
          <a:r>
            <a:rPr lang="en-US"/>
            <a:t>Collaborate with MMDHS to update survey</a:t>
          </a:r>
        </a:p>
      </dgm:t>
    </dgm:pt>
    <dgm:pt modelId="{4BBE0362-C787-484B-8B96-31ED90C46B6D}" type="parTrans" cxnId="{3DCCAC2C-16E6-4C59-B3E4-BB5AE681AF28}">
      <dgm:prSet/>
      <dgm:spPr/>
      <dgm:t>
        <a:bodyPr/>
        <a:lstStyle/>
        <a:p>
          <a:endParaRPr lang="en-US"/>
        </a:p>
      </dgm:t>
    </dgm:pt>
    <dgm:pt modelId="{80CDBF5B-DFE5-47E0-A49C-1D07CF73F0CC}" type="sibTrans" cxnId="{3DCCAC2C-16E6-4C59-B3E4-BB5AE681AF28}">
      <dgm:prSet/>
      <dgm:spPr/>
      <dgm:t>
        <a:bodyPr/>
        <a:lstStyle/>
        <a:p>
          <a:endParaRPr lang="en-US"/>
        </a:p>
      </dgm:t>
    </dgm:pt>
    <dgm:pt modelId="{CD17A572-CCFF-4D4E-BCB9-DFB3525A650F}">
      <dgm:prSet phldrT="[Text]"/>
      <dgm:spPr/>
      <dgm:t>
        <a:bodyPr/>
        <a:lstStyle/>
        <a:p>
          <a:r>
            <a:rPr lang="en-US"/>
            <a:t>Work with key stakeholders to refine updated survey</a:t>
          </a:r>
        </a:p>
      </dgm:t>
    </dgm:pt>
    <dgm:pt modelId="{7BF9396D-6DE5-42D0-8832-FF600996CAF2}" type="parTrans" cxnId="{3C121C1C-7859-430C-B89E-296DAC8ED962}">
      <dgm:prSet/>
      <dgm:spPr/>
      <dgm:t>
        <a:bodyPr/>
        <a:lstStyle/>
        <a:p>
          <a:endParaRPr lang="en-US"/>
        </a:p>
      </dgm:t>
    </dgm:pt>
    <dgm:pt modelId="{E888FF12-F587-4AB3-A8EB-6D7B522EC873}" type="sibTrans" cxnId="{3C121C1C-7859-430C-B89E-296DAC8ED962}">
      <dgm:prSet/>
      <dgm:spPr/>
      <dgm:t>
        <a:bodyPr/>
        <a:lstStyle/>
        <a:p>
          <a:endParaRPr lang="en-US"/>
        </a:p>
      </dgm:t>
    </dgm:pt>
    <dgm:pt modelId="{D19FD58C-3A02-42E3-853C-485D17BA0080}">
      <dgm:prSet/>
      <dgm:spPr/>
      <dgm:t>
        <a:bodyPr/>
        <a:lstStyle/>
        <a:p>
          <a:r>
            <a:rPr lang="en-US"/>
            <a:t>Administer updated survey</a:t>
          </a:r>
        </a:p>
      </dgm:t>
    </dgm:pt>
    <dgm:pt modelId="{20E9869A-39FA-425C-A023-6745C5892195}" type="parTrans" cxnId="{DC6C5715-10EE-415D-925A-674A2D0ACEA4}">
      <dgm:prSet/>
      <dgm:spPr/>
      <dgm:t>
        <a:bodyPr/>
        <a:lstStyle/>
        <a:p>
          <a:endParaRPr lang="en-US"/>
        </a:p>
      </dgm:t>
    </dgm:pt>
    <dgm:pt modelId="{DB15F480-16E9-44CC-AEC2-AA4964721B62}" type="sibTrans" cxnId="{DC6C5715-10EE-415D-925A-674A2D0ACEA4}">
      <dgm:prSet/>
      <dgm:spPr/>
      <dgm:t>
        <a:bodyPr/>
        <a:lstStyle/>
        <a:p>
          <a:endParaRPr lang="en-US"/>
        </a:p>
      </dgm:t>
    </dgm:pt>
    <dgm:pt modelId="{B47D91D9-FF12-4F3E-BDC0-18A65AFD8187}">
      <dgm:prSet/>
      <dgm:spPr/>
      <dgm:t>
        <a:bodyPr/>
        <a:lstStyle/>
        <a:p>
          <a:r>
            <a:rPr lang="en-US"/>
            <a:t>Provide instruction and training materials for combined survey</a:t>
          </a:r>
        </a:p>
      </dgm:t>
    </dgm:pt>
    <dgm:pt modelId="{E0E319F1-9A71-416D-91A2-1D65FB8E8B34}" type="parTrans" cxnId="{F082BC8D-7504-4A09-8EB3-F999F17108FF}">
      <dgm:prSet/>
      <dgm:spPr/>
      <dgm:t>
        <a:bodyPr/>
        <a:lstStyle/>
        <a:p>
          <a:endParaRPr lang="en-US"/>
        </a:p>
      </dgm:t>
    </dgm:pt>
    <dgm:pt modelId="{14591AA8-D4EB-4A21-82DC-DBF4AC95EC0E}" type="sibTrans" cxnId="{F082BC8D-7504-4A09-8EB3-F999F17108FF}">
      <dgm:prSet/>
      <dgm:spPr/>
      <dgm:t>
        <a:bodyPr/>
        <a:lstStyle/>
        <a:p>
          <a:endParaRPr lang="en-US"/>
        </a:p>
      </dgm:t>
    </dgm:pt>
    <dgm:pt modelId="{213A56B7-9BF4-4852-8483-BEC126EAC529}">
      <dgm:prSet/>
      <dgm:spPr/>
      <dgm:t>
        <a:bodyPr/>
        <a:lstStyle/>
        <a:p>
          <a:r>
            <a:rPr lang="en-US"/>
            <a:t>Respond to provider questions (FAQs, email, phone calls)</a:t>
          </a:r>
        </a:p>
      </dgm:t>
    </dgm:pt>
    <dgm:pt modelId="{35CECFAC-DD50-4C52-ABB4-B1806945397B}" type="parTrans" cxnId="{187C76A4-9C04-47A9-98EB-2D0287F1CDF0}">
      <dgm:prSet/>
      <dgm:spPr/>
      <dgm:t>
        <a:bodyPr/>
        <a:lstStyle/>
        <a:p>
          <a:endParaRPr lang="en-US"/>
        </a:p>
      </dgm:t>
    </dgm:pt>
    <dgm:pt modelId="{5736574D-790B-4045-9951-915E6BCFA2E0}" type="sibTrans" cxnId="{187C76A4-9C04-47A9-98EB-2D0287F1CDF0}">
      <dgm:prSet/>
      <dgm:spPr/>
      <dgm:t>
        <a:bodyPr/>
        <a:lstStyle/>
        <a:p>
          <a:endParaRPr lang="en-US"/>
        </a:p>
      </dgm:t>
    </dgm:pt>
    <dgm:pt modelId="{34DA4055-DF4E-4811-BAC9-7F8FF797D702}">
      <dgm:prSet phldrT="[Text]"/>
      <dgm:spPr/>
      <dgm:t>
        <a:bodyPr/>
        <a:lstStyle/>
        <a:p>
          <a:r>
            <a:rPr lang="en-US"/>
            <a:t>Review survey responses</a:t>
          </a:r>
        </a:p>
      </dgm:t>
    </dgm:pt>
    <dgm:pt modelId="{1FB99F99-4B9C-4DA6-A439-0F7CA0AC060D}" type="parTrans" cxnId="{253E78F8-1C1B-40C2-B51D-E2037EE93D0D}">
      <dgm:prSet/>
      <dgm:spPr/>
      <dgm:t>
        <a:bodyPr/>
        <a:lstStyle/>
        <a:p>
          <a:endParaRPr lang="en-US"/>
        </a:p>
      </dgm:t>
    </dgm:pt>
    <dgm:pt modelId="{33DFC4CA-B19D-4C6A-BEC5-E6E4B8013E0C}" type="sibTrans" cxnId="{253E78F8-1C1B-40C2-B51D-E2037EE93D0D}">
      <dgm:prSet/>
      <dgm:spPr/>
      <dgm:t>
        <a:bodyPr/>
        <a:lstStyle/>
        <a:p>
          <a:endParaRPr lang="en-US"/>
        </a:p>
      </dgm:t>
    </dgm:pt>
    <dgm:pt modelId="{876306B9-F32A-438F-A4FA-301EE241C2FA}">
      <dgm:prSet phldrT="[Text]"/>
      <dgm:spPr/>
      <dgm:t>
        <a:bodyPr/>
        <a:lstStyle/>
        <a:p>
          <a:r>
            <a:rPr lang="en-US"/>
            <a:t>Update rate model according to new year of data and survey responses</a:t>
          </a:r>
        </a:p>
      </dgm:t>
    </dgm:pt>
    <dgm:pt modelId="{918D19D3-AC9D-4C6F-8711-8C089C9EB545}" type="parTrans" cxnId="{3258B767-3ECA-45F0-8644-FC6C59A1BD0D}">
      <dgm:prSet/>
      <dgm:spPr/>
      <dgm:t>
        <a:bodyPr/>
        <a:lstStyle/>
        <a:p>
          <a:endParaRPr lang="en-US"/>
        </a:p>
      </dgm:t>
    </dgm:pt>
    <dgm:pt modelId="{8534AF4A-A484-4B4B-9339-81DF609F19E8}" type="sibTrans" cxnId="{3258B767-3ECA-45F0-8644-FC6C59A1BD0D}">
      <dgm:prSet/>
      <dgm:spPr/>
      <dgm:t>
        <a:bodyPr/>
        <a:lstStyle/>
        <a:p>
          <a:endParaRPr lang="en-US"/>
        </a:p>
      </dgm:t>
    </dgm:pt>
    <dgm:pt modelId="{CF698A7E-44BF-46F7-BF0D-B3F080C26DDF}">
      <dgm:prSet phldrT="[Text]"/>
      <dgm:spPr/>
      <dgm:t>
        <a:bodyPr/>
        <a:lstStyle/>
        <a:p>
          <a:r>
            <a:rPr lang="en-US"/>
            <a:t>Develop comparison rate report and documentation of results</a:t>
          </a:r>
        </a:p>
      </dgm:t>
    </dgm:pt>
    <dgm:pt modelId="{30105D17-FB47-4571-97B8-01BFB4D229A8}" type="parTrans" cxnId="{D88A2879-E754-4A3A-AFE5-D7D9CD84A2D7}">
      <dgm:prSet/>
      <dgm:spPr/>
      <dgm:t>
        <a:bodyPr/>
        <a:lstStyle/>
        <a:p>
          <a:endParaRPr lang="en-US"/>
        </a:p>
      </dgm:t>
    </dgm:pt>
    <dgm:pt modelId="{2F7E97C2-6EAA-46D9-A4EB-3A0FAE177325}" type="sibTrans" cxnId="{D88A2879-E754-4A3A-AFE5-D7D9CD84A2D7}">
      <dgm:prSet/>
      <dgm:spPr/>
      <dgm:t>
        <a:bodyPr/>
        <a:lstStyle/>
        <a:p>
          <a:endParaRPr lang="en-US"/>
        </a:p>
      </dgm:t>
    </dgm:pt>
    <dgm:pt modelId="{D645FE83-B1AE-4CF1-A57D-E7CD89337A0D}">
      <dgm:prSet phldrT="[Text]"/>
      <dgm:spPr/>
      <dgm:t>
        <a:bodyPr/>
        <a:lstStyle/>
        <a:p>
          <a:r>
            <a:rPr lang="en-US" sz="1400"/>
            <a:t>June – July 2025</a:t>
          </a:r>
        </a:p>
      </dgm:t>
    </dgm:pt>
    <dgm:pt modelId="{7AA8C025-FBAD-45AD-BD76-D2E3EFDC167D}" type="parTrans" cxnId="{F4648B30-543C-463D-BDEA-457E8BC554EB}">
      <dgm:prSet/>
      <dgm:spPr/>
      <dgm:t>
        <a:bodyPr/>
        <a:lstStyle/>
        <a:p>
          <a:endParaRPr lang="en-US"/>
        </a:p>
      </dgm:t>
    </dgm:pt>
    <dgm:pt modelId="{008CCF3A-17EF-4B1F-9904-14023ADDE664}" type="sibTrans" cxnId="{F4648B30-543C-463D-BDEA-457E8BC554EB}">
      <dgm:prSet/>
      <dgm:spPr/>
      <dgm:t>
        <a:bodyPr/>
        <a:lstStyle/>
        <a:p>
          <a:endParaRPr lang="en-US"/>
        </a:p>
      </dgm:t>
    </dgm:pt>
    <dgm:pt modelId="{CFAE8BFC-9E0B-440C-B82A-13F403D6439B}">
      <dgm:prSet phldrT="[Text]" custT="1"/>
      <dgm:spPr/>
      <dgm:t>
        <a:bodyPr/>
        <a:lstStyle/>
        <a:p>
          <a:r>
            <a:rPr lang="en-US" sz="1200"/>
            <a:t>Present comparison rate and survey results to providers</a:t>
          </a:r>
        </a:p>
      </dgm:t>
    </dgm:pt>
    <dgm:pt modelId="{FE411F06-E09B-4A2F-B217-55FB59E11E45}" type="parTrans" cxnId="{30C062E7-8704-4522-A0F0-744E7A1E9B27}">
      <dgm:prSet/>
      <dgm:spPr/>
      <dgm:t>
        <a:bodyPr/>
        <a:lstStyle/>
        <a:p>
          <a:endParaRPr lang="en-US"/>
        </a:p>
      </dgm:t>
    </dgm:pt>
    <dgm:pt modelId="{4ECF65A4-129D-43CF-809F-B0E7DE18181F}" type="sibTrans" cxnId="{30C062E7-8704-4522-A0F0-744E7A1E9B27}">
      <dgm:prSet/>
      <dgm:spPr/>
      <dgm:t>
        <a:bodyPr/>
        <a:lstStyle/>
        <a:p>
          <a:endParaRPr lang="en-US"/>
        </a:p>
      </dgm:t>
    </dgm:pt>
    <dgm:pt modelId="{A6C5ED87-839D-4599-BD48-ACC74D40373C}">
      <dgm:prSet phldrT="[Text]" custT="1"/>
      <dgm:spPr/>
      <dgm:t>
        <a:bodyPr/>
        <a:lstStyle/>
        <a:p>
          <a:r>
            <a:rPr lang="en-US" sz="1200"/>
            <a:t>Collect MDHHS and provider feedback on the comparison rate report</a:t>
          </a:r>
        </a:p>
      </dgm:t>
    </dgm:pt>
    <dgm:pt modelId="{972DE888-B452-4ECF-9388-622D63AE94B9}" type="parTrans" cxnId="{BD3E1854-704A-4BA2-B850-BA5F9BD9C0FB}">
      <dgm:prSet/>
      <dgm:spPr/>
      <dgm:t>
        <a:bodyPr/>
        <a:lstStyle/>
        <a:p>
          <a:endParaRPr lang="en-US"/>
        </a:p>
      </dgm:t>
    </dgm:pt>
    <dgm:pt modelId="{35385C32-A3E7-414F-8326-5B71779770E9}" type="sibTrans" cxnId="{BD3E1854-704A-4BA2-B850-BA5F9BD9C0FB}">
      <dgm:prSet/>
      <dgm:spPr/>
      <dgm:t>
        <a:bodyPr/>
        <a:lstStyle/>
        <a:p>
          <a:endParaRPr lang="en-US"/>
        </a:p>
      </dgm:t>
    </dgm:pt>
    <dgm:pt modelId="{068B187C-CDD4-4A83-B378-C6BE816A1FC6}">
      <dgm:prSet phldrT="[Text]" custT="1"/>
      <dgm:spPr/>
      <dgm:t>
        <a:bodyPr/>
        <a:lstStyle/>
        <a:p>
          <a:r>
            <a:rPr lang="en-US" sz="1200"/>
            <a:t>Deliver final comparison rate report with incorporated feedback</a:t>
          </a:r>
        </a:p>
      </dgm:t>
    </dgm:pt>
    <dgm:pt modelId="{13BDFC77-C1E8-4D04-AE5A-C26E4657A9FF}" type="parTrans" cxnId="{17474C20-CE15-4F01-B886-EBC4A6169FFA}">
      <dgm:prSet/>
      <dgm:spPr/>
      <dgm:t>
        <a:bodyPr/>
        <a:lstStyle/>
        <a:p>
          <a:endParaRPr lang="en-US"/>
        </a:p>
      </dgm:t>
    </dgm:pt>
    <dgm:pt modelId="{59D5FA7F-4040-4B09-BC3D-F5E9506529ED}" type="sibTrans" cxnId="{17474C20-CE15-4F01-B886-EBC4A6169FFA}">
      <dgm:prSet/>
      <dgm:spPr/>
      <dgm:t>
        <a:bodyPr/>
        <a:lstStyle/>
        <a:p>
          <a:endParaRPr lang="en-US"/>
        </a:p>
      </dgm:t>
    </dgm:pt>
    <dgm:pt modelId="{9ED8939E-58B1-4E33-9616-23BEEEAB0EC7}" type="pres">
      <dgm:prSet presAssocID="{62529175-8B91-4356-B6E1-FF32D1ACA8E2}" presName="CompostProcess" presStyleCnt="0">
        <dgm:presLayoutVars>
          <dgm:dir/>
          <dgm:resizeHandles val="exact"/>
        </dgm:presLayoutVars>
      </dgm:prSet>
      <dgm:spPr/>
    </dgm:pt>
    <dgm:pt modelId="{EF79C705-625F-42B7-B790-A686840D6A94}" type="pres">
      <dgm:prSet presAssocID="{62529175-8B91-4356-B6E1-FF32D1ACA8E2}" presName="arrow" presStyleLbl="bgShp" presStyleIdx="0" presStyleCnt="1" custScaleX="110923" custScaleY="92265" custLinFactNeighborX="1163" custLinFactNeighborY="4211"/>
      <dgm:spPr/>
    </dgm:pt>
    <dgm:pt modelId="{00ADDB7D-341A-43F8-9CBF-F04363C08202}" type="pres">
      <dgm:prSet presAssocID="{62529175-8B91-4356-B6E1-FF32D1ACA8E2}" presName="linearProcess" presStyleCnt="0"/>
      <dgm:spPr/>
    </dgm:pt>
    <dgm:pt modelId="{672E3D6F-50A1-407C-9765-E7F2EBA67F25}" type="pres">
      <dgm:prSet presAssocID="{C867EA66-EAEE-406A-B76E-19BFC7F1FC9B}" presName="textNode" presStyleLbl="node1" presStyleIdx="0" presStyleCnt="4" custScaleX="61224" custScaleY="145356" custLinFactX="-6721" custLinFactNeighborX="-100000" custLinFactNeighborY="6588">
        <dgm:presLayoutVars>
          <dgm:bulletEnabled val="1"/>
        </dgm:presLayoutVars>
      </dgm:prSet>
      <dgm:spPr/>
    </dgm:pt>
    <dgm:pt modelId="{A6626400-C1FB-4FA2-BC99-B2CC8D38B770}" type="pres">
      <dgm:prSet presAssocID="{F72ACA74-24DF-41E5-BFFD-33230313634B}" presName="sibTrans" presStyleCnt="0"/>
      <dgm:spPr/>
    </dgm:pt>
    <dgm:pt modelId="{57261145-98D2-4138-BF77-F015EFC8CB85}" type="pres">
      <dgm:prSet presAssocID="{3CF2BCB0-D7E1-47D6-817E-85681D88CB04}" presName="textNode" presStyleLbl="node1" presStyleIdx="1" presStyleCnt="4" custScaleX="61224" custScaleY="145356" custLinFactNeighborX="-68270" custLinFactNeighborY="7467">
        <dgm:presLayoutVars>
          <dgm:bulletEnabled val="1"/>
        </dgm:presLayoutVars>
      </dgm:prSet>
      <dgm:spPr/>
    </dgm:pt>
    <dgm:pt modelId="{A7D6A5AA-0670-4A5E-9E80-24CA81E6D7EA}" type="pres">
      <dgm:prSet presAssocID="{B21BC3F3-AFB4-46C9-9004-C337E1124A12}" presName="sibTrans" presStyleCnt="0"/>
      <dgm:spPr/>
    </dgm:pt>
    <dgm:pt modelId="{3BC0116F-5A80-4953-A7E1-4CDF3A91688D}" type="pres">
      <dgm:prSet presAssocID="{1D89CBE4-A48F-4647-8FB9-68ECFF8911BD}" presName="textNode" presStyleLbl="node1" presStyleIdx="2" presStyleCnt="4" custScaleX="61224" custScaleY="145356" custLinFactNeighborX="57766" custLinFactNeighborY="7028">
        <dgm:presLayoutVars>
          <dgm:bulletEnabled val="1"/>
        </dgm:presLayoutVars>
      </dgm:prSet>
      <dgm:spPr/>
    </dgm:pt>
    <dgm:pt modelId="{0908C88E-49BC-478C-9447-2173D9797663}" type="pres">
      <dgm:prSet presAssocID="{B313AE36-9FC0-4E2C-9214-6FBD44288A51}" presName="sibTrans" presStyleCnt="0"/>
      <dgm:spPr/>
    </dgm:pt>
    <dgm:pt modelId="{826E67FA-6CDB-4EB4-9613-52C019E2E392}" type="pres">
      <dgm:prSet presAssocID="{D645FE83-B1AE-4CF1-A57D-E7CD89337A0D}" presName="textNode" presStyleLbl="node1" presStyleIdx="3" presStyleCnt="4" custScaleX="61224" custScaleY="145356" custLinFactX="4701" custLinFactNeighborX="100000" custLinFactNeighborY="8339">
        <dgm:presLayoutVars>
          <dgm:bulletEnabled val="1"/>
        </dgm:presLayoutVars>
      </dgm:prSet>
      <dgm:spPr/>
    </dgm:pt>
  </dgm:ptLst>
  <dgm:cxnLst>
    <dgm:cxn modelId="{2690B106-369B-4D9D-98B5-18A588FFB86D}" type="presOf" srcId="{0071A517-96D0-4C51-978F-FE1C523FF2ED}" destId="{672E3D6F-50A1-407C-9765-E7F2EBA67F25}" srcOrd="0" destOrd="1" presId="urn:microsoft.com/office/officeart/2005/8/layout/hProcess9"/>
    <dgm:cxn modelId="{6C5DDE0A-E2DE-46A1-86BF-75C5B90CA236}" srcId="{62529175-8B91-4356-B6E1-FF32D1ACA8E2}" destId="{1D89CBE4-A48F-4647-8FB9-68ECFF8911BD}" srcOrd="2" destOrd="0" parTransId="{EAF66E59-0289-4B56-A26C-2A1EEFF06BD2}" sibTransId="{B313AE36-9FC0-4E2C-9214-6FBD44288A51}"/>
    <dgm:cxn modelId="{2BAF290C-5940-4FB7-93FC-3578F8308C53}" type="presOf" srcId="{CD17A572-CCFF-4D4E-BCB9-DFB3525A650F}" destId="{672E3D6F-50A1-407C-9765-E7F2EBA67F25}" srcOrd="0" destOrd="2" presId="urn:microsoft.com/office/officeart/2005/8/layout/hProcess9"/>
    <dgm:cxn modelId="{DC6C5715-10EE-415D-925A-674A2D0ACEA4}" srcId="{3CF2BCB0-D7E1-47D6-817E-85681D88CB04}" destId="{D19FD58C-3A02-42E3-853C-485D17BA0080}" srcOrd="0" destOrd="0" parTransId="{20E9869A-39FA-425C-A023-6745C5892195}" sibTransId="{DB15F480-16E9-44CC-AEC2-AA4964721B62}"/>
    <dgm:cxn modelId="{3C121C1C-7859-430C-B89E-296DAC8ED962}" srcId="{C867EA66-EAEE-406A-B76E-19BFC7F1FC9B}" destId="{CD17A572-CCFF-4D4E-BCB9-DFB3525A650F}" srcOrd="1" destOrd="0" parTransId="{7BF9396D-6DE5-42D0-8832-FF600996CAF2}" sibTransId="{E888FF12-F587-4AB3-A8EB-6D7B522EC873}"/>
    <dgm:cxn modelId="{17474C20-CE15-4F01-B886-EBC4A6169FFA}" srcId="{D645FE83-B1AE-4CF1-A57D-E7CD89337A0D}" destId="{068B187C-CDD4-4A83-B378-C6BE816A1FC6}" srcOrd="2" destOrd="0" parTransId="{13BDFC77-C1E8-4D04-AE5A-C26E4657A9FF}" sibTransId="{59D5FA7F-4040-4B09-BC3D-F5E9506529ED}"/>
    <dgm:cxn modelId="{3DCCAC2C-16E6-4C59-B3E4-BB5AE681AF28}" srcId="{C867EA66-EAEE-406A-B76E-19BFC7F1FC9B}" destId="{0071A517-96D0-4C51-978F-FE1C523FF2ED}" srcOrd="0" destOrd="0" parTransId="{4BBE0362-C787-484B-8B96-31ED90C46B6D}" sibTransId="{80CDBF5B-DFE5-47E0-A49C-1D07CF73F0CC}"/>
    <dgm:cxn modelId="{F4648B30-543C-463D-BDEA-457E8BC554EB}" srcId="{62529175-8B91-4356-B6E1-FF32D1ACA8E2}" destId="{D645FE83-B1AE-4CF1-A57D-E7CD89337A0D}" srcOrd="3" destOrd="0" parTransId="{7AA8C025-FBAD-45AD-BD76-D2E3EFDC167D}" sibTransId="{008CCF3A-17EF-4B1F-9904-14023ADDE664}"/>
    <dgm:cxn modelId="{B136B261-85A4-4442-907C-6FC23B2439A7}" type="presOf" srcId="{B47D91D9-FF12-4F3E-BDC0-18A65AFD8187}" destId="{57261145-98D2-4138-BF77-F015EFC8CB85}" srcOrd="0" destOrd="2" presId="urn:microsoft.com/office/officeart/2005/8/layout/hProcess9"/>
    <dgm:cxn modelId="{3258B767-3ECA-45F0-8644-FC6C59A1BD0D}" srcId="{1D89CBE4-A48F-4647-8FB9-68ECFF8911BD}" destId="{876306B9-F32A-438F-A4FA-301EE241C2FA}" srcOrd="1" destOrd="0" parTransId="{918D19D3-AC9D-4C6F-8711-8C089C9EB545}" sibTransId="{8534AF4A-A484-4B4B-9339-81DF609F19E8}"/>
    <dgm:cxn modelId="{8245E447-542F-42F9-8472-0EA70F2FED86}" type="presOf" srcId="{068B187C-CDD4-4A83-B378-C6BE816A1FC6}" destId="{826E67FA-6CDB-4EB4-9613-52C019E2E392}" srcOrd="0" destOrd="3" presId="urn:microsoft.com/office/officeart/2005/8/layout/hProcess9"/>
    <dgm:cxn modelId="{5A8CBD52-EC1B-4D1E-B869-D13D29FB7FB5}" type="presOf" srcId="{D645FE83-B1AE-4CF1-A57D-E7CD89337A0D}" destId="{826E67FA-6CDB-4EB4-9613-52C019E2E392}" srcOrd="0" destOrd="0" presId="urn:microsoft.com/office/officeart/2005/8/layout/hProcess9"/>
    <dgm:cxn modelId="{BD3E1854-704A-4BA2-B850-BA5F9BD9C0FB}" srcId="{D645FE83-B1AE-4CF1-A57D-E7CD89337A0D}" destId="{A6C5ED87-839D-4599-BD48-ACC74D40373C}" srcOrd="1" destOrd="0" parTransId="{972DE888-B452-4ECF-9388-622D63AE94B9}" sibTransId="{35385C32-A3E7-414F-8326-5B71779770E9}"/>
    <dgm:cxn modelId="{3AD24058-EC9E-4303-91DC-6FA920990C4E}" srcId="{62529175-8B91-4356-B6E1-FF32D1ACA8E2}" destId="{3CF2BCB0-D7E1-47D6-817E-85681D88CB04}" srcOrd="1" destOrd="0" parTransId="{078244D5-EF08-4BDE-B375-3D955A43AFC2}" sibTransId="{B21BC3F3-AFB4-46C9-9004-C337E1124A12}"/>
    <dgm:cxn modelId="{D88A2879-E754-4A3A-AFE5-D7D9CD84A2D7}" srcId="{1D89CBE4-A48F-4647-8FB9-68ECFF8911BD}" destId="{CF698A7E-44BF-46F7-BF0D-B3F080C26DDF}" srcOrd="2" destOrd="0" parTransId="{30105D17-FB47-4571-97B8-01BFB4D229A8}" sibTransId="{2F7E97C2-6EAA-46D9-A4EB-3A0FAE177325}"/>
    <dgm:cxn modelId="{0981197B-960E-449B-B5F5-9B5F87F8641E}" type="presOf" srcId="{3CF2BCB0-D7E1-47D6-817E-85681D88CB04}" destId="{57261145-98D2-4138-BF77-F015EFC8CB85}" srcOrd="0" destOrd="0" presId="urn:microsoft.com/office/officeart/2005/8/layout/hProcess9"/>
    <dgm:cxn modelId="{F082BC8D-7504-4A09-8EB3-F999F17108FF}" srcId="{3CF2BCB0-D7E1-47D6-817E-85681D88CB04}" destId="{B47D91D9-FF12-4F3E-BDC0-18A65AFD8187}" srcOrd="1" destOrd="0" parTransId="{E0E319F1-9A71-416D-91A2-1D65FB8E8B34}" sibTransId="{14591AA8-D4EB-4A21-82DC-DBF4AC95EC0E}"/>
    <dgm:cxn modelId="{BB2A35A4-CB3C-43BA-A472-5812A09F39BD}" type="presOf" srcId="{A6C5ED87-839D-4599-BD48-ACC74D40373C}" destId="{826E67FA-6CDB-4EB4-9613-52C019E2E392}" srcOrd="0" destOrd="2" presId="urn:microsoft.com/office/officeart/2005/8/layout/hProcess9"/>
    <dgm:cxn modelId="{187C76A4-9C04-47A9-98EB-2D0287F1CDF0}" srcId="{3CF2BCB0-D7E1-47D6-817E-85681D88CB04}" destId="{213A56B7-9BF4-4852-8483-BEC126EAC529}" srcOrd="2" destOrd="0" parTransId="{35CECFAC-DD50-4C52-ABB4-B1806945397B}" sibTransId="{5736574D-790B-4045-9951-915E6BCFA2E0}"/>
    <dgm:cxn modelId="{CCCBE7AF-CB4C-41AE-8329-80067DB7526D}" type="presOf" srcId="{1D89CBE4-A48F-4647-8FB9-68ECFF8911BD}" destId="{3BC0116F-5A80-4953-A7E1-4CDF3A91688D}" srcOrd="0" destOrd="0" presId="urn:microsoft.com/office/officeart/2005/8/layout/hProcess9"/>
    <dgm:cxn modelId="{1B6415B0-C0EE-468B-8065-B52E8D7058E9}" type="presOf" srcId="{D19FD58C-3A02-42E3-853C-485D17BA0080}" destId="{57261145-98D2-4138-BF77-F015EFC8CB85}" srcOrd="0" destOrd="1" presId="urn:microsoft.com/office/officeart/2005/8/layout/hProcess9"/>
    <dgm:cxn modelId="{FC01E8BB-BE6D-47CC-A713-AA2B2A77B9DD}" type="presOf" srcId="{876306B9-F32A-438F-A4FA-301EE241C2FA}" destId="{3BC0116F-5A80-4953-A7E1-4CDF3A91688D}" srcOrd="0" destOrd="2" presId="urn:microsoft.com/office/officeart/2005/8/layout/hProcess9"/>
    <dgm:cxn modelId="{47C337C1-5DA8-4FE9-94DC-E02CD878E12E}" type="presOf" srcId="{213A56B7-9BF4-4852-8483-BEC126EAC529}" destId="{57261145-98D2-4138-BF77-F015EFC8CB85}" srcOrd="0" destOrd="3" presId="urn:microsoft.com/office/officeart/2005/8/layout/hProcess9"/>
    <dgm:cxn modelId="{DF2D6BC3-8E22-4496-8074-4AEB664713C8}" type="presOf" srcId="{62529175-8B91-4356-B6E1-FF32D1ACA8E2}" destId="{9ED8939E-58B1-4E33-9616-23BEEEAB0EC7}" srcOrd="0" destOrd="0" presId="urn:microsoft.com/office/officeart/2005/8/layout/hProcess9"/>
    <dgm:cxn modelId="{C284E9C8-2C33-4814-8E49-80A3E3E57794}" type="presOf" srcId="{CF698A7E-44BF-46F7-BF0D-B3F080C26DDF}" destId="{3BC0116F-5A80-4953-A7E1-4CDF3A91688D}" srcOrd="0" destOrd="3" presId="urn:microsoft.com/office/officeart/2005/8/layout/hProcess9"/>
    <dgm:cxn modelId="{89262BD8-1A28-45F5-A41E-38427D8F9F2B}" type="presOf" srcId="{34DA4055-DF4E-4811-BAC9-7F8FF797D702}" destId="{3BC0116F-5A80-4953-A7E1-4CDF3A91688D}" srcOrd="0" destOrd="1" presId="urn:microsoft.com/office/officeart/2005/8/layout/hProcess9"/>
    <dgm:cxn modelId="{541F81DD-54E1-4990-A097-3788A5A38313}" type="presOf" srcId="{C867EA66-EAEE-406A-B76E-19BFC7F1FC9B}" destId="{672E3D6F-50A1-407C-9765-E7F2EBA67F25}" srcOrd="0" destOrd="0" presId="urn:microsoft.com/office/officeart/2005/8/layout/hProcess9"/>
    <dgm:cxn modelId="{BD8F98DE-7A5C-4FD8-8A11-BC247EE28C30}" srcId="{62529175-8B91-4356-B6E1-FF32D1ACA8E2}" destId="{C867EA66-EAEE-406A-B76E-19BFC7F1FC9B}" srcOrd="0" destOrd="0" parTransId="{E7DD34D3-FC01-43F2-A186-E2E9823AE106}" sibTransId="{F72ACA74-24DF-41E5-BFFD-33230313634B}"/>
    <dgm:cxn modelId="{30C062E7-8704-4522-A0F0-744E7A1E9B27}" srcId="{D645FE83-B1AE-4CF1-A57D-E7CD89337A0D}" destId="{CFAE8BFC-9E0B-440C-B82A-13F403D6439B}" srcOrd="0" destOrd="0" parTransId="{FE411F06-E09B-4A2F-B217-55FB59E11E45}" sibTransId="{4ECF65A4-129D-43CF-809F-B0E7DE18181F}"/>
    <dgm:cxn modelId="{8EC98CED-ECA7-43B7-AD39-03F929FF0B70}" type="presOf" srcId="{CFAE8BFC-9E0B-440C-B82A-13F403D6439B}" destId="{826E67FA-6CDB-4EB4-9613-52C019E2E392}" srcOrd="0" destOrd="1" presId="urn:microsoft.com/office/officeart/2005/8/layout/hProcess9"/>
    <dgm:cxn modelId="{253E78F8-1C1B-40C2-B51D-E2037EE93D0D}" srcId="{1D89CBE4-A48F-4647-8FB9-68ECFF8911BD}" destId="{34DA4055-DF4E-4811-BAC9-7F8FF797D702}" srcOrd="0" destOrd="0" parTransId="{1FB99F99-4B9C-4DA6-A439-0F7CA0AC060D}" sibTransId="{33DFC4CA-B19D-4C6A-BEC5-E6E4B8013E0C}"/>
    <dgm:cxn modelId="{C675072B-A754-47EB-ACC2-1827582BF905}" type="presParOf" srcId="{9ED8939E-58B1-4E33-9616-23BEEEAB0EC7}" destId="{EF79C705-625F-42B7-B790-A686840D6A94}" srcOrd="0" destOrd="0" presId="urn:microsoft.com/office/officeart/2005/8/layout/hProcess9"/>
    <dgm:cxn modelId="{A1F0718A-FFAC-4E70-A079-457ED8F328B1}" type="presParOf" srcId="{9ED8939E-58B1-4E33-9616-23BEEEAB0EC7}" destId="{00ADDB7D-341A-43F8-9CBF-F04363C08202}" srcOrd="1" destOrd="0" presId="urn:microsoft.com/office/officeart/2005/8/layout/hProcess9"/>
    <dgm:cxn modelId="{DA75CB82-9E8C-4B2E-8357-7E45F3756D75}" type="presParOf" srcId="{00ADDB7D-341A-43F8-9CBF-F04363C08202}" destId="{672E3D6F-50A1-407C-9765-E7F2EBA67F25}" srcOrd="0" destOrd="0" presId="urn:microsoft.com/office/officeart/2005/8/layout/hProcess9"/>
    <dgm:cxn modelId="{25DFD8A8-BF09-43CF-A5A9-6425610076D2}" type="presParOf" srcId="{00ADDB7D-341A-43F8-9CBF-F04363C08202}" destId="{A6626400-C1FB-4FA2-BC99-B2CC8D38B770}" srcOrd="1" destOrd="0" presId="urn:microsoft.com/office/officeart/2005/8/layout/hProcess9"/>
    <dgm:cxn modelId="{29FBEEFF-33FF-4DDF-896F-72BD96471908}" type="presParOf" srcId="{00ADDB7D-341A-43F8-9CBF-F04363C08202}" destId="{57261145-98D2-4138-BF77-F015EFC8CB85}" srcOrd="2" destOrd="0" presId="urn:microsoft.com/office/officeart/2005/8/layout/hProcess9"/>
    <dgm:cxn modelId="{315B49AA-1AAB-4D8A-A920-DB1AEF4A13A4}" type="presParOf" srcId="{00ADDB7D-341A-43F8-9CBF-F04363C08202}" destId="{A7D6A5AA-0670-4A5E-9E80-24CA81E6D7EA}" srcOrd="3" destOrd="0" presId="urn:microsoft.com/office/officeart/2005/8/layout/hProcess9"/>
    <dgm:cxn modelId="{2057898C-FF14-45EC-B27C-7F172640B805}" type="presParOf" srcId="{00ADDB7D-341A-43F8-9CBF-F04363C08202}" destId="{3BC0116F-5A80-4953-A7E1-4CDF3A91688D}" srcOrd="4" destOrd="0" presId="urn:microsoft.com/office/officeart/2005/8/layout/hProcess9"/>
    <dgm:cxn modelId="{587D2D57-2AC8-4590-98AE-104938D3B2A1}" type="presParOf" srcId="{00ADDB7D-341A-43F8-9CBF-F04363C08202}" destId="{0908C88E-49BC-478C-9447-2173D9797663}" srcOrd="5" destOrd="0" presId="urn:microsoft.com/office/officeart/2005/8/layout/hProcess9"/>
    <dgm:cxn modelId="{EB630787-A097-4208-AFDB-16681FD8FC54}" type="presParOf" srcId="{00ADDB7D-341A-43F8-9CBF-F04363C08202}" destId="{826E67FA-6CDB-4EB4-9613-52C019E2E392}" srcOrd="6"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79C705-625F-42B7-B790-A686840D6A94}">
      <dsp:nvSpPr>
        <dsp:cNvPr id="0" name=""/>
        <dsp:cNvSpPr/>
      </dsp:nvSpPr>
      <dsp:spPr>
        <a:xfrm>
          <a:off x="344669" y="398587"/>
          <a:ext cx="8448951" cy="4754451"/>
        </a:xfrm>
        <a:prstGeom prst="rightArrow">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72E3D6F-50A1-407C-9765-E7F2EBA67F25}">
      <dsp:nvSpPr>
        <dsp:cNvPr id="0" name=""/>
        <dsp:cNvSpPr/>
      </dsp:nvSpPr>
      <dsp:spPr>
        <a:xfrm>
          <a:off x="577071" y="1214262"/>
          <a:ext cx="1645906" cy="2996100"/>
        </a:xfrm>
        <a:prstGeom prst="round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US" sz="1600" kern="1200"/>
            <a:t>Q4 2024</a:t>
          </a:r>
        </a:p>
        <a:p>
          <a:pPr marL="114300" lvl="1" indent="-114300" algn="l" defTabSz="533400">
            <a:lnSpc>
              <a:spcPct val="90000"/>
            </a:lnSpc>
            <a:spcBef>
              <a:spcPct val="0"/>
            </a:spcBef>
            <a:spcAft>
              <a:spcPct val="15000"/>
            </a:spcAft>
            <a:buChar char="•"/>
          </a:pPr>
          <a:r>
            <a:rPr lang="en-US" sz="1200" kern="1200"/>
            <a:t>Collaborate with MMDHS to update survey</a:t>
          </a:r>
        </a:p>
        <a:p>
          <a:pPr marL="114300" lvl="1" indent="-114300" algn="l" defTabSz="533400">
            <a:lnSpc>
              <a:spcPct val="90000"/>
            </a:lnSpc>
            <a:spcBef>
              <a:spcPct val="0"/>
            </a:spcBef>
            <a:spcAft>
              <a:spcPct val="15000"/>
            </a:spcAft>
            <a:buChar char="•"/>
          </a:pPr>
          <a:r>
            <a:rPr lang="en-US" sz="1200" kern="1200"/>
            <a:t>Work with key stakeholders to refine updated survey</a:t>
          </a:r>
        </a:p>
      </dsp:txBody>
      <dsp:txXfrm>
        <a:off x="657418" y="1294609"/>
        <a:ext cx="1485212" cy="2835406"/>
      </dsp:txXfrm>
    </dsp:sp>
    <dsp:sp modelId="{57261145-98D2-4138-BF77-F015EFC8CB85}">
      <dsp:nvSpPr>
        <dsp:cNvPr id="0" name=""/>
        <dsp:cNvSpPr/>
      </dsp:nvSpPr>
      <dsp:spPr>
        <a:xfrm>
          <a:off x="2630759" y="1232380"/>
          <a:ext cx="1645906" cy="2996100"/>
        </a:xfrm>
        <a:prstGeom prst="roundRect">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US" sz="1600" kern="1200"/>
            <a:t>Q1 2025</a:t>
          </a:r>
        </a:p>
        <a:p>
          <a:pPr marL="114300" lvl="1" indent="-114300" algn="l" defTabSz="533400">
            <a:lnSpc>
              <a:spcPct val="90000"/>
            </a:lnSpc>
            <a:spcBef>
              <a:spcPct val="0"/>
            </a:spcBef>
            <a:spcAft>
              <a:spcPct val="15000"/>
            </a:spcAft>
            <a:buChar char="•"/>
          </a:pPr>
          <a:r>
            <a:rPr lang="en-US" sz="1200" kern="1200"/>
            <a:t>Administer updated survey</a:t>
          </a:r>
        </a:p>
        <a:p>
          <a:pPr marL="114300" lvl="1" indent="-114300" algn="l" defTabSz="533400">
            <a:lnSpc>
              <a:spcPct val="90000"/>
            </a:lnSpc>
            <a:spcBef>
              <a:spcPct val="0"/>
            </a:spcBef>
            <a:spcAft>
              <a:spcPct val="15000"/>
            </a:spcAft>
            <a:buChar char="•"/>
          </a:pPr>
          <a:r>
            <a:rPr lang="en-US" sz="1200" kern="1200"/>
            <a:t>Provide instruction and training materials for combined survey</a:t>
          </a:r>
        </a:p>
        <a:p>
          <a:pPr marL="114300" lvl="1" indent="-114300" algn="l" defTabSz="533400">
            <a:lnSpc>
              <a:spcPct val="90000"/>
            </a:lnSpc>
            <a:spcBef>
              <a:spcPct val="0"/>
            </a:spcBef>
            <a:spcAft>
              <a:spcPct val="15000"/>
            </a:spcAft>
            <a:buChar char="•"/>
          </a:pPr>
          <a:r>
            <a:rPr lang="en-US" sz="1200" kern="1200"/>
            <a:t>Respond to provider questions (FAQs, email, phone calls)</a:t>
          </a:r>
        </a:p>
      </dsp:txBody>
      <dsp:txXfrm>
        <a:off x="2711106" y="1312727"/>
        <a:ext cx="1485212" cy="2835406"/>
      </dsp:txXfrm>
    </dsp:sp>
    <dsp:sp modelId="{3BC0116F-5A80-4953-A7E1-4CDF3A91688D}">
      <dsp:nvSpPr>
        <dsp:cNvPr id="0" name=""/>
        <dsp:cNvSpPr/>
      </dsp:nvSpPr>
      <dsp:spPr>
        <a:xfrm>
          <a:off x="4666344" y="1223331"/>
          <a:ext cx="1645906" cy="2996100"/>
        </a:xfrm>
        <a:prstGeom prst="roundRect">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US" sz="1600" kern="1200"/>
            <a:t>Q2 2025</a:t>
          </a:r>
        </a:p>
        <a:p>
          <a:pPr marL="114300" lvl="1" indent="-114300" algn="l" defTabSz="533400">
            <a:lnSpc>
              <a:spcPct val="90000"/>
            </a:lnSpc>
            <a:spcBef>
              <a:spcPct val="0"/>
            </a:spcBef>
            <a:spcAft>
              <a:spcPct val="15000"/>
            </a:spcAft>
            <a:buChar char="•"/>
          </a:pPr>
          <a:r>
            <a:rPr lang="en-US" sz="1200" kern="1200"/>
            <a:t>Review survey responses</a:t>
          </a:r>
        </a:p>
        <a:p>
          <a:pPr marL="114300" lvl="1" indent="-114300" algn="l" defTabSz="533400">
            <a:lnSpc>
              <a:spcPct val="90000"/>
            </a:lnSpc>
            <a:spcBef>
              <a:spcPct val="0"/>
            </a:spcBef>
            <a:spcAft>
              <a:spcPct val="15000"/>
            </a:spcAft>
            <a:buChar char="•"/>
          </a:pPr>
          <a:r>
            <a:rPr lang="en-US" sz="1200" kern="1200"/>
            <a:t>Update rate model according to new year of data and survey responses</a:t>
          </a:r>
        </a:p>
        <a:p>
          <a:pPr marL="114300" lvl="1" indent="-114300" algn="l" defTabSz="533400">
            <a:lnSpc>
              <a:spcPct val="90000"/>
            </a:lnSpc>
            <a:spcBef>
              <a:spcPct val="0"/>
            </a:spcBef>
            <a:spcAft>
              <a:spcPct val="15000"/>
            </a:spcAft>
            <a:buChar char="•"/>
          </a:pPr>
          <a:r>
            <a:rPr lang="en-US" sz="1200" kern="1200"/>
            <a:t>Develop comparison rate report and documentation of results</a:t>
          </a:r>
        </a:p>
      </dsp:txBody>
      <dsp:txXfrm>
        <a:off x="4746691" y="1303678"/>
        <a:ext cx="1485212" cy="2835406"/>
      </dsp:txXfrm>
    </dsp:sp>
    <dsp:sp modelId="{826E67FA-6CDB-4EB4-9613-52C019E2E392}">
      <dsp:nvSpPr>
        <dsp:cNvPr id="0" name=""/>
        <dsp:cNvSpPr/>
      </dsp:nvSpPr>
      <dsp:spPr>
        <a:xfrm>
          <a:off x="6683836" y="1250353"/>
          <a:ext cx="1645906" cy="2996100"/>
        </a:xfrm>
        <a:prstGeom prst="roundRect">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marL="0" lvl="0" indent="0" algn="l" defTabSz="622300">
            <a:lnSpc>
              <a:spcPct val="90000"/>
            </a:lnSpc>
            <a:spcBef>
              <a:spcPct val="0"/>
            </a:spcBef>
            <a:spcAft>
              <a:spcPct val="35000"/>
            </a:spcAft>
            <a:buNone/>
          </a:pPr>
          <a:r>
            <a:rPr lang="en-US" sz="1400" kern="1200"/>
            <a:t>June – July 2025</a:t>
          </a:r>
        </a:p>
        <a:p>
          <a:pPr marL="114300" lvl="1" indent="-114300" algn="l" defTabSz="533400">
            <a:lnSpc>
              <a:spcPct val="90000"/>
            </a:lnSpc>
            <a:spcBef>
              <a:spcPct val="0"/>
            </a:spcBef>
            <a:spcAft>
              <a:spcPct val="15000"/>
            </a:spcAft>
            <a:buChar char="•"/>
          </a:pPr>
          <a:r>
            <a:rPr lang="en-US" sz="1200" kern="1200"/>
            <a:t>Present comparison rate and survey results to providers</a:t>
          </a:r>
        </a:p>
        <a:p>
          <a:pPr marL="114300" lvl="1" indent="-114300" algn="l" defTabSz="533400">
            <a:lnSpc>
              <a:spcPct val="90000"/>
            </a:lnSpc>
            <a:spcBef>
              <a:spcPct val="0"/>
            </a:spcBef>
            <a:spcAft>
              <a:spcPct val="15000"/>
            </a:spcAft>
            <a:buChar char="•"/>
          </a:pPr>
          <a:r>
            <a:rPr lang="en-US" sz="1200" kern="1200"/>
            <a:t>Collect MDHHS and provider feedback on the comparison rate report</a:t>
          </a:r>
        </a:p>
        <a:p>
          <a:pPr marL="114300" lvl="1" indent="-114300" algn="l" defTabSz="533400">
            <a:lnSpc>
              <a:spcPct val="90000"/>
            </a:lnSpc>
            <a:spcBef>
              <a:spcPct val="0"/>
            </a:spcBef>
            <a:spcAft>
              <a:spcPct val="15000"/>
            </a:spcAft>
            <a:buChar char="•"/>
          </a:pPr>
          <a:r>
            <a:rPr lang="en-US" sz="1200" kern="1200"/>
            <a:t>Deliver final comparison rate report with incorporated feedback</a:t>
          </a:r>
        </a:p>
      </dsp:txBody>
      <dsp:txXfrm>
        <a:off x="6764183" y="1330700"/>
        <a:ext cx="1485212" cy="2835406"/>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FBEA0EB5-BD52-CC6B-CB8F-EFA8D0AB57D4}"/>
              </a:ext>
            </a:extLst>
          </p:cNvPr>
          <p:cNvSpPr>
            <a:spLocks noGrp="1"/>
          </p:cNvSpPr>
          <p:nvPr>
            <p:ph type="hdr" sz="quarter"/>
          </p:nvPr>
        </p:nvSpPr>
        <p:spPr>
          <a:xfrm>
            <a:off x="0" y="0"/>
            <a:ext cx="3038475" cy="465138"/>
          </a:xfrm>
          <a:prstGeom prst="rect">
            <a:avLst/>
          </a:prstGeom>
        </p:spPr>
        <p:txBody>
          <a:bodyPr vert="horz" lIns="91440" tIns="45720" rIns="91440" bIns="45720" rtlCol="0"/>
          <a:lstStyle>
            <a:lvl1pPr algn="l" eaLnBrk="1" hangingPunct="1">
              <a:defRPr sz="1200"/>
            </a:lvl1pPr>
          </a:lstStyle>
          <a:p>
            <a:pPr>
              <a:defRPr/>
            </a:pPr>
            <a:endParaRPr lang="en-US"/>
          </a:p>
        </p:txBody>
      </p:sp>
      <p:sp>
        <p:nvSpPr>
          <p:cNvPr id="3" name="Date Placeholder 2">
            <a:extLst>
              <a:ext uri="{FF2B5EF4-FFF2-40B4-BE49-F238E27FC236}">
                <a16:creationId xmlns:a16="http://schemas.microsoft.com/office/drawing/2014/main" id="{32DBB516-52E0-A4B4-AEFA-D4449BA5E0F0}"/>
              </a:ext>
            </a:extLst>
          </p:cNvPr>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eaLnBrk="1" hangingPunct="1">
              <a:defRPr sz="1200"/>
            </a:lvl1pPr>
          </a:lstStyle>
          <a:p>
            <a:pPr>
              <a:defRPr/>
            </a:pPr>
            <a:fld id="{98ADD314-A377-4585-A17A-4D093C7B3417}" type="datetimeFigureOut">
              <a:rPr lang="en-US"/>
              <a:pPr>
                <a:defRPr/>
              </a:pPr>
              <a:t>7/2/2025</a:t>
            </a:fld>
            <a:endParaRPr lang="en-US"/>
          </a:p>
        </p:txBody>
      </p:sp>
      <p:sp>
        <p:nvSpPr>
          <p:cNvPr id="4" name="Footer Placeholder 3">
            <a:extLst>
              <a:ext uri="{FF2B5EF4-FFF2-40B4-BE49-F238E27FC236}">
                <a16:creationId xmlns:a16="http://schemas.microsoft.com/office/drawing/2014/main" id="{86A3D62C-2992-91B5-279B-EF08165EB7D2}"/>
              </a:ext>
            </a:extLst>
          </p:cNvPr>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eaLnBrk="1" hangingPunct="1">
              <a:defRPr sz="1200"/>
            </a:lvl1pPr>
          </a:lstStyle>
          <a:p>
            <a:pPr>
              <a:defRPr/>
            </a:pPr>
            <a:endParaRPr lang="en-US"/>
          </a:p>
        </p:txBody>
      </p:sp>
      <p:sp>
        <p:nvSpPr>
          <p:cNvPr id="5" name="Slide Number Placeholder 4">
            <a:extLst>
              <a:ext uri="{FF2B5EF4-FFF2-40B4-BE49-F238E27FC236}">
                <a16:creationId xmlns:a16="http://schemas.microsoft.com/office/drawing/2014/main" id="{B0DC6244-172A-DC86-18E9-E6E85D73F101}"/>
              </a:ext>
            </a:extLst>
          </p:cNvPr>
          <p:cNvSpPr>
            <a:spLocks noGrp="1"/>
          </p:cNvSpPr>
          <p:nvPr>
            <p:ph type="sldNum" sz="quarter" idx="3"/>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fld id="{6B161970-7E74-41D2-9785-19D0E20D6155}" type="slidenum">
              <a:rPr lang="en-US" altLang="en-US"/>
              <a:pPr/>
              <a:t>‹#›</a:t>
            </a:fld>
            <a:endParaRPr lang="en-US"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54A979C-CC51-05A1-C654-AE4D08749E21}"/>
              </a:ext>
            </a:extLst>
          </p:cNvPr>
          <p:cNvSpPr>
            <a:spLocks noGrp="1"/>
          </p:cNvSpPr>
          <p:nvPr>
            <p:ph type="hdr" sz="quarter"/>
          </p:nvPr>
        </p:nvSpPr>
        <p:spPr>
          <a:xfrm>
            <a:off x="0" y="0"/>
            <a:ext cx="3038475" cy="465138"/>
          </a:xfrm>
          <a:prstGeom prst="rect">
            <a:avLst/>
          </a:prstGeom>
        </p:spPr>
        <p:txBody>
          <a:bodyPr vert="horz" lIns="91440" tIns="45720" rIns="91440" bIns="45720" rtlCol="0"/>
          <a:lstStyle>
            <a:lvl1pPr algn="l" eaLnBrk="1" hangingPunct="1">
              <a:defRPr sz="1200"/>
            </a:lvl1pPr>
          </a:lstStyle>
          <a:p>
            <a:pPr>
              <a:defRPr/>
            </a:pPr>
            <a:endParaRPr lang="en-US"/>
          </a:p>
        </p:txBody>
      </p:sp>
      <p:sp>
        <p:nvSpPr>
          <p:cNvPr id="3" name="Date Placeholder 2">
            <a:extLst>
              <a:ext uri="{FF2B5EF4-FFF2-40B4-BE49-F238E27FC236}">
                <a16:creationId xmlns:a16="http://schemas.microsoft.com/office/drawing/2014/main" id="{37B5FE6F-D713-D839-75B8-EB3386DD81A0}"/>
              </a:ext>
            </a:extLst>
          </p:cNvPr>
          <p:cNvSpPr>
            <a:spLocks noGrp="1"/>
          </p:cNvSpPr>
          <p:nvPr>
            <p:ph type="dt" idx="1"/>
          </p:nvPr>
        </p:nvSpPr>
        <p:spPr>
          <a:xfrm>
            <a:off x="3970338" y="0"/>
            <a:ext cx="3038475" cy="465138"/>
          </a:xfrm>
          <a:prstGeom prst="rect">
            <a:avLst/>
          </a:prstGeom>
        </p:spPr>
        <p:txBody>
          <a:bodyPr vert="horz" lIns="91440" tIns="45720" rIns="91440" bIns="45720" rtlCol="0"/>
          <a:lstStyle>
            <a:lvl1pPr algn="r" eaLnBrk="1" hangingPunct="1">
              <a:defRPr sz="1200"/>
            </a:lvl1pPr>
          </a:lstStyle>
          <a:p>
            <a:pPr>
              <a:defRPr/>
            </a:pPr>
            <a:fld id="{8F02F3C4-F0B0-4721-9FFA-0CD21269B51D}" type="datetimeFigureOut">
              <a:rPr lang="en-US"/>
              <a:pPr>
                <a:defRPr/>
              </a:pPr>
              <a:t>7/2/2025</a:t>
            </a:fld>
            <a:endParaRPr lang="en-US"/>
          </a:p>
        </p:txBody>
      </p:sp>
      <p:sp>
        <p:nvSpPr>
          <p:cNvPr id="4" name="Slide Image Placeholder 3">
            <a:extLst>
              <a:ext uri="{FF2B5EF4-FFF2-40B4-BE49-F238E27FC236}">
                <a16:creationId xmlns:a16="http://schemas.microsoft.com/office/drawing/2014/main" id="{C7BC868C-09E1-8C74-E308-18D82AE71827}"/>
              </a:ext>
            </a:extLst>
          </p:cNvPr>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a:extLst>
              <a:ext uri="{FF2B5EF4-FFF2-40B4-BE49-F238E27FC236}">
                <a16:creationId xmlns:a16="http://schemas.microsoft.com/office/drawing/2014/main" id="{EB9AD1F8-C004-F191-B4AD-08539DB1EF7A}"/>
              </a:ext>
            </a:extLst>
          </p:cNvPr>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00B2C713-6A85-13B4-3075-C05F139CC3F5}"/>
              </a:ext>
            </a:extLst>
          </p:cNvPr>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eaLnBrk="1" hangingPunct="1">
              <a:defRPr sz="1200"/>
            </a:lvl1pPr>
          </a:lstStyle>
          <a:p>
            <a:pPr>
              <a:defRPr/>
            </a:pPr>
            <a:endParaRPr lang="en-US"/>
          </a:p>
        </p:txBody>
      </p:sp>
      <p:sp>
        <p:nvSpPr>
          <p:cNvPr id="7" name="Slide Number Placeholder 6">
            <a:extLst>
              <a:ext uri="{FF2B5EF4-FFF2-40B4-BE49-F238E27FC236}">
                <a16:creationId xmlns:a16="http://schemas.microsoft.com/office/drawing/2014/main" id="{AB89C58A-CDA7-F7CD-4DB6-A654BB953DBB}"/>
              </a:ext>
            </a:extLst>
          </p:cNvPr>
          <p:cNvSpPr>
            <a:spLocks noGrp="1"/>
          </p:cNvSpPr>
          <p:nvPr>
            <p:ph type="sldNum" sz="quarter" idx="5"/>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fld id="{FCA23A8A-CE44-4438-902F-34EF58FE9C7B}"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t>This presentation is intended to facilitate discussion related to behavioral health comparison rates and is not complete without oral comment.</a:t>
            </a: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98ABE7-2E59-B840-A11E-3AE96583F77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635332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89BA1CF-B164-4DF4-85E1-DF707BF20790}" type="slidenum">
              <a:rPr lang="en-US" smtClean="0"/>
              <a:t>12</a:t>
            </a:fld>
            <a:endParaRPr lang="en-US"/>
          </a:p>
        </p:txBody>
      </p:sp>
    </p:spTree>
    <p:extLst>
      <p:ext uri="{BB962C8B-B14F-4D97-AF65-F5344CB8AC3E}">
        <p14:creationId xmlns:p14="http://schemas.microsoft.com/office/powerpoint/2010/main" val="21098244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a:t>Discussion topics </a:t>
            </a:r>
            <a:r>
              <a:rPr lang="en-US" baseline="0">
                <a:solidFill>
                  <a:srgbClr val="FF0000"/>
                </a:solidFill>
              </a:rPr>
              <a:t>FROM SFY 2025 CAPITATION RATE PRESENTATION</a:t>
            </a:r>
            <a:r>
              <a:rPr lang="en-US"/>
              <a:t>:</a:t>
            </a:r>
          </a:p>
          <a:p>
            <a:pPr marL="171450" indent="-171450">
              <a:buFontTx/>
              <a:buChar char="-"/>
            </a:pPr>
            <a:r>
              <a:rPr lang="en-US"/>
              <a:t>Is MDHHS supportive of breaking out ABA wages?</a:t>
            </a:r>
          </a:p>
          <a:p>
            <a:pPr marL="171450" indent="-171450">
              <a:buFontTx/>
              <a:buChar char="-"/>
            </a:pPr>
            <a:r>
              <a:rPr lang="en-US"/>
              <a:t>Approach to W codes – all relied upon survey data, since there was enough survey responses and not a strong BLS comparison</a:t>
            </a:r>
          </a:p>
          <a:p>
            <a:pPr marL="171450" indent="-171450">
              <a:buFontTx/>
              <a:buChar char="-"/>
            </a:pPr>
            <a:r>
              <a:rPr lang="en-US"/>
              <a:t>Call out Independent Facilitator and that wages too much of an outlier and there were minimal results</a:t>
            </a:r>
          </a:p>
          <a:p>
            <a:pPr marL="171450" indent="-171450">
              <a:buFontTx/>
              <a:buChar char="-"/>
            </a:pPr>
            <a:endParaRPr lang="en-US"/>
          </a:p>
        </p:txBody>
      </p:sp>
      <p:sp>
        <p:nvSpPr>
          <p:cNvPr id="4" name="Slide Number Placeholder 3"/>
          <p:cNvSpPr>
            <a:spLocks noGrp="1"/>
          </p:cNvSpPr>
          <p:nvPr>
            <p:ph type="sldNum" sz="quarter" idx="5"/>
          </p:nvPr>
        </p:nvSpPr>
        <p:spPr/>
        <p:txBody>
          <a:bodyPr/>
          <a:lstStyle/>
          <a:p>
            <a:fld id="{D89BA1CF-B164-4DF4-85E1-DF707BF20790}" type="slidenum">
              <a:rPr lang="en-US" smtClean="0"/>
              <a:t>15</a:t>
            </a:fld>
            <a:endParaRPr lang="en-US"/>
          </a:p>
        </p:txBody>
      </p:sp>
    </p:spTree>
    <p:extLst>
      <p:ext uri="{BB962C8B-B14F-4D97-AF65-F5344CB8AC3E}">
        <p14:creationId xmlns:p14="http://schemas.microsoft.com/office/powerpoint/2010/main" val="6620746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CA23A8A-CE44-4438-902F-34EF58FE9C7B}" type="slidenum">
              <a:rPr lang="en-US" altLang="en-US" smtClean="0"/>
              <a:pPr/>
              <a:t>17</a:t>
            </a:fld>
            <a:endParaRPr lang="en-US" altLang="en-US"/>
          </a:p>
        </p:txBody>
      </p:sp>
    </p:spTree>
    <p:extLst>
      <p:ext uri="{BB962C8B-B14F-4D97-AF65-F5344CB8AC3E}">
        <p14:creationId xmlns:p14="http://schemas.microsoft.com/office/powerpoint/2010/main" val="35699251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CA23A8A-CE44-4438-902F-34EF58FE9C7B}" type="slidenum">
              <a:rPr lang="en-US" altLang="en-US" smtClean="0"/>
              <a:pPr/>
              <a:t>19</a:t>
            </a:fld>
            <a:endParaRPr lang="en-US" altLang="en-US"/>
          </a:p>
        </p:txBody>
      </p:sp>
    </p:spTree>
    <p:extLst>
      <p:ext uri="{BB962C8B-B14F-4D97-AF65-F5344CB8AC3E}">
        <p14:creationId xmlns:p14="http://schemas.microsoft.com/office/powerpoint/2010/main" val="25028644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CA23A8A-CE44-4438-902F-34EF58FE9C7B}" type="slidenum">
              <a:rPr lang="en-US" altLang="en-US" smtClean="0"/>
              <a:pPr/>
              <a:t>21</a:t>
            </a:fld>
            <a:endParaRPr lang="en-US" altLang="en-US"/>
          </a:p>
        </p:txBody>
      </p:sp>
    </p:spTree>
    <p:extLst>
      <p:ext uri="{BB962C8B-B14F-4D97-AF65-F5344CB8AC3E}">
        <p14:creationId xmlns:p14="http://schemas.microsoft.com/office/powerpoint/2010/main" val="21025789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a:t>Discussion topics:</a:t>
            </a:r>
          </a:p>
          <a:p>
            <a:pPr marL="171450" indent="-171450">
              <a:buFontTx/>
              <a:buChar char="-"/>
            </a:pPr>
            <a:r>
              <a:rPr lang="en-US"/>
              <a:t>Is MDHHS supportive of breaking out ABA wages?</a:t>
            </a:r>
          </a:p>
          <a:p>
            <a:pPr marL="171450" indent="-171450">
              <a:buFontTx/>
              <a:buChar char="-"/>
            </a:pPr>
            <a:r>
              <a:rPr lang="en-US"/>
              <a:t>Approach to W codes – all relied upon survey data, since there was enough survey responses and not a strong BLS comparison</a:t>
            </a:r>
          </a:p>
          <a:p>
            <a:pPr marL="171450" indent="-171450">
              <a:buFontTx/>
              <a:buChar char="-"/>
            </a:pPr>
            <a:r>
              <a:rPr lang="en-US"/>
              <a:t>Call out Independent Facilitator and that wages too much of an outlier and there were minimal results</a:t>
            </a:r>
          </a:p>
          <a:p>
            <a:pPr marL="171450" indent="-171450">
              <a:buFontTx/>
              <a:buChar char="-"/>
            </a:pPr>
            <a:endParaRPr lang="en-US"/>
          </a:p>
        </p:txBody>
      </p:sp>
      <p:sp>
        <p:nvSpPr>
          <p:cNvPr id="4" name="Slide Number Placeholder 3"/>
          <p:cNvSpPr>
            <a:spLocks noGrp="1"/>
          </p:cNvSpPr>
          <p:nvPr>
            <p:ph type="sldNum" sz="quarter" idx="5"/>
          </p:nvPr>
        </p:nvSpPr>
        <p:spPr/>
        <p:txBody>
          <a:bodyPr/>
          <a:lstStyle/>
          <a:p>
            <a:fld id="{D89BA1CF-B164-4DF4-85E1-DF707BF20790}" type="slidenum">
              <a:rPr lang="en-US" smtClean="0"/>
              <a:t>25</a:t>
            </a:fld>
            <a:endParaRPr lang="en-US"/>
          </a:p>
        </p:txBody>
      </p:sp>
    </p:spTree>
    <p:extLst>
      <p:ext uri="{BB962C8B-B14F-4D97-AF65-F5344CB8AC3E}">
        <p14:creationId xmlns:p14="http://schemas.microsoft.com/office/powerpoint/2010/main" val="17310720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a:t>Discussion topics:</a:t>
            </a:r>
          </a:p>
          <a:p>
            <a:pPr marL="171450" indent="-171450">
              <a:buFontTx/>
              <a:buChar char="-"/>
            </a:pPr>
            <a:r>
              <a:rPr lang="en-US"/>
              <a:t>Is MDHHS supportive of breaking out ABA wages?</a:t>
            </a:r>
          </a:p>
          <a:p>
            <a:pPr marL="171450" indent="-171450">
              <a:buFontTx/>
              <a:buChar char="-"/>
            </a:pPr>
            <a:r>
              <a:rPr lang="en-US"/>
              <a:t>Approach to W codes – all relied upon survey data, since there was enough survey responses and not a strong BLS comparison</a:t>
            </a:r>
          </a:p>
          <a:p>
            <a:pPr marL="171450" indent="-171450">
              <a:buFontTx/>
              <a:buChar char="-"/>
            </a:pPr>
            <a:r>
              <a:rPr lang="en-US"/>
              <a:t>Call out Independent Facilitator and that wages too much of an outlier and there were minimal results</a:t>
            </a:r>
          </a:p>
          <a:p>
            <a:pPr marL="171450" indent="-171450">
              <a:buFontTx/>
              <a:buChar char="-"/>
            </a:pPr>
            <a:endParaRPr lang="en-US"/>
          </a:p>
        </p:txBody>
      </p:sp>
      <p:sp>
        <p:nvSpPr>
          <p:cNvPr id="4" name="Slide Number Placeholder 3"/>
          <p:cNvSpPr>
            <a:spLocks noGrp="1"/>
          </p:cNvSpPr>
          <p:nvPr>
            <p:ph type="sldNum" sz="quarter" idx="5"/>
          </p:nvPr>
        </p:nvSpPr>
        <p:spPr/>
        <p:txBody>
          <a:bodyPr/>
          <a:lstStyle/>
          <a:p>
            <a:fld id="{D89BA1CF-B164-4DF4-85E1-DF707BF20790}" type="slidenum">
              <a:rPr lang="en-US" smtClean="0"/>
              <a:t>26</a:t>
            </a:fld>
            <a:endParaRPr lang="en-US"/>
          </a:p>
        </p:txBody>
      </p:sp>
    </p:spTree>
    <p:extLst>
      <p:ext uri="{BB962C8B-B14F-4D97-AF65-F5344CB8AC3E}">
        <p14:creationId xmlns:p14="http://schemas.microsoft.com/office/powerpoint/2010/main" val="37873982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377" rtl="0" eaLnBrk="1" fontAlgn="auto" latinLnBrk="0" hangingPunct="1">
              <a:lnSpc>
                <a:spcPct val="100000"/>
              </a:lnSpc>
              <a:spcBef>
                <a:spcPts val="0"/>
              </a:spcBef>
              <a:spcAft>
                <a:spcPts val="0"/>
              </a:spcAft>
              <a:buClrTx/>
              <a:buSzTx/>
              <a:buFontTx/>
              <a:buNone/>
              <a:tabLst/>
              <a:defRPr/>
            </a:pPr>
            <a:fld id="{D298ABE7-2E59-B840-A11E-3AE96583F77F}" type="slidenum">
              <a:rPr kumimoji="0" lang="en-US" sz="1200" b="0" i="0" u="none" strike="noStrike" kern="1200" cap="none" spc="0" normalizeH="0" baseline="0" noProof="0" smtClean="0">
                <a:ln>
                  <a:noFill/>
                </a:ln>
                <a:solidFill>
                  <a:prstClr val="black"/>
                </a:solidFill>
                <a:effectLst/>
                <a:uLnTx/>
                <a:uFillTx/>
                <a:latin typeface="Arial"/>
                <a:ea typeface="+mn-ea"/>
                <a:cs typeface="+mn-cs"/>
              </a:rPr>
              <a:pPr marL="0" marR="0" lvl="0" indent="0" algn="r" defTabSz="914377" rtl="0" eaLnBrk="1" fontAlgn="auto" latinLnBrk="0" hangingPunct="1">
                <a:lnSpc>
                  <a:spcPct val="100000"/>
                </a:lnSpc>
                <a:spcBef>
                  <a:spcPts val="0"/>
                </a:spcBef>
                <a:spcAft>
                  <a:spcPts val="0"/>
                </a:spcAft>
                <a:buClrTx/>
                <a:buSzTx/>
                <a:buFontTx/>
                <a:buNone/>
                <a:tabLst/>
                <a:defRPr/>
              </a:pPr>
              <a:t>28</a:t>
            </a:fld>
            <a:endParaRPr kumimoji="0" lang="en-US" sz="1200" b="0" i="0" u="none" strike="noStrike" kern="1200" cap="none" spc="0" normalizeH="0" baseline="0" noProof="0">
              <a:ln>
                <a:noFill/>
              </a:ln>
              <a:solidFill>
                <a:prstClr val="black"/>
              </a:solidFill>
              <a:effectLst/>
              <a:uLnTx/>
              <a:uFillTx/>
              <a:latin typeface="Arial"/>
              <a:ea typeface="+mn-ea"/>
              <a:cs typeface="+mn-cs"/>
            </a:endParaRPr>
          </a:p>
        </p:txBody>
      </p:sp>
    </p:spTree>
    <p:extLst>
      <p:ext uri="{BB962C8B-B14F-4D97-AF65-F5344CB8AC3E}">
        <p14:creationId xmlns:p14="http://schemas.microsoft.com/office/powerpoint/2010/main" val="7968399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svg"/><Relationship Id="rId4" Type="http://schemas.openxmlformats.org/officeDocument/2006/relationships/image" Target="../media/image5.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emf"/><Relationship Id="rId1" Type="http://schemas.openxmlformats.org/officeDocument/2006/relationships/slideMaster" Target="../slideMasters/slideMaster2.xml"/><Relationship Id="rId4" Type="http://schemas.openxmlformats.org/officeDocument/2006/relationships/image" Target="../media/image10.emf"/></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slideMaster" Target="../slideMasters/slideMaster2.xml"/><Relationship Id="rId1" Type="http://schemas.openxmlformats.org/officeDocument/2006/relationships/themeOverride" Target="../theme/themeOverride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emf"/><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8.emf"/><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emf"/><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emf"/><Relationship Id="rId1" Type="http://schemas.openxmlformats.org/officeDocument/2006/relationships/slideMaster" Target="../slideMasters/slideMaster4.xml"/><Relationship Id="rId4" Type="http://schemas.openxmlformats.org/officeDocument/2006/relationships/image" Target="../media/image10.emf"/></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slideMaster" Target="../slideMasters/slideMaster4.xml"/><Relationship Id="rId1" Type="http://schemas.openxmlformats.org/officeDocument/2006/relationships/themeOverride" Target="../theme/themeOverride2.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5.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88DD8763-9737-12EB-1ABF-E78BEDDB3552}"/>
              </a:ext>
            </a:extLst>
          </p:cNvPr>
          <p:cNvSpPr/>
          <p:nvPr/>
        </p:nvSpPr>
        <p:spPr>
          <a:xfrm>
            <a:off x="3175" y="6400800"/>
            <a:ext cx="9140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 name="Rectangle 4">
            <a:extLst>
              <a:ext uri="{FF2B5EF4-FFF2-40B4-BE49-F238E27FC236}">
                <a16:creationId xmlns:a16="http://schemas.microsoft.com/office/drawing/2014/main" id="{1CD9E61D-D4EC-8EB0-4307-AF91D89C4E89}"/>
              </a:ext>
            </a:extLst>
          </p:cNvPr>
          <p:cNvSpPr/>
          <p:nvPr/>
        </p:nvSpPr>
        <p:spPr>
          <a:xfrm>
            <a:off x="0" y="6334125"/>
            <a:ext cx="9142413"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6" name="Straight Connector 5">
            <a:extLst>
              <a:ext uri="{FF2B5EF4-FFF2-40B4-BE49-F238E27FC236}">
                <a16:creationId xmlns:a16="http://schemas.microsoft.com/office/drawing/2014/main" id="{23839823-4D71-0347-E1DE-367A7C4FD144}"/>
              </a:ext>
            </a:extLst>
          </p:cNvPr>
          <p:cNvCxnSpPr/>
          <p:nvPr/>
        </p:nvCxnSpPr>
        <p:spPr>
          <a:xfrm>
            <a:off x="906463" y="4343400"/>
            <a:ext cx="7405687"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822960" y="758952"/>
            <a:ext cx="7543800" cy="3566160"/>
          </a:xfrm>
        </p:spPr>
        <p:txBody>
          <a:bodyPr/>
          <a:lstStyle>
            <a:lvl1pPr algn="l">
              <a:lnSpc>
                <a:spcPct val="85000"/>
              </a:lnSpc>
              <a:defRPr sz="8000" spc="-50" baseline="0">
                <a:solidFill>
                  <a:schemeClr val="tx1">
                    <a:lumMod val="85000"/>
                    <a:lumOff val="15000"/>
                  </a:schemeClr>
                </a:solidFill>
              </a:defRPr>
            </a:lvl1pPr>
          </a:lstStyle>
          <a:p>
            <a:r>
              <a:rPr lang="en-US"/>
              <a:t>Click to edit Master title style</a:t>
            </a:r>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p>
        </p:txBody>
      </p:sp>
      <p:sp>
        <p:nvSpPr>
          <p:cNvPr id="7" name="Date Placeholder 3">
            <a:extLst>
              <a:ext uri="{FF2B5EF4-FFF2-40B4-BE49-F238E27FC236}">
                <a16:creationId xmlns:a16="http://schemas.microsoft.com/office/drawing/2014/main" id="{25006912-6298-CCA8-733E-3837BAC8D1E1}"/>
              </a:ext>
            </a:extLst>
          </p:cNvPr>
          <p:cNvSpPr>
            <a:spLocks noGrp="1"/>
          </p:cNvSpPr>
          <p:nvPr>
            <p:ph type="dt" sz="half" idx="10"/>
          </p:nvPr>
        </p:nvSpPr>
        <p:spPr/>
        <p:txBody>
          <a:bodyPr/>
          <a:lstStyle>
            <a:lvl1pPr>
              <a:defRPr/>
            </a:lvl1pPr>
          </a:lstStyle>
          <a:p>
            <a:pPr>
              <a:defRPr/>
            </a:pPr>
            <a:fld id="{F97B01F7-8768-42B3-B622-3EF68EE32DDE}" type="datetime1">
              <a:rPr lang="en-US" smtClean="0"/>
              <a:t>7/2/2025</a:t>
            </a:fld>
            <a:endParaRPr lang="en-US"/>
          </a:p>
        </p:txBody>
      </p:sp>
      <p:sp>
        <p:nvSpPr>
          <p:cNvPr id="8" name="Footer Placeholder 4">
            <a:extLst>
              <a:ext uri="{FF2B5EF4-FFF2-40B4-BE49-F238E27FC236}">
                <a16:creationId xmlns:a16="http://schemas.microsoft.com/office/drawing/2014/main" id="{93A97FF0-77F2-5CE7-3282-865876083CB9}"/>
              </a:ext>
            </a:extLst>
          </p:cNvPr>
          <p:cNvSpPr>
            <a:spLocks noGrp="1"/>
          </p:cNvSpPr>
          <p:nvPr>
            <p:ph type="ftr" sz="quarter" idx="11"/>
          </p:nvPr>
        </p:nvSpPr>
        <p:spPr/>
        <p:txBody>
          <a:bodyPr/>
          <a:lstStyle>
            <a:lvl1pPr>
              <a:defRPr/>
            </a:lvl1pPr>
          </a:lstStyle>
          <a:p>
            <a:pPr>
              <a:defRPr/>
            </a:pPr>
            <a:endParaRPr lang="en-US"/>
          </a:p>
        </p:txBody>
      </p:sp>
      <p:sp>
        <p:nvSpPr>
          <p:cNvPr id="9" name="Slide Number Placeholder 5">
            <a:extLst>
              <a:ext uri="{FF2B5EF4-FFF2-40B4-BE49-F238E27FC236}">
                <a16:creationId xmlns:a16="http://schemas.microsoft.com/office/drawing/2014/main" id="{D24034E8-8B15-D148-A6F5-78C8707B56EF}"/>
              </a:ext>
            </a:extLst>
          </p:cNvPr>
          <p:cNvSpPr>
            <a:spLocks noGrp="1"/>
          </p:cNvSpPr>
          <p:nvPr>
            <p:ph type="sldNum" sz="quarter" idx="12"/>
          </p:nvPr>
        </p:nvSpPr>
        <p:spPr/>
        <p:txBody>
          <a:bodyPr/>
          <a:lstStyle>
            <a:lvl1pPr>
              <a:defRPr/>
            </a:lvl1pPr>
          </a:lstStyle>
          <a:p>
            <a:fld id="{34641C30-ED08-48E1-976D-20621E651D20}" type="slidenum">
              <a:rPr lang="en-US" altLang="en-US"/>
              <a:pPr/>
              <a:t>‹#›</a:t>
            </a:fld>
            <a:endParaRPr lang="en-US" altLang="en-US"/>
          </a:p>
        </p:txBody>
      </p:sp>
    </p:spTree>
    <p:extLst>
      <p:ext uri="{BB962C8B-B14F-4D97-AF65-F5344CB8AC3E}">
        <p14:creationId xmlns:p14="http://schemas.microsoft.com/office/powerpoint/2010/main" val="32815991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DCBE71B-094D-C993-8058-D261901C3BDC}"/>
              </a:ext>
            </a:extLst>
          </p:cNvPr>
          <p:cNvSpPr>
            <a:spLocks noGrp="1"/>
          </p:cNvSpPr>
          <p:nvPr>
            <p:ph type="dt" sz="half" idx="10"/>
          </p:nvPr>
        </p:nvSpPr>
        <p:spPr/>
        <p:txBody>
          <a:bodyPr/>
          <a:lstStyle>
            <a:lvl1pPr>
              <a:defRPr/>
            </a:lvl1pPr>
          </a:lstStyle>
          <a:p>
            <a:pPr>
              <a:defRPr/>
            </a:pPr>
            <a:fld id="{7AD2A23F-F988-4679-97FA-35D87EB1DE30}" type="datetime1">
              <a:rPr lang="en-US" smtClean="0"/>
              <a:t>7/2/2025</a:t>
            </a:fld>
            <a:endParaRPr lang="en-US"/>
          </a:p>
        </p:txBody>
      </p:sp>
      <p:sp>
        <p:nvSpPr>
          <p:cNvPr id="5" name="Footer Placeholder 4">
            <a:extLst>
              <a:ext uri="{FF2B5EF4-FFF2-40B4-BE49-F238E27FC236}">
                <a16:creationId xmlns:a16="http://schemas.microsoft.com/office/drawing/2014/main" id="{D00036D2-5BA3-7D48-C6EA-7C57B0980B1A}"/>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3C969304-F77E-2D48-E2FC-7D8DC911676A}"/>
              </a:ext>
            </a:extLst>
          </p:cNvPr>
          <p:cNvSpPr>
            <a:spLocks noGrp="1"/>
          </p:cNvSpPr>
          <p:nvPr>
            <p:ph type="sldNum" sz="quarter" idx="12"/>
          </p:nvPr>
        </p:nvSpPr>
        <p:spPr/>
        <p:txBody>
          <a:bodyPr/>
          <a:lstStyle>
            <a:lvl1pPr>
              <a:defRPr/>
            </a:lvl1pPr>
          </a:lstStyle>
          <a:p>
            <a:fld id="{C8A39753-5D7B-4C11-924B-7D20F1542CCC}" type="slidenum">
              <a:rPr lang="en-US" altLang="en-US"/>
              <a:pPr/>
              <a:t>‹#›</a:t>
            </a:fld>
            <a:endParaRPr lang="en-US" altLang="en-US"/>
          </a:p>
        </p:txBody>
      </p:sp>
    </p:spTree>
    <p:extLst>
      <p:ext uri="{BB962C8B-B14F-4D97-AF65-F5344CB8AC3E}">
        <p14:creationId xmlns:p14="http://schemas.microsoft.com/office/powerpoint/2010/main" val="8619762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8B5BBBB-B2BD-D324-0E25-924B8155F2E5}"/>
              </a:ext>
            </a:extLst>
          </p:cNvPr>
          <p:cNvSpPr/>
          <p:nvPr/>
        </p:nvSpPr>
        <p:spPr>
          <a:xfrm>
            <a:off x="3175" y="6400800"/>
            <a:ext cx="9140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 name="Rectangle 4">
            <a:extLst>
              <a:ext uri="{FF2B5EF4-FFF2-40B4-BE49-F238E27FC236}">
                <a16:creationId xmlns:a16="http://schemas.microsoft.com/office/drawing/2014/main" id="{11D11F77-D1CF-3B3A-A077-7436C457CDA3}"/>
              </a:ext>
            </a:extLst>
          </p:cNvPr>
          <p:cNvSpPr/>
          <p:nvPr/>
        </p:nvSpPr>
        <p:spPr>
          <a:xfrm>
            <a:off x="0" y="6334125"/>
            <a:ext cx="9142413"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2302"/>
            <a:ext cx="1971675" cy="575989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412302"/>
            <a:ext cx="5800725" cy="5759898"/>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a:extLst>
              <a:ext uri="{FF2B5EF4-FFF2-40B4-BE49-F238E27FC236}">
                <a16:creationId xmlns:a16="http://schemas.microsoft.com/office/drawing/2014/main" id="{47FB795E-BF97-1FCF-45AC-AD3BDACCCAD1}"/>
              </a:ext>
            </a:extLst>
          </p:cNvPr>
          <p:cNvSpPr>
            <a:spLocks noGrp="1"/>
          </p:cNvSpPr>
          <p:nvPr>
            <p:ph type="dt" sz="half" idx="10"/>
          </p:nvPr>
        </p:nvSpPr>
        <p:spPr/>
        <p:txBody>
          <a:bodyPr/>
          <a:lstStyle>
            <a:lvl1pPr>
              <a:defRPr/>
            </a:lvl1pPr>
          </a:lstStyle>
          <a:p>
            <a:pPr>
              <a:defRPr/>
            </a:pPr>
            <a:fld id="{414240EE-9B3D-4587-831A-600DF146E9F3}" type="datetime1">
              <a:rPr lang="en-US" smtClean="0"/>
              <a:t>7/2/2025</a:t>
            </a:fld>
            <a:endParaRPr lang="en-US"/>
          </a:p>
        </p:txBody>
      </p:sp>
      <p:sp>
        <p:nvSpPr>
          <p:cNvPr id="7" name="Footer Placeholder 4">
            <a:extLst>
              <a:ext uri="{FF2B5EF4-FFF2-40B4-BE49-F238E27FC236}">
                <a16:creationId xmlns:a16="http://schemas.microsoft.com/office/drawing/2014/main" id="{E3EE67D2-23FB-3A03-F475-395A53325DBE}"/>
              </a:ext>
            </a:extLst>
          </p:cNvPr>
          <p:cNvSpPr>
            <a:spLocks noGrp="1"/>
          </p:cNvSpPr>
          <p:nvPr>
            <p:ph type="ftr" sz="quarter" idx="11"/>
          </p:nvPr>
        </p:nvSpPr>
        <p:spPr/>
        <p:txBody>
          <a:bodyPr/>
          <a:lstStyle>
            <a:lvl1pPr>
              <a:defRPr/>
            </a:lvl1pPr>
          </a:lstStyle>
          <a:p>
            <a:pPr>
              <a:defRPr/>
            </a:pPr>
            <a:endParaRPr lang="en-US"/>
          </a:p>
        </p:txBody>
      </p:sp>
      <p:sp>
        <p:nvSpPr>
          <p:cNvPr id="8" name="Slide Number Placeholder 5">
            <a:extLst>
              <a:ext uri="{FF2B5EF4-FFF2-40B4-BE49-F238E27FC236}">
                <a16:creationId xmlns:a16="http://schemas.microsoft.com/office/drawing/2014/main" id="{68FD60E1-1E2F-298A-44A2-F2AA0D1D2AD5}"/>
              </a:ext>
            </a:extLst>
          </p:cNvPr>
          <p:cNvSpPr>
            <a:spLocks noGrp="1"/>
          </p:cNvSpPr>
          <p:nvPr>
            <p:ph type="sldNum" sz="quarter" idx="12"/>
          </p:nvPr>
        </p:nvSpPr>
        <p:spPr/>
        <p:txBody>
          <a:bodyPr/>
          <a:lstStyle>
            <a:lvl1pPr>
              <a:defRPr/>
            </a:lvl1pPr>
          </a:lstStyle>
          <a:p>
            <a:fld id="{EFEC92D1-03BA-41E5-B22A-2B0D4C64696F}" type="slidenum">
              <a:rPr lang="en-US" altLang="en-US"/>
              <a:pPr/>
              <a:t>‹#›</a:t>
            </a:fld>
            <a:endParaRPr lang="en-US" altLang="en-US"/>
          </a:p>
        </p:txBody>
      </p:sp>
    </p:spTree>
    <p:extLst>
      <p:ext uri="{BB962C8B-B14F-4D97-AF65-F5344CB8AC3E}">
        <p14:creationId xmlns:p14="http://schemas.microsoft.com/office/powerpoint/2010/main" val="3409840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Title and Text">
    <p:spTree>
      <p:nvGrpSpPr>
        <p:cNvPr id="1" name=""/>
        <p:cNvGrpSpPr/>
        <p:nvPr/>
      </p:nvGrpSpPr>
      <p:grpSpPr>
        <a:xfrm>
          <a:off x="0" y="0"/>
          <a:ext cx="0" cy="0"/>
          <a:chOff x="0" y="0"/>
          <a:chExt cx="0" cy="0"/>
        </a:xfrm>
      </p:grpSpPr>
      <p:sp>
        <p:nvSpPr>
          <p:cNvPr id="9" name="Title 1"/>
          <p:cNvSpPr>
            <a:spLocks noGrp="1"/>
          </p:cNvSpPr>
          <p:nvPr>
            <p:ph type="title"/>
          </p:nvPr>
        </p:nvSpPr>
        <p:spPr>
          <a:xfrm>
            <a:off x="457082" y="521208"/>
            <a:ext cx="8227457" cy="411480"/>
          </a:xfrm>
        </p:spPr>
        <p:txBody>
          <a:bodyPr/>
          <a:lstStyle>
            <a:lvl1pPr>
              <a:defRPr/>
            </a:lvl1pPr>
          </a:lstStyle>
          <a:p>
            <a:r>
              <a:rPr lang="en-US"/>
              <a:t>Click to edit Master title style</a:t>
            </a:r>
            <a:endParaRPr/>
          </a:p>
        </p:txBody>
      </p:sp>
      <p:sp>
        <p:nvSpPr>
          <p:cNvPr id="10" name="Text Placeholder 7"/>
          <p:cNvSpPr>
            <a:spLocks noGrp="1"/>
          </p:cNvSpPr>
          <p:nvPr>
            <p:ph type="body" sz="quarter" idx="13"/>
          </p:nvPr>
        </p:nvSpPr>
        <p:spPr>
          <a:xfrm>
            <a:off x="457081" y="990600"/>
            <a:ext cx="8227457" cy="381000"/>
          </a:xfrm>
        </p:spPr>
        <p:txBody>
          <a:bodyPr>
            <a:noAutofit/>
          </a:bodyPr>
          <a:lstStyle>
            <a:lvl1pPr marL="0" indent="0">
              <a:spcBef>
                <a:spcPts val="0"/>
              </a:spcBef>
              <a:buNone/>
              <a:defRPr sz="1500" baseline="0">
                <a:solidFill>
                  <a:schemeClr val="accent5"/>
                </a:solidFill>
              </a:defRPr>
            </a:lvl1pPr>
            <a:lvl2pPr marL="0" indent="0">
              <a:spcBef>
                <a:spcPts val="0"/>
              </a:spcBef>
              <a:buNone/>
              <a:defRPr sz="1800"/>
            </a:lvl2pPr>
            <a:lvl3pPr marL="0" indent="0">
              <a:spcBef>
                <a:spcPts val="0"/>
              </a:spcBef>
              <a:buNone/>
              <a:defRPr sz="1800"/>
            </a:lvl3pPr>
            <a:lvl4pPr marL="0" indent="0">
              <a:spcBef>
                <a:spcPts val="0"/>
              </a:spcBef>
              <a:buNone/>
              <a:defRPr sz="1800"/>
            </a:lvl4pPr>
            <a:lvl5pPr marL="0" indent="0">
              <a:spcBef>
                <a:spcPts val="0"/>
              </a:spcBef>
              <a:buNone/>
              <a:defRPr sz="1800"/>
            </a:lvl5pPr>
            <a:lvl6pPr marL="0" indent="0">
              <a:spcBef>
                <a:spcPts val="0"/>
              </a:spcBef>
              <a:buNone/>
              <a:defRPr sz="1800"/>
            </a:lvl6pPr>
            <a:lvl7pPr marL="0" indent="0">
              <a:spcBef>
                <a:spcPts val="0"/>
              </a:spcBef>
              <a:buNone/>
              <a:defRPr sz="1800"/>
            </a:lvl7pPr>
            <a:lvl8pPr marL="0" indent="0">
              <a:spcBef>
                <a:spcPts val="0"/>
              </a:spcBef>
              <a:buNone/>
              <a:defRPr sz="1800"/>
            </a:lvl8pPr>
            <a:lvl9pPr marL="0" indent="0">
              <a:spcBef>
                <a:spcPts val="0"/>
              </a:spcBef>
              <a:buNone/>
              <a:defRPr sz="1800"/>
            </a:lvl9pPr>
          </a:lstStyle>
          <a:p>
            <a:pPr lvl="0"/>
            <a:r>
              <a:rPr lang="en-US"/>
              <a:t>Click to edit Master text styles</a:t>
            </a:r>
          </a:p>
        </p:txBody>
      </p:sp>
      <p:sp>
        <p:nvSpPr>
          <p:cNvPr id="7" name="Text Placeholder 6"/>
          <p:cNvSpPr>
            <a:spLocks noGrp="1"/>
          </p:cNvSpPr>
          <p:nvPr>
            <p:ph type="body" sz="quarter" idx="14"/>
          </p:nvPr>
        </p:nvSpPr>
        <p:spPr>
          <a:xfrm>
            <a:off x="457200" y="1524000"/>
            <a:ext cx="822960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5"/>
          </p:nvPr>
        </p:nvSpPr>
        <p:spPr>
          <a:xfrm>
            <a:off x="6941276" y="6426200"/>
            <a:ext cx="746522" cy="209550"/>
          </a:xfrm>
        </p:spPr>
        <p:txBody>
          <a:bodyPr/>
          <a:lstStyle>
            <a:lvl1pPr>
              <a:defRPr/>
            </a:lvl1pPr>
          </a:lstStyle>
          <a:p>
            <a:fld id="{F4C09175-F856-4A69-83BB-D2C4E8B55FB5}" type="datetime1">
              <a:rPr lang="en-US" smtClean="0"/>
              <a:t>7/2/2025</a:t>
            </a:fld>
            <a:endParaRPr lang="en-US"/>
          </a:p>
        </p:txBody>
      </p:sp>
      <p:sp>
        <p:nvSpPr>
          <p:cNvPr id="6" name="Footer Placeholder 4"/>
          <p:cNvSpPr>
            <a:spLocks noGrp="1"/>
          </p:cNvSpPr>
          <p:nvPr>
            <p:ph type="ftr" sz="quarter" idx="16"/>
          </p:nvPr>
        </p:nvSpPr>
        <p:spPr>
          <a:xfrm>
            <a:off x="4638675" y="6426200"/>
            <a:ext cx="1362075" cy="209550"/>
          </a:xfrm>
        </p:spPr>
        <p:txBody>
          <a:bodyPr/>
          <a:lstStyle>
            <a:lvl1pPr>
              <a:defRPr dirty="0"/>
            </a:lvl1pPr>
          </a:lstStyle>
          <a:p>
            <a:endParaRPr lang="en-US"/>
          </a:p>
        </p:txBody>
      </p:sp>
      <p:sp>
        <p:nvSpPr>
          <p:cNvPr id="8" name="Slide Number Placeholder 5"/>
          <p:cNvSpPr>
            <a:spLocks noGrp="1"/>
          </p:cNvSpPr>
          <p:nvPr>
            <p:ph type="sldNum" sz="quarter" idx="17"/>
          </p:nvPr>
        </p:nvSpPr>
        <p:spPr/>
        <p:txBody>
          <a:bodyPr/>
          <a:lstStyle>
            <a:lvl1pPr>
              <a:defRPr smtClean="0">
                <a:solidFill>
                  <a:schemeClr val="accent5"/>
                </a:solidFill>
              </a:defRPr>
            </a:lvl1pPr>
          </a:lstStyle>
          <a:p>
            <a:fld id="{BEAFC145-1EE7-4096-8DBB-D1C69D51DED6}" type="slidenum">
              <a:rPr lang="en-US" smtClean="0"/>
              <a:t>‹#›</a:t>
            </a:fld>
            <a:endParaRPr lang="en-US"/>
          </a:p>
        </p:txBody>
      </p:sp>
    </p:spTree>
    <p:extLst>
      <p:ext uri="{BB962C8B-B14F-4D97-AF65-F5344CB8AC3E}">
        <p14:creationId xmlns:p14="http://schemas.microsoft.com/office/powerpoint/2010/main" val="3415055113"/>
      </p:ext>
    </p:extLst>
  </p:cSld>
  <p:clrMapOvr>
    <a:masterClrMapping/>
  </p:clrMapOvr>
  <p:transition spd="med">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ackground only, 1-Column">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64D5C819-8190-024C-97F6-0A1F1F29756B}"/>
              </a:ext>
            </a:extLst>
          </p:cNvPr>
          <p:cNvSpPr>
            <a:spLocks noGrp="1"/>
          </p:cNvSpPr>
          <p:nvPr>
            <p:ph type="title" hasCustomPrompt="1"/>
          </p:nvPr>
        </p:nvSpPr>
        <p:spPr>
          <a:xfrm>
            <a:off x="457201" y="521209"/>
            <a:ext cx="8279606" cy="332399"/>
          </a:xfrm>
          <a:ln>
            <a:noFill/>
          </a:ln>
        </p:spPr>
        <p:txBody>
          <a:bodyPr/>
          <a:lstStyle>
            <a:lvl1pPr>
              <a:defRPr sz="1800" b="1" i="0">
                <a:solidFill>
                  <a:schemeClr val="bg2"/>
                </a:solidFill>
                <a:latin typeface="+mj-lt"/>
              </a:defRPr>
            </a:lvl1pPr>
          </a:lstStyle>
          <a:p>
            <a:r>
              <a:rPr lang="en-US"/>
              <a:t>Background only, 1 column grid</a:t>
            </a:r>
            <a:endParaRPr/>
          </a:p>
        </p:txBody>
      </p:sp>
      <p:sp>
        <p:nvSpPr>
          <p:cNvPr id="5" name="Text Placeholder 2">
            <a:extLst>
              <a:ext uri="{FF2B5EF4-FFF2-40B4-BE49-F238E27FC236}">
                <a16:creationId xmlns:a16="http://schemas.microsoft.com/office/drawing/2014/main" id="{0BB2CA27-C7B1-CB05-F9D3-3F261804244D}"/>
              </a:ext>
            </a:extLst>
          </p:cNvPr>
          <p:cNvSpPr>
            <a:spLocks noGrp="1"/>
          </p:cNvSpPr>
          <p:nvPr>
            <p:ph type="body" sz="quarter" idx="18" hasCustomPrompt="1"/>
          </p:nvPr>
        </p:nvSpPr>
        <p:spPr>
          <a:xfrm>
            <a:off x="326231" y="5574268"/>
            <a:ext cx="8489156" cy="369332"/>
          </a:xfrm>
          <a:noFill/>
        </p:spPr>
        <p:txBody>
          <a:bodyPr wrap="square" lIns="173736" rIns="91440" anchor="b">
            <a:spAutoFit/>
          </a:bodyPr>
          <a:lstStyle>
            <a:lvl1pPr>
              <a:spcBef>
                <a:spcPts val="300"/>
              </a:spcBef>
              <a:defRPr sz="600" b="0">
                <a:solidFill>
                  <a:schemeClr val="bg2"/>
                </a:solidFill>
              </a:defRPr>
            </a:lvl1pPr>
            <a:lvl2pPr>
              <a:defRPr sz="1500"/>
            </a:lvl2pPr>
            <a:lvl3pPr>
              <a:defRPr sz="1500"/>
            </a:lvl3pPr>
            <a:lvl4pPr marL="171450" indent="-171450">
              <a:defRPr sz="1500"/>
            </a:lvl4pPr>
            <a:lvl5pPr marL="342900" indent="-171450">
              <a:defRPr sz="1500"/>
            </a:lvl5pPr>
          </a:lstStyle>
          <a:p>
            <a:r>
              <a:rPr lang="en-US"/>
              <a:t>Source: XYZ (delete this box if not using)</a:t>
            </a:r>
          </a:p>
        </p:txBody>
      </p:sp>
      <p:sp>
        <p:nvSpPr>
          <p:cNvPr id="8" name="Text Placeholder 7">
            <a:extLst>
              <a:ext uri="{FF2B5EF4-FFF2-40B4-BE49-F238E27FC236}">
                <a16:creationId xmlns:a16="http://schemas.microsoft.com/office/drawing/2014/main" id="{962B54AE-CFFB-A4E1-DC75-F1750BC6662F}"/>
              </a:ext>
            </a:extLst>
          </p:cNvPr>
          <p:cNvSpPr>
            <a:spLocks noGrp="1"/>
          </p:cNvSpPr>
          <p:nvPr>
            <p:ph type="body" sz="quarter" idx="13" hasCustomPrompt="1"/>
          </p:nvPr>
        </p:nvSpPr>
        <p:spPr>
          <a:xfrm>
            <a:off x="459581" y="856744"/>
            <a:ext cx="8277226" cy="184666"/>
          </a:xfrm>
          <a:ln>
            <a:noFill/>
          </a:ln>
        </p:spPr>
        <p:txBody>
          <a:bodyPr wrap="square" lIns="0" tIns="0" rIns="0" bIns="0">
            <a:spAutoFit/>
          </a:bodyPr>
          <a:lstStyle>
            <a:lvl1pPr marL="0" marR="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sz="1200" b="0" i="0" baseline="0">
                <a:solidFill>
                  <a:schemeClr val="bg2"/>
                </a:solidFill>
                <a:latin typeface="+mn-lt"/>
              </a:defRPr>
            </a:lvl1pPr>
            <a:lvl2pPr marL="0" indent="0">
              <a:spcBef>
                <a:spcPts val="0"/>
              </a:spcBef>
              <a:buNone/>
              <a:defRPr sz="1800"/>
            </a:lvl2pPr>
            <a:lvl3pPr marL="0" indent="0">
              <a:spcBef>
                <a:spcPts val="0"/>
              </a:spcBef>
              <a:buNone/>
              <a:defRPr sz="1800"/>
            </a:lvl3pPr>
            <a:lvl4pPr marL="0" indent="0">
              <a:spcBef>
                <a:spcPts val="0"/>
              </a:spcBef>
              <a:buNone/>
              <a:defRPr sz="1800"/>
            </a:lvl4pPr>
            <a:lvl5pPr marL="0" indent="0">
              <a:spcBef>
                <a:spcPts val="0"/>
              </a:spcBef>
              <a:buNone/>
              <a:defRPr sz="1800"/>
            </a:lvl5pPr>
            <a:lvl6pPr marL="0" indent="0">
              <a:spcBef>
                <a:spcPts val="0"/>
              </a:spcBef>
              <a:buNone/>
              <a:defRPr sz="1800"/>
            </a:lvl6pPr>
            <a:lvl7pPr marL="0" indent="0">
              <a:spcBef>
                <a:spcPts val="0"/>
              </a:spcBef>
              <a:buNone/>
              <a:defRPr sz="1800"/>
            </a:lvl7pPr>
            <a:lvl8pPr marL="0" indent="0">
              <a:spcBef>
                <a:spcPts val="0"/>
              </a:spcBef>
              <a:buNone/>
              <a:defRPr sz="1800"/>
            </a:lvl8pPr>
            <a:lvl9pPr marL="0" indent="0">
              <a:spcBef>
                <a:spcPts val="0"/>
              </a:spcBef>
              <a:buNone/>
              <a:defRPr sz="1800"/>
            </a:lvl9pPr>
          </a:lstStyle>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a:t>Subheading (delete this box if not using)</a:t>
            </a:r>
          </a:p>
        </p:txBody>
      </p:sp>
      <p:sp>
        <p:nvSpPr>
          <p:cNvPr id="9" name="Text Placeholder 4">
            <a:extLst>
              <a:ext uri="{FF2B5EF4-FFF2-40B4-BE49-F238E27FC236}">
                <a16:creationId xmlns:a16="http://schemas.microsoft.com/office/drawing/2014/main" id="{92CB3372-EA01-6BC7-6764-30A99B874648}"/>
              </a:ext>
            </a:extLst>
          </p:cNvPr>
          <p:cNvSpPr>
            <a:spLocks noGrp="1"/>
          </p:cNvSpPr>
          <p:nvPr>
            <p:ph type="body" sz="quarter" idx="16" hasCustomPrompt="1"/>
          </p:nvPr>
        </p:nvSpPr>
        <p:spPr>
          <a:xfrm>
            <a:off x="457201" y="288809"/>
            <a:ext cx="8279606" cy="123111"/>
          </a:xfrm>
        </p:spPr>
        <p:txBody>
          <a:bodyPr lIns="27432" tIns="0" rIns="0" bIns="0"/>
          <a:lstStyle>
            <a:lvl1pPr>
              <a:defRPr sz="600" b="0" cap="all" spc="23" baseline="0">
                <a:solidFill>
                  <a:schemeClr val="bg2"/>
                </a:solidFill>
              </a:defRPr>
            </a:lvl1pPr>
          </a:lstStyle>
          <a:p>
            <a:pPr lvl="0"/>
            <a:r>
              <a:rPr lang="en-US"/>
              <a:t>Pre-heading (delete this box if not using)</a:t>
            </a:r>
          </a:p>
        </p:txBody>
      </p:sp>
      <p:sp>
        <p:nvSpPr>
          <p:cNvPr id="2" name="Footer Placeholder 3">
            <a:extLst>
              <a:ext uri="{FF2B5EF4-FFF2-40B4-BE49-F238E27FC236}">
                <a16:creationId xmlns:a16="http://schemas.microsoft.com/office/drawing/2014/main" id="{B661891F-F4EF-1688-B542-E20317CC20A8}"/>
              </a:ext>
            </a:extLst>
          </p:cNvPr>
          <p:cNvSpPr>
            <a:spLocks noGrp="1"/>
          </p:cNvSpPr>
          <p:nvPr>
            <p:ph type="ftr" sz="quarter" idx="3"/>
          </p:nvPr>
        </p:nvSpPr>
        <p:spPr>
          <a:xfrm>
            <a:off x="3028950" y="6356351"/>
            <a:ext cx="3207544" cy="365125"/>
          </a:xfrm>
          <a:prstGeom prst="rect">
            <a:avLst/>
          </a:prstGeom>
        </p:spPr>
        <p:txBody>
          <a:bodyPr vert="horz" lIns="91440" tIns="45720" rIns="91440" bIns="45720" rtlCol="0" anchor="ctr"/>
          <a:lstStyle>
            <a:lvl1pPr algn="ctr">
              <a:defRPr sz="900">
                <a:solidFill>
                  <a:schemeClr val="bg2"/>
                </a:solidFill>
              </a:defRPr>
            </a:lvl1pPr>
          </a:lstStyle>
          <a:p>
            <a:endParaRPr lang="en-US"/>
          </a:p>
        </p:txBody>
      </p:sp>
    </p:spTree>
    <p:extLst>
      <p:ext uri="{BB962C8B-B14F-4D97-AF65-F5344CB8AC3E}">
        <p14:creationId xmlns:p14="http://schemas.microsoft.com/office/powerpoint/2010/main" val="8537117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COVER WITH BLUE BACKGROUND">
    <p:bg>
      <p:bgPr>
        <a:solidFill>
          <a:schemeClr val="tx1"/>
        </a:solidFill>
        <a:effectLst/>
      </p:bgPr>
    </p:bg>
    <p:spTree>
      <p:nvGrpSpPr>
        <p:cNvPr id="1" name=""/>
        <p:cNvGrpSpPr/>
        <p:nvPr/>
      </p:nvGrpSpPr>
      <p:grpSpPr>
        <a:xfrm>
          <a:off x="0" y="0"/>
          <a:ext cx="0" cy="0"/>
          <a:chOff x="0" y="0"/>
          <a:chExt cx="0" cy="0"/>
        </a:xfrm>
      </p:grpSpPr>
      <p:pic>
        <p:nvPicPr>
          <p:cNvPr id="6" name="Picture 7"/>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7" name="Picture 8"/>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301228" y="5791200"/>
            <a:ext cx="1433513"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 Placeholder 76"/>
          <p:cNvSpPr>
            <a:spLocks noGrp="1"/>
          </p:cNvSpPr>
          <p:nvPr>
            <p:ph type="body" sz="quarter" idx="12"/>
          </p:nvPr>
        </p:nvSpPr>
        <p:spPr>
          <a:xfrm>
            <a:off x="456590" y="3578322"/>
            <a:ext cx="2814951" cy="231678"/>
          </a:xfrm>
        </p:spPr>
        <p:txBody>
          <a:bodyPr anchor="ctr">
            <a:noAutofit/>
          </a:bodyPr>
          <a:lstStyle>
            <a:lvl1pPr marL="0" indent="0" algn="l">
              <a:lnSpc>
                <a:spcPct val="100000"/>
              </a:lnSpc>
              <a:buNone/>
              <a:defRPr sz="750" cap="all" baseline="0">
                <a:solidFill>
                  <a:schemeClr val="bg1"/>
                </a:solidFill>
              </a:defRPr>
            </a:lvl1pPr>
          </a:lstStyle>
          <a:p>
            <a:pPr lvl="0"/>
            <a:r>
              <a:rPr lang="en-US"/>
              <a:t>Click to edit Master text styles</a:t>
            </a:r>
          </a:p>
        </p:txBody>
      </p:sp>
      <p:sp>
        <p:nvSpPr>
          <p:cNvPr id="14" name="Text Placeholder 4"/>
          <p:cNvSpPr>
            <a:spLocks noGrp="1"/>
          </p:cNvSpPr>
          <p:nvPr>
            <p:ph type="body" sz="quarter" idx="14"/>
          </p:nvPr>
        </p:nvSpPr>
        <p:spPr>
          <a:xfrm>
            <a:off x="456229" y="3314514"/>
            <a:ext cx="3657600" cy="202169"/>
          </a:xfrm>
        </p:spPr>
        <p:txBody>
          <a:bodyPr rtlCol="0">
            <a:noAutofit/>
          </a:bodyPr>
          <a:lstStyle>
            <a:lvl1pPr marL="0" indent="0">
              <a:lnSpc>
                <a:spcPct val="100000"/>
              </a:lnSpc>
              <a:buNone/>
              <a:defRPr lang="en-US" sz="1200" b="0" dirty="0" smtClean="0">
                <a:solidFill>
                  <a:schemeClr val="bg1"/>
                </a:solidFill>
                <a:latin typeface="+mj-lt"/>
                <a:ea typeface="+mj-ea"/>
                <a:cs typeface="+mj-cs"/>
              </a:defRPr>
            </a:lvl1pPr>
          </a:lstStyle>
          <a:p>
            <a:pPr lvl="0"/>
            <a:r>
              <a:rPr lang="en-US"/>
              <a:t>Click to edit Master text styles</a:t>
            </a:r>
          </a:p>
        </p:txBody>
      </p:sp>
      <p:sp>
        <p:nvSpPr>
          <p:cNvPr id="5" name="Text Placeholder 4"/>
          <p:cNvSpPr>
            <a:spLocks noGrp="1"/>
          </p:cNvSpPr>
          <p:nvPr>
            <p:ph type="body" sz="quarter" idx="15"/>
          </p:nvPr>
        </p:nvSpPr>
        <p:spPr>
          <a:xfrm>
            <a:off x="456590" y="1905000"/>
            <a:ext cx="5830271" cy="1143000"/>
          </a:xfrm>
        </p:spPr>
        <p:txBody>
          <a:bodyPr>
            <a:noAutofit/>
          </a:bodyPr>
          <a:lstStyle>
            <a:lvl1pPr marL="0" indent="0">
              <a:lnSpc>
                <a:spcPct val="100000"/>
              </a:lnSpc>
              <a:spcBef>
                <a:spcPts val="0"/>
              </a:spcBef>
              <a:buFontTx/>
              <a:buNone/>
              <a:defRPr sz="1500" baseline="0">
                <a:solidFill>
                  <a:schemeClr val="bg1"/>
                </a:solidFill>
              </a:defRPr>
            </a:lvl1pPr>
            <a:lvl2pPr marL="171446" indent="0">
              <a:buFontTx/>
              <a:buNone/>
              <a:defRPr/>
            </a:lvl2pPr>
            <a:lvl3pPr marL="308602" indent="0">
              <a:buFontTx/>
              <a:buNone/>
              <a:defRPr/>
            </a:lvl3pPr>
            <a:lvl4pPr marL="445759" indent="0">
              <a:buFontTx/>
              <a:buNone/>
              <a:defRPr/>
            </a:lvl4pPr>
            <a:lvl5pPr marL="548626" indent="0">
              <a:buFontTx/>
              <a:buNone/>
              <a:defRPr/>
            </a:lvl5pPr>
          </a:lstStyle>
          <a:p>
            <a:pPr lvl="0"/>
            <a:r>
              <a:rPr lang="en-US"/>
              <a:t>Click to edit Master text styles</a:t>
            </a:r>
          </a:p>
          <a:p>
            <a:pPr lvl="1"/>
            <a:r>
              <a:rPr lang="en-US"/>
              <a:t>Second level</a:t>
            </a:r>
          </a:p>
        </p:txBody>
      </p:sp>
      <p:sp>
        <p:nvSpPr>
          <p:cNvPr id="32" name="Title 1"/>
          <p:cNvSpPr>
            <a:spLocks noGrp="1"/>
          </p:cNvSpPr>
          <p:nvPr>
            <p:ph type="ctrTitle"/>
          </p:nvPr>
        </p:nvSpPr>
        <p:spPr>
          <a:xfrm>
            <a:off x="456229" y="560510"/>
            <a:ext cx="5830271" cy="1268291"/>
          </a:xfrm>
        </p:spPr>
        <p:txBody>
          <a:bodyPr anchor="b">
            <a:noAutofit/>
          </a:bodyPr>
          <a:lstStyle>
            <a:lvl1pPr algn="l">
              <a:lnSpc>
                <a:spcPct val="100000"/>
              </a:lnSpc>
              <a:defRPr sz="3600" b="1" baseline="0">
                <a:solidFill>
                  <a:schemeClr val="bg1"/>
                </a:solidFill>
              </a:defRPr>
            </a:lvl1pPr>
          </a:lstStyle>
          <a:p>
            <a:r>
              <a:rPr lang="en-US"/>
              <a:t>Click to edit Master title style</a:t>
            </a:r>
          </a:p>
        </p:txBody>
      </p:sp>
    </p:spTree>
    <p:extLst>
      <p:ext uri="{BB962C8B-B14F-4D97-AF65-F5344CB8AC3E}">
        <p14:creationId xmlns:p14="http://schemas.microsoft.com/office/powerpoint/2010/main" val="1005624802"/>
      </p:ext>
    </p:extLst>
  </p:cSld>
  <p:clrMapOvr>
    <a:masterClrMapping/>
  </p:clrMapOvr>
  <p:transition spd="med">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HREE COLUMN FLOWED TEXT">
    <p:spTree>
      <p:nvGrpSpPr>
        <p:cNvPr id="1" name=""/>
        <p:cNvGrpSpPr/>
        <p:nvPr/>
      </p:nvGrpSpPr>
      <p:grpSpPr>
        <a:xfrm>
          <a:off x="0" y="0"/>
          <a:ext cx="0" cy="0"/>
          <a:chOff x="0" y="0"/>
          <a:chExt cx="0" cy="0"/>
        </a:xfrm>
      </p:grpSpPr>
      <p:sp>
        <p:nvSpPr>
          <p:cNvPr id="2" name="Title 1"/>
          <p:cNvSpPr>
            <a:spLocks noGrp="1"/>
          </p:cNvSpPr>
          <p:nvPr>
            <p:ph type="title"/>
          </p:nvPr>
        </p:nvSpPr>
        <p:spPr>
          <a:xfrm>
            <a:off x="457082" y="521208"/>
            <a:ext cx="8227457" cy="411480"/>
          </a:xfrm>
        </p:spPr>
        <p:txBody>
          <a:bodyPr/>
          <a:lstStyle>
            <a:lvl1pPr>
              <a:defRPr sz="2250" baseline="0"/>
            </a:lvl1pPr>
          </a:lstStyle>
          <a:p>
            <a:r>
              <a:rPr lang="en-US"/>
              <a:t>Click to edit Master title style</a:t>
            </a:r>
            <a:endParaRPr/>
          </a:p>
        </p:txBody>
      </p:sp>
      <p:sp>
        <p:nvSpPr>
          <p:cNvPr id="15" name="Text Placeholder 7"/>
          <p:cNvSpPr>
            <a:spLocks noGrp="1"/>
          </p:cNvSpPr>
          <p:nvPr>
            <p:ph type="body" sz="quarter" idx="13"/>
          </p:nvPr>
        </p:nvSpPr>
        <p:spPr>
          <a:xfrm>
            <a:off x="457081" y="980728"/>
            <a:ext cx="8227457" cy="381000"/>
          </a:xfrm>
        </p:spPr>
        <p:txBody>
          <a:bodyPr>
            <a:noAutofit/>
          </a:bodyPr>
          <a:lstStyle>
            <a:lvl1pPr marL="0" indent="0">
              <a:spcBef>
                <a:spcPts val="0"/>
              </a:spcBef>
              <a:buNone/>
              <a:defRPr sz="1500" baseline="0">
                <a:solidFill>
                  <a:schemeClr val="accent5"/>
                </a:solidFill>
              </a:defRPr>
            </a:lvl1pPr>
            <a:lvl2pPr marL="0" indent="0">
              <a:spcBef>
                <a:spcPts val="0"/>
              </a:spcBef>
              <a:buNone/>
              <a:defRPr sz="1800"/>
            </a:lvl2pPr>
            <a:lvl3pPr marL="0" indent="0">
              <a:spcBef>
                <a:spcPts val="0"/>
              </a:spcBef>
              <a:buNone/>
              <a:defRPr sz="1800"/>
            </a:lvl3pPr>
            <a:lvl4pPr marL="0" indent="0">
              <a:spcBef>
                <a:spcPts val="0"/>
              </a:spcBef>
              <a:buNone/>
              <a:defRPr sz="1800"/>
            </a:lvl4pPr>
            <a:lvl5pPr marL="0" indent="0">
              <a:spcBef>
                <a:spcPts val="0"/>
              </a:spcBef>
              <a:buNone/>
              <a:defRPr sz="1800"/>
            </a:lvl5pPr>
            <a:lvl6pPr marL="0" indent="0">
              <a:spcBef>
                <a:spcPts val="0"/>
              </a:spcBef>
              <a:buNone/>
              <a:defRPr sz="1800"/>
            </a:lvl6pPr>
            <a:lvl7pPr marL="0" indent="0">
              <a:spcBef>
                <a:spcPts val="0"/>
              </a:spcBef>
              <a:buNone/>
              <a:defRPr sz="1800"/>
            </a:lvl7pPr>
            <a:lvl8pPr marL="0" indent="0">
              <a:spcBef>
                <a:spcPts val="0"/>
              </a:spcBef>
              <a:buNone/>
              <a:defRPr sz="1800"/>
            </a:lvl8pPr>
            <a:lvl9pPr marL="0" indent="0">
              <a:spcBef>
                <a:spcPts val="0"/>
              </a:spcBef>
              <a:buNone/>
              <a:defRPr sz="1800"/>
            </a:lvl9pPr>
          </a:lstStyle>
          <a:p>
            <a:pPr lvl="0"/>
            <a:r>
              <a:rPr lang="en-US"/>
              <a:t>Click to edit Master text styles</a:t>
            </a:r>
          </a:p>
        </p:txBody>
      </p:sp>
      <p:sp>
        <p:nvSpPr>
          <p:cNvPr id="10" name="Text Placeholder 9"/>
          <p:cNvSpPr>
            <a:spLocks noGrp="1"/>
          </p:cNvSpPr>
          <p:nvPr>
            <p:ph type="body" sz="quarter" idx="14"/>
          </p:nvPr>
        </p:nvSpPr>
        <p:spPr>
          <a:xfrm>
            <a:off x="459046" y="1484784"/>
            <a:ext cx="8225492" cy="4558768"/>
          </a:xfrm>
        </p:spPr>
        <p:txBody>
          <a:bodyPr numCol="3" spcCol="540000"/>
          <a:lstStyle>
            <a:lvl1pPr marL="0" indent="0">
              <a:buNone/>
              <a:defRPr sz="1200" b="1">
                <a:solidFill>
                  <a:schemeClr val="tx2"/>
                </a:solidFill>
              </a:defRPr>
            </a:lvl1pPr>
            <a:lvl2pPr marL="0" indent="0" algn="l">
              <a:buNone/>
              <a:tabLst/>
              <a:defRPr sz="900"/>
            </a:lvl2pPr>
            <a:lvl3pPr marL="0" indent="-135000">
              <a:buClr>
                <a:schemeClr val="tx2"/>
              </a:buClr>
              <a:buFont typeface="Wingdings" charset="2"/>
              <a:buChar char="§"/>
              <a:tabLst/>
              <a:defRPr sz="900"/>
            </a:lvl3pPr>
            <a:lvl4pPr marL="270000" indent="-135000">
              <a:buClr>
                <a:schemeClr val="bg2"/>
              </a:buClr>
              <a:buFont typeface="Wingdings" charset="2"/>
              <a:buChar char="§"/>
              <a:tabLst/>
              <a:defRPr sz="900"/>
            </a:lvl4pPr>
            <a:lvl5pPr marL="405000" indent="-135000">
              <a:buClr>
                <a:schemeClr val="bg2"/>
              </a:buClr>
              <a:buFont typeface="Wingdings" charset="2"/>
              <a:buChar char="§"/>
              <a:defRPr sz="75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5"/>
          </p:nvPr>
        </p:nvSpPr>
        <p:spPr/>
        <p:txBody>
          <a:bodyPr/>
          <a:lstStyle>
            <a:lvl1pPr>
              <a:defRPr/>
            </a:lvl1pPr>
          </a:lstStyle>
          <a:p>
            <a:fld id="{CB58F38C-14BD-4692-9F49-A3F6D8DCE90C}" type="datetime1">
              <a:rPr lang="en-US" smtClean="0"/>
              <a:t>7/2/2025</a:t>
            </a:fld>
            <a:endParaRPr lang="en-US"/>
          </a:p>
        </p:txBody>
      </p:sp>
      <p:sp>
        <p:nvSpPr>
          <p:cNvPr id="6" name="Footer Placeholder 5"/>
          <p:cNvSpPr>
            <a:spLocks noGrp="1"/>
          </p:cNvSpPr>
          <p:nvPr>
            <p:ph type="ftr" sz="quarter" idx="16"/>
          </p:nvPr>
        </p:nvSpPr>
        <p:spPr/>
        <p:txBody>
          <a:bodyPr/>
          <a:lstStyle>
            <a:lvl1pPr>
              <a:defRPr dirty="0"/>
            </a:lvl1pPr>
          </a:lstStyle>
          <a:p>
            <a:endParaRPr lang="en-US"/>
          </a:p>
        </p:txBody>
      </p:sp>
      <p:sp>
        <p:nvSpPr>
          <p:cNvPr id="7" name="Slide Number Placeholder 6"/>
          <p:cNvSpPr>
            <a:spLocks noGrp="1"/>
          </p:cNvSpPr>
          <p:nvPr>
            <p:ph type="sldNum" sz="quarter" idx="17"/>
          </p:nvPr>
        </p:nvSpPr>
        <p:spPr/>
        <p:txBody>
          <a:bodyPr/>
          <a:lstStyle>
            <a:lvl1pPr>
              <a:defRPr smtClean="0">
                <a:solidFill>
                  <a:schemeClr val="accent5"/>
                </a:solidFill>
              </a:defRPr>
            </a:lvl1pPr>
          </a:lstStyle>
          <a:p>
            <a:fld id="{BEAFC145-1EE7-4096-8DBB-D1C69D51DED6}" type="slidenum">
              <a:rPr lang="en-US" smtClean="0"/>
              <a:t>‹#›</a:t>
            </a:fld>
            <a:endParaRPr lang="en-US"/>
          </a:p>
        </p:txBody>
      </p:sp>
    </p:spTree>
    <p:extLst>
      <p:ext uri="{BB962C8B-B14F-4D97-AF65-F5344CB8AC3E}">
        <p14:creationId xmlns:p14="http://schemas.microsoft.com/office/powerpoint/2010/main" val="3260135686"/>
      </p:ext>
    </p:extLst>
  </p:cSld>
  <p:clrMapOvr>
    <a:masterClrMapping/>
  </p:clrMapOvr>
  <p:transition spd="med">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 column gri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10933FB9-99DB-C64D-A3F0-19AA37181A25}"/>
              </a:ext>
            </a:extLst>
          </p:cNvPr>
          <p:cNvSpPr>
            <a:spLocks noGrp="1"/>
          </p:cNvSpPr>
          <p:nvPr>
            <p:ph type="title" hasCustomPrompt="1"/>
          </p:nvPr>
        </p:nvSpPr>
        <p:spPr>
          <a:xfrm>
            <a:off x="457201" y="521209"/>
            <a:ext cx="8279606" cy="332399"/>
          </a:xfrm>
          <a:ln>
            <a:noFill/>
          </a:ln>
        </p:spPr>
        <p:txBody>
          <a:bodyPr/>
          <a:lstStyle>
            <a:lvl1pPr>
              <a:defRPr sz="1800" b="1" i="0">
                <a:solidFill>
                  <a:schemeClr val="bg2"/>
                </a:solidFill>
                <a:latin typeface="+mj-lt"/>
              </a:defRPr>
            </a:lvl1pPr>
          </a:lstStyle>
          <a:p>
            <a:r>
              <a:rPr lang="en-US"/>
              <a:t>1 column grid</a:t>
            </a:r>
            <a:endParaRPr/>
          </a:p>
        </p:txBody>
      </p:sp>
      <p:sp>
        <p:nvSpPr>
          <p:cNvPr id="3" name="Text Placeholder 2">
            <a:extLst>
              <a:ext uri="{FF2B5EF4-FFF2-40B4-BE49-F238E27FC236}">
                <a16:creationId xmlns:a16="http://schemas.microsoft.com/office/drawing/2014/main" id="{4E426AC7-6980-2145-A145-C9710B4BA018}"/>
              </a:ext>
            </a:extLst>
          </p:cNvPr>
          <p:cNvSpPr>
            <a:spLocks noGrp="1"/>
          </p:cNvSpPr>
          <p:nvPr>
            <p:ph type="body" sz="quarter" idx="17"/>
          </p:nvPr>
        </p:nvSpPr>
        <p:spPr>
          <a:xfrm>
            <a:off x="326232" y="1695451"/>
            <a:ext cx="8489156" cy="1287532"/>
          </a:xfrm>
          <a:noFill/>
        </p:spPr>
        <p:txBody>
          <a:bodyPr wrap="square" lIns="173736" rIns="457200">
            <a:spAutoFit/>
          </a:bodyPr>
          <a:lstStyle>
            <a:lvl1pPr>
              <a:spcBef>
                <a:spcPts val="450"/>
              </a:spcBef>
              <a:spcAft>
                <a:spcPts val="450"/>
              </a:spcAft>
              <a:defRPr sz="1050">
                <a:solidFill>
                  <a:schemeClr val="bg2"/>
                </a:solidFill>
              </a:defRPr>
            </a:lvl1pPr>
            <a:lvl2pPr>
              <a:defRPr sz="900">
                <a:solidFill>
                  <a:schemeClr val="bg2"/>
                </a:solidFill>
              </a:defRPr>
            </a:lvl2pPr>
            <a:lvl3pPr>
              <a:defRPr sz="900">
                <a:solidFill>
                  <a:schemeClr val="bg2"/>
                </a:solidFill>
              </a:defRPr>
            </a:lvl3pPr>
            <a:lvl4pPr marL="102870" indent="-102870">
              <a:defRPr sz="900">
                <a:solidFill>
                  <a:schemeClr val="bg2"/>
                </a:solidFill>
              </a:defRPr>
            </a:lvl4pPr>
            <a:lvl5pPr marL="205740" indent="-102870">
              <a:buClr>
                <a:srgbClr val="727A7D"/>
              </a:buClr>
              <a:defRPr sz="900">
                <a:solidFill>
                  <a:schemeClr val="bg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ext Placeholder 2">
            <a:extLst>
              <a:ext uri="{FF2B5EF4-FFF2-40B4-BE49-F238E27FC236}">
                <a16:creationId xmlns:a16="http://schemas.microsoft.com/office/drawing/2014/main" id="{5A11D19A-D2BF-EF46-A346-F5064FD4D2E6}"/>
              </a:ext>
            </a:extLst>
          </p:cNvPr>
          <p:cNvSpPr>
            <a:spLocks noGrp="1"/>
          </p:cNvSpPr>
          <p:nvPr>
            <p:ph type="body" sz="quarter" idx="18" hasCustomPrompt="1"/>
          </p:nvPr>
        </p:nvSpPr>
        <p:spPr>
          <a:xfrm>
            <a:off x="326232" y="5574268"/>
            <a:ext cx="8489156" cy="369332"/>
          </a:xfrm>
          <a:noFill/>
        </p:spPr>
        <p:txBody>
          <a:bodyPr wrap="square" lIns="173736" rIns="91440" anchor="b">
            <a:spAutoFit/>
          </a:bodyPr>
          <a:lstStyle>
            <a:lvl1pPr>
              <a:spcBef>
                <a:spcPts val="300"/>
              </a:spcBef>
              <a:defRPr sz="600" b="0">
                <a:solidFill>
                  <a:schemeClr val="bg2"/>
                </a:solidFill>
              </a:defRPr>
            </a:lvl1pPr>
            <a:lvl2pPr>
              <a:defRPr sz="1500"/>
            </a:lvl2pPr>
            <a:lvl3pPr>
              <a:defRPr sz="1500"/>
            </a:lvl3pPr>
            <a:lvl4pPr marL="171450" indent="-171450">
              <a:defRPr sz="1500"/>
            </a:lvl4pPr>
            <a:lvl5pPr marL="342900" indent="-171450">
              <a:defRPr sz="1500"/>
            </a:lvl5pPr>
          </a:lstStyle>
          <a:p>
            <a:r>
              <a:rPr lang="en-US"/>
              <a:t>Source: XYZ (delete this box if not using)</a:t>
            </a:r>
          </a:p>
        </p:txBody>
      </p:sp>
      <p:sp>
        <p:nvSpPr>
          <p:cNvPr id="10" name="Text Placeholder 7">
            <a:extLst>
              <a:ext uri="{FF2B5EF4-FFF2-40B4-BE49-F238E27FC236}">
                <a16:creationId xmlns:a16="http://schemas.microsoft.com/office/drawing/2014/main" id="{D7EC44D4-F85E-9D9A-57FF-CC5B29537B76}"/>
              </a:ext>
            </a:extLst>
          </p:cNvPr>
          <p:cNvSpPr>
            <a:spLocks noGrp="1"/>
          </p:cNvSpPr>
          <p:nvPr>
            <p:ph type="body" sz="quarter" idx="13" hasCustomPrompt="1"/>
          </p:nvPr>
        </p:nvSpPr>
        <p:spPr>
          <a:xfrm>
            <a:off x="459581" y="856744"/>
            <a:ext cx="8277226" cy="184666"/>
          </a:xfrm>
          <a:ln>
            <a:noFill/>
          </a:ln>
        </p:spPr>
        <p:txBody>
          <a:bodyPr wrap="square" lIns="0" tIns="0" rIns="0" bIns="0">
            <a:spAutoFit/>
          </a:bodyPr>
          <a:lstStyle>
            <a:lvl1pPr marL="0" marR="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sz="1200" b="0" i="0" baseline="0">
                <a:solidFill>
                  <a:schemeClr val="bg2"/>
                </a:solidFill>
                <a:latin typeface="+mn-lt"/>
              </a:defRPr>
            </a:lvl1pPr>
            <a:lvl2pPr marL="0" indent="0">
              <a:spcBef>
                <a:spcPts val="0"/>
              </a:spcBef>
              <a:buNone/>
              <a:defRPr sz="1800"/>
            </a:lvl2pPr>
            <a:lvl3pPr marL="0" indent="0">
              <a:spcBef>
                <a:spcPts val="0"/>
              </a:spcBef>
              <a:buNone/>
              <a:defRPr sz="1800"/>
            </a:lvl3pPr>
            <a:lvl4pPr marL="0" indent="0">
              <a:spcBef>
                <a:spcPts val="0"/>
              </a:spcBef>
              <a:buNone/>
              <a:defRPr sz="1800"/>
            </a:lvl4pPr>
            <a:lvl5pPr marL="0" indent="0">
              <a:spcBef>
                <a:spcPts val="0"/>
              </a:spcBef>
              <a:buNone/>
              <a:defRPr sz="1800"/>
            </a:lvl5pPr>
            <a:lvl6pPr marL="0" indent="0">
              <a:spcBef>
                <a:spcPts val="0"/>
              </a:spcBef>
              <a:buNone/>
              <a:defRPr sz="1800"/>
            </a:lvl6pPr>
            <a:lvl7pPr marL="0" indent="0">
              <a:spcBef>
                <a:spcPts val="0"/>
              </a:spcBef>
              <a:buNone/>
              <a:defRPr sz="1800"/>
            </a:lvl7pPr>
            <a:lvl8pPr marL="0" indent="0">
              <a:spcBef>
                <a:spcPts val="0"/>
              </a:spcBef>
              <a:buNone/>
              <a:defRPr sz="1800"/>
            </a:lvl8pPr>
            <a:lvl9pPr marL="0" indent="0">
              <a:spcBef>
                <a:spcPts val="0"/>
              </a:spcBef>
              <a:buNone/>
              <a:defRPr sz="1800"/>
            </a:lvl9pPr>
          </a:lstStyle>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a:t>Subheading (delete this box if not using)</a:t>
            </a:r>
          </a:p>
        </p:txBody>
      </p:sp>
      <p:sp>
        <p:nvSpPr>
          <p:cNvPr id="11" name="Text Placeholder 4">
            <a:extLst>
              <a:ext uri="{FF2B5EF4-FFF2-40B4-BE49-F238E27FC236}">
                <a16:creationId xmlns:a16="http://schemas.microsoft.com/office/drawing/2014/main" id="{885AC879-B915-3976-D20E-357BE1C26AC2}"/>
              </a:ext>
            </a:extLst>
          </p:cNvPr>
          <p:cNvSpPr>
            <a:spLocks noGrp="1"/>
          </p:cNvSpPr>
          <p:nvPr>
            <p:ph type="body" sz="quarter" idx="16" hasCustomPrompt="1"/>
          </p:nvPr>
        </p:nvSpPr>
        <p:spPr>
          <a:xfrm>
            <a:off x="457201" y="288809"/>
            <a:ext cx="8279606" cy="123111"/>
          </a:xfrm>
        </p:spPr>
        <p:txBody>
          <a:bodyPr lIns="27432" tIns="0" rIns="0" bIns="0"/>
          <a:lstStyle>
            <a:lvl1pPr>
              <a:defRPr sz="600" b="0" cap="all" spc="23" baseline="0">
                <a:solidFill>
                  <a:schemeClr val="bg2"/>
                </a:solidFill>
              </a:defRPr>
            </a:lvl1pPr>
          </a:lstStyle>
          <a:p>
            <a:pPr lvl="0"/>
            <a:r>
              <a:rPr lang="en-US"/>
              <a:t>Pre-heading (delete this box if not using)</a:t>
            </a:r>
          </a:p>
        </p:txBody>
      </p:sp>
      <p:sp>
        <p:nvSpPr>
          <p:cNvPr id="2" name="Date Placeholder 1">
            <a:extLst>
              <a:ext uri="{FF2B5EF4-FFF2-40B4-BE49-F238E27FC236}">
                <a16:creationId xmlns:a16="http://schemas.microsoft.com/office/drawing/2014/main" id="{7AFEA06C-6F91-B056-4873-66E08259E308}"/>
              </a:ext>
            </a:extLst>
          </p:cNvPr>
          <p:cNvSpPr>
            <a:spLocks noGrp="1"/>
          </p:cNvSpPr>
          <p:nvPr>
            <p:ph type="dt" sz="half" idx="19"/>
          </p:nvPr>
        </p:nvSpPr>
        <p:spPr/>
        <p:txBody>
          <a:bodyPr/>
          <a:lstStyle/>
          <a:p>
            <a:pPr>
              <a:defRPr/>
            </a:pPr>
            <a:fld id="{CDA3C0B6-53DA-4EC8-BC5A-086DCC6D1D30}" type="datetime1">
              <a:rPr lang="en-US" smtClean="0"/>
              <a:t>7/2/2025</a:t>
            </a:fld>
            <a:endParaRPr lang="en-US"/>
          </a:p>
        </p:txBody>
      </p:sp>
      <p:sp>
        <p:nvSpPr>
          <p:cNvPr id="4" name="Footer Placeholder 3">
            <a:extLst>
              <a:ext uri="{FF2B5EF4-FFF2-40B4-BE49-F238E27FC236}">
                <a16:creationId xmlns:a16="http://schemas.microsoft.com/office/drawing/2014/main" id="{42515360-9A93-BFF7-871C-3760E76687C4}"/>
              </a:ext>
            </a:extLst>
          </p:cNvPr>
          <p:cNvSpPr>
            <a:spLocks noGrp="1"/>
          </p:cNvSpPr>
          <p:nvPr>
            <p:ph type="ftr" sz="quarter" idx="20"/>
          </p:nvPr>
        </p:nvSpPr>
        <p:spPr/>
        <p:txBody>
          <a:bodyPr/>
          <a:lstStyle/>
          <a:p>
            <a:pPr>
              <a:defRPr/>
            </a:pPr>
            <a:endParaRPr lang="en-US"/>
          </a:p>
        </p:txBody>
      </p:sp>
      <p:sp>
        <p:nvSpPr>
          <p:cNvPr id="5" name="Slide Number Placeholder 4">
            <a:extLst>
              <a:ext uri="{FF2B5EF4-FFF2-40B4-BE49-F238E27FC236}">
                <a16:creationId xmlns:a16="http://schemas.microsoft.com/office/drawing/2014/main" id="{8568BEFC-6A90-1C47-65D2-96B36A46D5D4}"/>
              </a:ext>
            </a:extLst>
          </p:cNvPr>
          <p:cNvSpPr>
            <a:spLocks noGrp="1"/>
          </p:cNvSpPr>
          <p:nvPr>
            <p:ph type="sldNum" sz="quarter" idx="21"/>
          </p:nvPr>
        </p:nvSpPr>
        <p:spPr/>
        <p:txBody>
          <a:bodyPr/>
          <a:lstStyle/>
          <a:p>
            <a:fld id="{C3844703-8596-49C4-8356-2E66C182E42B}" type="slidenum">
              <a:rPr lang="en-US" altLang="en-US" smtClean="0"/>
              <a:pPr/>
              <a:t>‹#›</a:t>
            </a:fld>
            <a:endParaRPr lang="en-US" altLang="en-US"/>
          </a:p>
        </p:txBody>
      </p:sp>
    </p:spTree>
    <p:extLst>
      <p:ext uri="{BB962C8B-B14F-4D97-AF65-F5344CB8AC3E}">
        <p14:creationId xmlns:p14="http://schemas.microsoft.com/office/powerpoint/2010/main" val="22969017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Column">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10933FB9-99DB-C64D-A3F0-19AA37181A25}"/>
              </a:ext>
            </a:extLst>
          </p:cNvPr>
          <p:cNvSpPr>
            <a:spLocks noGrp="1"/>
          </p:cNvSpPr>
          <p:nvPr>
            <p:ph type="title" hasCustomPrompt="1"/>
          </p:nvPr>
        </p:nvSpPr>
        <p:spPr>
          <a:xfrm>
            <a:off x="457201" y="521209"/>
            <a:ext cx="8279606" cy="332399"/>
          </a:xfrm>
          <a:ln>
            <a:noFill/>
          </a:ln>
        </p:spPr>
        <p:txBody>
          <a:bodyPr/>
          <a:lstStyle>
            <a:lvl1pPr>
              <a:defRPr sz="1800" b="1" i="0">
                <a:solidFill>
                  <a:schemeClr val="bg2"/>
                </a:solidFill>
                <a:latin typeface="+mj-lt"/>
              </a:defRPr>
            </a:lvl1pPr>
          </a:lstStyle>
          <a:p>
            <a:r>
              <a:rPr lang="en-US"/>
              <a:t>1 column grid</a:t>
            </a:r>
            <a:endParaRPr/>
          </a:p>
        </p:txBody>
      </p:sp>
      <p:sp>
        <p:nvSpPr>
          <p:cNvPr id="3" name="Text Placeholder 2">
            <a:extLst>
              <a:ext uri="{FF2B5EF4-FFF2-40B4-BE49-F238E27FC236}">
                <a16:creationId xmlns:a16="http://schemas.microsoft.com/office/drawing/2014/main" id="{4E426AC7-6980-2145-A145-C9710B4BA018}"/>
              </a:ext>
            </a:extLst>
          </p:cNvPr>
          <p:cNvSpPr>
            <a:spLocks noGrp="1"/>
          </p:cNvSpPr>
          <p:nvPr>
            <p:ph type="body" sz="quarter" idx="17"/>
          </p:nvPr>
        </p:nvSpPr>
        <p:spPr>
          <a:xfrm>
            <a:off x="326232" y="1695451"/>
            <a:ext cx="8489156" cy="1287532"/>
          </a:xfrm>
          <a:noFill/>
        </p:spPr>
        <p:txBody>
          <a:bodyPr wrap="square" lIns="173736" rIns="457200">
            <a:spAutoFit/>
          </a:bodyPr>
          <a:lstStyle>
            <a:lvl1pPr>
              <a:spcBef>
                <a:spcPts val="450"/>
              </a:spcBef>
              <a:spcAft>
                <a:spcPts val="450"/>
              </a:spcAft>
              <a:defRPr sz="1050">
                <a:solidFill>
                  <a:schemeClr val="bg2"/>
                </a:solidFill>
              </a:defRPr>
            </a:lvl1pPr>
            <a:lvl2pPr>
              <a:defRPr sz="900">
                <a:solidFill>
                  <a:schemeClr val="bg2"/>
                </a:solidFill>
              </a:defRPr>
            </a:lvl2pPr>
            <a:lvl3pPr>
              <a:defRPr sz="900">
                <a:solidFill>
                  <a:schemeClr val="bg2"/>
                </a:solidFill>
              </a:defRPr>
            </a:lvl3pPr>
            <a:lvl4pPr marL="102870" indent="-102870">
              <a:defRPr sz="900">
                <a:solidFill>
                  <a:schemeClr val="bg2"/>
                </a:solidFill>
              </a:defRPr>
            </a:lvl4pPr>
            <a:lvl5pPr marL="205740" indent="-102870">
              <a:buClr>
                <a:srgbClr val="727A7D"/>
              </a:buClr>
              <a:defRPr sz="900">
                <a:solidFill>
                  <a:schemeClr val="bg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ext Placeholder 2">
            <a:extLst>
              <a:ext uri="{FF2B5EF4-FFF2-40B4-BE49-F238E27FC236}">
                <a16:creationId xmlns:a16="http://schemas.microsoft.com/office/drawing/2014/main" id="{5A11D19A-D2BF-EF46-A346-F5064FD4D2E6}"/>
              </a:ext>
            </a:extLst>
          </p:cNvPr>
          <p:cNvSpPr>
            <a:spLocks noGrp="1"/>
          </p:cNvSpPr>
          <p:nvPr>
            <p:ph type="body" sz="quarter" idx="18" hasCustomPrompt="1"/>
          </p:nvPr>
        </p:nvSpPr>
        <p:spPr>
          <a:xfrm>
            <a:off x="326232" y="5574268"/>
            <a:ext cx="8489156" cy="369332"/>
          </a:xfrm>
          <a:noFill/>
        </p:spPr>
        <p:txBody>
          <a:bodyPr wrap="square" lIns="173736" rIns="91440" anchor="b">
            <a:spAutoFit/>
          </a:bodyPr>
          <a:lstStyle>
            <a:lvl1pPr>
              <a:spcBef>
                <a:spcPts val="300"/>
              </a:spcBef>
              <a:defRPr sz="600" b="0">
                <a:solidFill>
                  <a:schemeClr val="bg2"/>
                </a:solidFill>
              </a:defRPr>
            </a:lvl1pPr>
            <a:lvl2pPr>
              <a:defRPr sz="1500"/>
            </a:lvl2pPr>
            <a:lvl3pPr>
              <a:defRPr sz="1500"/>
            </a:lvl3pPr>
            <a:lvl4pPr marL="171450" indent="-171450">
              <a:defRPr sz="1500"/>
            </a:lvl4pPr>
            <a:lvl5pPr marL="342900" indent="-171450">
              <a:defRPr sz="1500"/>
            </a:lvl5pPr>
          </a:lstStyle>
          <a:p>
            <a:r>
              <a:rPr lang="en-US"/>
              <a:t>Source: XYZ (delete this box if not using)</a:t>
            </a:r>
          </a:p>
        </p:txBody>
      </p:sp>
      <p:sp>
        <p:nvSpPr>
          <p:cNvPr id="10" name="Text Placeholder 7">
            <a:extLst>
              <a:ext uri="{FF2B5EF4-FFF2-40B4-BE49-F238E27FC236}">
                <a16:creationId xmlns:a16="http://schemas.microsoft.com/office/drawing/2014/main" id="{D7EC44D4-F85E-9D9A-57FF-CC5B29537B76}"/>
              </a:ext>
            </a:extLst>
          </p:cNvPr>
          <p:cNvSpPr>
            <a:spLocks noGrp="1"/>
          </p:cNvSpPr>
          <p:nvPr>
            <p:ph type="body" sz="quarter" idx="13" hasCustomPrompt="1"/>
          </p:nvPr>
        </p:nvSpPr>
        <p:spPr>
          <a:xfrm>
            <a:off x="459581" y="856744"/>
            <a:ext cx="8277226" cy="184666"/>
          </a:xfrm>
          <a:ln>
            <a:noFill/>
          </a:ln>
        </p:spPr>
        <p:txBody>
          <a:bodyPr wrap="square" lIns="0" tIns="0" rIns="0" bIns="0">
            <a:spAutoFit/>
          </a:bodyPr>
          <a:lstStyle>
            <a:lvl1pPr marL="0" marR="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sz="1200" b="0" i="0" baseline="0">
                <a:solidFill>
                  <a:schemeClr val="bg2"/>
                </a:solidFill>
                <a:latin typeface="+mn-lt"/>
              </a:defRPr>
            </a:lvl1pPr>
            <a:lvl2pPr marL="0" indent="0">
              <a:spcBef>
                <a:spcPts val="0"/>
              </a:spcBef>
              <a:buNone/>
              <a:defRPr sz="1800"/>
            </a:lvl2pPr>
            <a:lvl3pPr marL="0" indent="0">
              <a:spcBef>
                <a:spcPts val="0"/>
              </a:spcBef>
              <a:buNone/>
              <a:defRPr sz="1800"/>
            </a:lvl3pPr>
            <a:lvl4pPr marL="0" indent="0">
              <a:spcBef>
                <a:spcPts val="0"/>
              </a:spcBef>
              <a:buNone/>
              <a:defRPr sz="1800"/>
            </a:lvl4pPr>
            <a:lvl5pPr marL="0" indent="0">
              <a:spcBef>
                <a:spcPts val="0"/>
              </a:spcBef>
              <a:buNone/>
              <a:defRPr sz="1800"/>
            </a:lvl5pPr>
            <a:lvl6pPr marL="0" indent="0">
              <a:spcBef>
                <a:spcPts val="0"/>
              </a:spcBef>
              <a:buNone/>
              <a:defRPr sz="1800"/>
            </a:lvl6pPr>
            <a:lvl7pPr marL="0" indent="0">
              <a:spcBef>
                <a:spcPts val="0"/>
              </a:spcBef>
              <a:buNone/>
              <a:defRPr sz="1800"/>
            </a:lvl7pPr>
            <a:lvl8pPr marL="0" indent="0">
              <a:spcBef>
                <a:spcPts val="0"/>
              </a:spcBef>
              <a:buNone/>
              <a:defRPr sz="1800"/>
            </a:lvl8pPr>
            <a:lvl9pPr marL="0" indent="0">
              <a:spcBef>
                <a:spcPts val="0"/>
              </a:spcBef>
              <a:buNone/>
              <a:defRPr sz="1800"/>
            </a:lvl9pPr>
          </a:lstStyle>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a:t>Subheading (delete this box if not using)</a:t>
            </a:r>
          </a:p>
        </p:txBody>
      </p:sp>
      <p:sp>
        <p:nvSpPr>
          <p:cNvPr id="11" name="Text Placeholder 4">
            <a:extLst>
              <a:ext uri="{FF2B5EF4-FFF2-40B4-BE49-F238E27FC236}">
                <a16:creationId xmlns:a16="http://schemas.microsoft.com/office/drawing/2014/main" id="{885AC879-B915-3976-D20E-357BE1C26AC2}"/>
              </a:ext>
            </a:extLst>
          </p:cNvPr>
          <p:cNvSpPr>
            <a:spLocks noGrp="1"/>
          </p:cNvSpPr>
          <p:nvPr>
            <p:ph type="body" sz="quarter" idx="16" hasCustomPrompt="1"/>
          </p:nvPr>
        </p:nvSpPr>
        <p:spPr>
          <a:xfrm>
            <a:off x="457201" y="288809"/>
            <a:ext cx="8279606" cy="123111"/>
          </a:xfrm>
        </p:spPr>
        <p:txBody>
          <a:bodyPr lIns="27432" tIns="0" rIns="0" bIns="0"/>
          <a:lstStyle>
            <a:lvl1pPr>
              <a:defRPr sz="600" b="0" cap="all" spc="23" baseline="0">
                <a:solidFill>
                  <a:schemeClr val="bg2"/>
                </a:solidFill>
              </a:defRPr>
            </a:lvl1pPr>
          </a:lstStyle>
          <a:p>
            <a:pPr lvl="0"/>
            <a:r>
              <a:rPr lang="en-US"/>
              <a:t>Pre-heading (delete this box if not using)</a:t>
            </a:r>
          </a:p>
        </p:txBody>
      </p:sp>
      <p:sp>
        <p:nvSpPr>
          <p:cNvPr id="2" name="Footer Placeholder 3">
            <a:extLst>
              <a:ext uri="{FF2B5EF4-FFF2-40B4-BE49-F238E27FC236}">
                <a16:creationId xmlns:a16="http://schemas.microsoft.com/office/drawing/2014/main" id="{3090D174-F2CA-C30D-2001-246EC20FDE30}"/>
              </a:ext>
            </a:extLst>
          </p:cNvPr>
          <p:cNvSpPr>
            <a:spLocks noGrp="1"/>
          </p:cNvSpPr>
          <p:nvPr>
            <p:ph type="ftr" sz="quarter" idx="3"/>
          </p:nvPr>
        </p:nvSpPr>
        <p:spPr>
          <a:xfrm>
            <a:off x="3028950" y="6356351"/>
            <a:ext cx="3207544" cy="365125"/>
          </a:xfrm>
          <a:prstGeom prst="rect">
            <a:avLst/>
          </a:prstGeom>
        </p:spPr>
        <p:txBody>
          <a:bodyPr vert="horz" lIns="91440" tIns="45720" rIns="91440" bIns="45720" rtlCol="0" anchor="ctr"/>
          <a:lstStyle>
            <a:lvl1pPr algn="ctr">
              <a:defRPr sz="900">
                <a:solidFill>
                  <a:schemeClr val="bg2"/>
                </a:solidFill>
              </a:defRPr>
            </a:lvl1pPr>
          </a:lstStyle>
          <a:p>
            <a:endParaRPr lang="en-US"/>
          </a:p>
        </p:txBody>
      </p:sp>
    </p:spTree>
    <p:extLst>
      <p:ext uri="{BB962C8B-B14F-4D97-AF65-F5344CB8AC3E}">
        <p14:creationId xmlns:p14="http://schemas.microsoft.com/office/powerpoint/2010/main" val="2378558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ack Cover Op2 – Ocean">
    <p:bg>
      <p:bgPr>
        <a:solidFill>
          <a:schemeClr val="tx1"/>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F0A0BA0-5C80-3D4A-8D2E-558EBC31AB48}"/>
              </a:ext>
            </a:extLst>
          </p:cNvPr>
          <p:cNvSpPr>
            <a:spLocks noGrp="1"/>
          </p:cNvSpPr>
          <p:nvPr>
            <p:ph type="title" hasCustomPrompt="1"/>
          </p:nvPr>
        </p:nvSpPr>
        <p:spPr>
          <a:xfrm>
            <a:off x="457200" y="2237264"/>
            <a:ext cx="5052060" cy="1191736"/>
          </a:xfrm>
          <a:prstGeom prst="rect">
            <a:avLst/>
          </a:prstGeom>
        </p:spPr>
        <p:txBody>
          <a:bodyPr lIns="0" tIns="0" rIns="0" bIns="0">
            <a:noAutofit/>
          </a:bodyPr>
          <a:lstStyle>
            <a:lvl1pPr>
              <a:lnSpc>
                <a:spcPct val="80000"/>
              </a:lnSpc>
              <a:defRPr sz="3600">
                <a:solidFill>
                  <a:schemeClr val="bg2"/>
                </a:solidFill>
                <a:latin typeface="+mj-lt"/>
              </a:defRPr>
            </a:lvl1pPr>
          </a:lstStyle>
          <a:p>
            <a:r>
              <a:rPr lang="en-US"/>
              <a:t>Thank you</a:t>
            </a:r>
          </a:p>
        </p:txBody>
      </p:sp>
      <p:sp>
        <p:nvSpPr>
          <p:cNvPr id="6" name="Text Placeholder 4">
            <a:extLst>
              <a:ext uri="{FF2B5EF4-FFF2-40B4-BE49-F238E27FC236}">
                <a16:creationId xmlns:a16="http://schemas.microsoft.com/office/drawing/2014/main" id="{DC3A077A-16FE-6047-AC9B-5DAC25CB8356}"/>
              </a:ext>
            </a:extLst>
          </p:cNvPr>
          <p:cNvSpPr>
            <a:spLocks noGrp="1"/>
          </p:cNvSpPr>
          <p:nvPr>
            <p:ph type="body" sz="quarter" idx="11" hasCustomPrompt="1"/>
          </p:nvPr>
        </p:nvSpPr>
        <p:spPr>
          <a:xfrm>
            <a:off x="457200" y="3449996"/>
            <a:ext cx="5052061" cy="3408004"/>
          </a:xfrm>
          <a:prstGeom prst="rect">
            <a:avLst/>
          </a:prstGeom>
        </p:spPr>
        <p:txBody>
          <a:bodyPr lIns="0" tIns="0" rIns="91440" bIns="0" numCol="1" spcCol="457200">
            <a:noAutofit/>
          </a:bodyPr>
          <a:lstStyle>
            <a:lvl1pPr>
              <a:lnSpc>
                <a:spcPct val="100000"/>
              </a:lnSpc>
              <a:spcAft>
                <a:spcPts val="675"/>
              </a:spcAft>
              <a:defRPr sz="1200">
                <a:solidFill>
                  <a:schemeClr val="bg2"/>
                </a:solidFill>
                <a:latin typeface="+mn-lt"/>
              </a:defRPr>
            </a:lvl1pPr>
            <a:lvl2pPr>
              <a:lnSpc>
                <a:spcPct val="100000"/>
              </a:lnSpc>
              <a:spcAft>
                <a:spcPts val="675"/>
              </a:spcAft>
              <a:defRPr sz="1200" b="0">
                <a:solidFill>
                  <a:schemeClr val="bg2"/>
                </a:solidFill>
                <a:latin typeface="+mn-lt"/>
              </a:defRPr>
            </a:lvl2pPr>
            <a:lvl3pPr>
              <a:buClr>
                <a:schemeClr val="bg1"/>
              </a:buClr>
              <a:defRPr>
                <a:solidFill>
                  <a:schemeClr val="bg1"/>
                </a:solidFill>
                <a:latin typeface="+mn-lt"/>
              </a:defRPr>
            </a:lvl3pPr>
            <a:lvl4pPr>
              <a:buClr>
                <a:schemeClr val="bg1"/>
              </a:buClr>
              <a:defRPr>
                <a:solidFill>
                  <a:schemeClr val="bg1"/>
                </a:solidFill>
                <a:latin typeface="+mn-lt"/>
              </a:defRPr>
            </a:lvl4pPr>
            <a:lvl5pPr>
              <a:buClr>
                <a:schemeClr val="bg1"/>
              </a:buClr>
              <a:defRPr>
                <a:solidFill>
                  <a:schemeClr val="bg1"/>
                </a:solidFill>
              </a:defRPr>
            </a:lvl5pPr>
          </a:lstStyle>
          <a:p>
            <a:pPr lvl="0"/>
            <a:r>
              <a:rPr lang="en-US"/>
              <a:t>Name Surname</a:t>
            </a:r>
          </a:p>
          <a:p>
            <a:pPr lvl="1"/>
            <a:r>
              <a:rPr lang="en-US" err="1"/>
              <a:t>name.surname@milliman.com</a:t>
            </a:r>
            <a:endParaRPr lang="en-US"/>
          </a:p>
          <a:p>
            <a:pPr lvl="0"/>
            <a:endParaRPr lang="en-US"/>
          </a:p>
          <a:p>
            <a:pPr lvl="0"/>
            <a:r>
              <a:rPr lang="en-US"/>
              <a:t>Name Surname</a:t>
            </a:r>
          </a:p>
          <a:p>
            <a:pPr lvl="1"/>
            <a:r>
              <a:rPr lang="en-US" err="1"/>
              <a:t>name.surname@milliman.com</a:t>
            </a:r>
            <a:endParaRPr lang="en-US"/>
          </a:p>
          <a:p>
            <a:pPr lvl="0"/>
            <a:endParaRPr lang="en-US"/>
          </a:p>
          <a:p>
            <a:pPr lvl="0"/>
            <a:r>
              <a:rPr lang="en-US"/>
              <a:t>Name Surname</a:t>
            </a:r>
          </a:p>
          <a:p>
            <a:pPr lvl="1"/>
            <a:r>
              <a:rPr lang="en-US" err="1"/>
              <a:t>name.surname@milliman.com</a:t>
            </a:r>
            <a:endParaRPr lang="en-US"/>
          </a:p>
        </p:txBody>
      </p:sp>
      <p:pic>
        <p:nvPicPr>
          <p:cNvPr id="4" name="Graphic 3">
            <a:extLst>
              <a:ext uri="{FF2B5EF4-FFF2-40B4-BE49-F238E27FC236}">
                <a16:creationId xmlns:a16="http://schemas.microsoft.com/office/drawing/2014/main" id="{FD234110-F59D-7C4D-BF47-584D6A32D548}"/>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01829" y="335282"/>
            <a:ext cx="1433322" cy="726533"/>
          </a:xfrm>
          <a:prstGeom prst="rect">
            <a:avLst/>
          </a:prstGeom>
        </p:spPr>
      </p:pic>
      <p:pic>
        <p:nvPicPr>
          <p:cNvPr id="2" name="Graphic 1">
            <a:extLst>
              <a:ext uri="{FF2B5EF4-FFF2-40B4-BE49-F238E27FC236}">
                <a16:creationId xmlns:a16="http://schemas.microsoft.com/office/drawing/2014/main" id="{4A305CE8-6421-1942-60A2-2608810CC6D6}"/>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5509260" y="2011680"/>
            <a:ext cx="3634740" cy="4846320"/>
          </a:xfrm>
          <a:prstGeom prst="rect">
            <a:avLst/>
          </a:prstGeom>
        </p:spPr>
      </p:pic>
    </p:spTree>
    <p:extLst>
      <p:ext uri="{BB962C8B-B14F-4D97-AF65-F5344CB8AC3E}">
        <p14:creationId xmlns:p14="http://schemas.microsoft.com/office/powerpoint/2010/main" val="7720182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COVER WITH LARGE IMAGE">
    <p:bg>
      <p:bgPr>
        <a:solidFill>
          <a:schemeClr val="bg2"/>
        </a:solidFill>
        <a:effectLst/>
      </p:bgPr>
    </p:bg>
    <p:spTree>
      <p:nvGrpSpPr>
        <p:cNvPr id="1" name=""/>
        <p:cNvGrpSpPr/>
        <p:nvPr/>
      </p:nvGrpSpPr>
      <p:grpSpPr>
        <a:xfrm>
          <a:off x="0" y="0"/>
          <a:ext cx="0" cy="0"/>
          <a:chOff x="0" y="0"/>
          <a:chExt cx="0" cy="0"/>
        </a:xfrm>
      </p:grpSpPr>
      <p:pic>
        <p:nvPicPr>
          <p:cNvPr id="6" name="Picture 7"/>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8"/>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302419" y="5791200"/>
            <a:ext cx="1433513"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 Placeholder 76"/>
          <p:cNvSpPr>
            <a:spLocks noGrp="1"/>
          </p:cNvSpPr>
          <p:nvPr>
            <p:ph type="body" sz="quarter" idx="12"/>
          </p:nvPr>
        </p:nvSpPr>
        <p:spPr>
          <a:xfrm>
            <a:off x="457200" y="3581400"/>
            <a:ext cx="2814951" cy="231678"/>
          </a:xfrm>
        </p:spPr>
        <p:txBody>
          <a:bodyPr anchor="ctr">
            <a:noAutofit/>
          </a:bodyPr>
          <a:lstStyle>
            <a:lvl1pPr marL="0" indent="0" algn="l">
              <a:lnSpc>
                <a:spcPct val="100000"/>
              </a:lnSpc>
              <a:buNone/>
              <a:defRPr sz="750" cap="all" baseline="0">
                <a:solidFill>
                  <a:schemeClr val="bg1"/>
                </a:solidFill>
              </a:defRPr>
            </a:lvl1pPr>
          </a:lstStyle>
          <a:p>
            <a:pPr lvl="0"/>
            <a:r>
              <a:rPr lang="en-US"/>
              <a:t>Edit Master text styles</a:t>
            </a:r>
          </a:p>
        </p:txBody>
      </p:sp>
      <p:sp>
        <p:nvSpPr>
          <p:cNvPr id="14" name="Text Placeholder 4"/>
          <p:cNvSpPr>
            <a:spLocks noGrp="1"/>
          </p:cNvSpPr>
          <p:nvPr>
            <p:ph type="body" sz="quarter" idx="14"/>
          </p:nvPr>
        </p:nvSpPr>
        <p:spPr>
          <a:xfrm>
            <a:off x="456839" y="3314514"/>
            <a:ext cx="3657600" cy="202169"/>
          </a:xfrm>
        </p:spPr>
        <p:txBody>
          <a:bodyPr rtlCol="0">
            <a:noAutofit/>
          </a:bodyPr>
          <a:lstStyle>
            <a:lvl1pPr marL="0" indent="0">
              <a:lnSpc>
                <a:spcPct val="100000"/>
              </a:lnSpc>
              <a:buNone/>
              <a:defRPr lang="en-US" sz="1200" b="0" dirty="0" smtClean="0">
                <a:solidFill>
                  <a:schemeClr val="bg1"/>
                </a:solidFill>
                <a:latin typeface="+mj-lt"/>
                <a:ea typeface="+mj-ea"/>
                <a:cs typeface="+mj-cs"/>
              </a:defRPr>
            </a:lvl1pPr>
          </a:lstStyle>
          <a:p>
            <a:pPr lvl="0"/>
            <a:r>
              <a:rPr lang="en-US"/>
              <a:t>Edit Master text styles</a:t>
            </a:r>
          </a:p>
        </p:txBody>
      </p:sp>
      <p:sp>
        <p:nvSpPr>
          <p:cNvPr id="5" name="Text Placeholder 4"/>
          <p:cNvSpPr>
            <a:spLocks noGrp="1"/>
          </p:cNvSpPr>
          <p:nvPr>
            <p:ph type="body" sz="quarter" idx="15"/>
          </p:nvPr>
        </p:nvSpPr>
        <p:spPr>
          <a:xfrm>
            <a:off x="457200" y="1905000"/>
            <a:ext cx="5829662" cy="1143000"/>
          </a:xfrm>
        </p:spPr>
        <p:txBody>
          <a:bodyPr>
            <a:noAutofit/>
          </a:bodyPr>
          <a:lstStyle>
            <a:lvl1pPr marL="0" indent="0">
              <a:lnSpc>
                <a:spcPct val="100000"/>
              </a:lnSpc>
              <a:spcBef>
                <a:spcPts val="0"/>
              </a:spcBef>
              <a:buFontTx/>
              <a:buNone/>
              <a:defRPr sz="1500" baseline="0">
                <a:solidFill>
                  <a:schemeClr val="bg1"/>
                </a:solidFill>
              </a:defRPr>
            </a:lvl1pPr>
            <a:lvl2pPr marL="171446" indent="0">
              <a:buFontTx/>
              <a:buNone/>
              <a:defRPr/>
            </a:lvl2pPr>
            <a:lvl3pPr marL="308602" indent="0">
              <a:buFontTx/>
              <a:buNone/>
              <a:defRPr/>
            </a:lvl3pPr>
            <a:lvl4pPr marL="445759" indent="0">
              <a:buFontTx/>
              <a:buNone/>
              <a:defRPr/>
            </a:lvl4pPr>
            <a:lvl5pPr marL="548626" indent="0">
              <a:buFontTx/>
              <a:buNone/>
              <a:defRPr/>
            </a:lvl5pPr>
          </a:lstStyle>
          <a:p>
            <a:pPr lvl="0"/>
            <a:r>
              <a:rPr lang="en-US"/>
              <a:t>Edit Master text styles</a:t>
            </a:r>
          </a:p>
          <a:p>
            <a:pPr lvl="1"/>
            <a:r>
              <a:rPr lang="en-US"/>
              <a:t>Second level</a:t>
            </a:r>
          </a:p>
        </p:txBody>
      </p:sp>
      <p:sp>
        <p:nvSpPr>
          <p:cNvPr id="32" name="Title 1"/>
          <p:cNvSpPr>
            <a:spLocks noGrp="1"/>
          </p:cNvSpPr>
          <p:nvPr>
            <p:ph type="ctrTitle"/>
          </p:nvPr>
        </p:nvSpPr>
        <p:spPr>
          <a:xfrm>
            <a:off x="456838" y="560510"/>
            <a:ext cx="5829662" cy="1268291"/>
          </a:xfrm>
        </p:spPr>
        <p:txBody>
          <a:bodyPr anchor="b">
            <a:noAutofit/>
          </a:bodyPr>
          <a:lstStyle>
            <a:lvl1pPr algn="l">
              <a:lnSpc>
                <a:spcPct val="100000"/>
              </a:lnSpc>
              <a:defRPr sz="3600" b="1" baseline="0">
                <a:solidFill>
                  <a:schemeClr val="bg1"/>
                </a:solidFill>
              </a:defRPr>
            </a:lvl1pPr>
          </a:lstStyle>
          <a:p>
            <a:r>
              <a:rPr lang="en-US"/>
              <a:t>Click to edit Master title style</a:t>
            </a:r>
          </a:p>
        </p:txBody>
      </p:sp>
    </p:spTree>
    <p:extLst>
      <p:ext uri="{BB962C8B-B14F-4D97-AF65-F5344CB8AC3E}">
        <p14:creationId xmlns:p14="http://schemas.microsoft.com/office/powerpoint/2010/main" val="831726327"/>
      </p:ext>
    </p:extLst>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74C6D40-930B-AE56-BD59-BEB71AAC6A16}"/>
              </a:ext>
            </a:extLst>
          </p:cNvPr>
          <p:cNvSpPr>
            <a:spLocks noGrp="1"/>
          </p:cNvSpPr>
          <p:nvPr>
            <p:ph type="dt" sz="half" idx="10"/>
          </p:nvPr>
        </p:nvSpPr>
        <p:spPr/>
        <p:txBody>
          <a:bodyPr/>
          <a:lstStyle>
            <a:lvl1pPr>
              <a:defRPr/>
            </a:lvl1pPr>
          </a:lstStyle>
          <a:p>
            <a:pPr>
              <a:defRPr/>
            </a:pPr>
            <a:fld id="{D850F201-42ED-4051-A8CC-922885EBC4CD}" type="datetime1">
              <a:rPr lang="en-US" smtClean="0"/>
              <a:t>7/2/2025</a:t>
            </a:fld>
            <a:endParaRPr lang="en-US"/>
          </a:p>
        </p:txBody>
      </p:sp>
      <p:sp>
        <p:nvSpPr>
          <p:cNvPr id="5" name="Footer Placeholder 4">
            <a:extLst>
              <a:ext uri="{FF2B5EF4-FFF2-40B4-BE49-F238E27FC236}">
                <a16:creationId xmlns:a16="http://schemas.microsoft.com/office/drawing/2014/main" id="{876D122D-1154-6303-040F-33AD7B2F1F88}"/>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A10DE151-4069-C98E-7034-7510BC91CF29}"/>
              </a:ext>
            </a:extLst>
          </p:cNvPr>
          <p:cNvSpPr>
            <a:spLocks noGrp="1"/>
          </p:cNvSpPr>
          <p:nvPr>
            <p:ph type="sldNum" sz="quarter" idx="12"/>
          </p:nvPr>
        </p:nvSpPr>
        <p:spPr/>
        <p:txBody>
          <a:bodyPr/>
          <a:lstStyle>
            <a:lvl1pPr>
              <a:defRPr/>
            </a:lvl1pPr>
          </a:lstStyle>
          <a:p>
            <a:fld id="{734BC85A-A197-4AC6-A99E-07E14AAD52E6}" type="slidenum">
              <a:rPr lang="en-US" altLang="en-US"/>
              <a:pPr/>
              <a:t>‹#›</a:t>
            </a:fld>
            <a:endParaRPr lang="en-US" altLang="en-US"/>
          </a:p>
        </p:txBody>
      </p:sp>
    </p:spTree>
    <p:extLst>
      <p:ext uri="{BB962C8B-B14F-4D97-AF65-F5344CB8AC3E}">
        <p14:creationId xmlns:p14="http://schemas.microsoft.com/office/powerpoint/2010/main" val="1080188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p:cSld name="COVER WITH BLUE BACKGROUND">
    <p:bg>
      <p:bgPr>
        <a:solidFill>
          <a:schemeClr val="tx1"/>
        </a:solidFill>
        <a:effectLst/>
      </p:bgPr>
    </p:bg>
    <p:spTree>
      <p:nvGrpSpPr>
        <p:cNvPr id="1" name=""/>
        <p:cNvGrpSpPr/>
        <p:nvPr/>
      </p:nvGrpSpPr>
      <p:grpSpPr>
        <a:xfrm>
          <a:off x="0" y="0"/>
          <a:ext cx="0" cy="0"/>
          <a:chOff x="0" y="0"/>
          <a:chExt cx="0" cy="0"/>
        </a:xfrm>
      </p:grpSpPr>
      <p:pic>
        <p:nvPicPr>
          <p:cNvPr id="6" name="Picture 7"/>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7" name="Picture 8"/>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301228" y="5791200"/>
            <a:ext cx="1433513"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 Placeholder 76"/>
          <p:cNvSpPr>
            <a:spLocks noGrp="1"/>
          </p:cNvSpPr>
          <p:nvPr>
            <p:ph type="body" sz="quarter" idx="12"/>
          </p:nvPr>
        </p:nvSpPr>
        <p:spPr>
          <a:xfrm>
            <a:off x="456590" y="3578322"/>
            <a:ext cx="2814951" cy="231678"/>
          </a:xfrm>
        </p:spPr>
        <p:txBody>
          <a:bodyPr anchor="ctr">
            <a:noAutofit/>
          </a:bodyPr>
          <a:lstStyle>
            <a:lvl1pPr marL="0" indent="0" algn="l">
              <a:lnSpc>
                <a:spcPct val="100000"/>
              </a:lnSpc>
              <a:buNone/>
              <a:defRPr sz="750" cap="all" baseline="0">
                <a:solidFill>
                  <a:schemeClr val="bg1"/>
                </a:solidFill>
              </a:defRPr>
            </a:lvl1pPr>
          </a:lstStyle>
          <a:p>
            <a:pPr lvl="0"/>
            <a:r>
              <a:rPr lang="en-US"/>
              <a:t>Edit Master text styles</a:t>
            </a:r>
          </a:p>
        </p:txBody>
      </p:sp>
      <p:sp>
        <p:nvSpPr>
          <p:cNvPr id="14" name="Text Placeholder 4"/>
          <p:cNvSpPr>
            <a:spLocks noGrp="1"/>
          </p:cNvSpPr>
          <p:nvPr>
            <p:ph type="body" sz="quarter" idx="14"/>
          </p:nvPr>
        </p:nvSpPr>
        <p:spPr>
          <a:xfrm>
            <a:off x="456229" y="3314514"/>
            <a:ext cx="3657600" cy="202169"/>
          </a:xfrm>
        </p:spPr>
        <p:txBody>
          <a:bodyPr rtlCol="0">
            <a:noAutofit/>
          </a:bodyPr>
          <a:lstStyle>
            <a:lvl1pPr marL="0" indent="0">
              <a:lnSpc>
                <a:spcPct val="100000"/>
              </a:lnSpc>
              <a:buNone/>
              <a:defRPr lang="en-US" sz="1200" b="0" dirty="0" smtClean="0">
                <a:solidFill>
                  <a:schemeClr val="bg1"/>
                </a:solidFill>
                <a:latin typeface="+mj-lt"/>
                <a:ea typeface="+mj-ea"/>
                <a:cs typeface="+mj-cs"/>
              </a:defRPr>
            </a:lvl1pPr>
          </a:lstStyle>
          <a:p>
            <a:pPr lvl="0"/>
            <a:r>
              <a:rPr lang="en-US"/>
              <a:t>Edit Master text styles</a:t>
            </a:r>
          </a:p>
        </p:txBody>
      </p:sp>
      <p:sp>
        <p:nvSpPr>
          <p:cNvPr id="5" name="Text Placeholder 4"/>
          <p:cNvSpPr>
            <a:spLocks noGrp="1"/>
          </p:cNvSpPr>
          <p:nvPr>
            <p:ph type="body" sz="quarter" idx="15"/>
          </p:nvPr>
        </p:nvSpPr>
        <p:spPr>
          <a:xfrm>
            <a:off x="456590" y="1905000"/>
            <a:ext cx="5830271" cy="1143000"/>
          </a:xfrm>
        </p:spPr>
        <p:txBody>
          <a:bodyPr>
            <a:noAutofit/>
          </a:bodyPr>
          <a:lstStyle>
            <a:lvl1pPr marL="0" indent="0">
              <a:lnSpc>
                <a:spcPct val="100000"/>
              </a:lnSpc>
              <a:spcBef>
                <a:spcPts val="0"/>
              </a:spcBef>
              <a:buFontTx/>
              <a:buNone/>
              <a:defRPr sz="1500" baseline="0">
                <a:solidFill>
                  <a:schemeClr val="bg1"/>
                </a:solidFill>
              </a:defRPr>
            </a:lvl1pPr>
            <a:lvl2pPr marL="171446" indent="0">
              <a:buFontTx/>
              <a:buNone/>
              <a:defRPr/>
            </a:lvl2pPr>
            <a:lvl3pPr marL="308602" indent="0">
              <a:buFontTx/>
              <a:buNone/>
              <a:defRPr/>
            </a:lvl3pPr>
            <a:lvl4pPr marL="445759" indent="0">
              <a:buFontTx/>
              <a:buNone/>
              <a:defRPr/>
            </a:lvl4pPr>
            <a:lvl5pPr marL="548626" indent="0">
              <a:buFontTx/>
              <a:buNone/>
              <a:defRPr/>
            </a:lvl5pPr>
          </a:lstStyle>
          <a:p>
            <a:pPr lvl="0"/>
            <a:r>
              <a:rPr lang="en-US"/>
              <a:t>Edit Master text styles</a:t>
            </a:r>
          </a:p>
          <a:p>
            <a:pPr lvl="1"/>
            <a:r>
              <a:rPr lang="en-US"/>
              <a:t>Second level</a:t>
            </a:r>
          </a:p>
        </p:txBody>
      </p:sp>
      <p:sp>
        <p:nvSpPr>
          <p:cNvPr id="32" name="Title 1"/>
          <p:cNvSpPr>
            <a:spLocks noGrp="1"/>
          </p:cNvSpPr>
          <p:nvPr>
            <p:ph type="ctrTitle"/>
          </p:nvPr>
        </p:nvSpPr>
        <p:spPr>
          <a:xfrm>
            <a:off x="456229" y="560510"/>
            <a:ext cx="5830271" cy="1268291"/>
          </a:xfrm>
        </p:spPr>
        <p:txBody>
          <a:bodyPr anchor="b">
            <a:noAutofit/>
          </a:bodyPr>
          <a:lstStyle>
            <a:lvl1pPr algn="l">
              <a:lnSpc>
                <a:spcPct val="100000"/>
              </a:lnSpc>
              <a:defRPr sz="3600" b="1" baseline="0">
                <a:solidFill>
                  <a:schemeClr val="bg1"/>
                </a:solidFill>
              </a:defRPr>
            </a:lvl1pPr>
          </a:lstStyle>
          <a:p>
            <a:r>
              <a:rPr lang="en-US"/>
              <a:t>Click to edit Master title style</a:t>
            </a:r>
          </a:p>
        </p:txBody>
      </p:sp>
    </p:spTree>
    <p:extLst>
      <p:ext uri="{BB962C8B-B14F-4D97-AF65-F5344CB8AC3E}">
        <p14:creationId xmlns:p14="http://schemas.microsoft.com/office/powerpoint/2010/main" val="2188816115"/>
      </p:ext>
    </p:extLst>
  </p:cSld>
  <p:clrMapOvr>
    <a:masterClrMapping/>
  </p:clrMapOvr>
  <p:transition spd="med">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COVER WITH LOWER IMAGE">
    <p:bg>
      <p:bgPr>
        <a:solidFill>
          <a:schemeClr val="bg2"/>
        </a:solidFill>
        <a:effectLst/>
      </p:bgPr>
    </p:bg>
    <p:spTree>
      <p:nvGrpSpPr>
        <p:cNvPr id="1" name=""/>
        <p:cNvGrpSpPr/>
        <p:nvPr/>
      </p:nvGrpSpPr>
      <p:grpSpPr>
        <a:xfrm>
          <a:off x="0" y="0"/>
          <a:ext cx="0" cy="0"/>
          <a:chOff x="0" y="0"/>
          <a:chExt cx="0" cy="0"/>
        </a:xfrm>
      </p:grpSpPr>
      <p:pic>
        <p:nvPicPr>
          <p:cNvPr id="6" name="Picture 7"/>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2382" y="1"/>
            <a:ext cx="9141619" cy="6856413"/>
          </a:xfrm>
          <a:prstGeom prst="rect">
            <a:avLst/>
          </a:prstGeom>
          <a:blipFill dpi="0" rotWithShape="1">
            <a:blip r:embed="rId3"/>
            <a:srcRect/>
            <a:stretch>
              <a:fillRect t="14000" b="-14000"/>
            </a:stretch>
          </a:blipFill>
          <a:ln>
            <a:noFill/>
          </a:ln>
        </p:spPr>
      </p:pic>
      <p:pic>
        <p:nvPicPr>
          <p:cNvPr id="7" name="Picture 8"/>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7585472" y="149225"/>
            <a:ext cx="1433513"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 Placeholder 76"/>
          <p:cNvSpPr>
            <a:spLocks noGrp="1"/>
          </p:cNvSpPr>
          <p:nvPr>
            <p:ph type="body" sz="quarter" idx="12"/>
          </p:nvPr>
        </p:nvSpPr>
        <p:spPr>
          <a:xfrm>
            <a:off x="6910453" y="2252082"/>
            <a:ext cx="1943100" cy="186318"/>
          </a:xfrm>
        </p:spPr>
        <p:txBody>
          <a:bodyPr anchor="ctr">
            <a:noAutofit/>
          </a:bodyPr>
          <a:lstStyle>
            <a:lvl1pPr marL="0" indent="0" algn="r">
              <a:lnSpc>
                <a:spcPct val="100000"/>
              </a:lnSpc>
              <a:buNone/>
              <a:defRPr sz="750" cap="all" baseline="0">
                <a:solidFill>
                  <a:schemeClr val="tx1"/>
                </a:solidFill>
              </a:defRPr>
            </a:lvl1pPr>
          </a:lstStyle>
          <a:p>
            <a:pPr lvl="0"/>
            <a:r>
              <a:rPr lang="en-US"/>
              <a:t>Edit Master text styles</a:t>
            </a:r>
          </a:p>
        </p:txBody>
      </p:sp>
      <p:sp>
        <p:nvSpPr>
          <p:cNvPr id="16" name="Text Placeholder 4"/>
          <p:cNvSpPr>
            <a:spLocks noGrp="1"/>
          </p:cNvSpPr>
          <p:nvPr>
            <p:ph type="body" sz="quarter" idx="14"/>
          </p:nvPr>
        </p:nvSpPr>
        <p:spPr>
          <a:xfrm>
            <a:off x="6510403" y="1944018"/>
            <a:ext cx="2343150" cy="243495"/>
          </a:xfrm>
        </p:spPr>
        <p:txBody>
          <a:bodyPr rtlCol="0">
            <a:noAutofit/>
          </a:bodyPr>
          <a:lstStyle>
            <a:lvl1pPr marL="0" indent="0" algn="r">
              <a:lnSpc>
                <a:spcPct val="100000"/>
              </a:lnSpc>
              <a:spcBef>
                <a:spcPct val="0"/>
              </a:spcBef>
              <a:buNone/>
              <a:defRPr lang="en-US" sz="1200" b="0" dirty="0" smtClean="0">
                <a:solidFill>
                  <a:schemeClr val="tx1"/>
                </a:solidFill>
                <a:latin typeface="+mj-lt"/>
                <a:ea typeface="+mj-ea"/>
                <a:cs typeface="+mj-cs"/>
              </a:defRPr>
            </a:lvl1pPr>
          </a:lstStyle>
          <a:p>
            <a:pPr lvl="0"/>
            <a:r>
              <a:rPr lang="en-US"/>
              <a:t>Edit Master text styles</a:t>
            </a:r>
          </a:p>
        </p:txBody>
      </p:sp>
      <p:sp>
        <p:nvSpPr>
          <p:cNvPr id="9" name="Text Placeholder 4"/>
          <p:cNvSpPr>
            <a:spLocks noGrp="1"/>
          </p:cNvSpPr>
          <p:nvPr>
            <p:ph type="body" sz="quarter" idx="15"/>
          </p:nvPr>
        </p:nvSpPr>
        <p:spPr>
          <a:xfrm>
            <a:off x="342900" y="1905000"/>
            <a:ext cx="5829300" cy="685800"/>
          </a:xfrm>
        </p:spPr>
        <p:txBody>
          <a:bodyPr>
            <a:noAutofit/>
          </a:bodyPr>
          <a:lstStyle>
            <a:lvl1pPr marL="0" indent="0">
              <a:lnSpc>
                <a:spcPct val="100000"/>
              </a:lnSpc>
              <a:spcBef>
                <a:spcPts val="0"/>
              </a:spcBef>
              <a:buFontTx/>
              <a:buNone/>
              <a:defRPr sz="1500" baseline="0">
                <a:solidFill>
                  <a:schemeClr val="accent5"/>
                </a:solidFill>
              </a:defRPr>
            </a:lvl1pPr>
            <a:lvl2pPr marL="171446" indent="0">
              <a:buFontTx/>
              <a:buNone/>
              <a:defRPr/>
            </a:lvl2pPr>
            <a:lvl3pPr marL="308602" indent="0">
              <a:buFontTx/>
              <a:buNone/>
              <a:defRPr/>
            </a:lvl3pPr>
            <a:lvl4pPr marL="445759" indent="0">
              <a:buFontTx/>
              <a:buNone/>
              <a:defRPr/>
            </a:lvl4pPr>
            <a:lvl5pPr marL="548626" indent="0">
              <a:buFontTx/>
              <a:buNone/>
              <a:defRPr/>
            </a:lvl5pPr>
          </a:lstStyle>
          <a:p>
            <a:pPr lvl="0"/>
            <a:r>
              <a:rPr lang="en-US"/>
              <a:t>Edit Master text styles</a:t>
            </a:r>
          </a:p>
          <a:p>
            <a:pPr lvl="1"/>
            <a:r>
              <a:rPr lang="en-US"/>
              <a:t>Second level</a:t>
            </a:r>
          </a:p>
        </p:txBody>
      </p:sp>
      <p:sp>
        <p:nvSpPr>
          <p:cNvPr id="10" name="Title 1"/>
          <p:cNvSpPr>
            <a:spLocks noGrp="1"/>
          </p:cNvSpPr>
          <p:nvPr>
            <p:ph type="ctrTitle"/>
          </p:nvPr>
        </p:nvSpPr>
        <p:spPr>
          <a:xfrm>
            <a:off x="342539" y="560510"/>
            <a:ext cx="5829300" cy="1268291"/>
          </a:xfrm>
        </p:spPr>
        <p:txBody>
          <a:bodyPr anchor="b">
            <a:noAutofit/>
          </a:bodyPr>
          <a:lstStyle>
            <a:lvl1pPr algn="l">
              <a:lnSpc>
                <a:spcPct val="100000"/>
              </a:lnSpc>
              <a:defRPr sz="3600" b="1" baseline="0">
                <a:solidFill>
                  <a:schemeClr val="tx2"/>
                </a:solidFill>
              </a:defRPr>
            </a:lvl1pPr>
          </a:lstStyle>
          <a:p>
            <a:r>
              <a:rPr lang="en-US"/>
              <a:t>Click to edit Master title style</a:t>
            </a:r>
          </a:p>
        </p:txBody>
      </p:sp>
    </p:spTree>
    <p:extLst>
      <p:ext uri="{BB962C8B-B14F-4D97-AF65-F5344CB8AC3E}">
        <p14:creationId xmlns:p14="http://schemas.microsoft.com/office/powerpoint/2010/main" val="14233442"/>
      </p:ext>
    </p:extLst>
  </p:cSld>
  <p:clrMapOvr>
    <a:masterClrMapping/>
  </p:clrMapOvr>
  <p:transition spd="med">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HREE COLUMN FLOWED TEXT">
    <p:spTree>
      <p:nvGrpSpPr>
        <p:cNvPr id="1" name=""/>
        <p:cNvGrpSpPr/>
        <p:nvPr/>
      </p:nvGrpSpPr>
      <p:grpSpPr>
        <a:xfrm>
          <a:off x="0" y="0"/>
          <a:ext cx="0" cy="0"/>
          <a:chOff x="0" y="0"/>
          <a:chExt cx="0" cy="0"/>
        </a:xfrm>
      </p:grpSpPr>
      <p:sp>
        <p:nvSpPr>
          <p:cNvPr id="2" name="Title 1"/>
          <p:cNvSpPr>
            <a:spLocks noGrp="1"/>
          </p:cNvSpPr>
          <p:nvPr>
            <p:ph type="title"/>
          </p:nvPr>
        </p:nvSpPr>
        <p:spPr>
          <a:xfrm>
            <a:off x="457082" y="521208"/>
            <a:ext cx="8227457" cy="411480"/>
          </a:xfrm>
        </p:spPr>
        <p:txBody>
          <a:bodyPr/>
          <a:lstStyle>
            <a:lvl1pPr>
              <a:defRPr sz="2250" baseline="0"/>
            </a:lvl1pPr>
          </a:lstStyle>
          <a:p>
            <a:r>
              <a:rPr lang="en-US"/>
              <a:t>Click to edit Master title style</a:t>
            </a:r>
            <a:endParaRPr/>
          </a:p>
        </p:txBody>
      </p:sp>
      <p:sp>
        <p:nvSpPr>
          <p:cNvPr id="15" name="Text Placeholder 7"/>
          <p:cNvSpPr>
            <a:spLocks noGrp="1"/>
          </p:cNvSpPr>
          <p:nvPr>
            <p:ph type="body" sz="quarter" idx="13"/>
          </p:nvPr>
        </p:nvSpPr>
        <p:spPr>
          <a:xfrm>
            <a:off x="457081" y="980728"/>
            <a:ext cx="8227457" cy="381000"/>
          </a:xfrm>
        </p:spPr>
        <p:txBody>
          <a:bodyPr>
            <a:noAutofit/>
          </a:bodyPr>
          <a:lstStyle>
            <a:lvl1pPr marL="0" indent="0">
              <a:spcBef>
                <a:spcPts val="0"/>
              </a:spcBef>
              <a:buNone/>
              <a:defRPr sz="1500" baseline="0">
                <a:solidFill>
                  <a:schemeClr val="accent5"/>
                </a:solidFill>
              </a:defRPr>
            </a:lvl1pPr>
            <a:lvl2pPr marL="0" indent="0">
              <a:spcBef>
                <a:spcPts val="0"/>
              </a:spcBef>
              <a:buNone/>
              <a:defRPr sz="1800"/>
            </a:lvl2pPr>
            <a:lvl3pPr marL="0" indent="0">
              <a:spcBef>
                <a:spcPts val="0"/>
              </a:spcBef>
              <a:buNone/>
              <a:defRPr sz="1800"/>
            </a:lvl3pPr>
            <a:lvl4pPr marL="0" indent="0">
              <a:spcBef>
                <a:spcPts val="0"/>
              </a:spcBef>
              <a:buNone/>
              <a:defRPr sz="1800"/>
            </a:lvl4pPr>
            <a:lvl5pPr marL="0" indent="0">
              <a:spcBef>
                <a:spcPts val="0"/>
              </a:spcBef>
              <a:buNone/>
              <a:defRPr sz="1800"/>
            </a:lvl5pPr>
            <a:lvl6pPr marL="0" indent="0">
              <a:spcBef>
                <a:spcPts val="0"/>
              </a:spcBef>
              <a:buNone/>
              <a:defRPr sz="1800"/>
            </a:lvl6pPr>
            <a:lvl7pPr marL="0" indent="0">
              <a:spcBef>
                <a:spcPts val="0"/>
              </a:spcBef>
              <a:buNone/>
              <a:defRPr sz="1800"/>
            </a:lvl7pPr>
            <a:lvl8pPr marL="0" indent="0">
              <a:spcBef>
                <a:spcPts val="0"/>
              </a:spcBef>
              <a:buNone/>
              <a:defRPr sz="1800"/>
            </a:lvl8pPr>
            <a:lvl9pPr marL="0" indent="0">
              <a:spcBef>
                <a:spcPts val="0"/>
              </a:spcBef>
              <a:buNone/>
              <a:defRPr sz="1800"/>
            </a:lvl9pPr>
          </a:lstStyle>
          <a:p>
            <a:pPr lvl="0"/>
            <a:r>
              <a:rPr lang="en-US"/>
              <a:t>Edit Master text styles</a:t>
            </a:r>
          </a:p>
        </p:txBody>
      </p:sp>
      <p:sp>
        <p:nvSpPr>
          <p:cNvPr id="10" name="Text Placeholder 9"/>
          <p:cNvSpPr>
            <a:spLocks noGrp="1"/>
          </p:cNvSpPr>
          <p:nvPr>
            <p:ph type="body" sz="quarter" idx="14"/>
          </p:nvPr>
        </p:nvSpPr>
        <p:spPr>
          <a:xfrm>
            <a:off x="459046" y="1484784"/>
            <a:ext cx="8225492" cy="4558768"/>
          </a:xfrm>
        </p:spPr>
        <p:txBody>
          <a:bodyPr numCol="3" spcCol="540000"/>
          <a:lstStyle>
            <a:lvl1pPr marL="0" indent="0">
              <a:buNone/>
              <a:defRPr sz="1200" b="1">
                <a:solidFill>
                  <a:schemeClr val="tx2"/>
                </a:solidFill>
              </a:defRPr>
            </a:lvl1pPr>
            <a:lvl2pPr marL="0" indent="0" algn="l">
              <a:buNone/>
              <a:tabLst/>
              <a:defRPr sz="900"/>
            </a:lvl2pPr>
            <a:lvl3pPr marL="0" indent="-135000">
              <a:buClr>
                <a:schemeClr val="tx2"/>
              </a:buClr>
              <a:buFont typeface="Wingdings" charset="2"/>
              <a:buChar char="§"/>
              <a:tabLst/>
              <a:defRPr sz="900"/>
            </a:lvl3pPr>
            <a:lvl4pPr marL="270000" indent="-135000">
              <a:buClr>
                <a:schemeClr val="bg2"/>
              </a:buClr>
              <a:buFont typeface="Wingdings" charset="2"/>
              <a:buChar char="§"/>
              <a:tabLst/>
              <a:defRPr sz="900"/>
            </a:lvl4pPr>
            <a:lvl5pPr marL="405000" indent="-135000">
              <a:buClr>
                <a:schemeClr val="bg2"/>
              </a:buClr>
              <a:buFont typeface="Wingdings" charset="2"/>
              <a:buChar char="§"/>
              <a:defRPr sz="75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5"/>
          </p:nvPr>
        </p:nvSpPr>
        <p:spPr/>
        <p:txBody>
          <a:bodyPr/>
          <a:lstStyle>
            <a:lvl1pPr>
              <a:defRPr/>
            </a:lvl1pPr>
          </a:lstStyle>
          <a:p>
            <a:fld id="{78A2B59B-7DB4-4138-9DB0-DEAF9A3511BF}" type="datetime1">
              <a:rPr lang="en-US" smtClean="0"/>
              <a:t>7/2/2025</a:t>
            </a:fld>
            <a:endParaRPr lang="en-US"/>
          </a:p>
        </p:txBody>
      </p:sp>
      <p:sp>
        <p:nvSpPr>
          <p:cNvPr id="6" name="Footer Placeholder 5"/>
          <p:cNvSpPr>
            <a:spLocks noGrp="1"/>
          </p:cNvSpPr>
          <p:nvPr>
            <p:ph type="ftr" sz="quarter" idx="16"/>
          </p:nvPr>
        </p:nvSpPr>
        <p:spPr/>
        <p:txBody>
          <a:bodyPr/>
          <a:lstStyle>
            <a:lvl1pPr>
              <a:defRPr dirty="0"/>
            </a:lvl1pPr>
          </a:lstStyle>
          <a:p>
            <a:endParaRPr lang="en-US"/>
          </a:p>
        </p:txBody>
      </p:sp>
      <p:sp>
        <p:nvSpPr>
          <p:cNvPr id="7" name="Slide Number Placeholder 6"/>
          <p:cNvSpPr>
            <a:spLocks noGrp="1"/>
          </p:cNvSpPr>
          <p:nvPr>
            <p:ph type="sldNum" sz="quarter" idx="17"/>
          </p:nvPr>
        </p:nvSpPr>
        <p:spPr/>
        <p:txBody>
          <a:bodyPr/>
          <a:lstStyle>
            <a:lvl1pPr>
              <a:defRPr smtClean="0">
                <a:solidFill>
                  <a:schemeClr val="accent5"/>
                </a:solidFill>
              </a:defRPr>
            </a:lvl1pPr>
          </a:lstStyle>
          <a:p>
            <a:fld id="{85D37E25-F972-4A41-8EA3-74E8B09D2E26}" type="slidenum">
              <a:rPr lang="en-US" smtClean="0"/>
              <a:t>‹#›</a:t>
            </a:fld>
            <a:endParaRPr lang="en-US"/>
          </a:p>
        </p:txBody>
      </p:sp>
    </p:spTree>
    <p:extLst>
      <p:ext uri="{BB962C8B-B14F-4D97-AF65-F5344CB8AC3E}">
        <p14:creationId xmlns:p14="http://schemas.microsoft.com/office/powerpoint/2010/main" val="1270117261"/>
      </p:ext>
    </p:extLst>
  </p:cSld>
  <p:clrMapOvr>
    <a:masterClrMapping/>
  </p:clrMapOvr>
  <p:transition spd="med">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itle and Text">
    <p:spTree>
      <p:nvGrpSpPr>
        <p:cNvPr id="1" name=""/>
        <p:cNvGrpSpPr/>
        <p:nvPr/>
      </p:nvGrpSpPr>
      <p:grpSpPr>
        <a:xfrm>
          <a:off x="0" y="0"/>
          <a:ext cx="0" cy="0"/>
          <a:chOff x="0" y="0"/>
          <a:chExt cx="0" cy="0"/>
        </a:xfrm>
      </p:grpSpPr>
      <p:sp>
        <p:nvSpPr>
          <p:cNvPr id="9" name="Title 1"/>
          <p:cNvSpPr>
            <a:spLocks noGrp="1"/>
          </p:cNvSpPr>
          <p:nvPr>
            <p:ph type="title"/>
          </p:nvPr>
        </p:nvSpPr>
        <p:spPr>
          <a:xfrm>
            <a:off x="457082" y="521208"/>
            <a:ext cx="8227457" cy="411480"/>
          </a:xfrm>
        </p:spPr>
        <p:txBody>
          <a:bodyPr/>
          <a:lstStyle>
            <a:lvl1pPr>
              <a:defRPr/>
            </a:lvl1pPr>
          </a:lstStyle>
          <a:p>
            <a:r>
              <a:rPr lang="en-US"/>
              <a:t>Click to edit Master title style</a:t>
            </a:r>
            <a:endParaRPr/>
          </a:p>
        </p:txBody>
      </p:sp>
      <p:sp>
        <p:nvSpPr>
          <p:cNvPr id="10" name="Text Placeholder 7"/>
          <p:cNvSpPr>
            <a:spLocks noGrp="1"/>
          </p:cNvSpPr>
          <p:nvPr>
            <p:ph type="body" sz="quarter" idx="13"/>
          </p:nvPr>
        </p:nvSpPr>
        <p:spPr>
          <a:xfrm>
            <a:off x="457081" y="990600"/>
            <a:ext cx="8227457" cy="381000"/>
          </a:xfrm>
        </p:spPr>
        <p:txBody>
          <a:bodyPr>
            <a:noAutofit/>
          </a:bodyPr>
          <a:lstStyle>
            <a:lvl1pPr marL="0" indent="0">
              <a:spcBef>
                <a:spcPts val="0"/>
              </a:spcBef>
              <a:buNone/>
              <a:defRPr sz="1500" baseline="0">
                <a:solidFill>
                  <a:schemeClr val="accent5"/>
                </a:solidFill>
              </a:defRPr>
            </a:lvl1pPr>
            <a:lvl2pPr marL="0" indent="0">
              <a:spcBef>
                <a:spcPts val="0"/>
              </a:spcBef>
              <a:buNone/>
              <a:defRPr sz="1800"/>
            </a:lvl2pPr>
            <a:lvl3pPr marL="0" indent="0">
              <a:spcBef>
                <a:spcPts val="0"/>
              </a:spcBef>
              <a:buNone/>
              <a:defRPr sz="1800"/>
            </a:lvl3pPr>
            <a:lvl4pPr marL="0" indent="0">
              <a:spcBef>
                <a:spcPts val="0"/>
              </a:spcBef>
              <a:buNone/>
              <a:defRPr sz="1800"/>
            </a:lvl4pPr>
            <a:lvl5pPr marL="0" indent="0">
              <a:spcBef>
                <a:spcPts val="0"/>
              </a:spcBef>
              <a:buNone/>
              <a:defRPr sz="1800"/>
            </a:lvl5pPr>
            <a:lvl6pPr marL="0" indent="0">
              <a:spcBef>
                <a:spcPts val="0"/>
              </a:spcBef>
              <a:buNone/>
              <a:defRPr sz="1800"/>
            </a:lvl6pPr>
            <a:lvl7pPr marL="0" indent="0">
              <a:spcBef>
                <a:spcPts val="0"/>
              </a:spcBef>
              <a:buNone/>
              <a:defRPr sz="1800"/>
            </a:lvl7pPr>
            <a:lvl8pPr marL="0" indent="0">
              <a:spcBef>
                <a:spcPts val="0"/>
              </a:spcBef>
              <a:buNone/>
              <a:defRPr sz="1800"/>
            </a:lvl8pPr>
            <a:lvl9pPr marL="0" indent="0">
              <a:spcBef>
                <a:spcPts val="0"/>
              </a:spcBef>
              <a:buNone/>
              <a:defRPr sz="1800"/>
            </a:lvl9pPr>
          </a:lstStyle>
          <a:p>
            <a:pPr lvl="0"/>
            <a:r>
              <a:rPr lang="en-US"/>
              <a:t>Edit Master text styles</a:t>
            </a:r>
          </a:p>
        </p:txBody>
      </p:sp>
      <p:sp>
        <p:nvSpPr>
          <p:cNvPr id="7" name="Text Placeholder 6"/>
          <p:cNvSpPr>
            <a:spLocks noGrp="1"/>
          </p:cNvSpPr>
          <p:nvPr>
            <p:ph type="body" sz="quarter" idx="14"/>
          </p:nvPr>
        </p:nvSpPr>
        <p:spPr>
          <a:xfrm>
            <a:off x="457200" y="1524000"/>
            <a:ext cx="8229600" cy="45720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5"/>
          </p:nvPr>
        </p:nvSpPr>
        <p:spPr/>
        <p:txBody>
          <a:bodyPr/>
          <a:lstStyle>
            <a:lvl1pPr>
              <a:defRPr/>
            </a:lvl1pPr>
          </a:lstStyle>
          <a:p>
            <a:fld id="{273EBA59-C22A-43B1-AA4D-F60269276D1B}" type="datetime1">
              <a:rPr lang="en-US" smtClean="0"/>
              <a:t>7/2/2025</a:t>
            </a:fld>
            <a:endParaRPr lang="en-US"/>
          </a:p>
        </p:txBody>
      </p:sp>
      <p:sp>
        <p:nvSpPr>
          <p:cNvPr id="6" name="Footer Placeholder 4"/>
          <p:cNvSpPr>
            <a:spLocks noGrp="1"/>
          </p:cNvSpPr>
          <p:nvPr>
            <p:ph type="ftr" sz="quarter" idx="16"/>
          </p:nvPr>
        </p:nvSpPr>
        <p:spPr/>
        <p:txBody>
          <a:bodyPr/>
          <a:lstStyle>
            <a:lvl1pPr>
              <a:defRPr dirty="0"/>
            </a:lvl1pPr>
          </a:lstStyle>
          <a:p>
            <a:endParaRPr lang="en-US"/>
          </a:p>
        </p:txBody>
      </p:sp>
      <p:sp>
        <p:nvSpPr>
          <p:cNvPr id="8" name="Slide Number Placeholder 5"/>
          <p:cNvSpPr>
            <a:spLocks noGrp="1"/>
          </p:cNvSpPr>
          <p:nvPr>
            <p:ph type="sldNum" sz="quarter" idx="17"/>
          </p:nvPr>
        </p:nvSpPr>
        <p:spPr/>
        <p:txBody>
          <a:bodyPr/>
          <a:lstStyle>
            <a:lvl1pPr>
              <a:defRPr smtClean="0">
                <a:solidFill>
                  <a:schemeClr val="accent5"/>
                </a:solidFill>
              </a:defRPr>
            </a:lvl1pPr>
          </a:lstStyle>
          <a:p>
            <a:fld id="{85D37E25-F972-4A41-8EA3-74E8B09D2E26}" type="slidenum">
              <a:rPr lang="en-US" smtClean="0"/>
              <a:t>‹#›</a:t>
            </a:fld>
            <a:endParaRPr lang="en-US"/>
          </a:p>
        </p:txBody>
      </p:sp>
    </p:spTree>
    <p:extLst>
      <p:ext uri="{BB962C8B-B14F-4D97-AF65-F5344CB8AC3E}">
        <p14:creationId xmlns:p14="http://schemas.microsoft.com/office/powerpoint/2010/main" val="1816041635"/>
      </p:ext>
    </p:extLst>
  </p:cSld>
  <p:clrMapOvr>
    <a:masterClrMapping/>
  </p:clrMapOvr>
  <p:transition spd="med">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1_TITLE AND 2 COL TEXT">
    <p:spTree>
      <p:nvGrpSpPr>
        <p:cNvPr id="1" name=""/>
        <p:cNvGrpSpPr/>
        <p:nvPr/>
      </p:nvGrpSpPr>
      <p:grpSpPr>
        <a:xfrm>
          <a:off x="0" y="0"/>
          <a:ext cx="0" cy="0"/>
          <a:chOff x="0" y="0"/>
          <a:chExt cx="0" cy="0"/>
        </a:xfrm>
      </p:grpSpPr>
      <p:sp>
        <p:nvSpPr>
          <p:cNvPr id="9" name="Title 1"/>
          <p:cNvSpPr>
            <a:spLocks noGrp="1"/>
          </p:cNvSpPr>
          <p:nvPr>
            <p:ph type="title"/>
          </p:nvPr>
        </p:nvSpPr>
        <p:spPr>
          <a:xfrm>
            <a:off x="457082" y="521208"/>
            <a:ext cx="8227457" cy="411480"/>
          </a:xfrm>
        </p:spPr>
        <p:txBody>
          <a:bodyPr/>
          <a:lstStyle>
            <a:lvl1pPr>
              <a:defRPr/>
            </a:lvl1pPr>
          </a:lstStyle>
          <a:p>
            <a:r>
              <a:rPr lang="en-US"/>
              <a:t>Click to edit Master title style</a:t>
            </a:r>
            <a:endParaRPr/>
          </a:p>
        </p:txBody>
      </p:sp>
      <p:sp>
        <p:nvSpPr>
          <p:cNvPr id="10" name="Text Placeholder 7"/>
          <p:cNvSpPr>
            <a:spLocks noGrp="1"/>
          </p:cNvSpPr>
          <p:nvPr>
            <p:ph type="body" sz="quarter" idx="13"/>
          </p:nvPr>
        </p:nvSpPr>
        <p:spPr>
          <a:xfrm>
            <a:off x="457081" y="990600"/>
            <a:ext cx="8227457" cy="381000"/>
          </a:xfrm>
        </p:spPr>
        <p:txBody>
          <a:bodyPr>
            <a:noAutofit/>
          </a:bodyPr>
          <a:lstStyle>
            <a:lvl1pPr marL="0" indent="0">
              <a:spcBef>
                <a:spcPts val="0"/>
              </a:spcBef>
              <a:buNone/>
              <a:defRPr sz="1500" baseline="0">
                <a:solidFill>
                  <a:schemeClr val="accent5"/>
                </a:solidFill>
              </a:defRPr>
            </a:lvl1pPr>
            <a:lvl2pPr marL="0" indent="0">
              <a:spcBef>
                <a:spcPts val="0"/>
              </a:spcBef>
              <a:buNone/>
              <a:defRPr sz="1800"/>
            </a:lvl2pPr>
            <a:lvl3pPr marL="0" indent="0">
              <a:spcBef>
                <a:spcPts val="0"/>
              </a:spcBef>
              <a:buNone/>
              <a:defRPr sz="1800"/>
            </a:lvl3pPr>
            <a:lvl4pPr marL="0" indent="0">
              <a:spcBef>
                <a:spcPts val="0"/>
              </a:spcBef>
              <a:buNone/>
              <a:defRPr sz="1800"/>
            </a:lvl4pPr>
            <a:lvl5pPr marL="0" indent="0">
              <a:spcBef>
                <a:spcPts val="0"/>
              </a:spcBef>
              <a:buNone/>
              <a:defRPr sz="1800"/>
            </a:lvl5pPr>
            <a:lvl6pPr marL="0" indent="0">
              <a:spcBef>
                <a:spcPts val="0"/>
              </a:spcBef>
              <a:buNone/>
              <a:defRPr sz="1800"/>
            </a:lvl6pPr>
            <a:lvl7pPr marL="0" indent="0">
              <a:spcBef>
                <a:spcPts val="0"/>
              </a:spcBef>
              <a:buNone/>
              <a:defRPr sz="1800"/>
            </a:lvl7pPr>
            <a:lvl8pPr marL="0" indent="0">
              <a:spcBef>
                <a:spcPts val="0"/>
              </a:spcBef>
              <a:buNone/>
              <a:defRPr sz="1800"/>
            </a:lvl8pPr>
            <a:lvl9pPr marL="0" indent="0">
              <a:spcBef>
                <a:spcPts val="0"/>
              </a:spcBef>
              <a:buNone/>
              <a:defRPr sz="1800"/>
            </a:lvl9pPr>
          </a:lstStyle>
          <a:p>
            <a:pPr lvl="0"/>
            <a:r>
              <a:rPr lang="en-US"/>
              <a:t>Edit Master text styles</a:t>
            </a:r>
          </a:p>
        </p:txBody>
      </p:sp>
      <p:sp>
        <p:nvSpPr>
          <p:cNvPr id="7" name="Text Placeholder 6"/>
          <p:cNvSpPr>
            <a:spLocks noGrp="1"/>
          </p:cNvSpPr>
          <p:nvPr>
            <p:ph type="body" sz="quarter" idx="14"/>
          </p:nvPr>
        </p:nvSpPr>
        <p:spPr>
          <a:xfrm>
            <a:off x="457200" y="1524000"/>
            <a:ext cx="3886200" cy="45720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6"/>
          <p:cNvSpPr>
            <a:spLocks noGrp="1"/>
          </p:cNvSpPr>
          <p:nvPr>
            <p:ph type="body" sz="quarter" idx="15"/>
          </p:nvPr>
        </p:nvSpPr>
        <p:spPr>
          <a:xfrm>
            <a:off x="4795853" y="1524000"/>
            <a:ext cx="3886200" cy="45720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6"/>
          </p:nvPr>
        </p:nvSpPr>
        <p:spPr/>
        <p:txBody>
          <a:bodyPr/>
          <a:lstStyle>
            <a:lvl1pPr>
              <a:defRPr/>
            </a:lvl1pPr>
          </a:lstStyle>
          <a:p>
            <a:fld id="{CCEBE717-977F-4114-B21E-FE4C5DFAE7A3}" type="datetime1">
              <a:rPr lang="en-US" smtClean="0"/>
              <a:t>7/2/2025</a:t>
            </a:fld>
            <a:endParaRPr lang="en-US"/>
          </a:p>
        </p:txBody>
      </p:sp>
      <p:sp>
        <p:nvSpPr>
          <p:cNvPr id="8" name="Footer Placeholder 4"/>
          <p:cNvSpPr>
            <a:spLocks noGrp="1"/>
          </p:cNvSpPr>
          <p:nvPr>
            <p:ph type="ftr" sz="quarter" idx="17"/>
          </p:nvPr>
        </p:nvSpPr>
        <p:spPr/>
        <p:txBody>
          <a:bodyPr/>
          <a:lstStyle>
            <a:lvl1pPr>
              <a:defRPr dirty="0"/>
            </a:lvl1pPr>
          </a:lstStyle>
          <a:p>
            <a:endParaRPr lang="en-US"/>
          </a:p>
        </p:txBody>
      </p:sp>
      <p:sp>
        <p:nvSpPr>
          <p:cNvPr id="12" name="Slide Number Placeholder 5"/>
          <p:cNvSpPr>
            <a:spLocks noGrp="1"/>
          </p:cNvSpPr>
          <p:nvPr>
            <p:ph type="sldNum" sz="quarter" idx="18"/>
          </p:nvPr>
        </p:nvSpPr>
        <p:spPr/>
        <p:txBody>
          <a:bodyPr/>
          <a:lstStyle>
            <a:lvl1pPr>
              <a:defRPr smtClean="0">
                <a:solidFill>
                  <a:schemeClr val="accent5"/>
                </a:solidFill>
              </a:defRPr>
            </a:lvl1pPr>
          </a:lstStyle>
          <a:p>
            <a:fld id="{85D37E25-F972-4A41-8EA3-74E8B09D2E26}" type="slidenum">
              <a:rPr lang="en-US" smtClean="0"/>
              <a:t>‹#›</a:t>
            </a:fld>
            <a:endParaRPr lang="en-US"/>
          </a:p>
        </p:txBody>
      </p:sp>
    </p:spTree>
    <p:extLst>
      <p:ext uri="{BB962C8B-B14F-4D97-AF65-F5344CB8AC3E}">
        <p14:creationId xmlns:p14="http://schemas.microsoft.com/office/powerpoint/2010/main" val="1391148768"/>
      </p:ext>
    </p:extLst>
  </p:cSld>
  <p:clrMapOvr>
    <a:masterClrMapping/>
  </p:clrMapOvr>
  <p:transition spd="med">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2_TITLE AND 2 COL TEXT + HEADING">
    <p:spTree>
      <p:nvGrpSpPr>
        <p:cNvPr id="1" name=""/>
        <p:cNvGrpSpPr/>
        <p:nvPr/>
      </p:nvGrpSpPr>
      <p:grpSpPr>
        <a:xfrm>
          <a:off x="0" y="0"/>
          <a:ext cx="0" cy="0"/>
          <a:chOff x="0" y="0"/>
          <a:chExt cx="0" cy="0"/>
        </a:xfrm>
      </p:grpSpPr>
      <p:sp>
        <p:nvSpPr>
          <p:cNvPr id="9" name="Title 1"/>
          <p:cNvSpPr>
            <a:spLocks noGrp="1"/>
          </p:cNvSpPr>
          <p:nvPr>
            <p:ph type="title"/>
          </p:nvPr>
        </p:nvSpPr>
        <p:spPr>
          <a:xfrm>
            <a:off x="457082" y="521208"/>
            <a:ext cx="8227457" cy="411480"/>
          </a:xfrm>
        </p:spPr>
        <p:txBody>
          <a:bodyPr/>
          <a:lstStyle>
            <a:lvl1pPr>
              <a:defRPr/>
            </a:lvl1pPr>
          </a:lstStyle>
          <a:p>
            <a:r>
              <a:rPr lang="en-US"/>
              <a:t>Click to edit Master title style</a:t>
            </a:r>
            <a:endParaRPr/>
          </a:p>
        </p:txBody>
      </p:sp>
      <p:sp>
        <p:nvSpPr>
          <p:cNvPr id="10" name="Text Placeholder 7"/>
          <p:cNvSpPr>
            <a:spLocks noGrp="1"/>
          </p:cNvSpPr>
          <p:nvPr>
            <p:ph type="body" sz="quarter" idx="13"/>
          </p:nvPr>
        </p:nvSpPr>
        <p:spPr>
          <a:xfrm>
            <a:off x="457081" y="990600"/>
            <a:ext cx="8227457" cy="381000"/>
          </a:xfrm>
        </p:spPr>
        <p:txBody>
          <a:bodyPr>
            <a:noAutofit/>
          </a:bodyPr>
          <a:lstStyle>
            <a:lvl1pPr marL="0" indent="0">
              <a:spcBef>
                <a:spcPts val="0"/>
              </a:spcBef>
              <a:buNone/>
              <a:defRPr sz="1500" baseline="0">
                <a:solidFill>
                  <a:schemeClr val="accent5"/>
                </a:solidFill>
              </a:defRPr>
            </a:lvl1pPr>
            <a:lvl2pPr marL="0" indent="0">
              <a:spcBef>
                <a:spcPts val="0"/>
              </a:spcBef>
              <a:buNone/>
              <a:defRPr sz="1800"/>
            </a:lvl2pPr>
            <a:lvl3pPr marL="0" indent="0">
              <a:spcBef>
                <a:spcPts val="0"/>
              </a:spcBef>
              <a:buNone/>
              <a:defRPr sz="1800"/>
            </a:lvl3pPr>
            <a:lvl4pPr marL="0" indent="0">
              <a:spcBef>
                <a:spcPts val="0"/>
              </a:spcBef>
              <a:buNone/>
              <a:defRPr sz="1800"/>
            </a:lvl4pPr>
            <a:lvl5pPr marL="0" indent="0">
              <a:spcBef>
                <a:spcPts val="0"/>
              </a:spcBef>
              <a:buNone/>
              <a:defRPr sz="1800"/>
            </a:lvl5pPr>
            <a:lvl6pPr marL="0" indent="0">
              <a:spcBef>
                <a:spcPts val="0"/>
              </a:spcBef>
              <a:buNone/>
              <a:defRPr sz="1800"/>
            </a:lvl6pPr>
            <a:lvl7pPr marL="0" indent="0">
              <a:spcBef>
                <a:spcPts val="0"/>
              </a:spcBef>
              <a:buNone/>
              <a:defRPr sz="1800"/>
            </a:lvl7pPr>
            <a:lvl8pPr marL="0" indent="0">
              <a:spcBef>
                <a:spcPts val="0"/>
              </a:spcBef>
              <a:buNone/>
              <a:defRPr sz="1800"/>
            </a:lvl8pPr>
            <a:lvl9pPr marL="0" indent="0">
              <a:spcBef>
                <a:spcPts val="0"/>
              </a:spcBef>
              <a:buNone/>
              <a:defRPr sz="1800"/>
            </a:lvl9pPr>
          </a:lstStyle>
          <a:p>
            <a:pPr lvl="0"/>
            <a:r>
              <a:rPr lang="en-US"/>
              <a:t>Edit Master text styles</a:t>
            </a:r>
          </a:p>
        </p:txBody>
      </p:sp>
      <p:sp>
        <p:nvSpPr>
          <p:cNvPr id="7" name="Text Placeholder 6"/>
          <p:cNvSpPr>
            <a:spLocks noGrp="1"/>
          </p:cNvSpPr>
          <p:nvPr>
            <p:ph type="body" sz="quarter" idx="14"/>
          </p:nvPr>
        </p:nvSpPr>
        <p:spPr>
          <a:xfrm>
            <a:off x="457200" y="2057400"/>
            <a:ext cx="3886200" cy="40386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6"/>
          <p:cNvSpPr>
            <a:spLocks noGrp="1"/>
          </p:cNvSpPr>
          <p:nvPr>
            <p:ph type="body" sz="quarter" idx="15"/>
          </p:nvPr>
        </p:nvSpPr>
        <p:spPr>
          <a:xfrm>
            <a:off x="4795853" y="2057400"/>
            <a:ext cx="3886200" cy="40386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Text Placeholder 2"/>
          <p:cNvSpPr>
            <a:spLocks noGrp="1"/>
          </p:cNvSpPr>
          <p:nvPr>
            <p:ph type="body" sz="quarter" idx="17"/>
          </p:nvPr>
        </p:nvSpPr>
        <p:spPr>
          <a:xfrm>
            <a:off x="4787255" y="1524000"/>
            <a:ext cx="3886200" cy="381000"/>
          </a:xfrm>
        </p:spPr>
        <p:txBody>
          <a:bodyPr>
            <a:normAutofit/>
          </a:bodyPr>
          <a:lstStyle>
            <a:lvl1pPr marL="137156" marR="0" indent="-137156" algn="l" defTabSz="685783" rtl="0" eaLnBrk="1" fontAlgn="auto" latinLnBrk="0" hangingPunct="1">
              <a:lnSpc>
                <a:spcPct val="90000"/>
              </a:lnSpc>
              <a:spcBef>
                <a:spcPts val="900"/>
              </a:spcBef>
              <a:spcAft>
                <a:spcPts val="0"/>
              </a:spcAft>
              <a:buClr>
                <a:schemeClr val="tx1"/>
              </a:buClr>
              <a:buSzPct val="80000"/>
              <a:buFont typeface="Wingdings" charset="2"/>
              <a:buNone/>
              <a:tabLst/>
              <a:defRPr sz="1500" b="1">
                <a:solidFill>
                  <a:schemeClr val="tx2"/>
                </a:solidFill>
              </a:defRPr>
            </a:lvl1pPr>
          </a:lstStyle>
          <a:p>
            <a:pPr lvl="0"/>
            <a:r>
              <a:rPr lang="en-US"/>
              <a:t>Edit Master text styles</a:t>
            </a:r>
          </a:p>
        </p:txBody>
      </p:sp>
      <p:sp>
        <p:nvSpPr>
          <p:cNvPr id="13" name="Text Placeholder 2"/>
          <p:cNvSpPr>
            <a:spLocks noGrp="1"/>
          </p:cNvSpPr>
          <p:nvPr>
            <p:ph type="body" sz="quarter" idx="18"/>
          </p:nvPr>
        </p:nvSpPr>
        <p:spPr>
          <a:xfrm>
            <a:off x="457081" y="1524000"/>
            <a:ext cx="3886200" cy="381000"/>
          </a:xfrm>
        </p:spPr>
        <p:txBody>
          <a:bodyPr>
            <a:normAutofit/>
          </a:bodyPr>
          <a:lstStyle>
            <a:lvl1pPr marL="137156" marR="0" indent="-137156" algn="l" defTabSz="685783" rtl="0" eaLnBrk="1" fontAlgn="auto" latinLnBrk="0" hangingPunct="1">
              <a:lnSpc>
                <a:spcPct val="90000"/>
              </a:lnSpc>
              <a:spcBef>
                <a:spcPts val="900"/>
              </a:spcBef>
              <a:spcAft>
                <a:spcPts val="0"/>
              </a:spcAft>
              <a:buClr>
                <a:schemeClr val="tx1"/>
              </a:buClr>
              <a:buSzPct val="80000"/>
              <a:buFont typeface="Wingdings" charset="2"/>
              <a:buNone/>
              <a:tabLst/>
              <a:defRPr sz="1500" b="1">
                <a:solidFill>
                  <a:schemeClr val="tx2"/>
                </a:solidFill>
              </a:defRPr>
            </a:lvl1pPr>
          </a:lstStyle>
          <a:p>
            <a:pPr lvl="0"/>
            <a:r>
              <a:rPr lang="en-US"/>
              <a:t>Edit Master text styles</a:t>
            </a:r>
          </a:p>
        </p:txBody>
      </p:sp>
      <p:sp>
        <p:nvSpPr>
          <p:cNvPr id="8" name="Date Placeholder 3"/>
          <p:cNvSpPr>
            <a:spLocks noGrp="1"/>
          </p:cNvSpPr>
          <p:nvPr>
            <p:ph type="dt" sz="half" idx="19"/>
          </p:nvPr>
        </p:nvSpPr>
        <p:spPr/>
        <p:txBody>
          <a:bodyPr/>
          <a:lstStyle>
            <a:lvl1pPr>
              <a:defRPr/>
            </a:lvl1pPr>
          </a:lstStyle>
          <a:p>
            <a:fld id="{2B201C8E-5F0C-4CC9-A2F2-D0FE545BC9F6}" type="datetime1">
              <a:rPr lang="en-US" smtClean="0"/>
              <a:t>7/2/2025</a:t>
            </a:fld>
            <a:endParaRPr lang="en-US"/>
          </a:p>
        </p:txBody>
      </p:sp>
      <p:sp>
        <p:nvSpPr>
          <p:cNvPr id="14" name="Footer Placeholder 4"/>
          <p:cNvSpPr>
            <a:spLocks noGrp="1"/>
          </p:cNvSpPr>
          <p:nvPr>
            <p:ph type="ftr" sz="quarter" idx="20"/>
          </p:nvPr>
        </p:nvSpPr>
        <p:spPr/>
        <p:txBody>
          <a:bodyPr/>
          <a:lstStyle>
            <a:lvl1pPr>
              <a:defRPr dirty="0"/>
            </a:lvl1pPr>
          </a:lstStyle>
          <a:p>
            <a:endParaRPr lang="en-US"/>
          </a:p>
        </p:txBody>
      </p:sp>
      <p:sp>
        <p:nvSpPr>
          <p:cNvPr id="15" name="Slide Number Placeholder 5"/>
          <p:cNvSpPr>
            <a:spLocks noGrp="1"/>
          </p:cNvSpPr>
          <p:nvPr>
            <p:ph type="sldNum" sz="quarter" idx="21"/>
          </p:nvPr>
        </p:nvSpPr>
        <p:spPr/>
        <p:txBody>
          <a:bodyPr/>
          <a:lstStyle>
            <a:lvl1pPr>
              <a:defRPr smtClean="0">
                <a:solidFill>
                  <a:schemeClr val="accent5"/>
                </a:solidFill>
              </a:defRPr>
            </a:lvl1pPr>
          </a:lstStyle>
          <a:p>
            <a:fld id="{85D37E25-F972-4A41-8EA3-74E8B09D2E26}" type="slidenum">
              <a:rPr lang="en-US" smtClean="0"/>
              <a:t>‹#›</a:t>
            </a:fld>
            <a:endParaRPr lang="en-US"/>
          </a:p>
        </p:txBody>
      </p:sp>
    </p:spTree>
    <p:extLst>
      <p:ext uri="{BB962C8B-B14F-4D97-AF65-F5344CB8AC3E}">
        <p14:creationId xmlns:p14="http://schemas.microsoft.com/office/powerpoint/2010/main" val="1540258746"/>
      </p:ext>
    </p:extLst>
  </p:cSld>
  <p:clrMapOvr>
    <a:masterClrMapping/>
  </p:clrMapOvr>
  <p:transition spd="med">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2_TITLE AND 3 COL TEXT">
    <p:spTree>
      <p:nvGrpSpPr>
        <p:cNvPr id="1" name=""/>
        <p:cNvGrpSpPr/>
        <p:nvPr/>
      </p:nvGrpSpPr>
      <p:grpSpPr>
        <a:xfrm>
          <a:off x="0" y="0"/>
          <a:ext cx="0" cy="0"/>
          <a:chOff x="0" y="0"/>
          <a:chExt cx="0" cy="0"/>
        </a:xfrm>
      </p:grpSpPr>
      <p:sp>
        <p:nvSpPr>
          <p:cNvPr id="9" name="Title 1"/>
          <p:cNvSpPr>
            <a:spLocks noGrp="1"/>
          </p:cNvSpPr>
          <p:nvPr>
            <p:ph type="title"/>
          </p:nvPr>
        </p:nvSpPr>
        <p:spPr>
          <a:xfrm>
            <a:off x="457082" y="521208"/>
            <a:ext cx="8227457" cy="411480"/>
          </a:xfrm>
        </p:spPr>
        <p:txBody>
          <a:bodyPr/>
          <a:lstStyle>
            <a:lvl1pPr>
              <a:defRPr/>
            </a:lvl1pPr>
          </a:lstStyle>
          <a:p>
            <a:r>
              <a:rPr lang="en-US"/>
              <a:t>Click to edit Master title style</a:t>
            </a:r>
            <a:endParaRPr/>
          </a:p>
        </p:txBody>
      </p:sp>
      <p:sp>
        <p:nvSpPr>
          <p:cNvPr id="10" name="Text Placeholder 7"/>
          <p:cNvSpPr>
            <a:spLocks noGrp="1"/>
          </p:cNvSpPr>
          <p:nvPr>
            <p:ph type="body" sz="quarter" idx="13"/>
          </p:nvPr>
        </p:nvSpPr>
        <p:spPr>
          <a:xfrm>
            <a:off x="457081" y="990600"/>
            <a:ext cx="8227457" cy="381000"/>
          </a:xfrm>
        </p:spPr>
        <p:txBody>
          <a:bodyPr>
            <a:noAutofit/>
          </a:bodyPr>
          <a:lstStyle>
            <a:lvl1pPr marL="0" indent="0">
              <a:spcBef>
                <a:spcPts val="0"/>
              </a:spcBef>
              <a:buNone/>
              <a:defRPr sz="1500" baseline="0">
                <a:solidFill>
                  <a:schemeClr val="accent5"/>
                </a:solidFill>
              </a:defRPr>
            </a:lvl1pPr>
            <a:lvl2pPr marL="0" indent="0">
              <a:spcBef>
                <a:spcPts val="0"/>
              </a:spcBef>
              <a:buNone/>
              <a:defRPr sz="1800"/>
            </a:lvl2pPr>
            <a:lvl3pPr marL="0" indent="0">
              <a:spcBef>
                <a:spcPts val="0"/>
              </a:spcBef>
              <a:buNone/>
              <a:defRPr sz="1800"/>
            </a:lvl3pPr>
            <a:lvl4pPr marL="0" indent="0">
              <a:spcBef>
                <a:spcPts val="0"/>
              </a:spcBef>
              <a:buNone/>
              <a:defRPr sz="1800"/>
            </a:lvl4pPr>
            <a:lvl5pPr marL="0" indent="0">
              <a:spcBef>
                <a:spcPts val="0"/>
              </a:spcBef>
              <a:buNone/>
              <a:defRPr sz="1800"/>
            </a:lvl5pPr>
            <a:lvl6pPr marL="0" indent="0">
              <a:spcBef>
                <a:spcPts val="0"/>
              </a:spcBef>
              <a:buNone/>
              <a:defRPr sz="1800"/>
            </a:lvl6pPr>
            <a:lvl7pPr marL="0" indent="0">
              <a:spcBef>
                <a:spcPts val="0"/>
              </a:spcBef>
              <a:buNone/>
              <a:defRPr sz="1800"/>
            </a:lvl7pPr>
            <a:lvl8pPr marL="0" indent="0">
              <a:spcBef>
                <a:spcPts val="0"/>
              </a:spcBef>
              <a:buNone/>
              <a:defRPr sz="1800"/>
            </a:lvl8pPr>
            <a:lvl9pPr marL="0" indent="0">
              <a:spcBef>
                <a:spcPts val="0"/>
              </a:spcBef>
              <a:buNone/>
              <a:defRPr sz="1800"/>
            </a:lvl9pPr>
          </a:lstStyle>
          <a:p>
            <a:pPr lvl="0"/>
            <a:r>
              <a:rPr lang="en-US"/>
              <a:t>Edit Master text styles</a:t>
            </a:r>
          </a:p>
        </p:txBody>
      </p:sp>
      <p:sp>
        <p:nvSpPr>
          <p:cNvPr id="7" name="Text Placeholder 6"/>
          <p:cNvSpPr>
            <a:spLocks noGrp="1"/>
          </p:cNvSpPr>
          <p:nvPr>
            <p:ph type="body" sz="quarter" idx="14"/>
          </p:nvPr>
        </p:nvSpPr>
        <p:spPr>
          <a:xfrm>
            <a:off x="457200" y="1524000"/>
            <a:ext cx="2578759" cy="45720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6"/>
          <p:cNvSpPr>
            <a:spLocks noGrp="1"/>
          </p:cNvSpPr>
          <p:nvPr>
            <p:ph type="body" sz="quarter" idx="15"/>
          </p:nvPr>
        </p:nvSpPr>
        <p:spPr>
          <a:xfrm>
            <a:off x="3281490" y="1524000"/>
            <a:ext cx="2578759" cy="45720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Text Placeholder 6"/>
          <p:cNvSpPr>
            <a:spLocks noGrp="1"/>
          </p:cNvSpPr>
          <p:nvPr>
            <p:ph type="body" sz="quarter" idx="16"/>
          </p:nvPr>
        </p:nvSpPr>
        <p:spPr>
          <a:xfrm>
            <a:off x="6105780" y="1524000"/>
            <a:ext cx="2578759" cy="45720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Date Placeholder 3"/>
          <p:cNvSpPr>
            <a:spLocks noGrp="1"/>
          </p:cNvSpPr>
          <p:nvPr>
            <p:ph type="dt" sz="half" idx="17"/>
          </p:nvPr>
        </p:nvSpPr>
        <p:spPr/>
        <p:txBody>
          <a:bodyPr/>
          <a:lstStyle>
            <a:lvl1pPr>
              <a:defRPr/>
            </a:lvl1pPr>
          </a:lstStyle>
          <a:p>
            <a:fld id="{5671D522-15B2-46F9-9DD2-A826291C4EED}" type="datetime1">
              <a:rPr lang="en-US" smtClean="0"/>
              <a:t>7/2/2025</a:t>
            </a:fld>
            <a:endParaRPr lang="en-US"/>
          </a:p>
        </p:txBody>
      </p:sp>
      <p:sp>
        <p:nvSpPr>
          <p:cNvPr id="13" name="Footer Placeholder 4"/>
          <p:cNvSpPr>
            <a:spLocks noGrp="1"/>
          </p:cNvSpPr>
          <p:nvPr>
            <p:ph type="ftr" sz="quarter" idx="18"/>
          </p:nvPr>
        </p:nvSpPr>
        <p:spPr/>
        <p:txBody>
          <a:bodyPr/>
          <a:lstStyle>
            <a:lvl1pPr>
              <a:defRPr dirty="0"/>
            </a:lvl1pPr>
          </a:lstStyle>
          <a:p>
            <a:endParaRPr lang="en-US"/>
          </a:p>
        </p:txBody>
      </p:sp>
      <p:sp>
        <p:nvSpPr>
          <p:cNvPr id="14" name="Slide Number Placeholder 5"/>
          <p:cNvSpPr>
            <a:spLocks noGrp="1"/>
          </p:cNvSpPr>
          <p:nvPr>
            <p:ph type="sldNum" sz="quarter" idx="19"/>
          </p:nvPr>
        </p:nvSpPr>
        <p:spPr/>
        <p:txBody>
          <a:bodyPr/>
          <a:lstStyle>
            <a:lvl1pPr>
              <a:defRPr smtClean="0">
                <a:solidFill>
                  <a:schemeClr val="accent5"/>
                </a:solidFill>
              </a:defRPr>
            </a:lvl1pPr>
          </a:lstStyle>
          <a:p>
            <a:fld id="{85D37E25-F972-4A41-8EA3-74E8B09D2E26}" type="slidenum">
              <a:rPr lang="en-US" smtClean="0"/>
              <a:t>‹#›</a:t>
            </a:fld>
            <a:endParaRPr lang="en-US"/>
          </a:p>
        </p:txBody>
      </p:sp>
    </p:spTree>
    <p:extLst>
      <p:ext uri="{BB962C8B-B14F-4D97-AF65-F5344CB8AC3E}">
        <p14:creationId xmlns:p14="http://schemas.microsoft.com/office/powerpoint/2010/main" val="1315856572"/>
      </p:ext>
    </p:extLst>
  </p:cSld>
  <p:clrMapOvr>
    <a:masterClrMapping/>
  </p:clrMapOvr>
  <p:transition spd="med">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TITLE &amp; PICTURE">
    <p:spTree>
      <p:nvGrpSpPr>
        <p:cNvPr id="1" name=""/>
        <p:cNvGrpSpPr/>
        <p:nvPr/>
      </p:nvGrpSpPr>
      <p:grpSpPr>
        <a:xfrm>
          <a:off x="0" y="0"/>
          <a:ext cx="0" cy="0"/>
          <a:chOff x="0" y="0"/>
          <a:chExt cx="0" cy="0"/>
        </a:xfrm>
      </p:grpSpPr>
      <p:sp>
        <p:nvSpPr>
          <p:cNvPr id="9" name="Title 1"/>
          <p:cNvSpPr>
            <a:spLocks noGrp="1"/>
          </p:cNvSpPr>
          <p:nvPr>
            <p:ph type="title"/>
          </p:nvPr>
        </p:nvSpPr>
        <p:spPr>
          <a:xfrm>
            <a:off x="457082" y="521208"/>
            <a:ext cx="8227457" cy="411480"/>
          </a:xfrm>
        </p:spPr>
        <p:txBody>
          <a:bodyPr/>
          <a:lstStyle>
            <a:lvl1pPr>
              <a:defRPr/>
            </a:lvl1pPr>
          </a:lstStyle>
          <a:p>
            <a:r>
              <a:rPr lang="en-US"/>
              <a:t>Click to edit Master title style</a:t>
            </a:r>
            <a:endParaRPr/>
          </a:p>
        </p:txBody>
      </p:sp>
      <p:sp>
        <p:nvSpPr>
          <p:cNvPr id="10" name="Text Placeholder 7"/>
          <p:cNvSpPr>
            <a:spLocks noGrp="1"/>
          </p:cNvSpPr>
          <p:nvPr>
            <p:ph type="body" sz="quarter" idx="13"/>
          </p:nvPr>
        </p:nvSpPr>
        <p:spPr>
          <a:xfrm>
            <a:off x="457081" y="990600"/>
            <a:ext cx="8227457" cy="381000"/>
          </a:xfrm>
        </p:spPr>
        <p:txBody>
          <a:bodyPr>
            <a:noAutofit/>
          </a:bodyPr>
          <a:lstStyle>
            <a:lvl1pPr marL="0" indent="0">
              <a:spcBef>
                <a:spcPts val="0"/>
              </a:spcBef>
              <a:buNone/>
              <a:defRPr sz="1500" baseline="0">
                <a:solidFill>
                  <a:schemeClr val="accent5"/>
                </a:solidFill>
              </a:defRPr>
            </a:lvl1pPr>
            <a:lvl2pPr marL="0" indent="0">
              <a:spcBef>
                <a:spcPts val="0"/>
              </a:spcBef>
              <a:buNone/>
              <a:defRPr sz="1800"/>
            </a:lvl2pPr>
            <a:lvl3pPr marL="0" indent="0">
              <a:spcBef>
                <a:spcPts val="0"/>
              </a:spcBef>
              <a:buNone/>
              <a:defRPr sz="1800"/>
            </a:lvl3pPr>
            <a:lvl4pPr marL="0" indent="0">
              <a:spcBef>
                <a:spcPts val="0"/>
              </a:spcBef>
              <a:buNone/>
              <a:defRPr sz="1800"/>
            </a:lvl4pPr>
            <a:lvl5pPr marL="0" indent="0">
              <a:spcBef>
                <a:spcPts val="0"/>
              </a:spcBef>
              <a:buNone/>
              <a:defRPr sz="1800"/>
            </a:lvl5pPr>
            <a:lvl6pPr marL="0" indent="0">
              <a:spcBef>
                <a:spcPts val="0"/>
              </a:spcBef>
              <a:buNone/>
              <a:defRPr sz="1800"/>
            </a:lvl6pPr>
            <a:lvl7pPr marL="0" indent="0">
              <a:spcBef>
                <a:spcPts val="0"/>
              </a:spcBef>
              <a:buNone/>
              <a:defRPr sz="1800"/>
            </a:lvl7pPr>
            <a:lvl8pPr marL="0" indent="0">
              <a:spcBef>
                <a:spcPts val="0"/>
              </a:spcBef>
              <a:buNone/>
              <a:defRPr sz="1800"/>
            </a:lvl8pPr>
            <a:lvl9pPr marL="0" indent="0">
              <a:spcBef>
                <a:spcPts val="0"/>
              </a:spcBef>
              <a:buNone/>
              <a:defRPr sz="1800"/>
            </a:lvl9pPr>
          </a:lstStyle>
          <a:p>
            <a:pPr lvl="0"/>
            <a:r>
              <a:rPr lang="en-US"/>
              <a:t>Edit Master text styles</a:t>
            </a:r>
          </a:p>
        </p:txBody>
      </p:sp>
      <p:sp>
        <p:nvSpPr>
          <p:cNvPr id="8" name="Picture Placeholder 2"/>
          <p:cNvSpPr>
            <a:spLocks noGrp="1"/>
          </p:cNvSpPr>
          <p:nvPr>
            <p:ph type="pic" sz="quarter" idx="14"/>
          </p:nvPr>
        </p:nvSpPr>
        <p:spPr>
          <a:xfrm>
            <a:off x="457200" y="1524000"/>
            <a:ext cx="8229600" cy="4572000"/>
          </a:xfrm>
        </p:spPr>
        <p:txBody>
          <a:bodyPr tIns="1828800" rtlCol="0">
            <a:noAutofit/>
          </a:bodyPr>
          <a:lstStyle>
            <a:lvl1pPr marL="0" indent="0" algn="ctr">
              <a:buNone/>
              <a:defRPr/>
            </a:lvl1pPr>
          </a:lstStyle>
          <a:p>
            <a:pPr lvl="0"/>
            <a:r>
              <a:rPr lang="en-US" noProof="0"/>
              <a:t>Click icon to add picture</a:t>
            </a:r>
          </a:p>
        </p:txBody>
      </p:sp>
      <p:sp>
        <p:nvSpPr>
          <p:cNvPr id="5" name="Date Placeholder 3"/>
          <p:cNvSpPr>
            <a:spLocks noGrp="1"/>
          </p:cNvSpPr>
          <p:nvPr>
            <p:ph type="dt" sz="half" idx="15"/>
          </p:nvPr>
        </p:nvSpPr>
        <p:spPr/>
        <p:txBody>
          <a:bodyPr/>
          <a:lstStyle>
            <a:lvl1pPr>
              <a:defRPr/>
            </a:lvl1pPr>
          </a:lstStyle>
          <a:p>
            <a:fld id="{F799E75B-5901-4314-9B64-415844F29FE5}" type="datetime1">
              <a:rPr lang="en-US" smtClean="0"/>
              <a:t>7/2/2025</a:t>
            </a:fld>
            <a:endParaRPr lang="en-US"/>
          </a:p>
        </p:txBody>
      </p:sp>
      <p:sp>
        <p:nvSpPr>
          <p:cNvPr id="6" name="Footer Placeholder 4"/>
          <p:cNvSpPr>
            <a:spLocks noGrp="1"/>
          </p:cNvSpPr>
          <p:nvPr>
            <p:ph type="ftr" sz="quarter" idx="16"/>
          </p:nvPr>
        </p:nvSpPr>
        <p:spPr/>
        <p:txBody>
          <a:bodyPr/>
          <a:lstStyle>
            <a:lvl1pPr>
              <a:defRPr dirty="0"/>
            </a:lvl1pPr>
          </a:lstStyle>
          <a:p>
            <a:endParaRPr lang="en-US"/>
          </a:p>
        </p:txBody>
      </p:sp>
      <p:sp>
        <p:nvSpPr>
          <p:cNvPr id="7" name="Slide Number Placeholder 5"/>
          <p:cNvSpPr>
            <a:spLocks noGrp="1"/>
          </p:cNvSpPr>
          <p:nvPr>
            <p:ph type="sldNum" sz="quarter" idx="17"/>
          </p:nvPr>
        </p:nvSpPr>
        <p:spPr/>
        <p:txBody>
          <a:bodyPr/>
          <a:lstStyle>
            <a:lvl1pPr>
              <a:defRPr smtClean="0">
                <a:solidFill>
                  <a:schemeClr val="accent5"/>
                </a:solidFill>
              </a:defRPr>
            </a:lvl1pPr>
          </a:lstStyle>
          <a:p>
            <a:fld id="{85D37E25-F972-4A41-8EA3-74E8B09D2E26}" type="slidenum">
              <a:rPr lang="en-US" smtClean="0"/>
              <a:t>‹#›</a:t>
            </a:fld>
            <a:endParaRPr lang="en-US"/>
          </a:p>
        </p:txBody>
      </p:sp>
    </p:spTree>
    <p:extLst>
      <p:ext uri="{BB962C8B-B14F-4D97-AF65-F5344CB8AC3E}">
        <p14:creationId xmlns:p14="http://schemas.microsoft.com/office/powerpoint/2010/main" val="2648888502"/>
      </p:ext>
    </p:extLst>
  </p:cSld>
  <p:clrMapOvr>
    <a:masterClrMapping/>
  </p:clrMapOvr>
  <p:transition spd="med">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TWO PICTURES WITH HEADINGS">
    <p:spTree>
      <p:nvGrpSpPr>
        <p:cNvPr id="1" name=""/>
        <p:cNvGrpSpPr/>
        <p:nvPr/>
      </p:nvGrpSpPr>
      <p:grpSpPr>
        <a:xfrm>
          <a:off x="0" y="0"/>
          <a:ext cx="0" cy="0"/>
          <a:chOff x="0" y="0"/>
          <a:chExt cx="0" cy="0"/>
        </a:xfrm>
      </p:grpSpPr>
      <p:sp>
        <p:nvSpPr>
          <p:cNvPr id="2" name="Title 1"/>
          <p:cNvSpPr>
            <a:spLocks noGrp="1"/>
          </p:cNvSpPr>
          <p:nvPr>
            <p:ph type="title"/>
          </p:nvPr>
        </p:nvSpPr>
        <p:spPr>
          <a:xfrm>
            <a:off x="457082" y="521208"/>
            <a:ext cx="8227457" cy="411480"/>
          </a:xfrm>
        </p:spPr>
        <p:txBody>
          <a:bodyPr/>
          <a:lstStyle>
            <a:lvl1pPr>
              <a:defRPr/>
            </a:lvl1pPr>
          </a:lstStyle>
          <a:p>
            <a:r>
              <a:rPr lang="en-US"/>
              <a:t>Click to edit Master title style</a:t>
            </a:r>
            <a:endParaRPr/>
          </a:p>
        </p:txBody>
      </p:sp>
      <p:sp>
        <p:nvSpPr>
          <p:cNvPr id="10" name="Text Placeholder 7"/>
          <p:cNvSpPr>
            <a:spLocks noGrp="1"/>
          </p:cNvSpPr>
          <p:nvPr>
            <p:ph type="body" sz="quarter" idx="13"/>
          </p:nvPr>
        </p:nvSpPr>
        <p:spPr>
          <a:xfrm>
            <a:off x="457081" y="990600"/>
            <a:ext cx="8227457" cy="381000"/>
          </a:xfrm>
        </p:spPr>
        <p:txBody>
          <a:bodyPr>
            <a:noAutofit/>
          </a:bodyPr>
          <a:lstStyle>
            <a:lvl1pPr marL="0" indent="0">
              <a:spcBef>
                <a:spcPts val="0"/>
              </a:spcBef>
              <a:buNone/>
              <a:defRPr sz="1500" baseline="0">
                <a:solidFill>
                  <a:schemeClr val="accent5"/>
                </a:solidFill>
              </a:defRPr>
            </a:lvl1pPr>
            <a:lvl2pPr marL="0" indent="0">
              <a:spcBef>
                <a:spcPts val="0"/>
              </a:spcBef>
              <a:buNone/>
              <a:defRPr sz="1800"/>
            </a:lvl2pPr>
            <a:lvl3pPr marL="0" indent="0">
              <a:spcBef>
                <a:spcPts val="0"/>
              </a:spcBef>
              <a:buNone/>
              <a:defRPr sz="1800"/>
            </a:lvl3pPr>
            <a:lvl4pPr marL="0" indent="0">
              <a:spcBef>
                <a:spcPts val="0"/>
              </a:spcBef>
              <a:buNone/>
              <a:defRPr sz="1800"/>
            </a:lvl4pPr>
            <a:lvl5pPr marL="0" indent="0">
              <a:spcBef>
                <a:spcPts val="0"/>
              </a:spcBef>
              <a:buNone/>
              <a:defRPr sz="1800"/>
            </a:lvl5pPr>
            <a:lvl6pPr marL="0" indent="0">
              <a:spcBef>
                <a:spcPts val="0"/>
              </a:spcBef>
              <a:buNone/>
              <a:defRPr sz="1800"/>
            </a:lvl6pPr>
            <a:lvl7pPr marL="0" indent="0">
              <a:spcBef>
                <a:spcPts val="0"/>
              </a:spcBef>
              <a:buNone/>
              <a:defRPr sz="1800"/>
            </a:lvl7pPr>
            <a:lvl8pPr marL="0" indent="0">
              <a:spcBef>
                <a:spcPts val="0"/>
              </a:spcBef>
              <a:buNone/>
              <a:defRPr sz="1800"/>
            </a:lvl8pPr>
            <a:lvl9pPr marL="0" indent="0">
              <a:spcBef>
                <a:spcPts val="0"/>
              </a:spcBef>
              <a:buNone/>
              <a:defRPr sz="1800"/>
            </a:lvl9pPr>
          </a:lstStyle>
          <a:p>
            <a:pPr lvl="0"/>
            <a:r>
              <a:rPr lang="en-US"/>
              <a:t>Edit Master text styles</a:t>
            </a:r>
          </a:p>
        </p:txBody>
      </p:sp>
      <p:sp>
        <p:nvSpPr>
          <p:cNvPr id="3" name="Text Placeholder 2"/>
          <p:cNvSpPr>
            <a:spLocks noGrp="1"/>
          </p:cNvSpPr>
          <p:nvPr>
            <p:ph type="body" idx="1"/>
          </p:nvPr>
        </p:nvSpPr>
        <p:spPr>
          <a:xfrm>
            <a:off x="457200" y="1524000"/>
            <a:ext cx="4000499" cy="320040"/>
          </a:xfrm>
        </p:spPr>
        <p:txBody>
          <a:bodyPr>
            <a:noAutofit/>
          </a:bodyPr>
          <a:lstStyle>
            <a:lvl1pPr marL="0" indent="0">
              <a:spcBef>
                <a:spcPts val="0"/>
              </a:spcBef>
              <a:buNone/>
              <a:defRPr sz="1500" b="1">
                <a:solidFill>
                  <a:schemeClr val="tx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5" name="Text Placeholder 4"/>
          <p:cNvSpPr>
            <a:spLocks noGrp="1"/>
          </p:cNvSpPr>
          <p:nvPr>
            <p:ph type="body" sz="quarter" idx="3"/>
          </p:nvPr>
        </p:nvSpPr>
        <p:spPr>
          <a:xfrm>
            <a:off x="4686300" y="1524000"/>
            <a:ext cx="4000500" cy="320040"/>
          </a:xfrm>
        </p:spPr>
        <p:txBody>
          <a:bodyPr>
            <a:noAutofit/>
          </a:bodyPr>
          <a:lstStyle>
            <a:lvl1pPr marL="0" indent="0">
              <a:spcBef>
                <a:spcPts val="0"/>
              </a:spcBef>
              <a:buNone/>
              <a:defRPr sz="1500" b="1">
                <a:solidFill>
                  <a:schemeClr val="tx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13" name="Picture Placeholder 2"/>
          <p:cNvSpPr>
            <a:spLocks noGrp="1"/>
          </p:cNvSpPr>
          <p:nvPr>
            <p:ph type="pic" sz="quarter" idx="14"/>
          </p:nvPr>
        </p:nvSpPr>
        <p:spPr>
          <a:xfrm>
            <a:off x="457201" y="1906552"/>
            <a:ext cx="4000499" cy="4189448"/>
          </a:xfrm>
        </p:spPr>
        <p:txBody>
          <a:bodyPr tIns="1463040" rtlCol="0">
            <a:noAutofit/>
          </a:bodyPr>
          <a:lstStyle>
            <a:lvl1pPr marL="0" indent="0" algn="ctr">
              <a:buNone/>
              <a:defRPr/>
            </a:lvl1pPr>
          </a:lstStyle>
          <a:p>
            <a:pPr lvl="0"/>
            <a:r>
              <a:rPr lang="en-US" noProof="0"/>
              <a:t>Click icon to add picture</a:t>
            </a:r>
          </a:p>
        </p:txBody>
      </p:sp>
      <p:sp>
        <p:nvSpPr>
          <p:cNvPr id="14" name="Picture Placeholder 2"/>
          <p:cNvSpPr>
            <a:spLocks noGrp="1"/>
          </p:cNvSpPr>
          <p:nvPr>
            <p:ph type="pic" sz="quarter" idx="15"/>
          </p:nvPr>
        </p:nvSpPr>
        <p:spPr>
          <a:xfrm>
            <a:off x="4686300" y="1906552"/>
            <a:ext cx="3998238" cy="4189448"/>
          </a:xfrm>
        </p:spPr>
        <p:txBody>
          <a:bodyPr tIns="1463040" rtlCol="0">
            <a:noAutofit/>
          </a:bodyPr>
          <a:lstStyle>
            <a:lvl1pPr marL="0" indent="0" algn="ctr">
              <a:buNone/>
              <a:defRPr/>
            </a:lvl1pPr>
          </a:lstStyle>
          <a:p>
            <a:pPr lvl="0"/>
            <a:r>
              <a:rPr lang="en-US" noProof="0"/>
              <a:t>Click icon to add picture</a:t>
            </a:r>
          </a:p>
        </p:txBody>
      </p:sp>
      <p:sp>
        <p:nvSpPr>
          <p:cNvPr id="8" name="Date Placeholder 6"/>
          <p:cNvSpPr>
            <a:spLocks noGrp="1"/>
          </p:cNvSpPr>
          <p:nvPr>
            <p:ph type="dt" sz="half" idx="16"/>
          </p:nvPr>
        </p:nvSpPr>
        <p:spPr/>
        <p:txBody>
          <a:bodyPr/>
          <a:lstStyle>
            <a:lvl1pPr>
              <a:defRPr/>
            </a:lvl1pPr>
          </a:lstStyle>
          <a:p>
            <a:fld id="{DD81B8ED-0EF5-4549-92C5-DD347FFABB15}" type="datetime1">
              <a:rPr lang="en-US" smtClean="0"/>
              <a:t>7/2/2025</a:t>
            </a:fld>
            <a:endParaRPr lang="en-US"/>
          </a:p>
        </p:txBody>
      </p:sp>
      <p:sp>
        <p:nvSpPr>
          <p:cNvPr id="9" name="Footer Placeholder 7"/>
          <p:cNvSpPr>
            <a:spLocks noGrp="1"/>
          </p:cNvSpPr>
          <p:nvPr>
            <p:ph type="ftr" sz="quarter" idx="17"/>
          </p:nvPr>
        </p:nvSpPr>
        <p:spPr/>
        <p:txBody>
          <a:bodyPr/>
          <a:lstStyle>
            <a:lvl1pPr>
              <a:defRPr dirty="0"/>
            </a:lvl1pPr>
          </a:lstStyle>
          <a:p>
            <a:endParaRPr lang="en-US"/>
          </a:p>
        </p:txBody>
      </p:sp>
      <p:sp>
        <p:nvSpPr>
          <p:cNvPr id="11" name="Slide Number Placeholder 8"/>
          <p:cNvSpPr>
            <a:spLocks noGrp="1"/>
          </p:cNvSpPr>
          <p:nvPr>
            <p:ph type="sldNum" sz="quarter" idx="18"/>
          </p:nvPr>
        </p:nvSpPr>
        <p:spPr/>
        <p:txBody>
          <a:bodyPr/>
          <a:lstStyle>
            <a:lvl1pPr>
              <a:defRPr smtClean="0">
                <a:solidFill>
                  <a:schemeClr val="accent5"/>
                </a:solidFill>
              </a:defRPr>
            </a:lvl1pPr>
          </a:lstStyle>
          <a:p>
            <a:fld id="{85D37E25-F972-4A41-8EA3-74E8B09D2E26}" type="slidenum">
              <a:rPr lang="en-US" smtClean="0"/>
              <a:t>‹#›</a:t>
            </a:fld>
            <a:endParaRPr lang="en-US"/>
          </a:p>
        </p:txBody>
      </p:sp>
    </p:spTree>
    <p:extLst>
      <p:ext uri="{BB962C8B-B14F-4D97-AF65-F5344CB8AC3E}">
        <p14:creationId xmlns:p14="http://schemas.microsoft.com/office/powerpoint/2010/main" val="1659699075"/>
      </p:ext>
    </p:extLst>
  </p:cSld>
  <p:clrMapOvr>
    <a:masterClrMapping/>
  </p:clrMapOvr>
  <p:transition spd="med">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LEFT IMAGE WITH DESCRIPTION">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a:p>
        </p:txBody>
      </p:sp>
      <p:sp>
        <p:nvSpPr>
          <p:cNvPr id="4" name="Text Placeholder 3"/>
          <p:cNvSpPr>
            <a:spLocks noGrp="1"/>
          </p:cNvSpPr>
          <p:nvPr>
            <p:ph type="body" sz="half" idx="2"/>
          </p:nvPr>
        </p:nvSpPr>
        <p:spPr bwMode="ltGray">
          <a:xfrm>
            <a:off x="6115050" y="1524000"/>
            <a:ext cx="2569488" cy="4572000"/>
          </a:xfrm>
          <a:solidFill>
            <a:schemeClr val="bg1"/>
          </a:solidFill>
        </p:spPr>
        <p:txBody>
          <a:bodyPr>
            <a:noAutofit/>
          </a:bodyPr>
          <a:lstStyle>
            <a:lvl1pPr marL="257175" indent="-257175">
              <a:spcBef>
                <a:spcPts val="675"/>
              </a:spcBef>
              <a:buFont typeface="Wingdings" charset="2"/>
              <a:buChar char="§"/>
              <a:defRPr sz="1200" baseline="0">
                <a:solidFill>
                  <a:schemeClr val="tx1"/>
                </a:solidFill>
              </a:defRPr>
            </a:lvl1pPr>
            <a:lvl2pPr marL="342892" indent="0">
              <a:buNone/>
              <a:defRPr sz="1050"/>
            </a:lvl2pPr>
            <a:lvl3pPr marL="685783" indent="0">
              <a:buNone/>
              <a:defRPr sz="900"/>
            </a:lvl3pPr>
            <a:lvl4pPr marL="1028675" indent="0">
              <a:buNone/>
              <a:defRPr sz="750"/>
            </a:lvl4pPr>
            <a:lvl5pPr marL="1371566" indent="0">
              <a:buNone/>
              <a:defRPr sz="750"/>
            </a:lvl5pPr>
            <a:lvl6pPr marL="1714457" indent="0">
              <a:buNone/>
              <a:defRPr sz="750"/>
            </a:lvl6pPr>
            <a:lvl7pPr marL="2057348" indent="0">
              <a:buNone/>
              <a:defRPr sz="750"/>
            </a:lvl7pPr>
            <a:lvl8pPr marL="2400240" indent="0">
              <a:buNone/>
              <a:defRPr sz="750"/>
            </a:lvl8pPr>
            <a:lvl9pPr marL="2743132" indent="0">
              <a:buNone/>
              <a:defRPr sz="750"/>
            </a:lvl9pPr>
          </a:lstStyle>
          <a:p>
            <a:pPr lvl="0"/>
            <a:r>
              <a:rPr lang="en-US"/>
              <a:t>Edit Master text styles</a:t>
            </a:r>
          </a:p>
        </p:txBody>
      </p:sp>
      <p:sp>
        <p:nvSpPr>
          <p:cNvPr id="10" name="Text Placeholder 7"/>
          <p:cNvSpPr>
            <a:spLocks noGrp="1"/>
          </p:cNvSpPr>
          <p:nvPr>
            <p:ph type="body" sz="quarter" idx="13"/>
          </p:nvPr>
        </p:nvSpPr>
        <p:spPr>
          <a:xfrm>
            <a:off x="457081" y="990600"/>
            <a:ext cx="8227457" cy="381000"/>
          </a:xfrm>
        </p:spPr>
        <p:txBody>
          <a:bodyPr>
            <a:noAutofit/>
          </a:bodyPr>
          <a:lstStyle>
            <a:lvl1pPr marL="0" indent="0">
              <a:spcBef>
                <a:spcPts val="0"/>
              </a:spcBef>
              <a:buNone/>
              <a:defRPr sz="1500" baseline="0">
                <a:solidFill>
                  <a:schemeClr val="accent5"/>
                </a:solidFill>
              </a:defRPr>
            </a:lvl1pPr>
            <a:lvl2pPr marL="0" indent="0">
              <a:spcBef>
                <a:spcPts val="0"/>
              </a:spcBef>
              <a:buNone/>
              <a:defRPr sz="1800"/>
            </a:lvl2pPr>
            <a:lvl3pPr marL="0" indent="0">
              <a:spcBef>
                <a:spcPts val="0"/>
              </a:spcBef>
              <a:buNone/>
              <a:defRPr sz="1800"/>
            </a:lvl3pPr>
            <a:lvl4pPr marL="0" indent="0">
              <a:spcBef>
                <a:spcPts val="0"/>
              </a:spcBef>
              <a:buNone/>
              <a:defRPr sz="1800"/>
            </a:lvl4pPr>
            <a:lvl5pPr marL="0" indent="0">
              <a:spcBef>
                <a:spcPts val="0"/>
              </a:spcBef>
              <a:buNone/>
              <a:defRPr sz="1800"/>
            </a:lvl5pPr>
            <a:lvl6pPr marL="0" indent="0">
              <a:spcBef>
                <a:spcPts val="0"/>
              </a:spcBef>
              <a:buNone/>
              <a:defRPr sz="1800"/>
            </a:lvl6pPr>
            <a:lvl7pPr marL="0" indent="0">
              <a:spcBef>
                <a:spcPts val="0"/>
              </a:spcBef>
              <a:buNone/>
              <a:defRPr sz="1800"/>
            </a:lvl7pPr>
            <a:lvl8pPr marL="0" indent="0">
              <a:spcBef>
                <a:spcPts val="0"/>
              </a:spcBef>
              <a:buNone/>
              <a:defRPr sz="1800"/>
            </a:lvl8pPr>
            <a:lvl9pPr marL="0" indent="0">
              <a:spcBef>
                <a:spcPts val="0"/>
              </a:spcBef>
              <a:buNone/>
              <a:defRPr sz="1800"/>
            </a:lvl9pPr>
          </a:lstStyle>
          <a:p>
            <a:pPr lvl="0"/>
            <a:r>
              <a:rPr lang="en-US"/>
              <a:t>Edit Master text styles</a:t>
            </a:r>
          </a:p>
        </p:txBody>
      </p:sp>
      <p:sp>
        <p:nvSpPr>
          <p:cNvPr id="11" name="Picture Placeholder 2"/>
          <p:cNvSpPr>
            <a:spLocks noGrp="1"/>
          </p:cNvSpPr>
          <p:nvPr>
            <p:ph type="pic" sz="quarter" idx="14"/>
          </p:nvPr>
        </p:nvSpPr>
        <p:spPr>
          <a:xfrm>
            <a:off x="457200" y="1524000"/>
            <a:ext cx="5484019" cy="4572000"/>
          </a:xfrm>
        </p:spPr>
        <p:txBody>
          <a:bodyPr tIns="1828800" rtlCol="0">
            <a:noAutofit/>
          </a:bodyPr>
          <a:lstStyle>
            <a:lvl1pPr marL="0" indent="0" algn="ctr">
              <a:buNone/>
              <a:defRPr/>
            </a:lvl1pPr>
          </a:lstStyle>
          <a:p>
            <a:pPr lvl="0"/>
            <a:r>
              <a:rPr lang="en-US" noProof="0"/>
              <a:t>Click icon to add picture</a:t>
            </a:r>
          </a:p>
        </p:txBody>
      </p:sp>
      <p:sp>
        <p:nvSpPr>
          <p:cNvPr id="6" name="Date Placeholder 4"/>
          <p:cNvSpPr>
            <a:spLocks noGrp="1"/>
          </p:cNvSpPr>
          <p:nvPr>
            <p:ph type="dt" sz="half" idx="15"/>
          </p:nvPr>
        </p:nvSpPr>
        <p:spPr/>
        <p:txBody>
          <a:bodyPr/>
          <a:lstStyle>
            <a:lvl1pPr>
              <a:defRPr/>
            </a:lvl1pPr>
          </a:lstStyle>
          <a:p>
            <a:fld id="{358026E4-7AEF-4B11-AEE6-895BAE1AB830}" type="datetime1">
              <a:rPr lang="en-US" smtClean="0"/>
              <a:t>7/2/2025</a:t>
            </a:fld>
            <a:endParaRPr lang="en-US"/>
          </a:p>
        </p:txBody>
      </p:sp>
      <p:sp>
        <p:nvSpPr>
          <p:cNvPr id="7" name="Footer Placeholder 5"/>
          <p:cNvSpPr>
            <a:spLocks noGrp="1"/>
          </p:cNvSpPr>
          <p:nvPr>
            <p:ph type="ftr" sz="quarter" idx="16"/>
          </p:nvPr>
        </p:nvSpPr>
        <p:spPr/>
        <p:txBody>
          <a:bodyPr/>
          <a:lstStyle>
            <a:lvl1pPr>
              <a:defRPr dirty="0"/>
            </a:lvl1pPr>
          </a:lstStyle>
          <a:p>
            <a:endParaRPr lang="en-US"/>
          </a:p>
        </p:txBody>
      </p:sp>
      <p:sp>
        <p:nvSpPr>
          <p:cNvPr id="9" name="Slide Number Placeholder 6"/>
          <p:cNvSpPr>
            <a:spLocks noGrp="1"/>
          </p:cNvSpPr>
          <p:nvPr>
            <p:ph type="sldNum" sz="quarter" idx="17"/>
          </p:nvPr>
        </p:nvSpPr>
        <p:spPr/>
        <p:txBody>
          <a:bodyPr/>
          <a:lstStyle>
            <a:lvl1pPr>
              <a:defRPr smtClean="0">
                <a:solidFill>
                  <a:schemeClr val="accent5"/>
                </a:solidFill>
              </a:defRPr>
            </a:lvl1pPr>
          </a:lstStyle>
          <a:p>
            <a:fld id="{85D37E25-F972-4A41-8EA3-74E8B09D2E26}" type="slidenum">
              <a:rPr lang="en-US" smtClean="0"/>
              <a:t>‹#›</a:t>
            </a:fld>
            <a:endParaRPr lang="en-US"/>
          </a:p>
        </p:txBody>
      </p:sp>
    </p:spTree>
    <p:extLst>
      <p:ext uri="{BB962C8B-B14F-4D97-AF65-F5344CB8AC3E}">
        <p14:creationId xmlns:p14="http://schemas.microsoft.com/office/powerpoint/2010/main" val="666076239"/>
      </p:ext>
    </p:extLst>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202DEB6-E1E2-32B9-6BCA-9FBA75879D89}"/>
              </a:ext>
            </a:extLst>
          </p:cNvPr>
          <p:cNvSpPr/>
          <p:nvPr/>
        </p:nvSpPr>
        <p:spPr>
          <a:xfrm>
            <a:off x="3175" y="6400800"/>
            <a:ext cx="9140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 name="Rectangle 4">
            <a:extLst>
              <a:ext uri="{FF2B5EF4-FFF2-40B4-BE49-F238E27FC236}">
                <a16:creationId xmlns:a16="http://schemas.microsoft.com/office/drawing/2014/main" id="{7D0C171A-41A1-9EF6-C634-9B5CB11C9EA5}"/>
              </a:ext>
            </a:extLst>
          </p:cNvPr>
          <p:cNvSpPr/>
          <p:nvPr/>
        </p:nvSpPr>
        <p:spPr>
          <a:xfrm>
            <a:off x="0" y="6334125"/>
            <a:ext cx="9142413"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6" name="Straight Connector 5">
            <a:extLst>
              <a:ext uri="{FF2B5EF4-FFF2-40B4-BE49-F238E27FC236}">
                <a16:creationId xmlns:a16="http://schemas.microsoft.com/office/drawing/2014/main" id="{1A88FB75-887C-54A5-6789-1FE095358497}"/>
              </a:ext>
            </a:extLst>
          </p:cNvPr>
          <p:cNvCxnSpPr/>
          <p:nvPr/>
        </p:nvCxnSpPr>
        <p:spPr>
          <a:xfrm>
            <a:off x="906463" y="4343400"/>
            <a:ext cx="7405687"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822960" y="758952"/>
            <a:ext cx="7543800" cy="3566160"/>
          </a:xfrm>
        </p:spPr>
        <p:txBody>
          <a:bodyPr anchorCtr="0"/>
          <a:lstStyle>
            <a:lvl1pPr>
              <a:lnSpc>
                <a:spcPct val="85000"/>
              </a:lnSpc>
              <a:defRPr sz="8000" b="0">
                <a:solidFill>
                  <a:schemeClr val="tx1">
                    <a:lumMod val="85000"/>
                    <a:lumOff val="15000"/>
                  </a:schemeClr>
                </a:solidFill>
              </a:defRPr>
            </a:lvl1pPr>
          </a:lstStyle>
          <a:p>
            <a:r>
              <a:rPr lang="en-US"/>
              <a:t>Click to edit Master title style</a:t>
            </a:r>
          </a:p>
        </p:txBody>
      </p:sp>
      <p:sp>
        <p:nvSpPr>
          <p:cNvPr id="3" name="Text Placeholder 2"/>
          <p:cNvSpPr>
            <a:spLocks noGrp="1"/>
          </p:cNvSpPr>
          <p:nvPr>
            <p:ph type="body" idx="1"/>
          </p:nvPr>
        </p:nvSpPr>
        <p:spPr>
          <a:xfrm>
            <a:off x="822960" y="4453128"/>
            <a:ext cx="7543800" cy="1143000"/>
          </a:xfrm>
        </p:spPr>
        <p:txBody>
          <a:bodyPr lIns="91440" rIns="9144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7" name="Date Placeholder 3">
            <a:extLst>
              <a:ext uri="{FF2B5EF4-FFF2-40B4-BE49-F238E27FC236}">
                <a16:creationId xmlns:a16="http://schemas.microsoft.com/office/drawing/2014/main" id="{F27A0636-D84F-7EC1-D9B6-B1D665E3EC5F}"/>
              </a:ext>
            </a:extLst>
          </p:cNvPr>
          <p:cNvSpPr>
            <a:spLocks noGrp="1"/>
          </p:cNvSpPr>
          <p:nvPr>
            <p:ph type="dt" sz="half" idx="10"/>
          </p:nvPr>
        </p:nvSpPr>
        <p:spPr/>
        <p:txBody>
          <a:bodyPr/>
          <a:lstStyle>
            <a:lvl1pPr>
              <a:defRPr/>
            </a:lvl1pPr>
          </a:lstStyle>
          <a:p>
            <a:pPr>
              <a:defRPr/>
            </a:pPr>
            <a:fld id="{EB475310-6311-403D-9A92-5D48C0FC7F15}" type="datetime1">
              <a:rPr lang="en-US" smtClean="0"/>
              <a:t>7/2/2025</a:t>
            </a:fld>
            <a:endParaRPr lang="en-US"/>
          </a:p>
        </p:txBody>
      </p:sp>
      <p:sp>
        <p:nvSpPr>
          <p:cNvPr id="8" name="Footer Placeholder 4">
            <a:extLst>
              <a:ext uri="{FF2B5EF4-FFF2-40B4-BE49-F238E27FC236}">
                <a16:creationId xmlns:a16="http://schemas.microsoft.com/office/drawing/2014/main" id="{E2A651A8-437C-6376-AE50-CE9AE319F953}"/>
              </a:ext>
            </a:extLst>
          </p:cNvPr>
          <p:cNvSpPr>
            <a:spLocks noGrp="1"/>
          </p:cNvSpPr>
          <p:nvPr>
            <p:ph type="ftr" sz="quarter" idx="11"/>
          </p:nvPr>
        </p:nvSpPr>
        <p:spPr/>
        <p:txBody>
          <a:bodyPr/>
          <a:lstStyle>
            <a:lvl1pPr>
              <a:defRPr/>
            </a:lvl1pPr>
          </a:lstStyle>
          <a:p>
            <a:pPr>
              <a:defRPr/>
            </a:pPr>
            <a:endParaRPr lang="en-US"/>
          </a:p>
        </p:txBody>
      </p:sp>
      <p:sp>
        <p:nvSpPr>
          <p:cNvPr id="9" name="Slide Number Placeholder 5">
            <a:extLst>
              <a:ext uri="{FF2B5EF4-FFF2-40B4-BE49-F238E27FC236}">
                <a16:creationId xmlns:a16="http://schemas.microsoft.com/office/drawing/2014/main" id="{A4A5AAB5-EDFB-A5BB-B83A-3185EE615A59}"/>
              </a:ext>
            </a:extLst>
          </p:cNvPr>
          <p:cNvSpPr>
            <a:spLocks noGrp="1"/>
          </p:cNvSpPr>
          <p:nvPr>
            <p:ph type="sldNum" sz="quarter" idx="12"/>
          </p:nvPr>
        </p:nvSpPr>
        <p:spPr/>
        <p:txBody>
          <a:bodyPr/>
          <a:lstStyle>
            <a:lvl1pPr>
              <a:defRPr/>
            </a:lvl1pPr>
          </a:lstStyle>
          <a:p>
            <a:fld id="{771C28B7-8D89-4763-B84F-ACC953FAEBBF}" type="slidenum">
              <a:rPr lang="en-US" altLang="en-US"/>
              <a:pPr/>
              <a:t>‹#›</a:t>
            </a:fld>
            <a:endParaRPr lang="en-US" altLang="en-US"/>
          </a:p>
        </p:txBody>
      </p:sp>
    </p:spTree>
    <p:extLst>
      <p:ext uri="{BB962C8B-B14F-4D97-AF65-F5344CB8AC3E}">
        <p14:creationId xmlns:p14="http://schemas.microsoft.com/office/powerpoint/2010/main" val="336042455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PICTURE RIGHT WITH DESCRI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457081" y="1524001"/>
            <a:ext cx="2571869" cy="4571999"/>
          </a:xfrm>
          <a:noFill/>
        </p:spPr>
        <p:txBody>
          <a:bodyPr>
            <a:noAutofit/>
          </a:bodyPr>
          <a:lstStyle>
            <a:lvl1pPr marL="214313" indent="-214313">
              <a:spcBef>
                <a:spcPts val="675"/>
              </a:spcBef>
              <a:buFont typeface="Wingdings" charset="2"/>
              <a:buChar char="§"/>
              <a:defRPr sz="1200">
                <a:solidFill>
                  <a:schemeClr val="tx1"/>
                </a:solidFill>
              </a:defRPr>
            </a:lvl1pPr>
            <a:lvl2pPr marL="342892" indent="0">
              <a:buNone/>
              <a:defRPr sz="1050"/>
            </a:lvl2pPr>
            <a:lvl3pPr marL="685783" indent="0">
              <a:buNone/>
              <a:defRPr sz="900"/>
            </a:lvl3pPr>
            <a:lvl4pPr marL="1028675" indent="0">
              <a:buNone/>
              <a:defRPr sz="750"/>
            </a:lvl4pPr>
            <a:lvl5pPr marL="1371566" indent="0">
              <a:buNone/>
              <a:defRPr sz="750"/>
            </a:lvl5pPr>
            <a:lvl6pPr marL="1714457" indent="0">
              <a:buNone/>
              <a:defRPr sz="750"/>
            </a:lvl6pPr>
            <a:lvl7pPr marL="2057348" indent="0">
              <a:buNone/>
              <a:defRPr sz="750"/>
            </a:lvl7pPr>
            <a:lvl8pPr marL="2400240" indent="0">
              <a:buNone/>
              <a:defRPr sz="750"/>
            </a:lvl8pPr>
            <a:lvl9pPr marL="2743132" indent="0">
              <a:buNone/>
              <a:defRPr sz="750"/>
            </a:lvl9pPr>
          </a:lstStyle>
          <a:p>
            <a:pPr lvl="0"/>
            <a:r>
              <a:rPr lang="en-US"/>
              <a:t>Edit Master text styles</a:t>
            </a:r>
          </a:p>
        </p:txBody>
      </p:sp>
      <p:sp>
        <p:nvSpPr>
          <p:cNvPr id="11" name="Title 7"/>
          <p:cNvSpPr>
            <a:spLocks noGrp="1"/>
          </p:cNvSpPr>
          <p:nvPr>
            <p:ph type="title"/>
          </p:nvPr>
        </p:nvSpPr>
        <p:spPr>
          <a:xfrm>
            <a:off x="457082" y="519238"/>
            <a:ext cx="8227457" cy="471363"/>
          </a:xfrm>
        </p:spPr>
        <p:txBody>
          <a:bodyPr/>
          <a:lstStyle/>
          <a:p>
            <a:r>
              <a:rPr lang="en-US"/>
              <a:t>Click to edit Master title style</a:t>
            </a:r>
            <a:endParaRPr/>
          </a:p>
        </p:txBody>
      </p:sp>
      <p:sp>
        <p:nvSpPr>
          <p:cNvPr id="12" name="Text Placeholder 7"/>
          <p:cNvSpPr>
            <a:spLocks noGrp="1"/>
          </p:cNvSpPr>
          <p:nvPr>
            <p:ph type="body" sz="quarter" idx="13"/>
          </p:nvPr>
        </p:nvSpPr>
        <p:spPr>
          <a:xfrm>
            <a:off x="457081" y="990600"/>
            <a:ext cx="8227457" cy="381000"/>
          </a:xfrm>
        </p:spPr>
        <p:txBody>
          <a:bodyPr>
            <a:noAutofit/>
          </a:bodyPr>
          <a:lstStyle>
            <a:lvl1pPr marL="0" indent="0">
              <a:spcBef>
                <a:spcPts val="0"/>
              </a:spcBef>
              <a:buNone/>
              <a:defRPr sz="1500" baseline="0">
                <a:solidFill>
                  <a:schemeClr val="accent5"/>
                </a:solidFill>
              </a:defRPr>
            </a:lvl1pPr>
            <a:lvl2pPr marL="0" indent="0">
              <a:spcBef>
                <a:spcPts val="0"/>
              </a:spcBef>
              <a:buNone/>
              <a:defRPr sz="1800"/>
            </a:lvl2pPr>
            <a:lvl3pPr marL="0" indent="0">
              <a:spcBef>
                <a:spcPts val="0"/>
              </a:spcBef>
              <a:buNone/>
              <a:defRPr sz="1800"/>
            </a:lvl3pPr>
            <a:lvl4pPr marL="0" indent="0">
              <a:spcBef>
                <a:spcPts val="0"/>
              </a:spcBef>
              <a:buNone/>
              <a:defRPr sz="1800"/>
            </a:lvl4pPr>
            <a:lvl5pPr marL="0" indent="0">
              <a:spcBef>
                <a:spcPts val="0"/>
              </a:spcBef>
              <a:buNone/>
              <a:defRPr sz="1800"/>
            </a:lvl5pPr>
            <a:lvl6pPr marL="0" indent="0">
              <a:spcBef>
                <a:spcPts val="0"/>
              </a:spcBef>
              <a:buNone/>
              <a:defRPr sz="1800"/>
            </a:lvl6pPr>
            <a:lvl7pPr marL="0" indent="0">
              <a:spcBef>
                <a:spcPts val="0"/>
              </a:spcBef>
              <a:buNone/>
              <a:defRPr sz="1800"/>
            </a:lvl7pPr>
            <a:lvl8pPr marL="0" indent="0">
              <a:spcBef>
                <a:spcPts val="0"/>
              </a:spcBef>
              <a:buNone/>
              <a:defRPr sz="1800"/>
            </a:lvl8pPr>
            <a:lvl9pPr marL="0" indent="0">
              <a:spcBef>
                <a:spcPts val="0"/>
              </a:spcBef>
              <a:buNone/>
              <a:defRPr sz="1800"/>
            </a:lvl9pPr>
          </a:lstStyle>
          <a:p>
            <a:pPr lvl="0"/>
            <a:r>
              <a:rPr lang="en-US"/>
              <a:t>Edit Master text styles</a:t>
            </a:r>
          </a:p>
        </p:txBody>
      </p:sp>
      <p:sp>
        <p:nvSpPr>
          <p:cNvPr id="9" name="Picture Placeholder 2"/>
          <p:cNvSpPr>
            <a:spLocks noGrp="1"/>
          </p:cNvSpPr>
          <p:nvPr>
            <p:ph type="pic" sz="quarter" idx="14"/>
          </p:nvPr>
        </p:nvSpPr>
        <p:spPr>
          <a:xfrm>
            <a:off x="3200400" y="1524000"/>
            <a:ext cx="5484019" cy="4572000"/>
          </a:xfrm>
        </p:spPr>
        <p:txBody>
          <a:bodyPr tIns="1828800" rtlCol="0">
            <a:noAutofit/>
          </a:bodyPr>
          <a:lstStyle>
            <a:lvl1pPr marL="0" indent="0" algn="ctr">
              <a:buNone/>
              <a:defRPr/>
            </a:lvl1pPr>
          </a:lstStyle>
          <a:p>
            <a:pPr lvl="0"/>
            <a:r>
              <a:rPr lang="en-US" noProof="0"/>
              <a:t>Click icon to add picture</a:t>
            </a:r>
          </a:p>
        </p:txBody>
      </p:sp>
      <p:sp>
        <p:nvSpPr>
          <p:cNvPr id="6" name="Date Placeholder 4"/>
          <p:cNvSpPr>
            <a:spLocks noGrp="1"/>
          </p:cNvSpPr>
          <p:nvPr>
            <p:ph type="dt" sz="half" idx="15"/>
          </p:nvPr>
        </p:nvSpPr>
        <p:spPr/>
        <p:txBody>
          <a:bodyPr/>
          <a:lstStyle>
            <a:lvl1pPr>
              <a:defRPr/>
            </a:lvl1pPr>
          </a:lstStyle>
          <a:p>
            <a:fld id="{6C37672C-1E5B-4BA3-B07A-4BAB6F06EFB0}" type="datetime1">
              <a:rPr lang="en-US" smtClean="0"/>
              <a:t>7/2/2025</a:t>
            </a:fld>
            <a:endParaRPr lang="en-US"/>
          </a:p>
        </p:txBody>
      </p:sp>
      <p:sp>
        <p:nvSpPr>
          <p:cNvPr id="7" name="Footer Placeholder 5"/>
          <p:cNvSpPr>
            <a:spLocks noGrp="1"/>
          </p:cNvSpPr>
          <p:nvPr>
            <p:ph type="ftr" sz="quarter" idx="16"/>
          </p:nvPr>
        </p:nvSpPr>
        <p:spPr/>
        <p:txBody>
          <a:bodyPr/>
          <a:lstStyle>
            <a:lvl1pPr>
              <a:defRPr dirty="0"/>
            </a:lvl1pPr>
          </a:lstStyle>
          <a:p>
            <a:endParaRPr lang="en-US"/>
          </a:p>
        </p:txBody>
      </p:sp>
      <p:sp>
        <p:nvSpPr>
          <p:cNvPr id="8" name="Slide Number Placeholder 6"/>
          <p:cNvSpPr>
            <a:spLocks noGrp="1"/>
          </p:cNvSpPr>
          <p:nvPr>
            <p:ph type="sldNum" sz="quarter" idx="17"/>
          </p:nvPr>
        </p:nvSpPr>
        <p:spPr/>
        <p:txBody>
          <a:bodyPr/>
          <a:lstStyle>
            <a:lvl1pPr>
              <a:defRPr smtClean="0">
                <a:solidFill>
                  <a:schemeClr val="accent5"/>
                </a:solidFill>
              </a:defRPr>
            </a:lvl1pPr>
          </a:lstStyle>
          <a:p>
            <a:fld id="{85D37E25-F972-4A41-8EA3-74E8B09D2E26}" type="slidenum">
              <a:rPr lang="en-US" smtClean="0"/>
              <a:t>‹#›</a:t>
            </a:fld>
            <a:endParaRPr lang="en-US"/>
          </a:p>
        </p:txBody>
      </p:sp>
    </p:spTree>
    <p:extLst>
      <p:ext uri="{BB962C8B-B14F-4D97-AF65-F5344CB8AC3E}">
        <p14:creationId xmlns:p14="http://schemas.microsoft.com/office/powerpoint/2010/main" val="3963690142"/>
      </p:ext>
    </p:extLst>
  </p:cSld>
  <p:clrMapOvr>
    <a:masterClrMapping/>
  </p:clrMapOvr>
  <p:transition spd="med">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TWO PICTURES WITH DESCRIPTIONS">
    <p:spTree>
      <p:nvGrpSpPr>
        <p:cNvPr id="1" name=""/>
        <p:cNvGrpSpPr/>
        <p:nvPr/>
      </p:nvGrpSpPr>
      <p:grpSpPr>
        <a:xfrm>
          <a:off x="0" y="0"/>
          <a:ext cx="0" cy="0"/>
          <a:chOff x="0" y="0"/>
          <a:chExt cx="0" cy="0"/>
        </a:xfrm>
      </p:grpSpPr>
      <p:sp>
        <p:nvSpPr>
          <p:cNvPr id="10" name="Title 9"/>
          <p:cNvSpPr>
            <a:spLocks noGrp="1"/>
          </p:cNvSpPr>
          <p:nvPr>
            <p:ph type="title"/>
          </p:nvPr>
        </p:nvSpPr>
        <p:spPr>
          <a:xfrm>
            <a:off x="457082" y="519238"/>
            <a:ext cx="8227457" cy="471363"/>
          </a:xfrm>
        </p:spPr>
        <p:txBody>
          <a:bodyPr/>
          <a:lstStyle/>
          <a:p>
            <a:r>
              <a:rPr lang="en-US"/>
              <a:t>Click to edit Master title style</a:t>
            </a:r>
            <a:endParaRPr/>
          </a:p>
        </p:txBody>
      </p:sp>
      <p:sp>
        <p:nvSpPr>
          <p:cNvPr id="3" name="Picture Placeholder 2"/>
          <p:cNvSpPr>
            <a:spLocks noGrp="1"/>
          </p:cNvSpPr>
          <p:nvPr>
            <p:ph type="pic" idx="1"/>
          </p:nvPr>
        </p:nvSpPr>
        <p:spPr bwMode="ltGray">
          <a:xfrm>
            <a:off x="456010" y="1524000"/>
            <a:ext cx="3984498" cy="3352800"/>
          </a:xfrm>
        </p:spPr>
        <p:txBody>
          <a:bodyPr tIns="914400" rtlCol="0">
            <a:normAutofit/>
          </a:bodyPr>
          <a:lstStyle>
            <a:lvl1pPr marL="0" indent="0" algn="ctr">
              <a:buNone/>
              <a:defRPr sz="1350"/>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pPr lvl="0"/>
            <a:r>
              <a:rPr lang="en-US" noProof="0"/>
              <a:t>Click icon to add picture</a:t>
            </a:r>
            <a:endParaRPr noProof="0"/>
          </a:p>
        </p:txBody>
      </p:sp>
      <p:sp>
        <p:nvSpPr>
          <p:cNvPr id="4" name="Text Placeholder 3"/>
          <p:cNvSpPr>
            <a:spLocks noGrp="1"/>
          </p:cNvSpPr>
          <p:nvPr>
            <p:ph type="body" sz="half" idx="2"/>
          </p:nvPr>
        </p:nvSpPr>
        <p:spPr bwMode="ltGray">
          <a:xfrm>
            <a:off x="457080" y="4953000"/>
            <a:ext cx="3984498" cy="1143000"/>
          </a:xfrm>
          <a:noFill/>
        </p:spPr>
        <p:txBody>
          <a:bodyPr>
            <a:noAutofit/>
          </a:bodyPr>
          <a:lstStyle>
            <a:lvl1pPr marL="0" indent="0">
              <a:spcBef>
                <a:spcPts val="675"/>
              </a:spcBef>
              <a:buNone/>
              <a:defRPr sz="1200">
                <a:solidFill>
                  <a:schemeClr val="tx1"/>
                </a:solidFill>
              </a:defRPr>
            </a:lvl1pPr>
            <a:lvl2pPr marL="342892" indent="0">
              <a:buNone/>
              <a:defRPr sz="1050"/>
            </a:lvl2pPr>
            <a:lvl3pPr marL="685783" indent="0">
              <a:buNone/>
              <a:defRPr sz="900"/>
            </a:lvl3pPr>
            <a:lvl4pPr marL="1028675" indent="0">
              <a:buNone/>
              <a:defRPr sz="750"/>
            </a:lvl4pPr>
            <a:lvl5pPr marL="1371566" indent="0">
              <a:buNone/>
              <a:defRPr sz="750"/>
            </a:lvl5pPr>
            <a:lvl6pPr marL="1714457" indent="0">
              <a:buNone/>
              <a:defRPr sz="750"/>
            </a:lvl6pPr>
            <a:lvl7pPr marL="2057348" indent="0">
              <a:buNone/>
              <a:defRPr sz="750"/>
            </a:lvl7pPr>
            <a:lvl8pPr marL="2400240" indent="0">
              <a:buNone/>
              <a:defRPr sz="750"/>
            </a:lvl8pPr>
            <a:lvl9pPr marL="2743132" indent="0">
              <a:buNone/>
              <a:defRPr sz="750"/>
            </a:lvl9pPr>
          </a:lstStyle>
          <a:p>
            <a:pPr lvl="0"/>
            <a:r>
              <a:rPr lang="en-US"/>
              <a:t>Edit Master text styles</a:t>
            </a:r>
          </a:p>
        </p:txBody>
      </p:sp>
      <p:sp>
        <p:nvSpPr>
          <p:cNvPr id="8" name="Picture Placeholder 2"/>
          <p:cNvSpPr>
            <a:spLocks noGrp="1"/>
          </p:cNvSpPr>
          <p:nvPr>
            <p:ph type="pic" idx="13"/>
          </p:nvPr>
        </p:nvSpPr>
        <p:spPr bwMode="ltGray">
          <a:xfrm>
            <a:off x="4700040" y="1524000"/>
            <a:ext cx="3984498" cy="3352800"/>
          </a:xfrm>
        </p:spPr>
        <p:txBody>
          <a:bodyPr tIns="914400" rtlCol="0">
            <a:normAutofit/>
          </a:bodyPr>
          <a:lstStyle>
            <a:lvl1pPr marL="0" indent="0" algn="ctr">
              <a:buNone/>
              <a:defRPr sz="1350"/>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pPr lvl="0"/>
            <a:r>
              <a:rPr lang="en-US" noProof="0"/>
              <a:t>Click icon to add picture</a:t>
            </a:r>
            <a:endParaRPr noProof="0"/>
          </a:p>
        </p:txBody>
      </p:sp>
      <p:sp>
        <p:nvSpPr>
          <p:cNvPr id="9" name="Text Placeholder 3"/>
          <p:cNvSpPr>
            <a:spLocks noGrp="1"/>
          </p:cNvSpPr>
          <p:nvPr>
            <p:ph type="body" sz="half" idx="14"/>
          </p:nvPr>
        </p:nvSpPr>
        <p:spPr bwMode="ltGray">
          <a:xfrm>
            <a:off x="4700040" y="4953000"/>
            <a:ext cx="3984498" cy="1143000"/>
          </a:xfrm>
          <a:noFill/>
        </p:spPr>
        <p:txBody>
          <a:bodyPr>
            <a:noAutofit/>
          </a:bodyPr>
          <a:lstStyle>
            <a:lvl1pPr marL="0" indent="0">
              <a:spcBef>
                <a:spcPts val="675"/>
              </a:spcBef>
              <a:buNone/>
              <a:defRPr sz="1200">
                <a:solidFill>
                  <a:schemeClr val="tx1"/>
                </a:solidFill>
              </a:defRPr>
            </a:lvl1pPr>
            <a:lvl2pPr marL="342892" indent="0">
              <a:buNone/>
              <a:defRPr sz="1050"/>
            </a:lvl2pPr>
            <a:lvl3pPr marL="685783" indent="0">
              <a:buNone/>
              <a:defRPr sz="900"/>
            </a:lvl3pPr>
            <a:lvl4pPr marL="1028675" indent="0">
              <a:buNone/>
              <a:defRPr sz="750"/>
            </a:lvl4pPr>
            <a:lvl5pPr marL="1371566" indent="0">
              <a:buNone/>
              <a:defRPr sz="750"/>
            </a:lvl5pPr>
            <a:lvl6pPr marL="1714457" indent="0">
              <a:buNone/>
              <a:defRPr sz="750"/>
            </a:lvl6pPr>
            <a:lvl7pPr marL="2057348" indent="0">
              <a:buNone/>
              <a:defRPr sz="750"/>
            </a:lvl7pPr>
            <a:lvl8pPr marL="2400240" indent="0">
              <a:buNone/>
              <a:defRPr sz="750"/>
            </a:lvl8pPr>
            <a:lvl9pPr marL="2743132" indent="0">
              <a:buNone/>
              <a:defRPr sz="750"/>
            </a:lvl9pPr>
          </a:lstStyle>
          <a:p>
            <a:pPr lvl="0"/>
            <a:r>
              <a:rPr lang="en-US"/>
              <a:t>Edit Master text styles</a:t>
            </a:r>
          </a:p>
        </p:txBody>
      </p:sp>
      <p:sp>
        <p:nvSpPr>
          <p:cNvPr id="11" name="Text Placeholder 7"/>
          <p:cNvSpPr>
            <a:spLocks noGrp="1"/>
          </p:cNvSpPr>
          <p:nvPr>
            <p:ph type="body" sz="quarter" idx="15"/>
          </p:nvPr>
        </p:nvSpPr>
        <p:spPr>
          <a:xfrm>
            <a:off x="457081" y="990600"/>
            <a:ext cx="8227457" cy="381000"/>
          </a:xfrm>
        </p:spPr>
        <p:txBody>
          <a:bodyPr>
            <a:noAutofit/>
          </a:bodyPr>
          <a:lstStyle>
            <a:lvl1pPr marL="0" indent="0">
              <a:spcBef>
                <a:spcPts val="0"/>
              </a:spcBef>
              <a:buNone/>
              <a:defRPr sz="1500" baseline="0">
                <a:solidFill>
                  <a:schemeClr val="accent5"/>
                </a:solidFill>
              </a:defRPr>
            </a:lvl1pPr>
            <a:lvl2pPr marL="0" indent="0">
              <a:spcBef>
                <a:spcPts val="0"/>
              </a:spcBef>
              <a:buNone/>
              <a:defRPr sz="1800"/>
            </a:lvl2pPr>
            <a:lvl3pPr marL="0" indent="0">
              <a:spcBef>
                <a:spcPts val="0"/>
              </a:spcBef>
              <a:buNone/>
              <a:defRPr sz="1800"/>
            </a:lvl3pPr>
            <a:lvl4pPr marL="0" indent="0">
              <a:spcBef>
                <a:spcPts val="0"/>
              </a:spcBef>
              <a:buNone/>
              <a:defRPr sz="1800"/>
            </a:lvl4pPr>
            <a:lvl5pPr marL="0" indent="0">
              <a:spcBef>
                <a:spcPts val="0"/>
              </a:spcBef>
              <a:buNone/>
              <a:defRPr sz="1800"/>
            </a:lvl5pPr>
            <a:lvl6pPr marL="0" indent="0">
              <a:spcBef>
                <a:spcPts val="0"/>
              </a:spcBef>
              <a:buNone/>
              <a:defRPr sz="1800"/>
            </a:lvl6pPr>
            <a:lvl7pPr marL="0" indent="0">
              <a:spcBef>
                <a:spcPts val="0"/>
              </a:spcBef>
              <a:buNone/>
              <a:defRPr sz="1800"/>
            </a:lvl7pPr>
            <a:lvl8pPr marL="0" indent="0">
              <a:spcBef>
                <a:spcPts val="0"/>
              </a:spcBef>
              <a:buNone/>
              <a:defRPr sz="1800"/>
            </a:lvl8pPr>
            <a:lvl9pPr marL="0" indent="0">
              <a:spcBef>
                <a:spcPts val="0"/>
              </a:spcBef>
              <a:buNone/>
              <a:defRPr sz="1800"/>
            </a:lvl9pPr>
          </a:lstStyle>
          <a:p>
            <a:pPr lvl="0"/>
            <a:r>
              <a:rPr lang="en-US"/>
              <a:t>Edit Master text styles</a:t>
            </a:r>
          </a:p>
        </p:txBody>
      </p:sp>
      <p:sp>
        <p:nvSpPr>
          <p:cNvPr id="12" name="Date Placeholder 4"/>
          <p:cNvSpPr>
            <a:spLocks noGrp="1"/>
          </p:cNvSpPr>
          <p:nvPr>
            <p:ph type="dt" sz="half" idx="16"/>
          </p:nvPr>
        </p:nvSpPr>
        <p:spPr/>
        <p:txBody>
          <a:bodyPr/>
          <a:lstStyle>
            <a:lvl1pPr>
              <a:defRPr/>
            </a:lvl1pPr>
          </a:lstStyle>
          <a:p>
            <a:fld id="{D283C4E8-EDA4-47B9-A3EE-1C9DE0B55F01}" type="datetime1">
              <a:rPr lang="en-US" smtClean="0"/>
              <a:t>7/2/2025</a:t>
            </a:fld>
            <a:endParaRPr lang="en-US"/>
          </a:p>
        </p:txBody>
      </p:sp>
      <p:sp>
        <p:nvSpPr>
          <p:cNvPr id="13" name="Footer Placeholder 5"/>
          <p:cNvSpPr>
            <a:spLocks noGrp="1"/>
          </p:cNvSpPr>
          <p:nvPr>
            <p:ph type="ftr" sz="quarter" idx="17"/>
          </p:nvPr>
        </p:nvSpPr>
        <p:spPr/>
        <p:txBody>
          <a:bodyPr/>
          <a:lstStyle>
            <a:lvl1pPr>
              <a:defRPr dirty="0"/>
            </a:lvl1pPr>
          </a:lstStyle>
          <a:p>
            <a:endParaRPr lang="en-US"/>
          </a:p>
        </p:txBody>
      </p:sp>
      <p:sp>
        <p:nvSpPr>
          <p:cNvPr id="14" name="Slide Number Placeholder 6"/>
          <p:cNvSpPr>
            <a:spLocks noGrp="1"/>
          </p:cNvSpPr>
          <p:nvPr>
            <p:ph type="sldNum" sz="quarter" idx="18"/>
          </p:nvPr>
        </p:nvSpPr>
        <p:spPr/>
        <p:txBody>
          <a:bodyPr/>
          <a:lstStyle>
            <a:lvl1pPr>
              <a:defRPr smtClean="0">
                <a:solidFill>
                  <a:schemeClr val="accent5"/>
                </a:solidFill>
              </a:defRPr>
            </a:lvl1pPr>
          </a:lstStyle>
          <a:p>
            <a:fld id="{85D37E25-F972-4A41-8EA3-74E8B09D2E26}" type="slidenum">
              <a:rPr lang="en-US" smtClean="0"/>
              <a:t>‹#›</a:t>
            </a:fld>
            <a:endParaRPr lang="en-US"/>
          </a:p>
        </p:txBody>
      </p:sp>
    </p:spTree>
    <p:extLst>
      <p:ext uri="{BB962C8B-B14F-4D97-AF65-F5344CB8AC3E}">
        <p14:creationId xmlns:p14="http://schemas.microsoft.com/office/powerpoint/2010/main" val="3349646597"/>
      </p:ext>
    </p:extLst>
  </p:cSld>
  <p:clrMapOvr>
    <a:masterClrMapping/>
  </p:clrMapOvr>
  <p:transition spd="med">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THREE PICTURES WITH DESCRIPTIONS">
    <p:spTree>
      <p:nvGrpSpPr>
        <p:cNvPr id="1" name=""/>
        <p:cNvGrpSpPr/>
        <p:nvPr/>
      </p:nvGrpSpPr>
      <p:grpSpPr>
        <a:xfrm>
          <a:off x="0" y="0"/>
          <a:ext cx="0" cy="0"/>
          <a:chOff x="0" y="0"/>
          <a:chExt cx="0" cy="0"/>
        </a:xfrm>
      </p:grpSpPr>
      <p:sp>
        <p:nvSpPr>
          <p:cNvPr id="12" name="Title 11"/>
          <p:cNvSpPr>
            <a:spLocks noGrp="1"/>
          </p:cNvSpPr>
          <p:nvPr>
            <p:ph type="title"/>
          </p:nvPr>
        </p:nvSpPr>
        <p:spPr/>
        <p:txBody>
          <a:bodyPr/>
          <a:lstStyle/>
          <a:p>
            <a:r>
              <a:rPr lang="en-US"/>
              <a:t>Click to edit Master title style</a:t>
            </a:r>
            <a:endParaRPr/>
          </a:p>
        </p:txBody>
      </p:sp>
      <p:sp>
        <p:nvSpPr>
          <p:cNvPr id="3" name="Picture Placeholder 2"/>
          <p:cNvSpPr>
            <a:spLocks noGrp="1"/>
          </p:cNvSpPr>
          <p:nvPr>
            <p:ph type="pic" idx="1"/>
          </p:nvPr>
        </p:nvSpPr>
        <p:spPr bwMode="ltGray">
          <a:xfrm>
            <a:off x="456010" y="1524000"/>
            <a:ext cx="2571750" cy="2667000"/>
          </a:xfrm>
        </p:spPr>
        <p:txBody>
          <a:bodyPr tIns="457200" rtlCol="0">
            <a:normAutofit/>
          </a:bodyPr>
          <a:lstStyle>
            <a:lvl1pPr marL="0" indent="0" algn="ctr">
              <a:buNone/>
              <a:defRPr sz="1350"/>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pPr lvl="0"/>
            <a:r>
              <a:rPr lang="en-US" noProof="0"/>
              <a:t>Click icon to add picture</a:t>
            </a:r>
            <a:endParaRPr noProof="0"/>
          </a:p>
        </p:txBody>
      </p:sp>
      <p:sp>
        <p:nvSpPr>
          <p:cNvPr id="4" name="Text Placeholder 3"/>
          <p:cNvSpPr>
            <a:spLocks noGrp="1"/>
          </p:cNvSpPr>
          <p:nvPr>
            <p:ph type="body" sz="half" idx="2"/>
          </p:nvPr>
        </p:nvSpPr>
        <p:spPr bwMode="ltGray">
          <a:xfrm>
            <a:off x="457080" y="4267200"/>
            <a:ext cx="2571750" cy="1828800"/>
          </a:xfrm>
          <a:noFill/>
        </p:spPr>
        <p:txBody>
          <a:bodyPr>
            <a:noAutofit/>
          </a:bodyPr>
          <a:lstStyle>
            <a:lvl1pPr marL="0" indent="0">
              <a:spcBef>
                <a:spcPts val="675"/>
              </a:spcBef>
              <a:buNone/>
              <a:defRPr sz="1200">
                <a:solidFill>
                  <a:schemeClr val="tx1"/>
                </a:solidFill>
              </a:defRPr>
            </a:lvl1pPr>
            <a:lvl2pPr marL="342892" indent="0">
              <a:buNone/>
              <a:defRPr sz="1050"/>
            </a:lvl2pPr>
            <a:lvl3pPr marL="685783" indent="0">
              <a:buNone/>
              <a:defRPr sz="900"/>
            </a:lvl3pPr>
            <a:lvl4pPr marL="1028675" indent="0">
              <a:buNone/>
              <a:defRPr sz="750"/>
            </a:lvl4pPr>
            <a:lvl5pPr marL="1371566" indent="0">
              <a:buNone/>
              <a:defRPr sz="750"/>
            </a:lvl5pPr>
            <a:lvl6pPr marL="1714457" indent="0">
              <a:buNone/>
              <a:defRPr sz="750"/>
            </a:lvl6pPr>
            <a:lvl7pPr marL="2057348" indent="0">
              <a:buNone/>
              <a:defRPr sz="750"/>
            </a:lvl7pPr>
            <a:lvl8pPr marL="2400240" indent="0">
              <a:buNone/>
              <a:defRPr sz="750"/>
            </a:lvl8pPr>
            <a:lvl9pPr marL="2743132" indent="0">
              <a:buNone/>
              <a:defRPr sz="750"/>
            </a:lvl9pPr>
          </a:lstStyle>
          <a:p>
            <a:pPr lvl="0"/>
            <a:r>
              <a:rPr lang="en-US"/>
              <a:t>Edit Master text styles</a:t>
            </a:r>
          </a:p>
        </p:txBody>
      </p:sp>
      <p:sp>
        <p:nvSpPr>
          <p:cNvPr id="8" name="Picture Placeholder 2"/>
          <p:cNvSpPr>
            <a:spLocks noGrp="1"/>
          </p:cNvSpPr>
          <p:nvPr>
            <p:ph type="pic" idx="13"/>
          </p:nvPr>
        </p:nvSpPr>
        <p:spPr bwMode="ltGray">
          <a:xfrm>
            <a:off x="3286125" y="1524000"/>
            <a:ext cx="2571750" cy="2667000"/>
          </a:xfrm>
        </p:spPr>
        <p:txBody>
          <a:bodyPr tIns="457200" rtlCol="0">
            <a:normAutofit/>
          </a:bodyPr>
          <a:lstStyle>
            <a:lvl1pPr marL="0" indent="0" algn="ctr">
              <a:buNone/>
              <a:defRPr sz="1350"/>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pPr lvl="0"/>
            <a:r>
              <a:rPr lang="en-US" noProof="0"/>
              <a:t>Click icon to add picture</a:t>
            </a:r>
            <a:endParaRPr noProof="0"/>
          </a:p>
        </p:txBody>
      </p:sp>
      <p:sp>
        <p:nvSpPr>
          <p:cNvPr id="9" name="Text Placeholder 3"/>
          <p:cNvSpPr>
            <a:spLocks noGrp="1"/>
          </p:cNvSpPr>
          <p:nvPr>
            <p:ph type="body" sz="half" idx="14"/>
          </p:nvPr>
        </p:nvSpPr>
        <p:spPr bwMode="ltGray">
          <a:xfrm>
            <a:off x="3286125" y="4267200"/>
            <a:ext cx="2571750" cy="1828800"/>
          </a:xfrm>
          <a:noFill/>
        </p:spPr>
        <p:txBody>
          <a:bodyPr>
            <a:noAutofit/>
          </a:bodyPr>
          <a:lstStyle>
            <a:lvl1pPr marL="0" indent="0">
              <a:spcBef>
                <a:spcPts val="675"/>
              </a:spcBef>
              <a:buNone/>
              <a:defRPr sz="1200">
                <a:solidFill>
                  <a:schemeClr val="tx1"/>
                </a:solidFill>
              </a:defRPr>
            </a:lvl1pPr>
            <a:lvl2pPr marL="342892" indent="0">
              <a:buNone/>
              <a:defRPr sz="1050"/>
            </a:lvl2pPr>
            <a:lvl3pPr marL="685783" indent="0">
              <a:buNone/>
              <a:defRPr sz="900"/>
            </a:lvl3pPr>
            <a:lvl4pPr marL="1028675" indent="0">
              <a:buNone/>
              <a:defRPr sz="750"/>
            </a:lvl4pPr>
            <a:lvl5pPr marL="1371566" indent="0">
              <a:buNone/>
              <a:defRPr sz="750"/>
            </a:lvl5pPr>
            <a:lvl6pPr marL="1714457" indent="0">
              <a:buNone/>
              <a:defRPr sz="750"/>
            </a:lvl6pPr>
            <a:lvl7pPr marL="2057348" indent="0">
              <a:buNone/>
              <a:defRPr sz="750"/>
            </a:lvl7pPr>
            <a:lvl8pPr marL="2400240" indent="0">
              <a:buNone/>
              <a:defRPr sz="750"/>
            </a:lvl8pPr>
            <a:lvl9pPr marL="2743132" indent="0">
              <a:buNone/>
              <a:defRPr sz="750"/>
            </a:lvl9pPr>
          </a:lstStyle>
          <a:p>
            <a:pPr lvl="0"/>
            <a:r>
              <a:rPr lang="en-US"/>
              <a:t>Edit Master text styles</a:t>
            </a:r>
          </a:p>
        </p:txBody>
      </p:sp>
      <p:sp>
        <p:nvSpPr>
          <p:cNvPr id="10" name="Picture Placeholder 2"/>
          <p:cNvSpPr>
            <a:spLocks noGrp="1"/>
          </p:cNvSpPr>
          <p:nvPr>
            <p:ph type="pic" idx="15"/>
          </p:nvPr>
        </p:nvSpPr>
        <p:spPr bwMode="ltGray">
          <a:xfrm>
            <a:off x="6112788" y="1524000"/>
            <a:ext cx="2571750" cy="2667000"/>
          </a:xfrm>
        </p:spPr>
        <p:txBody>
          <a:bodyPr tIns="457200" rtlCol="0">
            <a:normAutofit/>
          </a:bodyPr>
          <a:lstStyle>
            <a:lvl1pPr marL="0" indent="0" algn="ctr">
              <a:buNone/>
              <a:defRPr sz="1350"/>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pPr lvl="0"/>
            <a:r>
              <a:rPr lang="en-US" noProof="0"/>
              <a:t>Click icon to add picture</a:t>
            </a:r>
            <a:endParaRPr noProof="0"/>
          </a:p>
        </p:txBody>
      </p:sp>
      <p:sp>
        <p:nvSpPr>
          <p:cNvPr id="11" name="Text Placeholder 3"/>
          <p:cNvSpPr>
            <a:spLocks noGrp="1"/>
          </p:cNvSpPr>
          <p:nvPr>
            <p:ph type="body" sz="half" idx="16"/>
          </p:nvPr>
        </p:nvSpPr>
        <p:spPr bwMode="ltGray">
          <a:xfrm>
            <a:off x="6112788" y="4267200"/>
            <a:ext cx="2571750" cy="1828800"/>
          </a:xfrm>
          <a:noFill/>
        </p:spPr>
        <p:txBody>
          <a:bodyPr>
            <a:noAutofit/>
          </a:bodyPr>
          <a:lstStyle>
            <a:lvl1pPr marL="0" indent="0">
              <a:spcBef>
                <a:spcPts val="675"/>
              </a:spcBef>
              <a:buNone/>
              <a:defRPr sz="1200">
                <a:solidFill>
                  <a:schemeClr val="tx1"/>
                </a:solidFill>
              </a:defRPr>
            </a:lvl1pPr>
            <a:lvl2pPr marL="342892" indent="0">
              <a:buNone/>
              <a:defRPr sz="1050"/>
            </a:lvl2pPr>
            <a:lvl3pPr marL="685783" indent="0">
              <a:buNone/>
              <a:defRPr sz="900"/>
            </a:lvl3pPr>
            <a:lvl4pPr marL="1028675" indent="0">
              <a:buNone/>
              <a:defRPr sz="750"/>
            </a:lvl4pPr>
            <a:lvl5pPr marL="1371566" indent="0">
              <a:buNone/>
              <a:defRPr sz="750"/>
            </a:lvl5pPr>
            <a:lvl6pPr marL="1714457" indent="0">
              <a:buNone/>
              <a:defRPr sz="750"/>
            </a:lvl6pPr>
            <a:lvl7pPr marL="2057348" indent="0">
              <a:buNone/>
              <a:defRPr sz="750"/>
            </a:lvl7pPr>
            <a:lvl8pPr marL="2400240" indent="0">
              <a:buNone/>
              <a:defRPr sz="750"/>
            </a:lvl8pPr>
            <a:lvl9pPr marL="2743132" indent="0">
              <a:buNone/>
              <a:defRPr sz="750"/>
            </a:lvl9pPr>
          </a:lstStyle>
          <a:p>
            <a:pPr lvl="0"/>
            <a:r>
              <a:rPr lang="en-US"/>
              <a:t>Edit Master text styles</a:t>
            </a:r>
          </a:p>
        </p:txBody>
      </p:sp>
      <p:sp>
        <p:nvSpPr>
          <p:cNvPr id="13" name="Text Placeholder 7"/>
          <p:cNvSpPr>
            <a:spLocks noGrp="1"/>
          </p:cNvSpPr>
          <p:nvPr>
            <p:ph type="body" sz="quarter" idx="17"/>
          </p:nvPr>
        </p:nvSpPr>
        <p:spPr>
          <a:xfrm>
            <a:off x="457081" y="990600"/>
            <a:ext cx="8227457" cy="381000"/>
          </a:xfrm>
        </p:spPr>
        <p:txBody>
          <a:bodyPr>
            <a:noAutofit/>
          </a:bodyPr>
          <a:lstStyle>
            <a:lvl1pPr marL="0" indent="0">
              <a:spcBef>
                <a:spcPts val="0"/>
              </a:spcBef>
              <a:buNone/>
              <a:defRPr sz="1500" baseline="0">
                <a:solidFill>
                  <a:schemeClr val="accent5"/>
                </a:solidFill>
              </a:defRPr>
            </a:lvl1pPr>
            <a:lvl2pPr marL="0" indent="0">
              <a:spcBef>
                <a:spcPts val="0"/>
              </a:spcBef>
              <a:buNone/>
              <a:defRPr sz="1800"/>
            </a:lvl2pPr>
            <a:lvl3pPr marL="0" indent="0">
              <a:spcBef>
                <a:spcPts val="0"/>
              </a:spcBef>
              <a:buNone/>
              <a:defRPr sz="1800"/>
            </a:lvl3pPr>
            <a:lvl4pPr marL="0" indent="0">
              <a:spcBef>
                <a:spcPts val="0"/>
              </a:spcBef>
              <a:buNone/>
              <a:defRPr sz="1800"/>
            </a:lvl4pPr>
            <a:lvl5pPr marL="0" indent="0">
              <a:spcBef>
                <a:spcPts val="0"/>
              </a:spcBef>
              <a:buNone/>
              <a:defRPr sz="1800"/>
            </a:lvl5pPr>
            <a:lvl6pPr marL="0" indent="0">
              <a:spcBef>
                <a:spcPts val="0"/>
              </a:spcBef>
              <a:buNone/>
              <a:defRPr sz="1800"/>
            </a:lvl6pPr>
            <a:lvl7pPr marL="0" indent="0">
              <a:spcBef>
                <a:spcPts val="0"/>
              </a:spcBef>
              <a:buNone/>
              <a:defRPr sz="1800"/>
            </a:lvl7pPr>
            <a:lvl8pPr marL="0" indent="0">
              <a:spcBef>
                <a:spcPts val="0"/>
              </a:spcBef>
              <a:buNone/>
              <a:defRPr sz="1800"/>
            </a:lvl8pPr>
            <a:lvl9pPr marL="0" indent="0">
              <a:spcBef>
                <a:spcPts val="0"/>
              </a:spcBef>
              <a:buNone/>
              <a:defRPr sz="1800"/>
            </a:lvl9pPr>
          </a:lstStyle>
          <a:p>
            <a:pPr lvl="0"/>
            <a:r>
              <a:rPr lang="en-US"/>
              <a:t>Edit Master text styles</a:t>
            </a:r>
          </a:p>
        </p:txBody>
      </p:sp>
      <p:sp>
        <p:nvSpPr>
          <p:cNvPr id="14" name="Date Placeholder 4"/>
          <p:cNvSpPr>
            <a:spLocks noGrp="1"/>
          </p:cNvSpPr>
          <p:nvPr>
            <p:ph type="dt" sz="half" idx="18"/>
          </p:nvPr>
        </p:nvSpPr>
        <p:spPr/>
        <p:txBody>
          <a:bodyPr/>
          <a:lstStyle>
            <a:lvl1pPr>
              <a:defRPr/>
            </a:lvl1pPr>
          </a:lstStyle>
          <a:p>
            <a:fld id="{E93E907F-0C71-4F55-8236-D83BD6E8A8B5}" type="datetime1">
              <a:rPr lang="en-US" smtClean="0"/>
              <a:t>7/2/2025</a:t>
            </a:fld>
            <a:endParaRPr lang="en-US"/>
          </a:p>
        </p:txBody>
      </p:sp>
      <p:sp>
        <p:nvSpPr>
          <p:cNvPr id="15" name="Footer Placeholder 5"/>
          <p:cNvSpPr>
            <a:spLocks noGrp="1"/>
          </p:cNvSpPr>
          <p:nvPr>
            <p:ph type="ftr" sz="quarter" idx="19"/>
          </p:nvPr>
        </p:nvSpPr>
        <p:spPr/>
        <p:txBody>
          <a:bodyPr/>
          <a:lstStyle>
            <a:lvl1pPr>
              <a:defRPr smtClean="0"/>
            </a:lvl1pPr>
          </a:lstStyle>
          <a:p>
            <a:endParaRPr lang="en-US"/>
          </a:p>
        </p:txBody>
      </p:sp>
      <p:sp>
        <p:nvSpPr>
          <p:cNvPr id="16" name="Slide Number Placeholder 6"/>
          <p:cNvSpPr>
            <a:spLocks noGrp="1"/>
          </p:cNvSpPr>
          <p:nvPr>
            <p:ph type="sldNum" sz="quarter" idx="20"/>
          </p:nvPr>
        </p:nvSpPr>
        <p:spPr/>
        <p:txBody>
          <a:bodyPr/>
          <a:lstStyle>
            <a:lvl1pPr>
              <a:defRPr/>
            </a:lvl1pPr>
          </a:lstStyle>
          <a:p>
            <a:fld id="{85D37E25-F972-4A41-8EA3-74E8B09D2E26}" type="slidenum">
              <a:rPr lang="en-US" smtClean="0"/>
              <a:t>‹#›</a:t>
            </a:fld>
            <a:endParaRPr lang="en-US"/>
          </a:p>
        </p:txBody>
      </p:sp>
    </p:spTree>
    <p:extLst>
      <p:ext uri="{BB962C8B-B14F-4D97-AF65-F5344CB8AC3E}">
        <p14:creationId xmlns:p14="http://schemas.microsoft.com/office/powerpoint/2010/main" val="1357908673"/>
      </p:ext>
    </p:extLst>
  </p:cSld>
  <p:clrMapOvr>
    <a:masterClrMapping/>
  </p:clrMapOvr>
  <p:transition spd="med">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p:cSld name="QUOTE SLATE BG">
    <p:bg>
      <p:bgPr>
        <a:solidFill>
          <a:schemeClr val="accent5"/>
        </a:solidFill>
        <a:effectLst/>
      </p:bgPr>
    </p:bg>
    <p:spTree>
      <p:nvGrpSpPr>
        <p:cNvPr id="1" name=""/>
        <p:cNvGrpSpPr/>
        <p:nvPr/>
      </p:nvGrpSpPr>
      <p:grpSpPr>
        <a:xfrm>
          <a:off x="0" y="0"/>
          <a:ext cx="0" cy="0"/>
          <a:chOff x="0" y="0"/>
          <a:chExt cx="0" cy="0"/>
        </a:xfrm>
      </p:grpSpPr>
      <p:pic>
        <p:nvPicPr>
          <p:cNvPr id="4" name="Picture 7"/>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51248" y="533400"/>
            <a:ext cx="7092553" cy="2286000"/>
          </a:xfrm>
        </p:spPr>
        <p:txBody>
          <a:bodyPr anchor="b">
            <a:noAutofit/>
          </a:bodyPr>
          <a:lstStyle>
            <a:lvl1pPr marL="288029" indent="-288029">
              <a:lnSpc>
                <a:spcPct val="100000"/>
              </a:lnSpc>
              <a:defRPr sz="4500">
                <a:solidFill>
                  <a:schemeClr val="tx1"/>
                </a:solidFill>
              </a:defRPr>
            </a:lvl1pPr>
          </a:lstStyle>
          <a:p>
            <a:r>
              <a:rPr lang="en-US"/>
              <a:t>Click to edit Master title style</a:t>
            </a:r>
            <a:endParaRPr/>
          </a:p>
        </p:txBody>
      </p:sp>
      <p:sp>
        <p:nvSpPr>
          <p:cNvPr id="6" name="Text Placeholder 9"/>
          <p:cNvSpPr>
            <a:spLocks noGrp="1"/>
          </p:cNvSpPr>
          <p:nvPr>
            <p:ph type="body" sz="quarter" idx="14"/>
          </p:nvPr>
        </p:nvSpPr>
        <p:spPr>
          <a:xfrm>
            <a:off x="738187" y="2971800"/>
            <a:ext cx="6805612" cy="1371600"/>
          </a:xfrm>
        </p:spPr>
        <p:txBody>
          <a:bodyPr>
            <a:noAutofit/>
          </a:bodyPr>
          <a:lstStyle>
            <a:lvl1pPr marL="0" indent="0">
              <a:lnSpc>
                <a:spcPct val="100000"/>
              </a:lnSpc>
              <a:spcBef>
                <a:spcPts val="0"/>
              </a:spcBef>
              <a:buFontTx/>
              <a:buNone/>
              <a:defRPr sz="1500"/>
            </a:lvl1pPr>
            <a:lvl2pPr marL="0" indent="0">
              <a:spcBef>
                <a:spcPts val="0"/>
              </a:spcBef>
              <a:buFontTx/>
              <a:buNone/>
              <a:defRPr sz="1500"/>
            </a:lvl2pPr>
            <a:lvl3pPr marL="0" indent="0">
              <a:spcBef>
                <a:spcPts val="0"/>
              </a:spcBef>
              <a:buFontTx/>
              <a:buNone/>
              <a:defRPr sz="1500"/>
            </a:lvl3pPr>
            <a:lvl4pPr marL="0" indent="0">
              <a:spcBef>
                <a:spcPts val="0"/>
              </a:spcBef>
              <a:buFontTx/>
              <a:buNone/>
              <a:defRPr sz="1500"/>
            </a:lvl4pPr>
            <a:lvl5pPr marL="0" indent="0">
              <a:spcBef>
                <a:spcPts val="0"/>
              </a:spcBef>
              <a:buFontTx/>
              <a:buNone/>
              <a:defRPr sz="1500"/>
            </a:lvl5pPr>
            <a:lvl6pPr marL="0" indent="0">
              <a:spcBef>
                <a:spcPts val="0"/>
              </a:spcBef>
              <a:buFontTx/>
              <a:buNone/>
              <a:defRPr sz="1500"/>
            </a:lvl6pPr>
            <a:lvl7pPr marL="0" indent="0">
              <a:spcBef>
                <a:spcPts val="0"/>
              </a:spcBef>
              <a:buFontTx/>
              <a:buNone/>
              <a:defRPr sz="1500"/>
            </a:lvl7pPr>
            <a:lvl8pPr marL="0" indent="0">
              <a:spcBef>
                <a:spcPts val="0"/>
              </a:spcBef>
              <a:buFontTx/>
              <a:buNone/>
              <a:defRPr sz="1500"/>
            </a:lvl8pPr>
            <a:lvl9pPr marL="0" indent="0">
              <a:spcBef>
                <a:spcPts val="0"/>
              </a:spcBef>
              <a:buFontTx/>
              <a:buNone/>
              <a:defRPr sz="1500"/>
            </a:lvl9pPr>
          </a:lstStyle>
          <a:p>
            <a:pPr lvl="0"/>
            <a:r>
              <a:rPr lang="en-US"/>
              <a:t>Edit Master text styles</a:t>
            </a:r>
          </a:p>
        </p:txBody>
      </p:sp>
    </p:spTree>
    <p:extLst>
      <p:ext uri="{BB962C8B-B14F-4D97-AF65-F5344CB8AC3E}">
        <p14:creationId xmlns:p14="http://schemas.microsoft.com/office/powerpoint/2010/main" val="1095711031"/>
      </p:ext>
    </p:extLst>
  </p:cSld>
  <p:clrMapOvr>
    <a:overrideClrMapping bg1="dk1" tx1="lt1" bg2="dk2" tx2="lt2" accent1="accent1" accent2="accent2" accent3="accent3" accent4="accent4" accent5="accent5" accent6="accent6" hlink="hlink" folHlink="folHlink"/>
  </p:clrMapOvr>
  <p:transition spd="med">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p:cSld name="QUOTE WHITE BG">
    <p:spTree>
      <p:nvGrpSpPr>
        <p:cNvPr id="1" name=""/>
        <p:cNvGrpSpPr/>
        <p:nvPr/>
      </p:nvGrpSpPr>
      <p:grpSpPr>
        <a:xfrm>
          <a:off x="0" y="0"/>
          <a:ext cx="0" cy="0"/>
          <a:chOff x="0" y="0"/>
          <a:chExt cx="0" cy="0"/>
        </a:xfrm>
      </p:grpSpPr>
      <p:sp>
        <p:nvSpPr>
          <p:cNvPr id="4" name="Snip Single Corner Rectangle 19"/>
          <p:cNvSpPr/>
          <p:nvPr/>
        </p:nvSpPr>
        <p:spPr bwMode="ltGray">
          <a:xfrm rot="10800000" flipH="1">
            <a:off x="167878" y="231776"/>
            <a:ext cx="8804672" cy="6405563"/>
          </a:xfrm>
          <a:custGeom>
            <a:avLst/>
            <a:gdLst>
              <a:gd name="connsiteX0" fmla="*/ 0 w 11582400"/>
              <a:gd name="connsiteY0" fmla="*/ 0 h 6172200"/>
              <a:gd name="connsiteX1" fmla="*/ 10553679 w 11582400"/>
              <a:gd name="connsiteY1" fmla="*/ 0 h 6172200"/>
              <a:gd name="connsiteX2" fmla="*/ 11582400 w 11582400"/>
              <a:gd name="connsiteY2" fmla="*/ 1028721 h 6172200"/>
              <a:gd name="connsiteX3" fmla="*/ 11582400 w 11582400"/>
              <a:gd name="connsiteY3" fmla="*/ 6172200 h 6172200"/>
              <a:gd name="connsiteX4" fmla="*/ 0 w 11582400"/>
              <a:gd name="connsiteY4" fmla="*/ 6172200 h 6172200"/>
              <a:gd name="connsiteX5" fmla="*/ 0 w 11582400"/>
              <a:gd name="connsiteY5" fmla="*/ 0 h 6172200"/>
              <a:gd name="connsiteX0" fmla="*/ 0 w 11582400"/>
              <a:gd name="connsiteY0" fmla="*/ 0 h 6172200"/>
              <a:gd name="connsiteX1" fmla="*/ 10869685 w 11582400"/>
              <a:gd name="connsiteY1" fmla="*/ 6723 h 6172200"/>
              <a:gd name="connsiteX2" fmla="*/ 11582400 w 11582400"/>
              <a:gd name="connsiteY2" fmla="*/ 1028721 h 6172200"/>
              <a:gd name="connsiteX3" fmla="*/ 11582400 w 11582400"/>
              <a:gd name="connsiteY3" fmla="*/ 6172200 h 6172200"/>
              <a:gd name="connsiteX4" fmla="*/ 0 w 11582400"/>
              <a:gd name="connsiteY4" fmla="*/ 6172200 h 6172200"/>
              <a:gd name="connsiteX5" fmla="*/ 0 w 11582400"/>
              <a:gd name="connsiteY5" fmla="*/ 0 h 6172200"/>
              <a:gd name="connsiteX0" fmla="*/ 0 w 11609295"/>
              <a:gd name="connsiteY0" fmla="*/ 0 h 6172200"/>
              <a:gd name="connsiteX1" fmla="*/ 10869685 w 11609295"/>
              <a:gd name="connsiteY1" fmla="*/ 6723 h 6172200"/>
              <a:gd name="connsiteX2" fmla="*/ 11609295 w 11609295"/>
              <a:gd name="connsiteY2" fmla="*/ 699268 h 6172200"/>
              <a:gd name="connsiteX3" fmla="*/ 11582400 w 11609295"/>
              <a:gd name="connsiteY3" fmla="*/ 6172200 h 6172200"/>
              <a:gd name="connsiteX4" fmla="*/ 0 w 11609295"/>
              <a:gd name="connsiteY4" fmla="*/ 6172200 h 6172200"/>
              <a:gd name="connsiteX5" fmla="*/ 0 w 11609295"/>
              <a:gd name="connsiteY5" fmla="*/ 0 h 6172200"/>
              <a:gd name="connsiteX0" fmla="*/ 0 w 11609295"/>
              <a:gd name="connsiteY0" fmla="*/ 13448 h 6185648"/>
              <a:gd name="connsiteX1" fmla="*/ 11057944 w 11609295"/>
              <a:gd name="connsiteY1" fmla="*/ 0 h 6185648"/>
              <a:gd name="connsiteX2" fmla="*/ 11609295 w 11609295"/>
              <a:gd name="connsiteY2" fmla="*/ 712716 h 6185648"/>
              <a:gd name="connsiteX3" fmla="*/ 11582400 w 11609295"/>
              <a:gd name="connsiteY3" fmla="*/ 6185648 h 6185648"/>
              <a:gd name="connsiteX4" fmla="*/ 0 w 11609295"/>
              <a:gd name="connsiteY4" fmla="*/ 6185648 h 6185648"/>
              <a:gd name="connsiteX5" fmla="*/ 0 w 11609295"/>
              <a:gd name="connsiteY5" fmla="*/ 13448 h 6185648"/>
              <a:gd name="connsiteX0" fmla="*/ 0 w 11602571"/>
              <a:gd name="connsiteY0" fmla="*/ 13448 h 6185648"/>
              <a:gd name="connsiteX1" fmla="*/ 11057944 w 11602571"/>
              <a:gd name="connsiteY1" fmla="*/ 0 h 6185648"/>
              <a:gd name="connsiteX2" fmla="*/ 11602571 w 11602571"/>
              <a:gd name="connsiteY2" fmla="*/ 578245 h 6185648"/>
              <a:gd name="connsiteX3" fmla="*/ 11582400 w 11602571"/>
              <a:gd name="connsiteY3" fmla="*/ 6185648 h 6185648"/>
              <a:gd name="connsiteX4" fmla="*/ 0 w 11602571"/>
              <a:gd name="connsiteY4" fmla="*/ 6185648 h 6185648"/>
              <a:gd name="connsiteX5" fmla="*/ 0 w 11602571"/>
              <a:gd name="connsiteY5" fmla="*/ 13448 h 6185648"/>
              <a:gd name="connsiteX0" fmla="*/ 0 w 11602571"/>
              <a:gd name="connsiteY0" fmla="*/ 4385 h 6185648"/>
              <a:gd name="connsiteX1" fmla="*/ 11057944 w 11602571"/>
              <a:gd name="connsiteY1" fmla="*/ 0 h 6185648"/>
              <a:gd name="connsiteX2" fmla="*/ 11602571 w 11602571"/>
              <a:gd name="connsiteY2" fmla="*/ 578245 h 6185648"/>
              <a:gd name="connsiteX3" fmla="*/ 11582400 w 11602571"/>
              <a:gd name="connsiteY3" fmla="*/ 6185648 h 6185648"/>
              <a:gd name="connsiteX4" fmla="*/ 0 w 11602571"/>
              <a:gd name="connsiteY4" fmla="*/ 6185648 h 6185648"/>
              <a:gd name="connsiteX5" fmla="*/ 0 w 11602571"/>
              <a:gd name="connsiteY5" fmla="*/ 4385 h 6185648"/>
              <a:gd name="connsiteX0" fmla="*/ 0 w 11602571"/>
              <a:gd name="connsiteY0" fmla="*/ 4385 h 6185648"/>
              <a:gd name="connsiteX1" fmla="*/ 11057944 w 11602571"/>
              <a:gd name="connsiteY1" fmla="*/ 0 h 6185648"/>
              <a:gd name="connsiteX2" fmla="*/ 11602571 w 11602571"/>
              <a:gd name="connsiteY2" fmla="*/ 578245 h 6185648"/>
              <a:gd name="connsiteX3" fmla="*/ 11582400 w 11602571"/>
              <a:gd name="connsiteY3" fmla="*/ 6185648 h 6185648"/>
              <a:gd name="connsiteX4" fmla="*/ 13909 w 11602571"/>
              <a:gd name="connsiteY4" fmla="*/ 6185648 h 6185648"/>
              <a:gd name="connsiteX5" fmla="*/ 0 w 11602571"/>
              <a:gd name="connsiteY5" fmla="*/ 4385 h 6185648"/>
              <a:gd name="connsiteX0" fmla="*/ 0 w 11602571"/>
              <a:gd name="connsiteY0" fmla="*/ 4385 h 6185648"/>
              <a:gd name="connsiteX1" fmla="*/ 11057944 w 11602571"/>
              <a:gd name="connsiteY1" fmla="*/ 0 h 6185648"/>
              <a:gd name="connsiteX2" fmla="*/ 11602571 w 11602571"/>
              <a:gd name="connsiteY2" fmla="*/ 578245 h 6185648"/>
              <a:gd name="connsiteX3" fmla="*/ 11582400 w 11602571"/>
              <a:gd name="connsiteY3" fmla="*/ 6185648 h 6185648"/>
              <a:gd name="connsiteX4" fmla="*/ 9273 w 11602571"/>
              <a:gd name="connsiteY4" fmla="*/ 6181117 h 6185648"/>
              <a:gd name="connsiteX5" fmla="*/ 0 w 11602571"/>
              <a:gd name="connsiteY5" fmla="*/ 4385 h 6185648"/>
              <a:gd name="connsiteX0" fmla="*/ 0 w 11602571"/>
              <a:gd name="connsiteY0" fmla="*/ 4385 h 6190180"/>
              <a:gd name="connsiteX1" fmla="*/ 11057944 w 11602571"/>
              <a:gd name="connsiteY1" fmla="*/ 0 h 6190180"/>
              <a:gd name="connsiteX2" fmla="*/ 11602571 w 11602571"/>
              <a:gd name="connsiteY2" fmla="*/ 578245 h 6190180"/>
              <a:gd name="connsiteX3" fmla="*/ 11582400 w 11602571"/>
              <a:gd name="connsiteY3" fmla="*/ 6185648 h 6190180"/>
              <a:gd name="connsiteX4" fmla="*/ 4637 w 11602571"/>
              <a:gd name="connsiteY4" fmla="*/ 6190180 h 6190180"/>
              <a:gd name="connsiteX5" fmla="*/ 0 w 11602571"/>
              <a:gd name="connsiteY5" fmla="*/ 4385 h 6190180"/>
              <a:gd name="connsiteX0" fmla="*/ 0 w 11607230"/>
              <a:gd name="connsiteY0" fmla="*/ 4385 h 6190180"/>
              <a:gd name="connsiteX1" fmla="*/ 11057944 w 11607230"/>
              <a:gd name="connsiteY1" fmla="*/ 0 h 6190180"/>
              <a:gd name="connsiteX2" fmla="*/ 11602571 w 11607230"/>
              <a:gd name="connsiteY2" fmla="*/ 578245 h 6190180"/>
              <a:gd name="connsiteX3" fmla="*/ 11605582 w 11607230"/>
              <a:gd name="connsiteY3" fmla="*/ 6185649 h 6190180"/>
              <a:gd name="connsiteX4" fmla="*/ 4637 w 11607230"/>
              <a:gd name="connsiteY4" fmla="*/ 6190180 h 6190180"/>
              <a:gd name="connsiteX5" fmla="*/ 0 w 11607230"/>
              <a:gd name="connsiteY5" fmla="*/ 4385 h 6190180"/>
              <a:gd name="connsiteX0" fmla="*/ 0 w 11607731"/>
              <a:gd name="connsiteY0" fmla="*/ 4385 h 6190180"/>
              <a:gd name="connsiteX1" fmla="*/ 11057944 w 11607731"/>
              <a:gd name="connsiteY1" fmla="*/ 0 h 6190180"/>
              <a:gd name="connsiteX2" fmla="*/ 11607207 w 11607731"/>
              <a:gd name="connsiteY2" fmla="*/ 433234 h 6190180"/>
              <a:gd name="connsiteX3" fmla="*/ 11605582 w 11607731"/>
              <a:gd name="connsiteY3" fmla="*/ 6185649 h 6190180"/>
              <a:gd name="connsiteX4" fmla="*/ 4637 w 11607731"/>
              <a:gd name="connsiteY4" fmla="*/ 6190180 h 6190180"/>
              <a:gd name="connsiteX5" fmla="*/ 0 w 11607731"/>
              <a:gd name="connsiteY5" fmla="*/ 4385 h 6190180"/>
              <a:gd name="connsiteX0" fmla="*/ 0 w 11607731"/>
              <a:gd name="connsiteY0" fmla="*/ 4385 h 6190180"/>
              <a:gd name="connsiteX1" fmla="*/ 11141399 w 11607731"/>
              <a:gd name="connsiteY1" fmla="*/ 0 h 6190180"/>
              <a:gd name="connsiteX2" fmla="*/ 11607207 w 11607731"/>
              <a:gd name="connsiteY2" fmla="*/ 433234 h 6190180"/>
              <a:gd name="connsiteX3" fmla="*/ 11605582 w 11607731"/>
              <a:gd name="connsiteY3" fmla="*/ 6185649 h 6190180"/>
              <a:gd name="connsiteX4" fmla="*/ 4637 w 11607731"/>
              <a:gd name="connsiteY4" fmla="*/ 6190180 h 6190180"/>
              <a:gd name="connsiteX5" fmla="*/ 0 w 11607731"/>
              <a:gd name="connsiteY5" fmla="*/ 4385 h 61901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607731" h="6190180">
                <a:moveTo>
                  <a:pt x="0" y="4385"/>
                </a:moveTo>
                <a:lnTo>
                  <a:pt x="11141399" y="0"/>
                </a:lnTo>
                <a:lnTo>
                  <a:pt x="11607207" y="433234"/>
                </a:lnTo>
                <a:cubicBezTo>
                  <a:pt x="11600483" y="2302368"/>
                  <a:pt x="11612306" y="4316515"/>
                  <a:pt x="11605582" y="6185649"/>
                </a:cubicBezTo>
                <a:lnTo>
                  <a:pt x="4637" y="6190180"/>
                </a:lnTo>
                <a:cubicBezTo>
                  <a:pt x="1" y="4129759"/>
                  <a:pt x="4636" y="2064806"/>
                  <a:pt x="0" y="4385"/>
                </a:cubicBezTo>
                <a:close/>
              </a:path>
            </a:pathLst>
          </a:custGeom>
          <a:noFill/>
          <a:ln w="38100">
            <a:solidFill>
              <a:schemeClr val="bg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83" eaLnBrk="1" fontAlgn="auto" hangingPunct="1">
              <a:lnSpc>
                <a:spcPct val="90000"/>
              </a:lnSpc>
              <a:spcBef>
                <a:spcPts val="0"/>
              </a:spcBef>
              <a:spcAft>
                <a:spcPts val="0"/>
              </a:spcAft>
              <a:defRPr/>
            </a:pPr>
            <a:endParaRPr lang="en-US" sz="1013"/>
          </a:p>
        </p:txBody>
      </p:sp>
      <p:sp>
        <p:nvSpPr>
          <p:cNvPr id="2" name="Title 1"/>
          <p:cNvSpPr>
            <a:spLocks noGrp="1"/>
          </p:cNvSpPr>
          <p:nvPr>
            <p:ph type="title"/>
          </p:nvPr>
        </p:nvSpPr>
        <p:spPr>
          <a:xfrm>
            <a:off x="451248" y="533400"/>
            <a:ext cx="7092553" cy="2286000"/>
          </a:xfrm>
        </p:spPr>
        <p:txBody>
          <a:bodyPr anchor="b">
            <a:noAutofit/>
          </a:bodyPr>
          <a:lstStyle>
            <a:lvl1pPr marL="288029" indent="-288029">
              <a:lnSpc>
                <a:spcPct val="100000"/>
              </a:lnSpc>
              <a:defRPr sz="4500" baseline="0">
                <a:solidFill>
                  <a:schemeClr val="tx2"/>
                </a:solidFill>
              </a:defRPr>
            </a:lvl1pPr>
          </a:lstStyle>
          <a:p>
            <a:r>
              <a:rPr lang="en-US"/>
              <a:t>Click to edit Master title style</a:t>
            </a:r>
            <a:endParaRPr/>
          </a:p>
        </p:txBody>
      </p:sp>
      <p:sp>
        <p:nvSpPr>
          <p:cNvPr id="6" name="Text Placeholder 9"/>
          <p:cNvSpPr>
            <a:spLocks noGrp="1"/>
          </p:cNvSpPr>
          <p:nvPr>
            <p:ph type="body" sz="quarter" idx="14"/>
          </p:nvPr>
        </p:nvSpPr>
        <p:spPr>
          <a:xfrm>
            <a:off x="769877" y="2971800"/>
            <a:ext cx="6773923" cy="1371600"/>
          </a:xfrm>
        </p:spPr>
        <p:txBody>
          <a:bodyPr>
            <a:noAutofit/>
          </a:bodyPr>
          <a:lstStyle>
            <a:lvl1pPr marL="0" indent="0">
              <a:lnSpc>
                <a:spcPct val="100000"/>
              </a:lnSpc>
              <a:spcBef>
                <a:spcPts val="0"/>
              </a:spcBef>
              <a:buFontTx/>
              <a:buNone/>
              <a:defRPr sz="1500" baseline="0">
                <a:solidFill>
                  <a:schemeClr val="accent5"/>
                </a:solidFill>
              </a:defRPr>
            </a:lvl1pPr>
            <a:lvl2pPr marL="0" indent="0">
              <a:spcBef>
                <a:spcPts val="0"/>
              </a:spcBef>
              <a:buFontTx/>
              <a:buNone/>
              <a:defRPr sz="1500"/>
            </a:lvl2pPr>
            <a:lvl3pPr marL="0" indent="0">
              <a:spcBef>
                <a:spcPts val="0"/>
              </a:spcBef>
              <a:buFontTx/>
              <a:buNone/>
              <a:defRPr sz="1500"/>
            </a:lvl3pPr>
            <a:lvl4pPr marL="0" indent="0">
              <a:spcBef>
                <a:spcPts val="0"/>
              </a:spcBef>
              <a:buFontTx/>
              <a:buNone/>
              <a:defRPr sz="1500"/>
            </a:lvl4pPr>
            <a:lvl5pPr marL="0" indent="0">
              <a:spcBef>
                <a:spcPts val="0"/>
              </a:spcBef>
              <a:buFontTx/>
              <a:buNone/>
              <a:defRPr sz="1500"/>
            </a:lvl5pPr>
            <a:lvl6pPr marL="0" indent="0">
              <a:spcBef>
                <a:spcPts val="0"/>
              </a:spcBef>
              <a:buFontTx/>
              <a:buNone/>
              <a:defRPr sz="1500"/>
            </a:lvl6pPr>
            <a:lvl7pPr marL="0" indent="0">
              <a:spcBef>
                <a:spcPts val="0"/>
              </a:spcBef>
              <a:buFontTx/>
              <a:buNone/>
              <a:defRPr sz="1500"/>
            </a:lvl7pPr>
            <a:lvl8pPr marL="0" indent="0">
              <a:spcBef>
                <a:spcPts val="0"/>
              </a:spcBef>
              <a:buFontTx/>
              <a:buNone/>
              <a:defRPr sz="1500"/>
            </a:lvl8pPr>
            <a:lvl9pPr marL="0" indent="0">
              <a:spcBef>
                <a:spcPts val="0"/>
              </a:spcBef>
              <a:buFontTx/>
              <a:buNone/>
              <a:defRPr sz="1500"/>
            </a:lvl9pPr>
          </a:lstStyle>
          <a:p>
            <a:pPr lvl="0"/>
            <a:r>
              <a:rPr lang="en-US"/>
              <a:t>Edit Master text styles</a:t>
            </a:r>
          </a:p>
        </p:txBody>
      </p:sp>
    </p:spTree>
    <p:extLst>
      <p:ext uri="{BB962C8B-B14F-4D97-AF65-F5344CB8AC3E}">
        <p14:creationId xmlns:p14="http://schemas.microsoft.com/office/powerpoint/2010/main" val="3051577576"/>
      </p:ext>
    </p:extLst>
  </p:cSld>
  <p:clrMapOvr>
    <a:masterClrMapping/>
  </p:clrMapOvr>
  <p:transition spd="med">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p:cSld name="FULL-FRAME PICTURE">
    <p:spTree>
      <p:nvGrpSpPr>
        <p:cNvPr id="1" name=""/>
        <p:cNvGrpSpPr/>
        <p:nvPr/>
      </p:nvGrpSpPr>
      <p:grpSpPr>
        <a:xfrm>
          <a:off x="0" y="0"/>
          <a:ext cx="0" cy="0"/>
          <a:chOff x="0" y="0"/>
          <a:chExt cx="0" cy="0"/>
        </a:xfrm>
      </p:grpSpPr>
      <p:sp>
        <p:nvSpPr>
          <p:cNvPr id="3" name="Picture Placeholder 2"/>
          <p:cNvSpPr>
            <a:spLocks noGrp="1"/>
          </p:cNvSpPr>
          <p:nvPr>
            <p:ph type="pic" idx="1"/>
          </p:nvPr>
        </p:nvSpPr>
        <p:spPr bwMode="ltGray">
          <a:xfrm>
            <a:off x="171450" y="228600"/>
            <a:ext cx="8801100" cy="6400800"/>
          </a:xfrm>
          <a:solidFill>
            <a:schemeClr val="bg2"/>
          </a:solidFill>
        </p:spPr>
        <p:txBody>
          <a:bodyPr tIns="2743200" rtlCol="0">
            <a:normAutofit/>
          </a:bodyPr>
          <a:lstStyle>
            <a:lvl1pPr marL="0" indent="0" algn="ctr">
              <a:buNone/>
              <a:defRPr sz="1350"/>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pPr lvl="0"/>
            <a:r>
              <a:rPr lang="en-US" noProof="0"/>
              <a:t>Click icon to add picture</a:t>
            </a:r>
            <a:endParaRPr noProof="0"/>
          </a:p>
        </p:txBody>
      </p:sp>
      <p:sp>
        <p:nvSpPr>
          <p:cNvPr id="5" name="Text Placeholder 4"/>
          <p:cNvSpPr>
            <a:spLocks noGrp="1"/>
          </p:cNvSpPr>
          <p:nvPr>
            <p:ph type="body" sz="quarter" idx="10"/>
          </p:nvPr>
        </p:nvSpPr>
        <p:spPr>
          <a:xfrm>
            <a:off x="457200" y="533400"/>
            <a:ext cx="7886700" cy="2362200"/>
          </a:xfrm>
        </p:spPr>
        <p:txBody>
          <a:bodyPr>
            <a:noAutofit/>
          </a:bodyPr>
          <a:lstStyle>
            <a:lvl1pPr>
              <a:lnSpc>
                <a:spcPct val="100000"/>
              </a:lnSpc>
              <a:defRPr sz="3300" b="1">
                <a:solidFill>
                  <a:schemeClr val="bg1"/>
                </a:solidFill>
              </a:defRPr>
            </a:lvl1pPr>
          </a:lstStyle>
          <a:p>
            <a:pPr lvl="0"/>
            <a:r>
              <a:rPr lang="en-US"/>
              <a:t>Edit Master text styles</a:t>
            </a:r>
          </a:p>
        </p:txBody>
      </p:sp>
    </p:spTree>
    <p:extLst>
      <p:ext uri="{BB962C8B-B14F-4D97-AF65-F5344CB8AC3E}">
        <p14:creationId xmlns:p14="http://schemas.microsoft.com/office/powerpoint/2010/main" val="1880270384"/>
      </p:ext>
    </p:extLst>
  </p:cSld>
  <p:clrMapOvr>
    <a:masterClrMapping/>
  </p:clrMapOvr>
  <p:transition spd="med">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p:cSld name="SECTION DIVIDER — BLUE">
    <p:bg>
      <p:bgPr>
        <a:solidFill>
          <a:schemeClr val="tx1"/>
        </a:solidFill>
        <a:effectLst/>
      </p:bgPr>
    </p:bg>
    <p:spTree>
      <p:nvGrpSpPr>
        <p:cNvPr id="1" name=""/>
        <p:cNvGrpSpPr/>
        <p:nvPr/>
      </p:nvGrpSpPr>
      <p:grpSpPr>
        <a:xfrm>
          <a:off x="0" y="0"/>
          <a:ext cx="0" cy="0"/>
          <a:chOff x="0" y="0"/>
          <a:chExt cx="0" cy="0"/>
        </a:xfrm>
      </p:grpSpPr>
      <p:pic>
        <p:nvPicPr>
          <p:cNvPr id="4" name="Picture 7"/>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8356997" y="7734300"/>
            <a:ext cx="685800" cy="914400"/>
          </a:xfrm>
          <a:prstGeom prst="rect">
            <a:avLst/>
          </a:prstGeom>
          <a:noFill/>
        </p:spPr>
        <p:txBody>
          <a:bodyPr wrap="none" lIns="0" tIns="0" rIns="0" bIns="0"/>
          <a:lstStyle/>
          <a:p>
            <a:pPr defTabSz="685783" eaLnBrk="1" fontAlgn="auto" hangingPunct="1">
              <a:lnSpc>
                <a:spcPct val="90000"/>
              </a:lnSpc>
              <a:spcBef>
                <a:spcPts val="0"/>
              </a:spcBef>
              <a:spcAft>
                <a:spcPts val="0"/>
              </a:spcAft>
              <a:defRPr/>
            </a:pPr>
            <a:endParaRPr lang="en-US" sz="1013">
              <a:latin typeface="+mn-lt"/>
            </a:endParaRPr>
          </a:p>
        </p:txBody>
      </p:sp>
      <p:sp>
        <p:nvSpPr>
          <p:cNvPr id="16" name="Title 4"/>
          <p:cNvSpPr>
            <a:spLocks noGrp="1"/>
          </p:cNvSpPr>
          <p:nvPr>
            <p:ph type="title"/>
          </p:nvPr>
        </p:nvSpPr>
        <p:spPr>
          <a:xfrm>
            <a:off x="457200" y="1524001"/>
            <a:ext cx="5086350" cy="3086747"/>
          </a:xfrm>
          <a:noFill/>
        </p:spPr>
        <p:txBody>
          <a:bodyPr anchor="b">
            <a:noAutofit/>
          </a:bodyPr>
          <a:lstStyle>
            <a:lvl1pPr>
              <a:lnSpc>
                <a:spcPct val="100000"/>
              </a:lnSpc>
              <a:defRPr sz="3600" baseline="0">
                <a:solidFill>
                  <a:schemeClr val="bg1"/>
                </a:solidFill>
                <a:latin typeface="+mj-lt"/>
              </a:defRPr>
            </a:lvl1pPr>
          </a:lstStyle>
          <a:p>
            <a:r>
              <a:rPr lang="en-US"/>
              <a:t>Click to edit Master title style</a:t>
            </a:r>
            <a:endParaRPr/>
          </a:p>
        </p:txBody>
      </p:sp>
      <p:sp>
        <p:nvSpPr>
          <p:cNvPr id="17" name="Text Placeholder 10"/>
          <p:cNvSpPr>
            <a:spLocks noGrp="1"/>
          </p:cNvSpPr>
          <p:nvPr>
            <p:ph type="body" sz="quarter" idx="10"/>
          </p:nvPr>
        </p:nvSpPr>
        <p:spPr>
          <a:xfrm>
            <a:off x="457200" y="4711978"/>
            <a:ext cx="5086350" cy="774423"/>
          </a:xfrm>
        </p:spPr>
        <p:txBody>
          <a:bodyPr>
            <a:noAutofit/>
          </a:bodyPr>
          <a:lstStyle>
            <a:lvl1pPr marL="0" indent="0">
              <a:lnSpc>
                <a:spcPct val="100000"/>
              </a:lnSpc>
              <a:buNone/>
              <a:defRPr sz="1800" b="0" i="0" baseline="0">
                <a:solidFill>
                  <a:schemeClr val="bg1"/>
                </a:solidFill>
                <a:latin typeface="+mj-lt"/>
              </a:defRPr>
            </a:lvl1pPr>
          </a:lstStyle>
          <a:p>
            <a:pPr lvl="0"/>
            <a:r>
              <a:rPr lang="en-US"/>
              <a:t>Edit Master text styles</a:t>
            </a:r>
          </a:p>
        </p:txBody>
      </p:sp>
    </p:spTree>
    <p:extLst>
      <p:ext uri="{BB962C8B-B14F-4D97-AF65-F5344CB8AC3E}">
        <p14:creationId xmlns:p14="http://schemas.microsoft.com/office/powerpoint/2010/main" val="434543464"/>
      </p:ext>
    </p:extLst>
  </p:cSld>
  <p:clrMapOvr>
    <a:masterClrMapping/>
  </p:clrMapOvr>
  <p:transition spd="med">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p:cSld name="SECTION DIVIDER — WHITE">
    <p:spTree>
      <p:nvGrpSpPr>
        <p:cNvPr id="1" name=""/>
        <p:cNvGrpSpPr/>
        <p:nvPr/>
      </p:nvGrpSpPr>
      <p:grpSpPr>
        <a:xfrm>
          <a:off x="0" y="0"/>
          <a:ext cx="0" cy="0"/>
          <a:chOff x="0" y="0"/>
          <a:chExt cx="0" cy="0"/>
        </a:xfrm>
      </p:grpSpPr>
      <p:sp>
        <p:nvSpPr>
          <p:cNvPr id="4" name="Snip Single Corner Rectangle 19"/>
          <p:cNvSpPr/>
          <p:nvPr/>
        </p:nvSpPr>
        <p:spPr bwMode="ltGray">
          <a:xfrm rot="10800000" flipH="1">
            <a:off x="167878" y="231776"/>
            <a:ext cx="8804672" cy="6405563"/>
          </a:xfrm>
          <a:custGeom>
            <a:avLst/>
            <a:gdLst>
              <a:gd name="connsiteX0" fmla="*/ 0 w 11582400"/>
              <a:gd name="connsiteY0" fmla="*/ 0 h 6172200"/>
              <a:gd name="connsiteX1" fmla="*/ 10553679 w 11582400"/>
              <a:gd name="connsiteY1" fmla="*/ 0 h 6172200"/>
              <a:gd name="connsiteX2" fmla="*/ 11582400 w 11582400"/>
              <a:gd name="connsiteY2" fmla="*/ 1028721 h 6172200"/>
              <a:gd name="connsiteX3" fmla="*/ 11582400 w 11582400"/>
              <a:gd name="connsiteY3" fmla="*/ 6172200 h 6172200"/>
              <a:gd name="connsiteX4" fmla="*/ 0 w 11582400"/>
              <a:gd name="connsiteY4" fmla="*/ 6172200 h 6172200"/>
              <a:gd name="connsiteX5" fmla="*/ 0 w 11582400"/>
              <a:gd name="connsiteY5" fmla="*/ 0 h 6172200"/>
              <a:gd name="connsiteX0" fmla="*/ 0 w 11582400"/>
              <a:gd name="connsiteY0" fmla="*/ 0 h 6172200"/>
              <a:gd name="connsiteX1" fmla="*/ 10869685 w 11582400"/>
              <a:gd name="connsiteY1" fmla="*/ 6723 h 6172200"/>
              <a:gd name="connsiteX2" fmla="*/ 11582400 w 11582400"/>
              <a:gd name="connsiteY2" fmla="*/ 1028721 h 6172200"/>
              <a:gd name="connsiteX3" fmla="*/ 11582400 w 11582400"/>
              <a:gd name="connsiteY3" fmla="*/ 6172200 h 6172200"/>
              <a:gd name="connsiteX4" fmla="*/ 0 w 11582400"/>
              <a:gd name="connsiteY4" fmla="*/ 6172200 h 6172200"/>
              <a:gd name="connsiteX5" fmla="*/ 0 w 11582400"/>
              <a:gd name="connsiteY5" fmla="*/ 0 h 6172200"/>
              <a:gd name="connsiteX0" fmla="*/ 0 w 11609295"/>
              <a:gd name="connsiteY0" fmla="*/ 0 h 6172200"/>
              <a:gd name="connsiteX1" fmla="*/ 10869685 w 11609295"/>
              <a:gd name="connsiteY1" fmla="*/ 6723 h 6172200"/>
              <a:gd name="connsiteX2" fmla="*/ 11609295 w 11609295"/>
              <a:gd name="connsiteY2" fmla="*/ 699268 h 6172200"/>
              <a:gd name="connsiteX3" fmla="*/ 11582400 w 11609295"/>
              <a:gd name="connsiteY3" fmla="*/ 6172200 h 6172200"/>
              <a:gd name="connsiteX4" fmla="*/ 0 w 11609295"/>
              <a:gd name="connsiteY4" fmla="*/ 6172200 h 6172200"/>
              <a:gd name="connsiteX5" fmla="*/ 0 w 11609295"/>
              <a:gd name="connsiteY5" fmla="*/ 0 h 6172200"/>
              <a:gd name="connsiteX0" fmla="*/ 0 w 11609295"/>
              <a:gd name="connsiteY0" fmla="*/ 13448 h 6185648"/>
              <a:gd name="connsiteX1" fmla="*/ 11057944 w 11609295"/>
              <a:gd name="connsiteY1" fmla="*/ 0 h 6185648"/>
              <a:gd name="connsiteX2" fmla="*/ 11609295 w 11609295"/>
              <a:gd name="connsiteY2" fmla="*/ 712716 h 6185648"/>
              <a:gd name="connsiteX3" fmla="*/ 11582400 w 11609295"/>
              <a:gd name="connsiteY3" fmla="*/ 6185648 h 6185648"/>
              <a:gd name="connsiteX4" fmla="*/ 0 w 11609295"/>
              <a:gd name="connsiteY4" fmla="*/ 6185648 h 6185648"/>
              <a:gd name="connsiteX5" fmla="*/ 0 w 11609295"/>
              <a:gd name="connsiteY5" fmla="*/ 13448 h 6185648"/>
              <a:gd name="connsiteX0" fmla="*/ 0 w 11602571"/>
              <a:gd name="connsiteY0" fmla="*/ 13448 h 6185648"/>
              <a:gd name="connsiteX1" fmla="*/ 11057944 w 11602571"/>
              <a:gd name="connsiteY1" fmla="*/ 0 h 6185648"/>
              <a:gd name="connsiteX2" fmla="*/ 11602571 w 11602571"/>
              <a:gd name="connsiteY2" fmla="*/ 578245 h 6185648"/>
              <a:gd name="connsiteX3" fmla="*/ 11582400 w 11602571"/>
              <a:gd name="connsiteY3" fmla="*/ 6185648 h 6185648"/>
              <a:gd name="connsiteX4" fmla="*/ 0 w 11602571"/>
              <a:gd name="connsiteY4" fmla="*/ 6185648 h 6185648"/>
              <a:gd name="connsiteX5" fmla="*/ 0 w 11602571"/>
              <a:gd name="connsiteY5" fmla="*/ 13448 h 6185648"/>
              <a:gd name="connsiteX0" fmla="*/ 0 w 11602571"/>
              <a:gd name="connsiteY0" fmla="*/ 4385 h 6185648"/>
              <a:gd name="connsiteX1" fmla="*/ 11057944 w 11602571"/>
              <a:gd name="connsiteY1" fmla="*/ 0 h 6185648"/>
              <a:gd name="connsiteX2" fmla="*/ 11602571 w 11602571"/>
              <a:gd name="connsiteY2" fmla="*/ 578245 h 6185648"/>
              <a:gd name="connsiteX3" fmla="*/ 11582400 w 11602571"/>
              <a:gd name="connsiteY3" fmla="*/ 6185648 h 6185648"/>
              <a:gd name="connsiteX4" fmla="*/ 0 w 11602571"/>
              <a:gd name="connsiteY4" fmla="*/ 6185648 h 6185648"/>
              <a:gd name="connsiteX5" fmla="*/ 0 w 11602571"/>
              <a:gd name="connsiteY5" fmla="*/ 4385 h 6185648"/>
              <a:gd name="connsiteX0" fmla="*/ 0 w 11602571"/>
              <a:gd name="connsiteY0" fmla="*/ 4385 h 6185648"/>
              <a:gd name="connsiteX1" fmla="*/ 11057944 w 11602571"/>
              <a:gd name="connsiteY1" fmla="*/ 0 h 6185648"/>
              <a:gd name="connsiteX2" fmla="*/ 11602571 w 11602571"/>
              <a:gd name="connsiteY2" fmla="*/ 578245 h 6185648"/>
              <a:gd name="connsiteX3" fmla="*/ 11582400 w 11602571"/>
              <a:gd name="connsiteY3" fmla="*/ 6185648 h 6185648"/>
              <a:gd name="connsiteX4" fmla="*/ 13909 w 11602571"/>
              <a:gd name="connsiteY4" fmla="*/ 6185648 h 6185648"/>
              <a:gd name="connsiteX5" fmla="*/ 0 w 11602571"/>
              <a:gd name="connsiteY5" fmla="*/ 4385 h 6185648"/>
              <a:gd name="connsiteX0" fmla="*/ 0 w 11602571"/>
              <a:gd name="connsiteY0" fmla="*/ 4385 h 6185648"/>
              <a:gd name="connsiteX1" fmla="*/ 11057944 w 11602571"/>
              <a:gd name="connsiteY1" fmla="*/ 0 h 6185648"/>
              <a:gd name="connsiteX2" fmla="*/ 11602571 w 11602571"/>
              <a:gd name="connsiteY2" fmla="*/ 578245 h 6185648"/>
              <a:gd name="connsiteX3" fmla="*/ 11582400 w 11602571"/>
              <a:gd name="connsiteY3" fmla="*/ 6185648 h 6185648"/>
              <a:gd name="connsiteX4" fmla="*/ 9273 w 11602571"/>
              <a:gd name="connsiteY4" fmla="*/ 6181117 h 6185648"/>
              <a:gd name="connsiteX5" fmla="*/ 0 w 11602571"/>
              <a:gd name="connsiteY5" fmla="*/ 4385 h 6185648"/>
              <a:gd name="connsiteX0" fmla="*/ 0 w 11602571"/>
              <a:gd name="connsiteY0" fmla="*/ 4385 h 6190180"/>
              <a:gd name="connsiteX1" fmla="*/ 11057944 w 11602571"/>
              <a:gd name="connsiteY1" fmla="*/ 0 h 6190180"/>
              <a:gd name="connsiteX2" fmla="*/ 11602571 w 11602571"/>
              <a:gd name="connsiteY2" fmla="*/ 578245 h 6190180"/>
              <a:gd name="connsiteX3" fmla="*/ 11582400 w 11602571"/>
              <a:gd name="connsiteY3" fmla="*/ 6185648 h 6190180"/>
              <a:gd name="connsiteX4" fmla="*/ 4637 w 11602571"/>
              <a:gd name="connsiteY4" fmla="*/ 6190180 h 6190180"/>
              <a:gd name="connsiteX5" fmla="*/ 0 w 11602571"/>
              <a:gd name="connsiteY5" fmla="*/ 4385 h 6190180"/>
              <a:gd name="connsiteX0" fmla="*/ 0 w 11607230"/>
              <a:gd name="connsiteY0" fmla="*/ 4385 h 6190180"/>
              <a:gd name="connsiteX1" fmla="*/ 11057944 w 11607230"/>
              <a:gd name="connsiteY1" fmla="*/ 0 h 6190180"/>
              <a:gd name="connsiteX2" fmla="*/ 11602571 w 11607230"/>
              <a:gd name="connsiteY2" fmla="*/ 578245 h 6190180"/>
              <a:gd name="connsiteX3" fmla="*/ 11605582 w 11607230"/>
              <a:gd name="connsiteY3" fmla="*/ 6185649 h 6190180"/>
              <a:gd name="connsiteX4" fmla="*/ 4637 w 11607230"/>
              <a:gd name="connsiteY4" fmla="*/ 6190180 h 6190180"/>
              <a:gd name="connsiteX5" fmla="*/ 0 w 11607230"/>
              <a:gd name="connsiteY5" fmla="*/ 4385 h 6190180"/>
              <a:gd name="connsiteX0" fmla="*/ 0 w 11607731"/>
              <a:gd name="connsiteY0" fmla="*/ 4385 h 6190180"/>
              <a:gd name="connsiteX1" fmla="*/ 11057944 w 11607731"/>
              <a:gd name="connsiteY1" fmla="*/ 0 h 6190180"/>
              <a:gd name="connsiteX2" fmla="*/ 11607207 w 11607731"/>
              <a:gd name="connsiteY2" fmla="*/ 433234 h 6190180"/>
              <a:gd name="connsiteX3" fmla="*/ 11605582 w 11607731"/>
              <a:gd name="connsiteY3" fmla="*/ 6185649 h 6190180"/>
              <a:gd name="connsiteX4" fmla="*/ 4637 w 11607731"/>
              <a:gd name="connsiteY4" fmla="*/ 6190180 h 6190180"/>
              <a:gd name="connsiteX5" fmla="*/ 0 w 11607731"/>
              <a:gd name="connsiteY5" fmla="*/ 4385 h 6190180"/>
              <a:gd name="connsiteX0" fmla="*/ 0 w 11607731"/>
              <a:gd name="connsiteY0" fmla="*/ 4385 h 6190180"/>
              <a:gd name="connsiteX1" fmla="*/ 11141399 w 11607731"/>
              <a:gd name="connsiteY1" fmla="*/ 0 h 6190180"/>
              <a:gd name="connsiteX2" fmla="*/ 11607207 w 11607731"/>
              <a:gd name="connsiteY2" fmla="*/ 433234 h 6190180"/>
              <a:gd name="connsiteX3" fmla="*/ 11605582 w 11607731"/>
              <a:gd name="connsiteY3" fmla="*/ 6185649 h 6190180"/>
              <a:gd name="connsiteX4" fmla="*/ 4637 w 11607731"/>
              <a:gd name="connsiteY4" fmla="*/ 6190180 h 6190180"/>
              <a:gd name="connsiteX5" fmla="*/ 0 w 11607731"/>
              <a:gd name="connsiteY5" fmla="*/ 4385 h 61901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607731" h="6190180">
                <a:moveTo>
                  <a:pt x="0" y="4385"/>
                </a:moveTo>
                <a:lnTo>
                  <a:pt x="11141399" y="0"/>
                </a:lnTo>
                <a:lnTo>
                  <a:pt x="11607207" y="433234"/>
                </a:lnTo>
                <a:cubicBezTo>
                  <a:pt x="11600483" y="2302368"/>
                  <a:pt x="11612306" y="4316515"/>
                  <a:pt x="11605582" y="6185649"/>
                </a:cubicBezTo>
                <a:lnTo>
                  <a:pt x="4637" y="6190180"/>
                </a:lnTo>
                <a:cubicBezTo>
                  <a:pt x="1" y="4129759"/>
                  <a:pt x="4636" y="2064806"/>
                  <a:pt x="0" y="4385"/>
                </a:cubicBezTo>
                <a:close/>
              </a:path>
            </a:pathLst>
          </a:custGeom>
          <a:noFill/>
          <a:ln w="38100">
            <a:solidFill>
              <a:schemeClr val="bg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83" eaLnBrk="1" fontAlgn="auto" hangingPunct="1">
              <a:lnSpc>
                <a:spcPct val="90000"/>
              </a:lnSpc>
              <a:spcBef>
                <a:spcPts val="0"/>
              </a:spcBef>
              <a:spcAft>
                <a:spcPts val="0"/>
              </a:spcAft>
              <a:defRPr/>
            </a:pPr>
            <a:endParaRPr lang="en-US" sz="1013"/>
          </a:p>
        </p:txBody>
      </p:sp>
      <p:sp>
        <p:nvSpPr>
          <p:cNvPr id="5" name="TextBox 4"/>
          <p:cNvSpPr txBox="1"/>
          <p:nvPr/>
        </p:nvSpPr>
        <p:spPr>
          <a:xfrm>
            <a:off x="8356997" y="7734300"/>
            <a:ext cx="685800" cy="914400"/>
          </a:xfrm>
          <a:prstGeom prst="rect">
            <a:avLst/>
          </a:prstGeom>
          <a:noFill/>
        </p:spPr>
        <p:txBody>
          <a:bodyPr wrap="none" lIns="0" tIns="0" rIns="0" bIns="0"/>
          <a:lstStyle/>
          <a:p>
            <a:pPr defTabSz="685783" eaLnBrk="1" fontAlgn="auto" hangingPunct="1">
              <a:lnSpc>
                <a:spcPct val="90000"/>
              </a:lnSpc>
              <a:spcBef>
                <a:spcPts val="0"/>
              </a:spcBef>
              <a:spcAft>
                <a:spcPts val="0"/>
              </a:spcAft>
              <a:defRPr/>
            </a:pPr>
            <a:endParaRPr lang="en-US" sz="1013">
              <a:latin typeface="+mn-lt"/>
            </a:endParaRPr>
          </a:p>
        </p:txBody>
      </p:sp>
      <p:sp>
        <p:nvSpPr>
          <p:cNvPr id="16" name="Title 4"/>
          <p:cNvSpPr>
            <a:spLocks noGrp="1"/>
          </p:cNvSpPr>
          <p:nvPr>
            <p:ph type="title"/>
          </p:nvPr>
        </p:nvSpPr>
        <p:spPr>
          <a:xfrm>
            <a:off x="457200" y="1524001"/>
            <a:ext cx="5086350" cy="3086747"/>
          </a:xfrm>
          <a:noFill/>
        </p:spPr>
        <p:txBody>
          <a:bodyPr anchor="b">
            <a:noAutofit/>
          </a:bodyPr>
          <a:lstStyle>
            <a:lvl1pPr>
              <a:lnSpc>
                <a:spcPct val="100000"/>
              </a:lnSpc>
              <a:defRPr sz="3600" baseline="0">
                <a:solidFill>
                  <a:schemeClr val="tx2"/>
                </a:solidFill>
                <a:latin typeface="+mj-lt"/>
              </a:defRPr>
            </a:lvl1pPr>
          </a:lstStyle>
          <a:p>
            <a:r>
              <a:rPr lang="en-US"/>
              <a:t>Click to edit Master title style</a:t>
            </a:r>
            <a:endParaRPr/>
          </a:p>
        </p:txBody>
      </p:sp>
      <p:sp>
        <p:nvSpPr>
          <p:cNvPr id="17" name="Text Placeholder 10"/>
          <p:cNvSpPr>
            <a:spLocks noGrp="1"/>
          </p:cNvSpPr>
          <p:nvPr>
            <p:ph type="body" sz="quarter" idx="10"/>
          </p:nvPr>
        </p:nvSpPr>
        <p:spPr>
          <a:xfrm>
            <a:off x="457200" y="4711978"/>
            <a:ext cx="5086350" cy="774423"/>
          </a:xfrm>
        </p:spPr>
        <p:txBody>
          <a:bodyPr>
            <a:noAutofit/>
          </a:bodyPr>
          <a:lstStyle>
            <a:lvl1pPr marL="0" indent="0">
              <a:lnSpc>
                <a:spcPct val="100000"/>
              </a:lnSpc>
              <a:buNone/>
              <a:defRPr sz="1800" b="0" i="0" baseline="0">
                <a:solidFill>
                  <a:schemeClr val="accent5"/>
                </a:solidFill>
                <a:latin typeface="+mj-lt"/>
              </a:defRPr>
            </a:lvl1pPr>
          </a:lstStyle>
          <a:p>
            <a:pPr lvl="0"/>
            <a:r>
              <a:rPr lang="en-US"/>
              <a:t>Edit Master text styles</a:t>
            </a:r>
          </a:p>
        </p:txBody>
      </p:sp>
    </p:spTree>
    <p:extLst>
      <p:ext uri="{BB962C8B-B14F-4D97-AF65-F5344CB8AC3E}">
        <p14:creationId xmlns:p14="http://schemas.microsoft.com/office/powerpoint/2010/main" val="1584190482"/>
      </p:ext>
    </p:extLst>
  </p:cSld>
  <p:clrMapOvr>
    <a:masterClrMapping/>
  </p:clrMapOvr>
  <p:transition spd="med">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p:cSld name="THANK YOU — BLUE">
    <p:bg>
      <p:bgPr>
        <a:solidFill>
          <a:schemeClr val="tx1"/>
        </a:solidFill>
        <a:effectLst/>
      </p:bgPr>
    </p:bg>
    <p:spTree>
      <p:nvGrpSpPr>
        <p:cNvPr id="1" name=""/>
        <p:cNvGrpSpPr/>
        <p:nvPr/>
      </p:nvGrpSpPr>
      <p:grpSpPr>
        <a:xfrm>
          <a:off x="0" y="0"/>
          <a:ext cx="0" cy="0"/>
          <a:chOff x="0" y="0"/>
          <a:chExt cx="0" cy="0"/>
        </a:xfrm>
      </p:grpSpPr>
      <p:pic>
        <p:nvPicPr>
          <p:cNvPr id="5" name="Picture 7"/>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6" name="Picture 8"/>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313135" y="334964"/>
            <a:ext cx="1433513"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 Placeholder 4"/>
          <p:cNvSpPr>
            <a:spLocks noGrp="1"/>
          </p:cNvSpPr>
          <p:nvPr>
            <p:ph type="body" sz="quarter" idx="14"/>
          </p:nvPr>
        </p:nvSpPr>
        <p:spPr>
          <a:xfrm>
            <a:off x="457200" y="5049826"/>
            <a:ext cx="3657600" cy="284174"/>
          </a:xfrm>
        </p:spPr>
        <p:txBody>
          <a:bodyPr rtlCol="0">
            <a:noAutofit/>
          </a:bodyPr>
          <a:lstStyle>
            <a:lvl1pPr marL="0" indent="0">
              <a:lnSpc>
                <a:spcPct val="100000"/>
              </a:lnSpc>
              <a:buNone/>
              <a:defRPr lang="en-US" sz="1200" b="0" baseline="0" dirty="0" smtClean="0">
                <a:solidFill>
                  <a:schemeClr val="bg1"/>
                </a:solidFill>
                <a:latin typeface="+mj-lt"/>
                <a:ea typeface="+mj-ea"/>
                <a:cs typeface="+mj-cs"/>
              </a:defRPr>
            </a:lvl1pPr>
          </a:lstStyle>
          <a:p>
            <a:pPr lvl="0"/>
            <a:r>
              <a:rPr lang="en-US"/>
              <a:t>Edit Master text styles</a:t>
            </a:r>
          </a:p>
        </p:txBody>
      </p:sp>
      <p:sp>
        <p:nvSpPr>
          <p:cNvPr id="32" name="Title 1"/>
          <p:cNvSpPr>
            <a:spLocks noGrp="1"/>
          </p:cNvSpPr>
          <p:nvPr>
            <p:ph type="ctrTitle"/>
          </p:nvPr>
        </p:nvSpPr>
        <p:spPr>
          <a:xfrm>
            <a:off x="457200" y="3429000"/>
            <a:ext cx="5543550" cy="990600"/>
          </a:xfrm>
        </p:spPr>
        <p:txBody>
          <a:bodyPr anchor="b"/>
          <a:lstStyle>
            <a:lvl1pPr algn="l">
              <a:lnSpc>
                <a:spcPct val="100000"/>
              </a:lnSpc>
              <a:defRPr sz="3600" b="1" baseline="0">
                <a:solidFill>
                  <a:schemeClr val="bg1"/>
                </a:solidFill>
              </a:defRPr>
            </a:lvl1pPr>
          </a:lstStyle>
          <a:p>
            <a:r>
              <a:rPr lang="en-US"/>
              <a:t>Click to edit Master title style</a:t>
            </a:r>
          </a:p>
        </p:txBody>
      </p:sp>
      <p:sp>
        <p:nvSpPr>
          <p:cNvPr id="8" name="Text Placeholder 4"/>
          <p:cNvSpPr>
            <a:spLocks noGrp="1"/>
          </p:cNvSpPr>
          <p:nvPr>
            <p:ph type="body" sz="quarter" idx="15"/>
          </p:nvPr>
        </p:nvSpPr>
        <p:spPr>
          <a:xfrm>
            <a:off x="457200" y="5354626"/>
            <a:ext cx="3657600" cy="893774"/>
          </a:xfrm>
        </p:spPr>
        <p:txBody>
          <a:bodyPr rtlCol="0">
            <a:noAutofit/>
          </a:bodyPr>
          <a:lstStyle>
            <a:lvl1pPr marL="0" indent="0">
              <a:lnSpc>
                <a:spcPct val="100000"/>
              </a:lnSpc>
              <a:buNone/>
              <a:defRPr lang="en-US" sz="1200" b="0" baseline="0" dirty="0" smtClean="0">
                <a:solidFill>
                  <a:schemeClr val="bg1"/>
                </a:solidFill>
                <a:latin typeface="+mj-lt"/>
                <a:ea typeface="+mj-ea"/>
                <a:cs typeface="+mj-cs"/>
              </a:defRPr>
            </a:lvl1pPr>
          </a:lstStyle>
          <a:p>
            <a:pPr lvl="0"/>
            <a:r>
              <a:rPr lang="en-US"/>
              <a:t>Edit Master text styles</a:t>
            </a:r>
          </a:p>
        </p:txBody>
      </p:sp>
    </p:spTree>
    <p:extLst>
      <p:ext uri="{BB962C8B-B14F-4D97-AF65-F5344CB8AC3E}">
        <p14:creationId xmlns:p14="http://schemas.microsoft.com/office/powerpoint/2010/main" val="1681385641"/>
      </p:ext>
    </p:extLst>
  </p:cSld>
  <p:clrMapOvr>
    <a:masterClrMapping/>
  </p:clrMapOvr>
  <p:transition spd="med">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p:cSld name="THANK YOU — WHITE">
    <p:spTree>
      <p:nvGrpSpPr>
        <p:cNvPr id="1" name=""/>
        <p:cNvGrpSpPr/>
        <p:nvPr/>
      </p:nvGrpSpPr>
      <p:grpSpPr>
        <a:xfrm>
          <a:off x="0" y="0"/>
          <a:ext cx="0" cy="0"/>
          <a:chOff x="0" y="0"/>
          <a:chExt cx="0" cy="0"/>
        </a:xfrm>
      </p:grpSpPr>
      <p:sp>
        <p:nvSpPr>
          <p:cNvPr id="5" name="Snip Single Corner Rectangle 19"/>
          <p:cNvSpPr/>
          <p:nvPr/>
        </p:nvSpPr>
        <p:spPr bwMode="ltGray">
          <a:xfrm rot="10800000" flipH="1">
            <a:off x="167878" y="231776"/>
            <a:ext cx="8804672" cy="6405563"/>
          </a:xfrm>
          <a:custGeom>
            <a:avLst/>
            <a:gdLst>
              <a:gd name="connsiteX0" fmla="*/ 0 w 11582400"/>
              <a:gd name="connsiteY0" fmla="*/ 0 h 6172200"/>
              <a:gd name="connsiteX1" fmla="*/ 10553679 w 11582400"/>
              <a:gd name="connsiteY1" fmla="*/ 0 h 6172200"/>
              <a:gd name="connsiteX2" fmla="*/ 11582400 w 11582400"/>
              <a:gd name="connsiteY2" fmla="*/ 1028721 h 6172200"/>
              <a:gd name="connsiteX3" fmla="*/ 11582400 w 11582400"/>
              <a:gd name="connsiteY3" fmla="*/ 6172200 h 6172200"/>
              <a:gd name="connsiteX4" fmla="*/ 0 w 11582400"/>
              <a:gd name="connsiteY4" fmla="*/ 6172200 h 6172200"/>
              <a:gd name="connsiteX5" fmla="*/ 0 w 11582400"/>
              <a:gd name="connsiteY5" fmla="*/ 0 h 6172200"/>
              <a:gd name="connsiteX0" fmla="*/ 0 w 11582400"/>
              <a:gd name="connsiteY0" fmla="*/ 0 h 6172200"/>
              <a:gd name="connsiteX1" fmla="*/ 10869685 w 11582400"/>
              <a:gd name="connsiteY1" fmla="*/ 6723 h 6172200"/>
              <a:gd name="connsiteX2" fmla="*/ 11582400 w 11582400"/>
              <a:gd name="connsiteY2" fmla="*/ 1028721 h 6172200"/>
              <a:gd name="connsiteX3" fmla="*/ 11582400 w 11582400"/>
              <a:gd name="connsiteY3" fmla="*/ 6172200 h 6172200"/>
              <a:gd name="connsiteX4" fmla="*/ 0 w 11582400"/>
              <a:gd name="connsiteY4" fmla="*/ 6172200 h 6172200"/>
              <a:gd name="connsiteX5" fmla="*/ 0 w 11582400"/>
              <a:gd name="connsiteY5" fmla="*/ 0 h 6172200"/>
              <a:gd name="connsiteX0" fmla="*/ 0 w 11609295"/>
              <a:gd name="connsiteY0" fmla="*/ 0 h 6172200"/>
              <a:gd name="connsiteX1" fmla="*/ 10869685 w 11609295"/>
              <a:gd name="connsiteY1" fmla="*/ 6723 h 6172200"/>
              <a:gd name="connsiteX2" fmla="*/ 11609295 w 11609295"/>
              <a:gd name="connsiteY2" fmla="*/ 699268 h 6172200"/>
              <a:gd name="connsiteX3" fmla="*/ 11582400 w 11609295"/>
              <a:gd name="connsiteY3" fmla="*/ 6172200 h 6172200"/>
              <a:gd name="connsiteX4" fmla="*/ 0 w 11609295"/>
              <a:gd name="connsiteY4" fmla="*/ 6172200 h 6172200"/>
              <a:gd name="connsiteX5" fmla="*/ 0 w 11609295"/>
              <a:gd name="connsiteY5" fmla="*/ 0 h 6172200"/>
              <a:gd name="connsiteX0" fmla="*/ 0 w 11609295"/>
              <a:gd name="connsiteY0" fmla="*/ 13448 h 6185648"/>
              <a:gd name="connsiteX1" fmla="*/ 11057944 w 11609295"/>
              <a:gd name="connsiteY1" fmla="*/ 0 h 6185648"/>
              <a:gd name="connsiteX2" fmla="*/ 11609295 w 11609295"/>
              <a:gd name="connsiteY2" fmla="*/ 712716 h 6185648"/>
              <a:gd name="connsiteX3" fmla="*/ 11582400 w 11609295"/>
              <a:gd name="connsiteY3" fmla="*/ 6185648 h 6185648"/>
              <a:gd name="connsiteX4" fmla="*/ 0 w 11609295"/>
              <a:gd name="connsiteY4" fmla="*/ 6185648 h 6185648"/>
              <a:gd name="connsiteX5" fmla="*/ 0 w 11609295"/>
              <a:gd name="connsiteY5" fmla="*/ 13448 h 6185648"/>
              <a:gd name="connsiteX0" fmla="*/ 0 w 11602571"/>
              <a:gd name="connsiteY0" fmla="*/ 13448 h 6185648"/>
              <a:gd name="connsiteX1" fmla="*/ 11057944 w 11602571"/>
              <a:gd name="connsiteY1" fmla="*/ 0 h 6185648"/>
              <a:gd name="connsiteX2" fmla="*/ 11602571 w 11602571"/>
              <a:gd name="connsiteY2" fmla="*/ 578245 h 6185648"/>
              <a:gd name="connsiteX3" fmla="*/ 11582400 w 11602571"/>
              <a:gd name="connsiteY3" fmla="*/ 6185648 h 6185648"/>
              <a:gd name="connsiteX4" fmla="*/ 0 w 11602571"/>
              <a:gd name="connsiteY4" fmla="*/ 6185648 h 6185648"/>
              <a:gd name="connsiteX5" fmla="*/ 0 w 11602571"/>
              <a:gd name="connsiteY5" fmla="*/ 13448 h 6185648"/>
              <a:gd name="connsiteX0" fmla="*/ 0 w 11602571"/>
              <a:gd name="connsiteY0" fmla="*/ 4385 h 6185648"/>
              <a:gd name="connsiteX1" fmla="*/ 11057944 w 11602571"/>
              <a:gd name="connsiteY1" fmla="*/ 0 h 6185648"/>
              <a:gd name="connsiteX2" fmla="*/ 11602571 w 11602571"/>
              <a:gd name="connsiteY2" fmla="*/ 578245 h 6185648"/>
              <a:gd name="connsiteX3" fmla="*/ 11582400 w 11602571"/>
              <a:gd name="connsiteY3" fmla="*/ 6185648 h 6185648"/>
              <a:gd name="connsiteX4" fmla="*/ 0 w 11602571"/>
              <a:gd name="connsiteY4" fmla="*/ 6185648 h 6185648"/>
              <a:gd name="connsiteX5" fmla="*/ 0 w 11602571"/>
              <a:gd name="connsiteY5" fmla="*/ 4385 h 6185648"/>
              <a:gd name="connsiteX0" fmla="*/ 0 w 11602571"/>
              <a:gd name="connsiteY0" fmla="*/ 4385 h 6185648"/>
              <a:gd name="connsiteX1" fmla="*/ 11057944 w 11602571"/>
              <a:gd name="connsiteY1" fmla="*/ 0 h 6185648"/>
              <a:gd name="connsiteX2" fmla="*/ 11602571 w 11602571"/>
              <a:gd name="connsiteY2" fmla="*/ 578245 h 6185648"/>
              <a:gd name="connsiteX3" fmla="*/ 11582400 w 11602571"/>
              <a:gd name="connsiteY3" fmla="*/ 6185648 h 6185648"/>
              <a:gd name="connsiteX4" fmla="*/ 13909 w 11602571"/>
              <a:gd name="connsiteY4" fmla="*/ 6185648 h 6185648"/>
              <a:gd name="connsiteX5" fmla="*/ 0 w 11602571"/>
              <a:gd name="connsiteY5" fmla="*/ 4385 h 6185648"/>
              <a:gd name="connsiteX0" fmla="*/ 0 w 11602571"/>
              <a:gd name="connsiteY0" fmla="*/ 4385 h 6185648"/>
              <a:gd name="connsiteX1" fmla="*/ 11057944 w 11602571"/>
              <a:gd name="connsiteY1" fmla="*/ 0 h 6185648"/>
              <a:gd name="connsiteX2" fmla="*/ 11602571 w 11602571"/>
              <a:gd name="connsiteY2" fmla="*/ 578245 h 6185648"/>
              <a:gd name="connsiteX3" fmla="*/ 11582400 w 11602571"/>
              <a:gd name="connsiteY3" fmla="*/ 6185648 h 6185648"/>
              <a:gd name="connsiteX4" fmla="*/ 9273 w 11602571"/>
              <a:gd name="connsiteY4" fmla="*/ 6181117 h 6185648"/>
              <a:gd name="connsiteX5" fmla="*/ 0 w 11602571"/>
              <a:gd name="connsiteY5" fmla="*/ 4385 h 6185648"/>
              <a:gd name="connsiteX0" fmla="*/ 0 w 11602571"/>
              <a:gd name="connsiteY0" fmla="*/ 4385 h 6190180"/>
              <a:gd name="connsiteX1" fmla="*/ 11057944 w 11602571"/>
              <a:gd name="connsiteY1" fmla="*/ 0 h 6190180"/>
              <a:gd name="connsiteX2" fmla="*/ 11602571 w 11602571"/>
              <a:gd name="connsiteY2" fmla="*/ 578245 h 6190180"/>
              <a:gd name="connsiteX3" fmla="*/ 11582400 w 11602571"/>
              <a:gd name="connsiteY3" fmla="*/ 6185648 h 6190180"/>
              <a:gd name="connsiteX4" fmla="*/ 4637 w 11602571"/>
              <a:gd name="connsiteY4" fmla="*/ 6190180 h 6190180"/>
              <a:gd name="connsiteX5" fmla="*/ 0 w 11602571"/>
              <a:gd name="connsiteY5" fmla="*/ 4385 h 6190180"/>
              <a:gd name="connsiteX0" fmla="*/ 0 w 11607230"/>
              <a:gd name="connsiteY0" fmla="*/ 4385 h 6190180"/>
              <a:gd name="connsiteX1" fmla="*/ 11057944 w 11607230"/>
              <a:gd name="connsiteY1" fmla="*/ 0 h 6190180"/>
              <a:gd name="connsiteX2" fmla="*/ 11602571 w 11607230"/>
              <a:gd name="connsiteY2" fmla="*/ 578245 h 6190180"/>
              <a:gd name="connsiteX3" fmla="*/ 11605582 w 11607230"/>
              <a:gd name="connsiteY3" fmla="*/ 6185649 h 6190180"/>
              <a:gd name="connsiteX4" fmla="*/ 4637 w 11607230"/>
              <a:gd name="connsiteY4" fmla="*/ 6190180 h 6190180"/>
              <a:gd name="connsiteX5" fmla="*/ 0 w 11607230"/>
              <a:gd name="connsiteY5" fmla="*/ 4385 h 6190180"/>
              <a:gd name="connsiteX0" fmla="*/ 0 w 11607731"/>
              <a:gd name="connsiteY0" fmla="*/ 4385 h 6190180"/>
              <a:gd name="connsiteX1" fmla="*/ 11057944 w 11607731"/>
              <a:gd name="connsiteY1" fmla="*/ 0 h 6190180"/>
              <a:gd name="connsiteX2" fmla="*/ 11607207 w 11607731"/>
              <a:gd name="connsiteY2" fmla="*/ 433234 h 6190180"/>
              <a:gd name="connsiteX3" fmla="*/ 11605582 w 11607731"/>
              <a:gd name="connsiteY3" fmla="*/ 6185649 h 6190180"/>
              <a:gd name="connsiteX4" fmla="*/ 4637 w 11607731"/>
              <a:gd name="connsiteY4" fmla="*/ 6190180 h 6190180"/>
              <a:gd name="connsiteX5" fmla="*/ 0 w 11607731"/>
              <a:gd name="connsiteY5" fmla="*/ 4385 h 6190180"/>
              <a:gd name="connsiteX0" fmla="*/ 0 w 11607731"/>
              <a:gd name="connsiteY0" fmla="*/ 4385 h 6190180"/>
              <a:gd name="connsiteX1" fmla="*/ 11141399 w 11607731"/>
              <a:gd name="connsiteY1" fmla="*/ 0 h 6190180"/>
              <a:gd name="connsiteX2" fmla="*/ 11607207 w 11607731"/>
              <a:gd name="connsiteY2" fmla="*/ 433234 h 6190180"/>
              <a:gd name="connsiteX3" fmla="*/ 11605582 w 11607731"/>
              <a:gd name="connsiteY3" fmla="*/ 6185649 h 6190180"/>
              <a:gd name="connsiteX4" fmla="*/ 4637 w 11607731"/>
              <a:gd name="connsiteY4" fmla="*/ 6190180 h 6190180"/>
              <a:gd name="connsiteX5" fmla="*/ 0 w 11607731"/>
              <a:gd name="connsiteY5" fmla="*/ 4385 h 61901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607731" h="6190180">
                <a:moveTo>
                  <a:pt x="0" y="4385"/>
                </a:moveTo>
                <a:lnTo>
                  <a:pt x="11141399" y="0"/>
                </a:lnTo>
                <a:lnTo>
                  <a:pt x="11607207" y="433234"/>
                </a:lnTo>
                <a:cubicBezTo>
                  <a:pt x="11600483" y="2302368"/>
                  <a:pt x="11612306" y="4316515"/>
                  <a:pt x="11605582" y="6185649"/>
                </a:cubicBezTo>
                <a:lnTo>
                  <a:pt x="4637" y="6190180"/>
                </a:lnTo>
                <a:cubicBezTo>
                  <a:pt x="1" y="4129759"/>
                  <a:pt x="4636" y="2064806"/>
                  <a:pt x="0" y="4385"/>
                </a:cubicBezTo>
                <a:close/>
              </a:path>
            </a:pathLst>
          </a:custGeom>
          <a:noFill/>
          <a:ln w="38100">
            <a:solidFill>
              <a:schemeClr val="bg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83" eaLnBrk="1" fontAlgn="auto" hangingPunct="1">
              <a:lnSpc>
                <a:spcPct val="90000"/>
              </a:lnSpc>
              <a:spcBef>
                <a:spcPts val="0"/>
              </a:spcBef>
              <a:spcAft>
                <a:spcPts val="0"/>
              </a:spcAft>
              <a:defRPr/>
            </a:pPr>
            <a:endParaRPr lang="en-US" sz="1013"/>
          </a:p>
        </p:txBody>
      </p:sp>
      <p:sp>
        <p:nvSpPr>
          <p:cNvPr id="6" name="TextBox 5"/>
          <p:cNvSpPr txBox="1"/>
          <p:nvPr/>
        </p:nvSpPr>
        <p:spPr>
          <a:xfrm>
            <a:off x="8356997" y="7734300"/>
            <a:ext cx="685800" cy="914400"/>
          </a:xfrm>
          <a:prstGeom prst="rect">
            <a:avLst/>
          </a:prstGeom>
          <a:noFill/>
        </p:spPr>
        <p:txBody>
          <a:bodyPr wrap="none" lIns="0" tIns="0" rIns="0" bIns="0"/>
          <a:lstStyle/>
          <a:p>
            <a:pPr defTabSz="685783" eaLnBrk="1" fontAlgn="auto" hangingPunct="1">
              <a:lnSpc>
                <a:spcPct val="90000"/>
              </a:lnSpc>
              <a:spcBef>
                <a:spcPts val="0"/>
              </a:spcBef>
              <a:spcAft>
                <a:spcPts val="0"/>
              </a:spcAft>
              <a:defRPr/>
            </a:pPr>
            <a:endParaRPr lang="en-US" sz="1013">
              <a:latin typeface="+mn-lt"/>
            </a:endParaRPr>
          </a:p>
        </p:txBody>
      </p:sp>
      <p:pic>
        <p:nvPicPr>
          <p:cNvPr id="8" name="Picture 10"/>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313135" y="334964"/>
            <a:ext cx="1433513"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Placeholder 4"/>
          <p:cNvSpPr>
            <a:spLocks noGrp="1"/>
          </p:cNvSpPr>
          <p:nvPr>
            <p:ph type="body" sz="quarter" idx="14"/>
          </p:nvPr>
        </p:nvSpPr>
        <p:spPr>
          <a:xfrm>
            <a:off x="457200" y="5049826"/>
            <a:ext cx="3657600" cy="284174"/>
          </a:xfrm>
        </p:spPr>
        <p:txBody>
          <a:bodyPr rtlCol="0">
            <a:noAutofit/>
          </a:bodyPr>
          <a:lstStyle>
            <a:lvl1pPr marL="0" indent="0">
              <a:lnSpc>
                <a:spcPct val="100000"/>
              </a:lnSpc>
              <a:buNone/>
              <a:defRPr lang="en-US" sz="1200" b="0" baseline="0" dirty="0" smtClean="0">
                <a:solidFill>
                  <a:schemeClr val="tx1"/>
                </a:solidFill>
                <a:latin typeface="+mj-lt"/>
                <a:ea typeface="+mj-ea"/>
                <a:cs typeface="+mj-cs"/>
              </a:defRPr>
            </a:lvl1pPr>
          </a:lstStyle>
          <a:p>
            <a:pPr lvl="0"/>
            <a:r>
              <a:rPr lang="en-US"/>
              <a:t>Edit Master text styles</a:t>
            </a:r>
          </a:p>
        </p:txBody>
      </p:sp>
      <p:sp>
        <p:nvSpPr>
          <p:cNvPr id="9" name="Title 1"/>
          <p:cNvSpPr>
            <a:spLocks noGrp="1"/>
          </p:cNvSpPr>
          <p:nvPr>
            <p:ph type="ctrTitle"/>
          </p:nvPr>
        </p:nvSpPr>
        <p:spPr>
          <a:xfrm>
            <a:off x="457200" y="3429000"/>
            <a:ext cx="5543550" cy="990600"/>
          </a:xfrm>
        </p:spPr>
        <p:txBody>
          <a:bodyPr anchor="b"/>
          <a:lstStyle>
            <a:lvl1pPr algn="l">
              <a:lnSpc>
                <a:spcPct val="100000"/>
              </a:lnSpc>
              <a:defRPr sz="3600" b="1" baseline="0">
                <a:solidFill>
                  <a:schemeClr val="tx2"/>
                </a:solidFill>
              </a:defRPr>
            </a:lvl1pPr>
          </a:lstStyle>
          <a:p>
            <a:r>
              <a:rPr lang="en-US"/>
              <a:t>Click to edit Master title style</a:t>
            </a:r>
          </a:p>
        </p:txBody>
      </p:sp>
      <p:sp>
        <p:nvSpPr>
          <p:cNvPr id="10" name="Text Placeholder 4"/>
          <p:cNvSpPr>
            <a:spLocks noGrp="1"/>
          </p:cNvSpPr>
          <p:nvPr>
            <p:ph type="body" sz="quarter" idx="15"/>
          </p:nvPr>
        </p:nvSpPr>
        <p:spPr>
          <a:xfrm>
            <a:off x="457200" y="5354626"/>
            <a:ext cx="3657600" cy="893774"/>
          </a:xfrm>
        </p:spPr>
        <p:txBody>
          <a:bodyPr rtlCol="0">
            <a:noAutofit/>
          </a:bodyPr>
          <a:lstStyle>
            <a:lvl1pPr marL="0" indent="0">
              <a:lnSpc>
                <a:spcPct val="100000"/>
              </a:lnSpc>
              <a:buNone/>
              <a:defRPr lang="en-US" sz="1200" b="0" baseline="0" dirty="0" smtClean="0">
                <a:solidFill>
                  <a:schemeClr val="tx1"/>
                </a:solidFill>
                <a:latin typeface="+mj-lt"/>
                <a:ea typeface="+mj-ea"/>
                <a:cs typeface="+mj-cs"/>
              </a:defRPr>
            </a:lvl1pPr>
          </a:lstStyle>
          <a:p>
            <a:pPr lvl="0"/>
            <a:r>
              <a:rPr lang="en-US"/>
              <a:t>Edit Master text styles</a:t>
            </a:r>
          </a:p>
        </p:txBody>
      </p:sp>
    </p:spTree>
    <p:extLst>
      <p:ext uri="{BB962C8B-B14F-4D97-AF65-F5344CB8AC3E}">
        <p14:creationId xmlns:p14="http://schemas.microsoft.com/office/powerpoint/2010/main" val="2149021598"/>
      </p:ext>
    </p:extLst>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en-US"/>
              <a:t>Click to edit Master title style</a:t>
            </a:r>
          </a:p>
        </p:txBody>
      </p:sp>
      <p:sp>
        <p:nvSpPr>
          <p:cNvPr id="3" name="Content Placeholder 2"/>
          <p:cNvSpPr>
            <a:spLocks noGrp="1"/>
          </p:cNvSpPr>
          <p:nvPr>
            <p:ph sz="half" idx="1"/>
          </p:nvPr>
        </p:nvSpPr>
        <p:spPr>
          <a:xfrm>
            <a:off x="822960" y="1845734"/>
            <a:ext cx="370332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63440" y="1845735"/>
            <a:ext cx="370332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214E514B-11E6-220E-9896-847DD5997057}"/>
              </a:ext>
            </a:extLst>
          </p:cNvPr>
          <p:cNvSpPr>
            <a:spLocks noGrp="1"/>
          </p:cNvSpPr>
          <p:nvPr>
            <p:ph type="dt" sz="half" idx="10"/>
          </p:nvPr>
        </p:nvSpPr>
        <p:spPr/>
        <p:txBody>
          <a:bodyPr/>
          <a:lstStyle>
            <a:lvl1pPr>
              <a:defRPr/>
            </a:lvl1pPr>
          </a:lstStyle>
          <a:p>
            <a:pPr>
              <a:defRPr/>
            </a:pPr>
            <a:fld id="{FB025CE3-045F-49E9-9AC8-42B87C8BEF30}" type="datetime1">
              <a:rPr lang="en-US" smtClean="0"/>
              <a:t>7/2/2025</a:t>
            </a:fld>
            <a:endParaRPr lang="en-US"/>
          </a:p>
        </p:txBody>
      </p:sp>
      <p:sp>
        <p:nvSpPr>
          <p:cNvPr id="6" name="Footer Placeholder 4">
            <a:extLst>
              <a:ext uri="{FF2B5EF4-FFF2-40B4-BE49-F238E27FC236}">
                <a16:creationId xmlns:a16="http://schemas.microsoft.com/office/drawing/2014/main" id="{1534B97E-147E-2BBC-AC2A-4B17D1F1297B}"/>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A6448413-8CBB-85C6-2BB0-F69B88ADDD3A}"/>
              </a:ext>
            </a:extLst>
          </p:cNvPr>
          <p:cNvSpPr>
            <a:spLocks noGrp="1"/>
          </p:cNvSpPr>
          <p:nvPr>
            <p:ph type="sldNum" sz="quarter" idx="12"/>
          </p:nvPr>
        </p:nvSpPr>
        <p:spPr/>
        <p:txBody>
          <a:bodyPr/>
          <a:lstStyle>
            <a:lvl1pPr>
              <a:defRPr/>
            </a:lvl1pPr>
          </a:lstStyle>
          <a:p>
            <a:fld id="{C0DBB8E0-7424-485F-A599-98EDDCECDC8D}" type="slidenum">
              <a:rPr lang="en-US" altLang="en-US"/>
              <a:pPr/>
              <a:t>‹#›</a:t>
            </a:fld>
            <a:endParaRPr lang="en-US" altLang="en-US"/>
          </a:p>
        </p:txBody>
      </p:sp>
    </p:spTree>
    <p:extLst>
      <p:ext uri="{BB962C8B-B14F-4D97-AF65-F5344CB8AC3E}">
        <p14:creationId xmlns:p14="http://schemas.microsoft.com/office/powerpoint/2010/main" val="315438090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p:cNvSpPr>
            <a:spLocks noGrp="1"/>
          </p:cNvSpPr>
          <p:nvPr>
            <p:ph type="dt" sz="half" idx="10"/>
          </p:nvPr>
        </p:nvSpPr>
        <p:spPr/>
        <p:txBody>
          <a:bodyPr/>
          <a:lstStyle/>
          <a:p>
            <a:fld id="{296BB5DD-C244-411E-B022-F6C06B0310AE}" type="datetime1">
              <a:rPr lang="en-US" smtClean="0"/>
              <a:t>7/2/2025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D37E25-F972-4A41-8EA3-74E8B09D2E26}" type="slidenum">
              <a:rPr lang="en-US" smtClean="0"/>
              <a:t>‹#›</a:t>
            </a:fld>
            <a:endParaRPr lang="en-US"/>
          </a:p>
        </p:txBody>
      </p:sp>
    </p:spTree>
    <p:extLst>
      <p:ext uri="{BB962C8B-B14F-4D97-AF65-F5344CB8AC3E}">
        <p14:creationId xmlns:p14="http://schemas.microsoft.com/office/powerpoint/2010/main" val="425833228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2_TITLE and SUBTITL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642F374-29B8-4EB5-977B-DFDD891D90F7}" type="datetime1">
              <a:rPr lang="en-US" smtClean="0"/>
              <a:t>7/2/2025</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lvl1pPr>
              <a:defRPr>
                <a:solidFill>
                  <a:schemeClr val="accent5"/>
                </a:solidFill>
              </a:defRPr>
            </a:lvl1pPr>
          </a:lstStyle>
          <a:p>
            <a:fld id="{B016F8AB-BCEA-4347-8BA6-BE776009BC89}" type="slidenum">
              <a:rPr lang="uk-UA" smtClean="0"/>
              <a:pPr/>
              <a:t>‹#›</a:t>
            </a:fld>
            <a:endParaRPr lang="uk-UA"/>
          </a:p>
        </p:txBody>
      </p:sp>
      <p:sp>
        <p:nvSpPr>
          <p:cNvPr id="9" name="Title 1"/>
          <p:cNvSpPr>
            <a:spLocks noGrp="1"/>
          </p:cNvSpPr>
          <p:nvPr>
            <p:ph type="title" hasCustomPrompt="1"/>
          </p:nvPr>
        </p:nvSpPr>
        <p:spPr>
          <a:xfrm>
            <a:off x="457082" y="521208"/>
            <a:ext cx="8227457" cy="346249"/>
          </a:xfrm>
        </p:spPr>
        <p:txBody>
          <a:bodyPr>
            <a:spAutoFit/>
          </a:bodyPr>
          <a:lstStyle>
            <a:lvl1pPr>
              <a:defRPr/>
            </a:lvl1pPr>
          </a:lstStyle>
          <a:p>
            <a:r>
              <a:t>Click to add one-line title</a:t>
            </a:r>
          </a:p>
        </p:txBody>
      </p:sp>
      <p:sp>
        <p:nvSpPr>
          <p:cNvPr id="10" name="Text Placeholder 7"/>
          <p:cNvSpPr>
            <a:spLocks noGrp="1"/>
          </p:cNvSpPr>
          <p:nvPr>
            <p:ph type="body" sz="quarter" idx="13" hasCustomPrompt="1"/>
          </p:nvPr>
        </p:nvSpPr>
        <p:spPr>
          <a:xfrm>
            <a:off x="457081" y="990601"/>
            <a:ext cx="8227457" cy="230832"/>
          </a:xfrm>
        </p:spPr>
        <p:txBody>
          <a:bodyPr>
            <a:spAutoFit/>
          </a:bodyPr>
          <a:lstStyle>
            <a:lvl1pPr marL="0" indent="0">
              <a:spcBef>
                <a:spcPts val="0"/>
              </a:spcBef>
              <a:buNone/>
              <a:defRPr sz="1500" baseline="0"/>
            </a:lvl1pPr>
            <a:lvl2pPr marL="0" indent="0">
              <a:spcBef>
                <a:spcPts val="0"/>
              </a:spcBef>
              <a:buNone/>
              <a:defRPr sz="1800"/>
            </a:lvl2pPr>
            <a:lvl3pPr marL="0" indent="0">
              <a:spcBef>
                <a:spcPts val="0"/>
              </a:spcBef>
              <a:buNone/>
              <a:defRPr sz="1800"/>
            </a:lvl3pPr>
            <a:lvl4pPr marL="0" indent="0">
              <a:spcBef>
                <a:spcPts val="0"/>
              </a:spcBef>
              <a:buNone/>
              <a:defRPr sz="1800"/>
            </a:lvl4pPr>
            <a:lvl5pPr marL="0" indent="0">
              <a:spcBef>
                <a:spcPts val="0"/>
              </a:spcBef>
              <a:buNone/>
              <a:defRPr sz="1800"/>
            </a:lvl5pPr>
            <a:lvl6pPr marL="0" indent="0">
              <a:spcBef>
                <a:spcPts val="0"/>
              </a:spcBef>
              <a:buNone/>
              <a:defRPr sz="1800"/>
            </a:lvl6pPr>
            <a:lvl7pPr marL="0" indent="0">
              <a:spcBef>
                <a:spcPts val="0"/>
              </a:spcBef>
              <a:buNone/>
              <a:defRPr sz="1800"/>
            </a:lvl7pPr>
            <a:lvl8pPr marL="0" indent="0">
              <a:spcBef>
                <a:spcPts val="0"/>
              </a:spcBef>
              <a:buNone/>
              <a:defRPr sz="1800"/>
            </a:lvl8pPr>
            <a:lvl9pPr marL="0" indent="0">
              <a:spcBef>
                <a:spcPts val="0"/>
              </a:spcBef>
              <a:buNone/>
              <a:defRPr sz="1800"/>
            </a:lvl9pPr>
          </a:lstStyle>
          <a:p>
            <a:pPr lvl="0"/>
            <a:r>
              <a:t>Click to add one-line subtitle</a:t>
            </a:r>
          </a:p>
        </p:txBody>
      </p:sp>
    </p:spTree>
    <p:extLst>
      <p:ext uri="{BB962C8B-B14F-4D97-AF65-F5344CB8AC3E}">
        <p14:creationId xmlns:p14="http://schemas.microsoft.com/office/powerpoint/2010/main" val="33037035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TITLE AND SUBHEAD AND TEX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102C63E8-90DE-482A-8258-D41411394B90}" type="datetime1">
              <a:rPr lang="en-US" smtClean="0"/>
              <a:t>7/2/2025</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lvl1pPr>
              <a:defRPr>
                <a:solidFill>
                  <a:schemeClr val="accent5"/>
                </a:solidFill>
              </a:defRPr>
            </a:lvl1pPr>
          </a:lstStyle>
          <a:p>
            <a:fld id="{B016F8AB-BCEA-4347-8BA6-BE776009BC89}" type="slidenum">
              <a:rPr lang="uk-UA" smtClean="0"/>
              <a:pPr/>
              <a:t>‹#›</a:t>
            </a:fld>
            <a:endParaRPr lang="uk-UA"/>
          </a:p>
        </p:txBody>
      </p:sp>
      <p:sp>
        <p:nvSpPr>
          <p:cNvPr id="9" name="Title 1"/>
          <p:cNvSpPr>
            <a:spLocks noGrp="1"/>
          </p:cNvSpPr>
          <p:nvPr>
            <p:ph type="title" hasCustomPrompt="1"/>
          </p:nvPr>
        </p:nvSpPr>
        <p:spPr>
          <a:xfrm>
            <a:off x="457082" y="521208"/>
            <a:ext cx="8227457" cy="346249"/>
          </a:xfrm>
        </p:spPr>
        <p:txBody>
          <a:bodyPr>
            <a:spAutoFit/>
          </a:bodyPr>
          <a:lstStyle>
            <a:lvl1pPr>
              <a:defRPr/>
            </a:lvl1pPr>
          </a:lstStyle>
          <a:p>
            <a:r>
              <a:t>Click to add one-line title</a:t>
            </a:r>
          </a:p>
        </p:txBody>
      </p:sp>
      <p:sp>
        <p:nvSpPr>
          <p:cNvPr id="10" name="Text Placeholder 7"/>
          <p:cNvSpPr>
            <a:spLocks noGrp="1"/>
          </p:cNvSpPr>
          <p:nvPr>
            <p:ph type="body" sz="quarter" idx="13" hasCustomPrompt="1"/>
          </p:nvPr>
        </p:nvSpPr>
        <p:spPr>
          <a:xfrm>
            <a:off x="457081" y="990601"/>
            <a:ext cx="8227457" cy="230832"/>
          </a:xfrm>
        </p:spPr>
        <p:txBody>
          <a:bodyPr>
            <a:spAutoFit/>
          </a:bodyPr>
          <a:lstStyle>
            <a:lvl1pPr marL="0" indent="0">
              <a:spcBef>
                <a:spcPts val="0"/>
              </a:spcBef>
              <a:buNone/>
              <a:defRPr sz="1500" baseline="0"/>
            </a:lvl1pPr>
            <a:lvl2pPr marL="0" indent="0">
              <a:spcBef>
                <a:spcPts val="0"/>
              </a:spcBef>
              <a:buNone/>
              <a:defRPr sz="1800"/>
            </a:lvl2pPr>
            <a:lvl3pPr marL="0" indent="0">
              <a:spcBef>
                <a:spcPts val="0"/>
              </a:spcBef>
              <a:buNone/>
              <a:defRPr sz="1800"/>
            </a:lvl3pPr>
            <a:lvl4pPr marL="0" indent="0">
              <a:spcBef>
                <a:spcPts val="0"/>
              </a:spcBef>
              <a:buNone/>
              <a:defRPr sz="1800"/>
            </a:lvl4pPr>
            <a:lvl5pPr marL="0" indent="0">
              <a:spcBef>
                <a:spcPts val="0"/>
              </a:spcBef>
              <a:buNone/>
              <a:defRPr sz="1800"/>
            </a:lvl5pPr>
            <a:lvl6pPr marL="0" indent="0">
              <a:spcBef>
                <a:spcPts val="0"/>
              </a:spcBef>
              <a:buNone/>
              <a:defRPr sz="1800"/>
            </a:lvl6pPr>
            <a:lvl7pPr marL="0" indent="0">
              <a:spcBef>
                <a:spcPts val="0"/>
              </a:spcBef>
              <a:buNone/>
              <a:defRPr sz="1800"/>
            </a:lvl7pPr>
            <a:lvl8pPr marL="0" indent="0">
              <a:spcBef>
                <a:spcPts val="0"/>
              </a:spcBef>
              <a:buNone/>
              <a:defRPr sz="1800"/>
            </a:lvl8pPr>
            <a:lvl9pPr marL="0" indent="0">
              <a:spcBef>
                <a:spcPts val="0"/>
              </a:spcBef>
              <a:buNone/>
              <a:defRPr sz="1800"/>
            </a:lvl9pPr>
          </a:lstStyle>
          <a:p>
            <a:pPr lvl="0"/>
            <a:r>
              <a:t>Click to add one-line subtitle</a:t>
            </a:r>
          </a:p>
        </p:txBody>
      </p:sp>
      <p:sp>
        <p:nvSpPr>
          <p:cNvPr id="7" name="Text Placeholder 6"/>
          <p:cNvSpPr>
            <a:spLocks noGrp="1"/>
          </p:cNvSpPr>
          <p:nvPr>
            <p:ph type="body" sz="quarter" idx="14"/>
          </p:nvPr>
        </p:nvSpPr>
        <p:spPr>
          <a:xfrm>
            <a:off x="457200" y="1524000"/>
            <a:ext cx="8229600" cy="1213153"/>
          </a:xfrm>
        </p:spPr>
        <p:txBody>
          <a:bodyPr>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1659870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COVER WITH LARGE IMAGE">
    <p:bg>
      <p:bgPr>
        <a:solidFill>
          <a:schemeClr val="bg2"/>
        </a:solidFill>
        <a:effectLst/>
      </p:bgPr>
    </p:bg>
    <p:spTree>
      <p:nvGrpSpPr>
        <p:cNvPr id="1" name=""/>
        <p:cNvGrpSpPr/>
        <p:nvPr/>
      </p:nvGrpSpPr>
      <p:grpSpPr>
        <a:xfrm>
          <a:off x="0" y="0"/>
          <a:ext cx="0" cy="0"/>
          <a:chOff x="0" y="0"/>
          <a:chExt cx="0" cy="0"/>
        </a:xfrm>
      </p:grpSpPr>
      <p:sp>
        <p:nvSpPr>
          <p:cNvPr id="12" name="Text Placeholder 76"/>
          <p:cNvSpPr>
            <a:spLocks noGrp="1"/>
          </p:cNvSpPr>
          <p:nvPr>
            <p:ph type="body" sz="quarter" idx="12" hasCustomPrompt="1"/>
          </p:nvPr>
        </p:nvSpPr>
        <p:spPr>
          <a:xfrm>
            <a:off x="457200" y="3581400"/>
            <a:ext cx="2814951" cy="231678"/>
          </a:xfrm>
        </p:spPr>
        <p:txBody>
          <a:bodyPr anchor="ctr" anchorCtr="0">
            <a:normAutofit/>
          </a:bodyPr>
          <a:lstStyle>
            <a:lvl1pPr marL="0" indent="0" algn="l">
              <a:buNone/>
              <a:defRPr sz="750" cap="all" baseline="0">
                <a:solidFill>
                  <a:schemeClr val="bg1"/>
                </a:solidFill>
              </a:defRPr>
            </a:lvl1pPr>
          </a:lstStyle>
          <a:p>
            <a:pPr lvl="0"/>
            <a:fld id="{01B9CE96-90C7-9F48-9828-6D1950F49384}" type="datetime3">
              <a:rPr lang="en-US" smtClean="0"/>
              <a:t>7 May 2017</a:t>
            </a:fld>
            <a:endParaRPr lang="en-US"/>
          </a:p>
        </p:txBody>
      </p:sp>
      <p:sp>
        <p:nvSpPr>
          <p:cNvPr id="14" name="Text Placeholder 4"/>
          <p:cNvSpPr>
            <a:spLocks noGrp="1"/>
          </p:cNvSpPr>
          <p:nvPr>
            <p:ph type="body" sz="quarter" idx="14" hasCustomPrompt="1"/>
          </p:nvPr>
        </p:nvSpPr>
        <p:spPr>
          <a:xfrm>
            <a:off x="456839" y="3314514"/>
            <a:ext cx="3657600" cy="202169"/>
          </a:xfrm>
        </p:spPr>
        <p:txBody>
          <a:bodyPr vert="horz" lIns="0" tIns="0" rIns="0" bIns="0" rtlCol="0" anchor="t" anchorCtr="0">
            <a:noAutofit/>
          </a:bodyPr>
          <a:lstStyle>
            <a:lvl1pPr marL="0" indent="0">
              <a:buNone/>
              <a:defRPr lang="en-US" sz="1200" b="0" dirty="0" smtClean="0">
                <a:solidFill>
                  <a:schemeClr val="bg1"/>
                </a:solidFill>
                <a:latin typeface="+mj-lt"/>
                <a:ea typeface="+mj-ea"/>
                <a:cs typeface="+mj-cs"/>
              </a:defRPr>
            </a:lvl1pPr>
          </a:lstStyle>
          <a:p>
            <a:pPr lvl="0">
              <a:lnSpc>
                <a:spcPct val="90000"/>
              </a:lnSpc>
              <a:spcBef>
                <a:spcPct val="0"/>
              </a:spcBef>
            </a:pPr>
            <a:r>
              <a:rPr lang="en-US"/>
              <a:t>Name Surname</a:t>
            </a:r>
          </a:p>
        </p:txBody>
      </p:sp>
      <p:sp>
        <p:nvSpPr>
          <p:cNvPr id="5" name="Text Placeholder 4"/>
          <p:cNvSpPr>
            <a:spLocks noGrp="1"/>
          </p:cNvSpPr>
          <p:nvPr>
            <p:ph type="body" sz="quarter" idx="15" hasCustomPrompt="1"/>
          </p:nvPr>
        </p:nvSpPr>
        <p:spPr>
          <a:xfrm>
            <a:off x="457200" y="1905000"/>
            <a:ext cx="5829662" cy="1143000"/>
          </a:xfrm>
        </p:spPr>
        <p:txBody>
          <a:bodyPr>
            <a:normAutofit/>
          </a:bodyPr>
          <a:lstStyle>
            <a:lvl1pPr marL="0" indent="0">
              <a:lnSpc>
                <a:spcPct val="100000"/>
              </a:lnSpc>
              <a:spcBef>
                <a:spcPts val="0"/>
              </a:spcBef>
              <a:buFontTx/>
              <a:buNone/>
              <a:defRPr sz="1500" baseline="0">
                <a:solidFill>
                  <a:schemeClr val="bg1"/>
                </a:solidFill>
              </a:defRPr>
            </a:lvl1pPr>
            <a:lvl2pPr marL="171446" indent="0">
              <a:buFontTx/>
              <a:buNone/>
              <a:defRPr/>
            </a:lvl2pPr>
            <a:lvl3pPr marL="308602" indent="0">
              <a:buFontTx/>
              <a:buNone/>
              <a:defRPr/>
            </a:lvl3pPr>
            <a:lvl4pPr marL="445759" indent="0">
              <a:buFontTx/>
              <a:buNone/>
              <a:defRPr/>
            </a:lvl4pPr>
            <a:lvl5pPr marL="548626" indent="0">
              <a:buFontTx/>
              <a:buNone/>
              <a:defRPr/>
            </a:lvl5pPr>
          </a:lstStyle>
          <a:p>
            <a:pPr lvl="0"/>
            <a:r>
              <a:rPr lang="en-US"/>
              <a:t>Subhead line 1</a:t>
            </a:r>
          </a:p>
          <a:p>
            <a:pPr lvl="0"/>
            <a:r>
              <a:rPr lang="en-US"/>
              <a:t>Subhead line 2</a:t>
            </a:r>
          </a:p>
        </p:txBody>
      </p:sp>
      <p:pic>
        <p:nvPicPr>
          <p:cNvPr id="24" name="Picture 23"/>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01830" y="5791200"/>
            <a:ext cx="1433543" cy="731520"/>
          </a:xfrm>
          <a:prstGeom prst="rect">
            <a:avLst/>
          </a:prstGeom>
        </p:spPr>
      </p:pic>
      <p:sp>
        <p:nvSpPr>
          <p:cNvPr id="32" name="Title 1"/>
          <p:cNvSpPr>
            <a:spLocks noGrp="1"/>
          </p:cNvSpPr>
          <p:nvPr>
            <p:ph type="ctrTitle" hasCustomPrompt="1"/>
          </p:nvPr>
        </p:nvSpPr>
        <p:spPr>
          <a:xfrm>
            <a:off x="456838" y="942405"/>
            <a:ext cx="5829662" cy="886397"/>
          </a:xfrm>
        </p:spPr>
        <p:txBody>
          <a:bodyPr anchor="b" anchorCtr="0"/>
          <a:lstStyle>
            <a:lvl1pPr algn="l">
              <a:lnSpc>
                <a:spcPct val="80000"/>
              </a:lnSpc>
              <a:defRPr sz="3600" b="1" baseline="0">
                <a:solidFill>
                  <a:schemeClr val="bg1"/>
                </a:solidFill>
              </a:defRPr>
            </a:lvl1pPr>
          </a:lstStyle>
          <a:p>
            <a:r>
              <a:rPr lang="en-US"/>
              <a:t>Title line 1</a:t>
            </a:r>
            <a:br>
              <a:rPr lang="en-US"/>
            </a:br>
            <a:r>
              <a:rPr lang="en-US"/>
              <a:t>Title line 2</a:t>
            </a:r>
          </a:p>
        </p:txBody>
      </p:sp>
      <p:pic>
        <p:nvPicPr>
          <p:cNvPr id="8" name="Pictur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927" y="-1344"/>
            <a:ext cx="9157854" cy="6868580"/>
          </a:xfrm>
          <a:prstGeom prst="rect">
            <a:avLst/>
          </a:prstGeom>
        </p:spPr>
      </p:pic>
    </p:spTree>
    <p:extLst>
      <p:ext uri="{BB962C8B-B14F-4D97-AF65-F5344CB8AC3E}">
        <p14:creationId xmlns:p14="http://schemas.microsoft.com/office/powerpoint/2010/main" val="31875070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144">
          <p15:clr>
            <a:srgbClr val="FBAE40"/>
          </p15:clr>
        </p15:guide>
        <p15:guide id="2" orient="horz" pos="144">
          <p15:clr>
            <a:srgbClr val="FBAE40"/>
          </p15:clr>
        </p15:guide>
        <p15:guide id="3" orient="horz" pos="4176">
          <p15:clr>
            <a:srgbClr val="FBAE40"/>
          </p15:clr>
        </p15:guide>
        <p15:guide id="4" pos="7536">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COVER WITH BLUE BACKGROUND">
    <p:bg>
      <p:bgPr>
        <a:solidFill>
          <a:schemeClr val="tx1"/>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27" y="-1344"/>
            <a:ext cx="9157854" cy="6868580"/>
          </a:xfrm>
          <a:prstGeom prst="rect">
            <a:avLst/>
          </a:prstGeom>
        </p:spPr>
      </p:pic>
      <p:sp>
        <p:nvSpPr>
          <p:cNvPr id="12" name="Text Placeholder 76"/>
          <p:cNvSpPr>
            <a:spLocks noGrp="1"/>
          </p:cNvSpPr>
          <p:nvPr>
            <p:ph type="body" sz="quarter" idx="12" hasCustomPrompt="1"/>
          </p:nvPr>
        </p:nvSpPr>
        <p:spPr>
          <a:xfrm>
            <a:off x="456590" y="3578322"/>
            <a:ext cx="2814951" cy="231678"/>
          </a:xfrm>
        </p:spPr>
        <p:txBody>
          <a:bodyPr anchor="ctr" anchorCtr="0">
            <a:normAutofit/>
          </a:bodyPr>
          <a:lstStyle>
            <a:lvl1pPr marL="0" indent="0" algn="l">
              <a:buNone/>
              <a:defRPr sz="750" cap="all" baseline="0">
                <a:solidFill>
                  <a:schemeClr val="bg1"/>
                </a:solidFill>
              </a:defRPr>
            </a:lvl1pPr>
          </a:lstStyle>
          <a:p>
            <a:pPr lvl="0"/>
            <a:fld id="{01B9CE96-90C7-9F48-9828-6D1950F49384}" type="datetime3">
              <a:rPr lang="en-US" smtClean="0"/>
              <a:t>19 June 2017</a:t>
            </a:fld>
            <a:endParaRPr lang="en-US"/>
          </a:p>
        </p:txBody>
      </p:sp>
      <p:sp>
        <p:nvSpPr>
          <p:cNvPr id="14" name="Text Placeholder 4"/>
          <p:cNvSpPr>
            <a:spLocks noGrp="1"/>
          </p:cNvSpPr>
          <p:nvPr>
            <p:ph type="body" sz="quarter" idx="14" hasCustomPrompt="1"/>
          </p:nvPr>
        </p:nvSpPr>
        <p:spPr>
          <a:xfrm>
            <a:off x="456229" y="3314514"/>
            <a:ext cx="3657600" cy="202169"/>
          </a:xfrm>
        </p:spPr>
        <p:txBody>
          <a:bodyPr vert="horz" lIns="0" tIns="0" rIns="0" bIns="0" rtlCol="0" anchor="t" anchorCtr="0">
            <a:noAutofit/>
          </a:bodyPr>
          <a:lstStyle>
            <a:lvl1pPr marL="0" indent="0">
              <a:buNone/>
              <a:defRPr lang="en-US" sz="1200" b="0" dirty="0" smtClean="0">
                <a:solidFill>
                  <a:schemeClr val="bg1"/>
                </a:solidFill>
                <a:latin typeface="+mj-lt"/>
                <a:ea typeface="+mj-ea"/>
                <a:cs typeface="+mj-cs"/>
              </a:defRPr>
            </a:lvl1pPr>
          </a:lstStyle>
          <a:p>
            <a:pPr lvl="0">
              <a:lnSpc>
                <a:spcPct val="90000"/>
              </a:lnSpc>
              <a:spcBef>
                <a:spcPct val="0"/>
              </a:spcBef>
            </a:pPr>
            <a:r>
              <a:rPr lang="en-US"/>
              <a:t>Name Surname</a:t>
            </a:r>
          </a:p>
        </p:txBody>
      </p:sp>
      <p:sp>
        <p:nvSpPr>
          <p:cNvPr id="5" name="Text Placeholder 4"/>
          <p:cNvSpPr>
            <a:spLocks noGrp="1"/>
          </p:cNvSpPr>
          <p:nvPr>
            <p:ph type="body" sz="quarter" idx="15" hasCustomPrompt="1"/>
          </p:nvPr>
        </p:nvSpPr>
        <p:spPr>
          <a:xfrm>
            <a:off x="456590" y="1905000"/>
            <a:ext cx="5830271" cy="1143000"/>
          </a:xfrm>
        </p:spPr>
        <p:txBody>
          <a:bodyPr>
            <a:normAutofit/>
          </a:bodyPr>
          <a:lstStyle>
            <a:lvl1pPr marL="0" indent="0">
              <a:lnSpc>
                <a:spcPct val="100000"/>
              </a:lnSpc>
              <a:spcBef>
                <a:spcPts val="0"/>
              </a:spcBef>
              <a:buFontTx/>
              <a:buNone/>
              <a:defRPr sz="1500" baseline="0">
                <a:solidFill>
                  <a:schemeClr val="bg1"/>
                </a:solidFill>
              </a:defRPr>
            </a:lvl1pPr>
            <a:lvl2pPr marL="171446" indent="0">
              <a:buFontTx/>
              <a:buNone/>
              <a:defRPr/>
            </a:lvl2pPr>
            <a:lvl3pPr marL="308602" indent="0">
              <a:buFontTx/>
              <a:buNone/>
              <a:defRPr/>
            </a:lvl3pPr>
            <a:lvl4pPr marL="445759" indent="0">
              <a:buFontTx/>
              <a:buNone/>
              <a:defRPr/>
            </a:lvl4pPr>
            <a:lvl5pPr marL="548626" indent="0">
              <a:buFontTx/>
              <a:buNone/>
              <a:defRPr/>
            </a:lvl5pPr>
          </a:lstStyle>
          <a:p>
            <a:pPr lvl="0"/>
            <a:r>
              <a:rPr lang="en-US"/>
              <a:t>Subhead line 1</a:t>
            </a:r>
          </a:p>
          <a:p>
            <a:pPr lvl="0"/>
            <a:r>
              <a:rPr lang="en-US"/>
              <a:t>Subhead line 2</a:t>
            </a:r>
          </a:p>
        </p:txBody>
      </p:sp>
      <p:pic>
        <p:nvPicPr>
          <p:cNvPr id="24" name="Picture 23"/>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301220" y="5791200"/>
            <a:ext cx="1433543" cy="731520"/>
          </a:xfrm>
          <a:prstGeom prst="rect">
            <a:avLst/>
          </a:prstGeom>
        </p:spPr>
      </p:pic>
      <p:sp>
        <p:nvSpPr>
          <p:cNvPr id="32" name="Title 1"/>
          <p:cNvSpPr>
            <a:spLocks noGrp="1"/>
          </p:cNvSpPr>
          <p:nvPr>
            <p:ph type="ctrTitle" hasCustomPrompt="1"/>
          </p:nvPr>
        </p:nvSpPr>
        <p:spPr>
          <a:xfrm>
            <a:off x="456229" y="942405"/>
            <a:ext cx="5830271" cy="886397"/>
          </a:xfrm>
        </p:spPr>
        <p:txBody>
          <a:bodyPr anchor="b" anchorCtr="0"/>
          <a:lstStyle>
            <a:lvl1pPr algn="l">
              <a:lnSpc>
                <a:spcPct val="80000"/>
              </a:lnSpc>
              <a:defRPr sz="3600" b="1" baseline="0">
                <a:solidFill>
                  <a:schemeClr val="bg1"/>
                </a:solidFill>
              </a:defRPr>
            </a:lvl1pPr>
          </a:lstStyle>
          <a:p>
            <a:r>
              <a:rPr lang="en-US"/>
              <a:t>Title line 1</a:t>
            </a:r>
            <a:br>
              <a:rPr lang="en-US"/>
            </a:br>
            <a:r>
              <a:rPr lang="en-US"/>
              <a:t>Title line 2</a:t>
            </a:r>
          </a:p>
        </p:txBody>
      </p:sp>
    </p:spTree>
    <p:extLst>
      <p:ext uri="{BB962C8B-B14F-4D97-AF65-F5344CB8AC3E}">
        <p14:creationId xmlns:p14="http://schemas.microsoft.com/office/powerpoint/2010/main" val="13157244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144">
          <p15:clr>
            <a:srgbClr val="FBAE40"/>
          </p15:clr>
        </p15:guide>
        <p15:guide id="2" orient="horz" pos="144">
          <p15:clr>
            <a:srgbClr val="FBAE40"/>
          </p15:clr>
        </p15:guide>
        <p15:guide id="3" orient="horz" pos="4176">
          <p15:clr>
            <a:srgbClr val="FBAE40"/>
          </p15:clr>
        </p15:guide>
        <p15:guide id="4" pos="7536">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COVER WITH LOWER IMAGE">
    <p:bg>
      <p:bgPr>
        <a:solidFill>
          <a:schemeClr val="bg2"/>
        </a:solidFill>
        <a:effectLst/>
      </p:bgPr>
    </p:bg>
    <p:spTree>
      <p:nvGrpSpPr>
        <p:cNvPr id="1" name=""/>
        <p:cNvGrpSpPr/>
        <p:nvPr/>
      </p:nvGrpSpPr>
      <p:grpSpPr>
        <a:xfrm>
          <a:off x="0" y="0"/>
          <a:ext cx="0" cy="0"/>
          <a:chOff x="0" y="0"/>
          <a:chExt cx="0" cy="0"/>
        </a:xfrm>
      </p:grpSpPr>
      <p:pic>
        <p:nvPicPr>
          <p:cNvPr id="42" name="Picture 41"/>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2148" y="0"/>
            <a:ext cx="9141852" cy="6858000"/>
          </a:xfrm>
          <a:prstGeom prst="rect">
            <a:avLst/>
          </a:prstGeom>
          <a:solidFill>
            <a:schemeClr val="bg2"/>
          </a:solidFill>
        </p:spPr>
      </p:pic>
      <p:sp>
        <p:nvSpPr>
          <p:cNvPr id="14" name="Text Placeholder 76"/>
          <p:cNvSpPr>
            <a:spLocks noGrp="1"/>
          </p:cNvSpPr>
          <p:nvPr>
            <p:ph type="body" sz="quarter" idx="12" hasCustomPrompt="1"/>
          </p:nvPr>
        </p:nvSpPr>
        <p:spPr>
          <a:xfrm>
            <a:off x="6910453" y="2293303"/>
            <a:ext cx="1943100" cy="103875"/>
          </a:xfrm>
        </p:spPr>
        <p:txBody>
          <a:bodyPr anchor="ctr" anchorCtr="0"/>
          <a:lstStyle>
            <a:lvl1pPr marL="0" indent="0" algn="r">
              <a:buNone/>
              <a:defRPr sz="750" cap="all" baseline="0">
                <a:solidFill>
                  <a:schemeClr val="tx2"/>
                </a:solidFill>
              </a:defRPr>
            </a:lvl1pPr>
          </a:lstStyle>
          <a:p>
            <a:pPr lvl="0"/>
            <a:fld id="{01B9CE96-90C7-9F48-9828-6D1950F49384}" type="datetime3">
              <a:rPr lang="en-US" smtClean="0"/>
              <a:pPr lvl="0"/>
              <a:t>7 May 2017</a:t>
            </a:fld>
            <a:endParaRPr lang="en-US"/>
          </a:p>
        </p:txBody>
      </p:sp>
      <p:sp>
        <p:nvSpPr>
          <p:cNvPr id="16" name="Text Placeholder 4"/>
          <p:cNvSpPr>
            <a:spLocks noGrp="1"/>
          </p:cNvSpPr>
          <p:nvPr>
            <p:ph type="body" sz="quarter" idx="14" hasCustomPrompt="1"/>
          </p:nvPr>
        </p:nvSpPr>
        <p:spPr>
          <a:xfrm>
            <a:off x="6510403" y="1944018"/>
            <a:ext cx="2343150" cy="243495"/>
          </a:xfrm>
        </p:spPr>
        <p:txBody>
          <a:bodyPr vert="horz" lIns="0" tIns="0" rIns="0" bIns="0" rtlCol="0" anchor="t" anchorCtr="0">
            <a:noAutofit/>
          </a:bodyPr>
          <a:lstStyle>
            <a:lvl1pPr marL="0" indent="0" algn="r">
              <a:lnSpc>
                <a:spcPct val="90000"/>
              </a:lnSpc>
              <a:spcBef>
                <a:spcPct val="0"/>
              </a:spcBef>
              <a:buNone/>
              <a:defRPr lang="en-US" sz="1200" b="0" dirty="0" smtClean="0">
                <a:solidFill>
                  <a:schemeClr val="tx2"/>
                </a:solidFill>
                <a:latin typeface="+mj-lt"/>
                <a:ea typeface="+mj-ea"/>
                <a:cs typeface="+mj-cs"/>
              </a:defRPr>
            </a:lvl1pPr>
          </a:lstStyle>
          <a:p>
            <a:pPr lvl="0">
              <a:lnSpc>
                <a:spcPct val="90000"/>
              </a:lnSpc>
              <a:spcBef>
                <a:spcPct val="0"/>
              </a:spcBef>
            </a:pPr>
            <a:r>
              <a:rPr lang="en-US"/>
              <a:t>Name Surname</a:t>
            </a:r>
          </a:p>
        </p:txBody>
      </p:sp>
      <p:pic>
        <p:nvPicPr>
          <p:cNvPr id="30" name="Picture 29"/>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7585480" y="148504"/>
            <a:ext cx="1433543" cy="731520"/>
          </a:xfrm>
          <a:prstGeom prst="rect">
            <a:avLst/>
          </a:prstGeom>
        </p:spPr>
      </p:pic>
      <p:sp>
        <p:nvSpPr>
          <p:cNvPr id="9" name="Text Placeholder 4"/>
          <p:cNvSpPr>
            <a:spLocks noGrp="1"/>
          </p:cNvSpPr>
          <p:nvPr>
            <p:ph type="body" sz="quarter" idx="15" hasCustomPrompt="1"/>
          </p:nvPr>
        </p:nvSpPr>
        <p:spPr>
          <a:xfrm>
            <a:off x="342900" y="1905000"/>
            <a:ext cx="5829300" cy="685800"/>
          </a:xfrm>
        </p:spPr>
        <p:txBody>
          <a:bodyPr>
            <a:normAutofit/>
          </a:bodyPr>
          <a:lstStyle>
            <a:lvl1pPr marL="0" indent="0">
              <a:lnSpc>
                <a:spcPct val="100000"/>
              </a:lnSpc>
              <a:spcBef>
                <a:spcPts val="0"/>
              </a:spcBef>
              <a:buFontTx/>
              <a:buNone/>
              <a:defRPr sz="1500" baseline="0">
                <a:solidFill>
                  <a:schemeClr val="tx2"/>
                </a:solidFill>
              </a:defRPr>
            </a:lvl1pPr>
            <a:lvl2pPr marL="171446" indent="0">
              <a:buFontTx/>
              <a:buNone/>
              <a:defRPr/>
            </a:lvl2pPr>
            <a:lvl3pPr marL="308602" indent="0">
              <a:buFontTx/>
              <a:buNone/>
              <a:defRPr/>
            </a:lvl3pPr>
            <a:lvl4pPr marL="445759" indent="0">
              <a:buFontTx/>
              <a:buNone/>
              <a:defRPr/>
            </a:lvl4pPr>
            <a:lvl5pPr marL="548626" indent="0">
              <a:buFontTx/>
              <a:buNone/>
              <a:defRPr/>
            </a:lvl5pPr>
          </a:lstStyle>
          <a:p>
            <a:pPr lvl="0"/>
            <a:r>
              <a:rPr lang="en-US"/>
              <a:t>Subhead line 1</a:t>
            </a:r>
          </a:p>
          <a:p>
            <a:pPr lvl="0"/>
            <a:r>
              <a:rPr lang="en-US"/>
              <a:t>Subhead line 2</a:t>
            </a:r>
          </a:p>
        </p:txBody>
      </p:sp>
      <p:sp>
        <p:nvSpPr>
          <p:cNvPr id="10" name="Title 1"/>
          <p:cNvSpPr>
            <a:spLocks noGrp="1"/>
          </p:cNvSpPr>
          <p:nvPr>
            <p:ph type="ctrTitle" hasCustomPrompt="1"/>
          </p:nvPr>
        </p:nvSpPr>
        <p:spPr>
          <a:xfrm>
            <a:off x="342539" y="942405"/>
            <a:ext cx="5829300" cy="886397"/>
          </a:xfrm>
        </p:spPr>
        <p:txBody>
          <a:bodyPr anchor="b" anchorCtr="0"/>
          <a:lstStyle>
            <a:lvl1pPr algn="l">
              <a:lnSpc>
                <a:spcPct val="80000"/>
              </a:lnSpc>
              <a:defRPr sz="3600" b="1" baseline="0">
                <a:solidFill>
                  <a:schemeClr val="tx1"/>
                </a:solidFill>
              </a:defRPr>
            </a:lvl1pPr>
          </a:lstStyle>
          <a:p>
            <a:r>
              <a:rPr lang="en-US"/>
              <a:t>Title line 1</a:t>
            </a:r>
            <a:br>
              <a:rPr lang="en-US"/>
            </a:br>
            <a:r>
              <a:rPr lang="en-US"/>
              <a:t>Title line 2</a:t>
            </a:r>
          </a:p>
        </p:txBody>
      </p:sp>
    </p:spTree>
    <p:extLst>
      <p:ext uri="{BB962C8B-B14F-4D97-AF65-F5344CB8AC3E}">
        <p14:creationId xmlns:p14="http://schemas.microsoft.com/office/powerpoint/2010/main" val="29265948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1704">
          <p15:clr>
            <a:srgbClr val="FBAE40"/>
          </p15:clr>
        </p15:guide>
        <p15:guide id="2" orient="horz" pos="4176">
          <p15:clr>
            <a:srgbClr val="FBAE40"/>
          </p15:clr>
        </p15:guide>
        <p15:guide id="3" orient="horz" pos="416">
          <p15:clr>
            <a:srgbClr val="FBAE40"/>
          </p15:clr>
        </p15:guide>
        <p15:guide id="5" pos="144">
          <p15:clr>
            <a:srgbClr val="FBAE40"/>
          </p15:clr>
        </p15:guide>
        <p15:guide id="6" pos="7440">
          <p15:clr>
            <a:srgbClr val="FBAE40"/>
          </p15:clr>
        </p15:guide>
        <p15:guide id="7" pos="288">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AND SUBHEAD AND TEX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0F8698C3-61DE-4693-ACC8-2841B0C61BF3}" type="datetime1">
              <a:rPr lang="en-US" smtClean="0"/>
              <a:t>7/2/2025</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lvl1pPr>
              <a:defRPr>
                <a:solidFill>
                  <a:schemeClr val="accent5"/>
                </a:solidFill>
              </a:defRPr>
            </a:lvl1pPr>
          </a:lstStyle>
          <a:p>
            <a:fld id="{B016F8AB-BCEA-4347-8BA6-BE776009BC89}" type="slidenum">
              <a:rPr lang="uk-UA" smtClean="0"/>
              <a:pPr/>
              <a:t>‹#›</a:t>
            </a:fld>
            <a:endParaRPr lang="uk-UA"/>
          </a:p>
        </p:txBody>
      </p:sp>
      <p:sp>
        <p:nvSpPr>
          <p:cNvPr id="9" name="Title 1"/>
          <p:cNvSpPr>
            <a:spLocks noGrp="1"/>
          </p:cNvSpPr>
          <p:nvPr>
            <p:ph type="title" hasCustomPrompt="1"/>
          </p:nvPr>
        </p:nvSpPr>
        <p:spPr>
          <a:xfrm>
            <a:off x="457082" y="521208"/>
            <a:ext cx="8227457" cy="311624"/>
          </a:xfrm>
        </p:spPr>
        <p:txBody>
          <a:bodyPr>
            <a:spAutoFit/>
          </a:bodyPr>
          <a:lstStyle>
            <a:lvl1pPr>
              <a:defRPr/>
            </a:lvl1pPr>
          </a:lstStyle>
          <a:p>
            <a:r>
              <a:t>Click to add one-line title</a:t>
            </a:r>
          </a:p>
        </p:txBody>
      </p:sp>
      <p:sp>
        <p:nvSpPr>
          <p:cNvPr id="10" name="Text Placeholder 7"/>
          <p:cNvSpPr>
            <a:spLocks noGrp="1"/>
          </p:cNvSpPr>
          <p:nvPr>
            <p:ph type="body" sz="quarter" idx="13" hasCustomPrompt="1"/>
          </p:nvPr>
        </p:nvSpPr>
        <p:spPr>
          <a:xfrm>
            <a:off x="457081" y="990601"/>
            <a:ext cx="8227457" cy="207749"/>
          </a:xfrm>
        </p:spPr>
        <p:txBody>
          <a:bodyPr>
            <a:spAutoFit/>
          </a:bodyPr>
          <a:lstStyle>
            <a:lvl1pPr marL="0" indent="0">
              <a:spcBef>
                <a:spcPts val="0"/>
              </a:spcBef>
              <a:buNone/>
              <a:defRPr sz="1500" baseline="0"/>
            </a:lvl1pPr>
            <a:lvl2pPr marL="0" indent="0">
              <a:spcBef>
                <a:spcPts val="0"/>
              </a:spcBef>
              <a:buNone/>
              <a:defRPr sz="1800"/>
            </a:lvl2pPr>
            <a:lvl3pPr marL="0" indent="0">
              <a:spcBef>
                <a:spcPts val="0"/>
              </a:spcBef>
              <a:buNone/>
              <a:defRPr sz="1800"/>
            </a:lvl3pPr>
            <a:lvl4pPr marL="0" indent="0">
              <a:spcBef>
                <a:spcPts val="0"/>
              </a:spcBef>
              <a:buNone/>
              <a:defRPr sz="1800"/>
            </a:lvl4pPr>
            <a:lvl5pPr marL="0" indent="0">
              <a:spcBef>
                <a:spcPts val="0"/>
              </a:spcBef>
              <a:buNone/>
              <a:defRPr sz="1800"/>
            </a:lvl5pPr>
            <a:lvl6pPr marL="0" indent="0">
              <a:spcBef>
                <a:spcPts val="0"/>
              </a:spcBef>
              <a:buNone/>
              <a:defRPr sz="1800"/>
            </a:lvl6pPr>
            <a:lvl7pPr marL="0" indent="0">
              <a:spcBef>
                <a:spcPts val="0"/>
              </a:spcBef>
              <a:buNone/>
              <a:defRPr sz="1800"/>
            </a:lvl7pPr>
            <a:lvl8pPr marL="0" indent="0">
              <a:spcBef>
                <a:spcPts val="0"/>
              </a:spcBef>
              <a:buNone/>
              <a:defRPr sz="1800"/>
            </a:lvl8pPr>
            <a:lvl9pPr marL="0" indent="0">
              <a:spcBef>
                <a:spcPts val="0"/>
              </a:spcBef>
              <a:buNone/>
              <a:defRPr sz="1800"/>
            </a:lvl9pPr>
          </a:lstStyle>
          <a:p>
            <a:pPr lvl="0"/>
            <a:r>
              <a:t>Click to add one-line subtitle</a:t>
            </a:r>
          </a:p>
        </p:txBody>
      </p:sp>
      <p:sp>
        <p:nvSpPr>
          <p:cNvPr id="7" name="Text Placeholder 6"/>
          <p:cNvSpPr>
            <a:spLocks noGrp="1"/>
          </p:cNvSpPr>
          <p:nvPr>
            <p:ph type="body" sz="quarter" idx="14"/>
          </p:nvPr>
        </p:nvSpPr>
        <p:spPr>
          <a:xfrm>
            <a:off x="457200" y="1524000"/>
            <a:ext cx="8229600" cy="1121076"/>
          </a:xfrm>
        </p:spPr>
        <p:txBody>
          <a:bodyPr>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163668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1_TITLE AND TEX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A67CE49C-BE57-4632-AA3A-810ADD2FE67C}" type="datetime1">
              <a:rPr lang="en-US" smtClean="0"/>
              <a:t>7/2/2025</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lvl1pPr>
              <a:defRPr>
                <a:solidFill>
                  <a:schemeClr val="accent5"/>
                </a:solidFill>
              </a:defRPr>
            </a:lvl1pPr>
          </a:lstStyle>
          <a:p>
            <a:fld id="{B016F8AB-BCEA-4347-8BA6-BE776009BC89}" type="slidenum">
              <a:rPr lang="uk-UA" smtClean="0"/>
              <a:pPr/>
              <a:t>‹#›</a:t>
            </a:fld>
            <a:endParaRPr lang="uk-UA"/>
          </a:p>
        </p:txBody>
      </p:sp>
      <p:sp>
        <p:nvSpPr>
          <p:cNvPr id="9" name="Title 1"/>
          <p:cNvSpPr>
            <a:spLocks noGrp="1"/>
          </p:cNvSpPr>
          <p:nvPr>
            <p:ph type="title" hasCustomPrompt="1"/>
          </p:nvPr>
        </p:nvSpPr>
        <p:spPr>
          <a:xfrm>
            <a:off x="457082" y="521208"/>
            <a:ext cx="8227457" cy="311624"/>
          </a:xfrm>
        </p:spPr>
        <p:txBody>
          <a:bodyPr>
            <a:spAutoFit/>
          </a:bodyPr>
          <a:lstStyle>
            <a:lvl1pPr>
              <a:defRPr/>
            </a:lvl1pPr>
          </a:lstStyle>
          <a:p>
            <a:r>
              <a:t>Click to add one-line title</a:t>
            </a:r>
          </a:p>
        </p:txBody>
      </p:sp>
      <p:sp>
        <p:nvSpPr>
          <p:cNvPr id="7" name="Text Placeholder 6"/>
          <p:cNvSpPr>
            <a:spLocks noGrp="1"/>
          </p:cNvSpPr>
          <p:nvPr>
            <p:ph type="body" sz="quarter" idx="14"/>
          </p:nvPr>
        </p:nvSpPr>
        <p:spPr>
          <a:xfrm>
            <a:off x="457200" y="1524000"/>
            <a:ext cx="8229600" cy="1121076"/>
          </a:xfrm>
        </p:spPr>
        <p:txBody>
          <a:bodyPr>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9081538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1_TITLE ">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8A6088B0-98D7-42F2-90E6-A373BD48F30E}" type="datetime1">
              <a:rPr lang="en-US" smtClean="0"/>
              <a:t>7/2/2025</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lvl1pPr>
              <a:defRPr>
                <a:solidFill>
                  <a:schemeClr val="accent5"/>
                </a:solidFill>
              </a:defRPr>
            </a:lvl1pPr>
          </a:lstStyle>
          <a:p>
            <a:fld id="{B016F8AB-BCEA-4347-8BA6-BE776009BC89}" type="slidenum">
              <a:rPr lang="uk-UA" smtClean="0"/>
              <a:pPr/>
              <a:t>‹#›</a:t>
            </a:fld>
            <a:endParaRPr lang="uk-UA"/>
          </a:p>
        </p:txBody>
      </p:sp>
      <p:sp>
        <p:nvSpPr>
          <p:cNvPr id="9" name="Title 1"/>
          <p:cNvSpPr>
            <a:spLocks noGrp="1"/>
          </p:cNvSpPr>
          <p:nvPr>
            <p:ph type="title" hasCustomPrompt="1"/>
          </p:nvPr>
        </p:nvSpPr>
        <p:spPr>
          <a:xfrm>
            <a:off x="457082" y="521208"/>
            <a:ext cx="8227457" cy="311624"/>
          </a:xfrm>
        </p:spPr>
        <p:txBody>
          <a:bodyPr>
            <a:spAutoFit/>
          </a:bodyPr>
          <a:lstStyle>
            <a:lvl1pPr>
              <a:defRPr/>
            </a:lvl1pPr>
          </a:lstStyle>
          <a:p>
            <a:r>
              <a:t>Click to add one-line title</a:t>
            </a:r>
          </a:p>
        </p:txBody>
      </p:sp>
    </p:spTree>
    <p:extLst>
      <p:ext uri="{BB962C8B-B14F-4D97-AF65-F5344CB8AC3E}">
        <p14:creationId xmlns:p14="http://schemas.microsoft.com/office/powerpoint/2010/main" val="24558387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2_TITLE and SUBTITL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65BE7225-9D65-489A-9FA8-0B1E86939FE5}" type="datetime1">
              <a:rPr lang="en-US" smtClean="0"/>
              <a:t>7/2/2025</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lvl1pPr>
              <a:defRPr>
                <a:solidFill>
                  <a:schemeClr val="accent5"/>
                </a:solidFill>
              </a:defRPr>
            </a:lvl1pPr>
          </a:lstStyle>
          <a:p>
            <a:fld id="{B016F8AB-BCEA-4347-8BA6-BE776009BC89}" type="slidenum">
              <a:rPr lang="uk-UA" smtClean="0"/>
              <a:pPr/>
              <a:t>‹#›</a:t>
            </a:fld>
            <a:endParaRPr lang="uk-UA"/>
          </a:p>
        </p:txBody>
      </p:sp>
      <p:sp>
        <p:nvSpPr>
          <p:cNvPr id="9" name="Title 1"/>
          <p:cNvSpPr>
            <a:spLocks noGrp="1"/>
          </p:cNvSpPr>
          <p:nvPr>
            <p:ph type="title" hasCustomPrompt="1"/>
          </p:nvPr>
        </p:nvSpPr>
        <p:spPr>
          <a:xfrm>
            <a:off x="457082" y="521208"/>
            <a:ext cx="8227457" cy="311624"/>
          </a:xfrm>
        </p:spPr>
        <p:txBody>
          <a:bodyPr>
            <a:spAutoFit/>
          </a:bodyPr>
          <a:lstStyle>
            <a:lvl1pPr>
              <a:defRPr/>
            </a:lvl1pPr>
          </a:lstStyle>
          <a:p>
            <a:r>
              <a:t>Click to add one-line title</a:t>
            </a:r>
          </a:p>
        </p:txBody>
      </p:sp>
      <p:sp>
        <p:nvSpPr>
          <p:cNvPr id="10" name="Text Placeholder 7"/>
          <p:cNvSpPr>
            <a:spLocks noGrp="1"/>
          </p:cNvSpPr>
          <p:nvPr>
            <p:ph type="body" sz="quarter" idx="13" hasCustomPrompt="1"/>
          </p:nvPr>
        </p:nvSpPr>
        <p:spPr>
          <a:xfrm>
            <a:off x="457081" y="990601"/>
            <a:ext cx="8227457" cy="207749"/>
          </a:xfrm>
        </p:spPr>
        <p:txBody>
          <a:bodyPr>
            <a:spAutoFit/>
          </a:bodyPr>
          <a:lstStyle>
            <a:lvl1pPr marL="0" indent="0">
              <a:spcBef>
                <a:spcPts val="0"/>
              </a:spcBef>
              <a:buNone/>
              <a:defRPr sz="1500" baseline="0"/>
            </a:lvl1pPr>
            <a:lvl2pPr marL="0" indent="0">
              <a:spcBef>
                <a:spcPts val="0"/>
              </a:spcBef>
              <a:buNone/>
              <a:defRPr sz="1800"/>
            </a:lvl2pPr>
            <a:lvl3pPr marL="0" indent="0">
              <a:spcBef>
                <a:spcPts val="0"/>
              </a:spcBef>
              <a:buNone/>
              <a:defRPr sz="1800"/>
            </a:lvl3pPr>
            <a:lvl4pPr marL="0" indent="0">
              <a:spcBef>
                <a:spcPts val="0"/>
              </a:spcBef>
              <a:buNone/>
              <a:defRPr sz="1800"/>
            </a:lvl4pPr>
            <a:lvl5pPr marL="0" indent="0">
              <a:spcBef>
                <a:spcPts val="0"/>
              </a:spcBef>
              <a:buNone/>
              <a:defRPr sz="1800"/>
            </a:lvl5pPr>
            <a:lvl6pPr marL="0" indent="0">
              <a:spcBef>
                <a:spcPts val="0"/>
              </a:spcBef>
              <a:buNone/>
              <a:defRPr sz="1800"/>
            </a:lvl6pPr>
            <a:lvl7pPr marL="0" indent="0">
              <a:spcBef>
                <a:spcPts val="0"/>
              </a:spcBef>
              <a:buNone/>
              <a:defRPr sz="1800"/>
            </a:lvl7pPr>
            <a:lvl8pPr marL="0" indent="0">
              <a:spcBef>
                <a:spcPts val="0"/>
              </a:spcBef>
              <a:buNone/>
              <a:defRPr sz="1800"/>
            </a:lvl8pPr>
            <a:lvl9pPr marL="0" indent="0">
              <a:spcBef>
                <a:spcPts val="0"/>
              </a:spcBef>
              <a:buNone/>
              <a:defRPr sz="1800"/>
            </a:lvl9pPr>
          </a:lstStyle>
          <a:p>
            <a:pPr lvl="0"/>
            <a:r>
              <a:t>Click to add one-line subtitle</a:t>
            </a:r>
          </a:p>
        </p:txBody>
      </p:sp>
    </p:spTree>
    <p:extLst>
      <p:ext uri="{BB962C8B-B14F-4D97-AF65-F5344CB8AC3E}">
        <p14:creationId xmlns:p14="http://schemas.microsoft.com/office/powerpoint/2010/main" val="21437723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en-US"/>
              <a:t>Click to edit Master title style</a:t>
            </a:r>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22960" y="2582334"/>
            <a:ext cx="370332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63440" y="2582334"/>
            <a:ext cx="370332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id="{77126FA3-FAD8-BA2C-B6CE-DD5625F160BC}"/>
              </a:ext>
            </a:extLst>
          </p:cNvPr>
          <p:cNvSpPr>
            <a:spLocks noGrp="1"/>
          </p:cNvSpPr>
          <p:nvPr>
            <p:ph type="dt" sz="half" idx="10"/>
          </p:nvPr>
        </p:nvSpPr>
        <p:spPr/>
        <p:txBody>
          <a:bodyPr/>
          <a:lstStyle>
            <a:lvl1pPr>
              <a:defRPr/>
            </a:lvl1pPr>
          </a:lstStyle>
          <a:p>
            <a:pPr>
              <a:defRPr/>
            </a:pPr>
            <a:fld id="{8958D574-2F78-4AEE-82CF-A3478B89DD0D}" type="datetime1">
              <a:rPr lang="en-US" smtClean="0"/>
              <a:t>7/2/2025</a:t>
            </a:fld>
            <a:endParaRPr lang="en-US"/>
          </a:p>
        </p:txBody>
      </p:sp>
      <p:sp>
        <p:nvSpPr>
          <p:cNvPr id="8" name="Footer Placeholder 4">
            <a:extLst>
              <a:ext uri="{FF2B5EF4-FFF2-40B4-BE49-F238E27FC236}">
                <a16:creationId xmlns:a16="http://schemas.microsoft.com/office/drawing/2014/main" id="{56AD973D-25BF-9D34-2429-434EB4D364B4}"/>
              </a:ext>
            </a:extLst>
          </p:cNvPr>
          <p:cNvSpPr>
            <a:spLocks noGrp="1"/>
          </p:cNvSpPr>
          <p:nvPr>
            <p:ph type="ftr" sz="quarter" idx="11"/>
          </p:nvPr>
        </p:nvSpPr>
        <p:spPr/>
        <p:txBody>
          <a:bodyPr/>
          <a:lstStyle>
            <a:lvl1pPr>
              <a:defRPr/>
            </a:lvl1pPr>
          </a:lstStyle>
          <a:p>
            <a:pPr>
              <a:defRPr/>
            </a:pPr>
            <a:endParaRPr lang="en-US"/>
          </a:p>
        </p:txBody>
      </p:sp>
      <p:sp>
        <p:nvSpPr>
          <p:cNvPr id="9" name="Slide Number Placeholder 5">
            <a:extLst>
              <a:ext uri="{FF2B5EF4-FFF2-40B4-BE49-F238E27FC236}">
                <a16:creationId xmlns:a16="http://schemas.microsoft.com/office/drawing/2014/main" id="{5A97CC80-824D-0094-0565-FF4A4B253BF3}"/>
              </a:ext>
            </a:extLst>
          </p:cNvPr>
          <p:cNvSpPr>
            <a:spLocks noGrp="1"/>
          </p:cNvSpPr>
          <p:nvPr>
            <p:ph type="sldNum" sz="quarter" idx="12"/>
          </p:nvPr>
        </p:nvSpPr>
        <p:spPr/>
        <p:txBody>
          <a:bodyPr/>
          <a:lstStyle>
            <a:lvl1pPr>
              <a:defRPr/>
            </a:lvl1pPr>
          </a:lstStyle>
          <a:p>
            <a:fld id="{F13E9016-4681-4576-B432-78A5F68FD6AB}" type="slidenum">
              <a:rPr lang="en-US" altLang="en-US"/>
              <a:pPr/>
              <a:t>‹#›</a:t>
            </a:fld>
            <a:endParaRPr lang="en-US" altLang="en-US"/>
          </a:p>
        </p:txBody>
      </p:sp>
    </p:spTree>
    <p:extLst>
      <p:ext uri="{BB962C8B-B14F-4D97-AF65-F5344CB8AC3E}">
        <p14:creationId xmlns:p14="http://schemas.microsoft.com/office/powerpoint/2010/main" val="69631975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WO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082" y="521208"/>
            <a:ext cx="8227457" cy="311624"/>
          </a:xfrm>
        </p:spPr>
        <p:txBody>
          <a:bodyPr>
            <a:spAutoFit/>
          </a:bodyPr>
          <a:lstStyle>
            <a:lvl1pPr>
              <a:defRPr/>
            </a:lvl1pPr>
          </a:lstStyle>
          <a:p>
            <a:r>
              <a:t>Click to add one-line title</a:t>
            </a:r>
          </a:p>
        </p:txBody>
      </p:sp>
      <p:sp>
        <p:nvSpPr>
          <p:cNvPr id="10" name="Text Placeholder 7"/>
          <p:cNvSpPr>
            <a:spLocks noGrp="1"/>
          </p:cNvSpPr>
          <p:nvPr>
            <p:ph type="body" sz="quarter" idx="13" hasCustomPrompt="1"/>
          </p:nvPr>
        </p:nvSpPr>
        <p:spPr>
          <a:xfrm>
            <a:off x="457081" y="990601"/>
            <a:ext cx="8227457" cy="207749"/>
          </a:xfrm>
        </p:spPr>
        <p:txBody>
          <a:bodyPr>
            <a:spAutoFit/>
          </a:bodyPr>
          <a:lstStyle>
            <a:lvl1pPr marL="0" indent="0">
              <a:spcBef>
                <a:spcPts val="0"/>
              </a:spcBef>
              <a:buNone/>
              <a:defRPr sz="1500" baseline="0"/>
            </a:lvl1pPr>
            <a:lvl2pPr marL="0" indent="0">
              <a:spcBef>
                <a:spcPts val="0"/>
              </a:spcBef>
              <a:buNone/>
              <a:defRPr sz="1800"/>
            </a:lvl2pPr>
            <a:lvl3pPr marL="0" indent="0">
              <a:spcBef>
                <a:spcPts val="0"/>
              </a:spcBef>
              <a:buNone/>
              <a:defRPr sz="1800"/>
            </a:lvl3pPr>
            <a:lvl4pPr marL="0" indent="0">
              <a:spcBef>
                <a:spcPts val="0"/>
              </a:spcBef>
              <a:buNone/>
              <a:defRPr sz="1800"/>
            </a:lvl4pPr>
            <a:lvl5pPr marL="0" indent="0">
              <a:spcBef>
                <a:spcPts val="0"/>
              </a:spcBef>
              <a:buNone/>
              <a:defRPr sz="1800"/>
            </a:lvl5pPr>
            <a:lvl6pPr marL="0" indent="0">
              <a:spcBef>
                <a:spcPts val="0"/>
              </a:spcBef>
              <a:buNone/>
              <a:defRPr sz="1800"/>
            </a:lvl6pPr>
            <a:lvl7pPr marL="0" indent="0">
              <a:spcBef>
                <a:spcPts val="0"/>
              </a:spcBef>
              <a:buNone/>
              <a:defRPr sz="1800"/>
            </a:lvl7pPr>
            <a:lvl8pPr marL="0" indent="0">
              <a:spcBef>
                <a:spcPts val="0"/>
              </a:spcBef>
              <a:buNone/>
              <a:defRPr sz="1800"/>
            </a:lvl8pPr>
            <a:lvl9pPr marL="0" indent="0">
              <a:spcBef>
                <a:spcPts val="0"/>
              </a:spcBef>
              <a:buNone/>
              <a:defRPr sz="1800"/>
            </a:lvl9pPr>
          </a:lstStyle>
          <a:p>
            <a:pPr lvl="0"/>
            <a:r>
              <a:t>Click to add one-line subtitle</a:t>
            </a:r>
          </a:p>
        </p:txBody>
      </p:sp>
      <p:sp>
        <p:nvSpPr>
          <p:cNvPr id="7" name="Date Placeholder 6"/>
          <p:cNvSpPr>
            <a:spLocks noGrp="1"/>
          </p:cNvSpPr>
          <p:nvPr>
            <p:ph type="dt" sz="half" idx="10"/>
          </p:nvPr>
        </p:nvSpPr>
        <p:spPr/>
        <p:txBody>
          <a:bodyPr/>
          <a:lstStyle/>
          <a:p>
            <a:fld id="{FB794638-41A2-4D6B-9C25-93E98AA20D92}" type="datetime1">
              <a:rPr lang="en-US" smtClean="0"/>
              <a:t>7/2/2025</a:t>
            </a:fld>
            <a:endParaRPr/>
          </a:p>
        </p:txBody>
      </p:sp>
      <p:sp>
        <p:nvSpPr>
          <p:cNvPr id="8" name="Footer Placeholder 7"/>
          <p:cNvSpPr>
            <a:spLocks noGrp="1"/>
          </p:cNvSpPr>
          <p:nvPr>
            <p:ph type="ftr" sz="quarter" idx="11"/>
          </p:nvPr>
        </p:nvSpPr>
        <p:spPr/>
        <p:txBody>
          <a:bodyPr/>
          <a:lstStyle/>
          <a:p>
            <a:endParaRPr/>
          </a:p>
        </p:txBody>
      </p:sp>
      <p:sp>
        <p:nvSpPr>
          <p:cNvPr id="9" name="Slide Number Placeholder 8"/>
          <p:cNvSpPr>
            <a:spLocks noGrp="1"/>
          </p:cNvSpPr>
          <p:nvPr>
            <p:ph type="sldNum" sz="quarter" idx="12"/>
          </p:nvPr>
        </p:nvSpPr>
        <p:spPr/>
        <p:txBody>
          <a:bodyPr/>
          <a:lstStyle>
            <a:lvl1pPr>
              <a:defRPr>
                <a:solidFill>
                  <a:schemeClr val="accent5"/>
                </a:solidFill>
              </a:defRPr>
            </a:lvl1pPr>
          </a:lstStyle>
          <a:p>
            <a:fld id="{B016F8AB-BCEA-4347-8BA6-BE776009BC89}" type="slidenum">
              <a:rPr lang="uk-UA" smtClean="0"/>
              <a:pPr/>
              <a:t>‹#›</a:t>
            </a:fld>
            <a:endParaRPr lang="uk-UA"/>
          </a:p>
        </p:txBody>
      </p:sp>
      <p:sp>
        <p:nvSpPr>
          <p:cNvPr id="6" name="Text Placeholder 5"/>
          <p:cNvSpPr>
            <a:spLocks noGrp="1"/>
          </p:cNvSpPr>
          <p:nvPr>
            <p:ph type="body" sz="quarter" idx="14"/>
          </p:nvPr>
        </p:nvSpPr>
        <p:spPr>
          <a:xfrm>
            <a:off x="457200" y="1519239"/>
            <a:ext cx="3992166" cy="11210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Text Placeholder 5"/>
          <p:cNvSpPr>
            <a:spLocks noGrp="1"/>
          </p:cNvSpPr>
          <p:nvPr>
            <p:ph type="body" sz="quarter" idx="15"/>
          </p:nvPr>
        </p:nvSpPr>
        <p:spPr>
          <a:xfrm>
            <a:off x="4694634" y="1519239"/>
            <a:ext cx="3992166" cy="11210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387491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ITLE &amp; PICTUR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8F7C91BC-2F2B-47C9-872A-A00C65491712}" type="datetime1">
              <a:rPr lang="en-US" smtClean="0"/>
              <a:t>7/2/2025</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lvl1pPr>
              <a:defRPr>
                <a:solidFill>
                  <a:schemeClr val="accent5"/>
                </a:solidFill>
              </a:defRPr>
            </a:lvl1pPr>
          </a:lstStyle>
          <a:p>
            <a:fld id="{B016F8AB-BCEA-4347-8BA6-BE776009BC89}" type="slidenum">
              <a:rPr lang="uk-UA" smtClean="0"/>
              <a:pPr/>
              <a:t>‹#›</a:t>
            </a:fld>
            <a:endParaRPr lang="uk-UA"/>
          </a:p>
        </p:txBody>
      </p:sp>
      <p:sp>
        <p:nvSpPr>
          <p:cNvPr id="9" name="Title 1"/>
          <p:cNvSpPr>
            <a:spLocks noGrp="1"/>
          </p:cNvSpPr>
          <p:nvPr>
            <p:ph type="title" hasCustomPrompt="1"/>
          </p:nvPr>
        </p:nvSpPr>
        <p:spPr>
          <a:xfrm>
            <a:off x="457082" y="521208"/>
            <a:ext cx="8227457" cy="311624"/>
          </a:xfrm>
        </p:spPr>
        <p:txBody>
          <a:bodyPr>
            <a:spAutoFit/>
          </a:bodyPr>
          <a:lstStyle>
            <a:lvl1pPr>
              <a:defRPr/>
            </a:lvl1pPr>
          </a:lstStyle>
          <a:p>
            <a:r>
              <a:t>Click to add one-line title</a:t>
            </a:r>
          </a:p>
        </p:txBody>
      </p:sp>
      <p:sp>
        <p:nvSpPr>
          <p:cNvPr id="10" name="Text Placeholder 7"/>
          <p:cNvSpPr>
            <a:spLocks noGrp="1"/>
          </p:cNvSpPr>
          <p:nvPr>
            <p:ph type="body" sz="quarter" idx="13" hasCustomPrompt="1"/>
          </p:nvPr>
        </p:nvSpPr>
        <p:spPr>
          <a:xfrm>
            <a:off x="457081" y="990601"/>
            <a:ext cx="8227457" cy="207749"/>
          </a:xfrm>
        </p:spPr>
        <p:txBody>
          <a:bodyPr>
            <a:spAutoFit/>
          </a:bodyPr>
          <a:lstStyle>
            <a:lvl1pPr marL="0" indent="0">
              <a:spcBef>
                <a:spcPts val="0"/>
              </a:spcBef>
              <a:buNone/>
              <a:defRPr sz="1500" baseline="0"/>
            </a:lvl1pPr>
            <a:lvl2pPr marL="0" indent="0">
              <a:spcBef>
                <a:spcPts val="0"/>
              </a:spcBef>
              <a:buNone/>
              <a:defRPr sz="1800"/>
            </a:lvl2pPr>
            <a:lvl3pPr marL="0" indent="0">
              <a:spcBef>
                <a:spcPts val="0"/>
              </a:spcBef>
              <a:buNone/>
              <a:defRPr sz="1800"/>
            </a:lvl3pPr>
            <a:lvl4pPr marL="0" indent="0">
              <a:spcBef>
                <a:spcPts val="0"/>
              </a:spcBef>
              <a:buNone/>
              <a:defRPr sz="1800"/>
            </a:lvl4pPr>
            <a:lvl5pPr marL="0" indent="0">
              <a:spcBef>
                <a:spcPts val="0"/>
              </a:spcBef>
              <a:buNone/>
              <a:defRPr sz="1800"/>
            </a:lvl5pPr>
            <a:lvl6pPr marL="0" indent="0">
              <a:spcBef>
                <a:spcPts val="0"/>
              </a:spcBef>
              <a:buNone/>
              <a:defRPr sz="1800"/>
            </a:lvl6pPr>
            <a:lvl7pPr marL="0" indent="0">
              <a:spcBef>
                <a:spcPts val="0"/>
              </a:spcBef>
              <a:buNone/>
              <a:defRPr sz="1800"/>
            </a:lvl7pPr>
            <a:lvl8pPr marL="0" indent="0">
              <a:spcBef>
                <a:spcPts val="0"/>
              </a:spcBef>
              <a:buNone/>
              <a:defRPr sz="1800"/>
            </a:lvl8pPr>
            <a:lvl9pPr marL="0" indent="0">
              <a:spcBef>
                <a:spcPts val="0"/>
              </a:spcBef>
              <a:buNone/>
              <a:defRPr sz="1800"/>
            </a:lvl9pPr>
          </a:lstStyle>
          <a:p>
            <a:pPr lvl="0"/>
            <a:r>
              <a:t>Click to add one-line subtitle</a:t>
            </a:r>
          </a:p>
        </p:txBody>
      </p:sp>
      <p:sp>
        <p:nvSpPr>
          <p:cNvPr id="8" name="Picture Placeholder 2"/>
          <p:cNvSpPr>
            <a:spLocks noGrp="1"/>
          </p:cNvSpPr>
          <p:nvPr>
            <p:ph type="pic" sz="quarter" idx="14"/>
          </p:nvPr>
        </p:nvSpPr>
        <p:spPr>
          <a:xfrm>
            <a:off x="457200" y="1524000"/>
            <a:ext cx="8229600" cy="2054409"/>
          </a:xfrm>
        </p:spPr>
        <p:txBody>
          <a:bodyPr tIns="1828800"/>
          <a:lstStyle>
            <a:lvl1pPr marL="0" indent="0" algn="ctr">
              <a:buNone/>
              <a:defRPr/>
            </a:lvl1pPr>
          </a:lstStyle>
          <a:p>
            <a:r>
              <a:rPr lang="en-US"/>
              <a:t>Drag picture to placeholder or click icon to add</a:t>
            </a:r>
          </a:p>
        </p:txBody>
      </p:sp>
    </p:spTree>
    <p:extLst>
      <p:ext uri="{BB962C8B-B14F-4D97-AF65-F5344CB8AC3E}">
        <p14:creationId xmlns:p14="http://schemas.microsoft.com/office/powerpoint/2010/main" val="16945694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1_TWO PICTURES WITH HEADING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082" y="521208"/>
            <a:ext cx="8227457" cy="311624"/>
          </a:xfrm>
        </p:spPr>
        <p:txBody>
          <a:bodyPr>
            <a:spAutoFit/>
          </a:bodyPr>
          <a:lstStyle>
            <a:lvl1pPr>
              <a:defRPr/>
            </a:lvl1pPr>
          </a:lstStyle>
          <a:p>
            <a:r>
              <a:t>Click to add one-line title</a:t>
            </a:r>
          </a:p>
        </p:txBody>
      </p:sp>
      <p:sp>
        <p:nvSpPr>
          <p:cNvPr id="10" name="Text Placeholder 7"/>
          <p:cNvSpPr>
            <a:spLocks noGrp="1"/>
          </p:cNvSpPr>
          <p:nvPr>
            <p:ph type="body" sz="quarter" idx="13" hasCustomPrompt="1"/>
          </p:nvPr>
        </p:nvSpPr>
        <p:spPr>
          <a:xfrm>
            <a:off x="457081" y="990601"/>
            <a:ext cx="8227457" cy="207749"/>
          </a:xfrm>
        </p:spPr>
        <p:txBody>
          <a:bodyPr>
            <a:spAutoFit/>
          </a:bodyPr>
          <a:lstStyle>
            <a:lvl1pPr marL="0" indent="0">
              <a:spcBef>
                <a:spcPts val="0"/>
              </a:spcBef>
              <a:buNone/>
              <a:defRPr sz="1500" baseline="0"/>
            </a:lvl1pPr>
            <a:lvl2pPr marL="0" indent="0">
              <a:spcBef>
                <a:spcPts val="0"/>
              </a:spcBef>
              <a:buNone/>
              <a:defRPr sz="1800"/>
            </a:lvl2pPr>
            <a:lvl3pPr marL="0" indent="0">
              <a:spcBef>
                <a:spcPts val="0"/>
              </a:spcBef>
              <a:buNone/>
              <a:defRPr sz="1800"/>
            </a:lvl3pPr>
            <a:lvl4pPr marL="0" indent="0">
              <a:spcBef>
                <a:spcPts val="0"/>
              </a:spcBef>
              <a:buNone/>
              <a:defRPr sz="1800"/>
            </a:lvl4pPr>
            <a:lvl5pPr marL="0" indent="0">
              <a:spcBef>
                <a:spcPts val="0"/>
              </a:spcBef>
              <a:buNone/>
              <a:defRPr sz="1800"/>
            </a:lvl5pPr>
            <a:lvl6pPr marL="0" indent="0">
              <a:spcBef>
                <a:spcPts val="0"/>
              </a:spcBef>
              <a:buNone/>
              <a:defRPr sz="1800"/>
            </a:lvl6pPr>
            <a:lvl7pPr marL="0" indent="0">
              <a:spcBef>
                <a:spcPts val="0"/>
              </a:spcBef>
              <a:buNone/>
              <a:defRPr sz="1800"/>
            </a:lvl7pPr>
            <a:lvl8pPr marL="0" indent="0">
              <a:spcBef>
                <a:spcPts val="0"/>
              </a:spcBef>
              <a:buNone/>
              <a:defRPr sz="1800"/>
            </a:lvl8pPr>
            <a:lvl9pPr marL="0" indent="0">
              <a:spcBef>
                <a:spcPts val="0"/>
              </a:spcBef>
              <a:buNone/>
              <a:defRPr sz="1800"/>
            </a:lvl9pPr>
          </a:lstStyle>
          <a:p>
            <a:pPr lvl="0"/>
            <a:r>
              <a:t>Click to add one-line subtitle</a:t>
            </a:r>
          </a:p>
        </p:txBody>
      </p:sp>
      <p:sp>
        <p:nvSpPr>
          <p:cNvPr id="3" name="Text Placeholder 2"/>
          <p:cNvSpPr>
            <a:spLocks noGrp="1"/>
          </p:cNvSpPr>
          <p:nvPr>
            <p:ph type="body" idx="1" hasCustomPrompt="1"/>
          </p:nvPr>
        </p:nvSpPr>
        <p:spPr>
          <a:xfrm>
            <a:off x="457200" y="1524001"/>
            <a:ext cx="4000499" cy="207749"/>
          </a:xfrm>
        </p:spPr>
        <p:txBody>
          <a:bodyPr anchor="t">
            <a:spAutoFit/>
          </a:bodyPr>
          <a:lstStyle>
            <a:lvl1pPr marL="0" indent="0">
              <a:spcBef>
                <a:spcPts val="0"/>
              </a:spcBef>
              <a:buNone/>
              <a:defRPr sz="15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t>Click to add heading</a:t>
            </a:r>
          </a:p>
        </p:txBody>
      </p:sp>
      <p:sp>
        <p:nvSpPr>
          <p:cNvPr id="5" name="Text Placeholder 4"/>
          <p:cNvSpPr>
            <a:spLocks noGrp="1"/>
          </p:cNvSpPr>
          <p:nvPr>
            <p:ph type="body" sz="quarter" idx="3" hasCustomPrompt="1"/>
          </p:nvPr>
        </p:nvSpPr>
        <p:spPr>
          <a:xfrm>
            <a:off x="4686300" y="1524001"/>
            <a:ext cx="4000500" cy="207749"/>
          </a:xfrm>
        </p:spPr>
        <p:txBody>
          <a:bodyPr anchor="t">
            <a:spAutoFit/>
          </a:bodyPr>
          <a:lstStyle>
            <a:lvl1pPr marL="0" indent="0">
              <a:spcBef>
                <a:spcPts val="0"/>
              </a:spcBef>
              <a:buNone/>
              <a:defRPr sz="15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t>Click to add heading</a:t>
            </a:r>
          </a:p>
        </p:txBody>
      </p:sp>
      <p:sp>
        <p:nvSpPr>
          <p:cNvPr id="7" name="Date Placeholder 6"/>
          <p:cNvSpPr>
            <a:spLocks noGrp="1"/>
          </p:cNvSpPr>
          <p:nvPr>
            <p:ph type="dt" sz="half" idx="10"/>
          </p:nvPr>
        </p:nvSpPr>
        <p:spPr/>
        <p:txBody>
          <a:bodyPr/>
          <a:lstStyle/>
          <a:p>
            <a:fld id="{C9C84B39-681B-495E-92B4-4960DBB7CB47}" type="datetime1">
              <a:rPr lang="en-US" smtClean="0"/>
              <a:t>7/2/2025</a:t>
            </a:fld>
            <a:endParaRPr/>
          </a:p>
        </p:txBody>
      </p:sp>
      <p:sp>
        <p:nvSpPr>
          <p:cNvPr id="8" name="Footer Placeholder 7"/>
          <p:cNvSpPr>
            <a:spLocks noGrp="1"/>
          </p:cNvSpPr>
          <p:nvPr>
            <p:ph type="ftr" sz="quarter" idx="11"/>
          </p:nvPr>
        </p:nvSpPr>
        <p:spPr/>
        <p:txBody>
          <a:bodyPr/>
          <a:lstStyle/>
          <a:p>
            <a:endParaRPr/>
          </a:p>
        </p:txBody>
      </p:sp>
      <p:sp>
        <p:nvSpPr>
          <p:cNvPr id="9" name="Slide Number Placeholder 8"/>
          <p:cNvSpPr>
            <a:spLocks noGrp="1"/>
          </p:cNvSpPr>
          <p:nvPr>
            <p:ph type="sldNum" sz="quarter" idx="12"/>
          </p:nvPr>
        </p:nvSpPr>
        <p:spPr/>
        <p:txBody>
          <a:bodyPr/>
          <a:lstStyle>
            <a:lvl1pPr>
              <a:defRPr>
                <a:solidFill>
                  <a:schemeClr val="accent5"/>
                </a:solidFill>
              </a:defRPr>
            </a:lvl1pPr>
          </a:lstStyle>
          <a:p>
            <a:fld id="{B016F8AB-BCEA-4347-8BA6-BE776009BC89}" type="slidenum">
              <a:rPr lang="uk-UA" smtClean="0"/>
              <a:pPr/>
              <a:t>‹#›</a:t>
            </a:fld>
            <a:endParaRPr lang="uk-UA"/>
          </a:p>
        </p:txBody>
      </p:sp>
      <p:sp>
        <p:nvSpPr>
          <p:cNvPr id="13" name="Picture Placeholder 2"/>
          <p:cNvSpPr>
            <a:spLocks noGrp="1"/>
          </p:cNvSpPr>
          <p:nvPr>
            <p:ph type="pic" sz="quarter" idx="14"/>
          </p:nvPr>
        </p:nvSpPr>
        <p:spPr>
          <a:xfrm>
            <a:off x="457201" y="1906552"/>
            <a:ext cx="4000499" cy="1685077"/>
          </a:xfrm>
        </p:spPr>
        <p:txBody>
          <a:bodyPr tIns="1463040"/>
          <a:lstStyle>
            <a:lvl1pPr marL="0" indent="0" algn="ctr">
              <a:buNone/>
              <a:defRPr/>
            </a:lvl1pPr>
          </a:lstStyle>
          <a:p>
            <a:r>
              <a:rPr lang="en-US"/>
              <a:t>Drag picture to placeholder or click icon to add</a:t>
            </a:r>
          </a:p>
        </p:txBody>
      </p:sp>
      <p:sp>
        <p:nvSpPr>
          <p:cNvPr id="14" name="Picture Placeholder 2"/>
          <p:cNvSpPr>
            <a:spLocks noGrp="1"/>
          </p:cNvSpPr>
          <p:nvPr>
            <p:ph type="pic" sz="quarter" idx="15"/>
          </p:nvPr>
        </p:nvSpPr>
        <p:spPr>
          <a:xfrm>
            <a:off x="4686300" y="1906552"/>
            <a:ext cx="3998238" cy="1685077"/>
          </a:xfrm>
        </p:spPr>
        <p:txBody>
          <a:bodyPr tIns="1463040"/>
          <a:lstStyle>
            <a:lvl1pPr marL="0" indent="0" algn="ctr">
              <a:buNone/>
              <a:defRPr/>
            </a:lvl1pPr>
          </a:lstStyle>
          <a:p>
            <a:r>
              <a:rPr lang="en-US"/>
              <a:t>Drag picture to placeholder or click icon to add</a:t>
            </a:r>
          </a:p>
        </p:txBody>
      </p:sp>
    </p:spTree>
    <p:extLst>
      <p:ext uri="{BB962C8B-B14F-4D97-AF65-F5344CB8AC3E}">
        <p14:creationId xmlns:p14="http://schemas.microsoft.com/office/powerpoint/2010/main" val="20120344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HREE COLUMN FLOWED TEX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082" y="521208"/>
            <a:ext cx="8227457" cy="249299"/>
          </a:xfrm>
        </p:spPr>
        <p:txBody>
          <a:bodyPr/>
          <a:lstStyle>
            <a:lvl1pPr>
              <a:defRPr sz="1800" baseline="0"/>
            </a:lvl1pPr>
          </a:lstStyle>
          <a:p>
            <a:r>
              <a:t>Click to add one-line title</a:t>
            </a:r>
          </a:p>
        </p:txBody>
      </p:sp>
      <p:sp>
        <p:nvSpPr>
          <p:cNvPr id="15" name="Text Placeholder 7"/>
          <p:cNvSpPr>
            <a:spLocks noGrp="1"/>
          </p:cNvSpPr>
          <p:nvPr>
            <p:ph type="body" sz="quarter" idx="13" hasCustomPrompt="1"/>
          </p:nvPr>
        </p:nvSpPr>
        <p:spPr>
          <a:xfrm>
            <a:off x="457081" y="934240"/>
            <a:ext cx="8227457" cy="381000"/>
          </a:xfrm>
        </p:spPr>
        <p:txBody>
          <a:bodyPr>
            <a:noAutofit/>
          </a:bodyPr>
          <a:lstStyle>
            <a:lvl1pPr marL="0" indent="0">
              <a:spcBef>
                <a:spcPts val="0"/>
              </a:spcBef>
              <a:buNone/>
              <a:defRPr sz="1350" baseline="0"/>
            </a:lvl1pPr>
            <a:lvl2pPr marL="0" indent="0">
              <a:spcBef>
                <a:spcPts val="0"/>
              </a:spcBef>
              <a:buNone/>
              <a:defRPr sz="1800"/>
            </a:lvl2pPr>
            <a:lvl3pPr marL="0" indent="0">
              <a:spcBef>
                <a:spcPts val="0"/>
              </a:spcBef>
              <a:buNone/>
              <a:defRPr sz="1800"/>
            </a:lvl3pPr>
            <a:lvl4pPr marL="0" indent="0">
              <a:spcBef>
                <a:spcPts val="0"/>
              </a:spcBef>
              <a:buNone/>
              <a:defRPr sz="1800"/>
            </a:lvl4pPr>
            <a:lvl5pPr marL="0" indent="0">
              <a:spcBef>
                <a:spcPts val="0"/>
              </a:spcBef>
              <a:buNone/>
              <a:defRPr sz="1800"/>
            </a:lvl5pPr>
            <a:lvl6pPr marL="0" indent="0">
              <a:spcBef>
                <a:spcPts val="0"/>
              </a:spcBef>
              <a:buNone/>
              <a:defRPr sz="1800"/>
            </a:lvl6pPr>
            <a:lvl7pPr marL="0" indent="0">
              <a:spcBef>
                <a:spcPts val="0"/>
              </a:spcBef>
              <a:buNone/>
              <a:defRPr sz="1800"/>
            </a:lvl7pPr>
            <a:lvl8pPr marL="0" indent="0">
              <a:spcBef>
                <a:spcPts val="0"/>
              </a:spcBef>
              <a:buNone/>
              <a:defRPr sz="1800"/>
            </a:lvl8pPr>
            <a:lvl9pPr marL="0" indent="0">
              <a:spcBef>
                <a:spcPts val="0"/>
              </a:spcBef>
              <a:buNone/>
              <a:defRPr sz="1800"/>
            </a:lvl9pPr>
          </a:lstStyle>
          <a:p>
            <a:pPr lvl="0"/>
            <a:r>
              <a:t>Click to add one-line subtitle</a:t>
            </a:r>
          </a:p>
        </p:txBody>
      </p:sp>
      <p:sp>
        <p:nvSpPr>
          <p:cNvPr id="5" name="Date Placeholder 4"/>
          <p:cNvSpPr>
            <a:spLocks noGrp="1"/>
          </p:cNvSpPr>
          <p:nvPr>
            <p:ph type="dt" sz="half" idx="10"/>
          </p:nvPr>
        </p:nvSpPr>
        <p:spPr/>
        <p:txBody>
          <a:bodyPr/>
          <a:lstStyle/>
          <a:p>
            <a:fld id="{FEBD334F-D461-4157-8609-24BFFC99CD62}" type="datetime1">
              <a:rPr lang="en-US" smtClean="0"/>
              <a:t>7/2/2025</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lvl1pPr>
              <a:defRPr>
                <a:solidFill>
                  <a:schemeClr val="accent5"/>
                </a:solidFill>
              </a:defRPr>
            </a:lvl1pPr>
          </a:lstStyle>
          <a:p>
            <a:fld id="{B016F8AB-BCEA-4347-8BA6-BE776009BC89}" type="slidenum">
              <a:rPr lang="uk-UA" smtClean="0"/>
              <a:pPr/>
              <a:t>‹#›</a:t>
            </a:fld>
            <a:endParaRPr lang="uk-UA"/>
          </a:p>
        </p:txBody>
      </p:sp>
      <p:sp>
        <p:nvSpPr>
          <p:cNvPr id="16" name="Text Placeholder 4"/>
          <p:cNvSpPr>
            <a:spLocks noGrp="1"/>
          </p:cNvSpPr>
          <p:nvPr>
            <p:ph type="body" sz="quarter" idx="14" hasCustomPrompt="1"/>
          </p:nvPr>
        </p:nvSpPr>
        <p:spPr>
          <a:xfrm>
            <a:off x="457081" y="1371600"/>
            <a:ext cx="8227457" cy="4800600"/>
          </a:xfrm>
        </p:spPr>
        <p:txBody>
          <a:bodyPr wrap="square" numCol="3" spcCol="457200">
            <a:noAutofit/>
          </a:bodyPr>
          <a:lstStyle>
            <a:lvl1pPr marL="0" marR="0" indent="0" algn="l" defTabSz="685800" rtl="0" eaLnBrk="1" fontAlgn="auto" latinLnBrk="0" hangingPunct="1">
              <a:lnSpc>
                <a:spcPts val="1350"/>
              </a:lnSpc>
              <a:spcBef>
                <a:spcPts val="450"/>
              </a:spcBef>
              <a:spcAft>
                <a:spcPts val="0"/>
              </a:spcAft>
              <a:buClrTx/>
              <a:buSzTx/>
              <a:buFont typeface="Arial" panose="020B0604020202020204" pitchFamily="34" charset="0"/>
              <a:buNone/>
              <a:tabLst/>
              <a:defRPr lang="en-US" sz="900" b="0" baseline="0" smtClean="0">
                <a:solidFill>
                  <a:schemeClr val="tx1"/>
                </a:solidFill>
                <a:latin typeface="arial" charset="0"/>
              </a:defRPr>
            </a:lvl1pPr>
            <a:lvl2pPr>
              <a:defRPr sz="900"/>
            </a:lvl2pPr>
          </a:lstStyle>
          <a:p>
            <a:pPr marL="0" indent="0">
              <a:lnSpc>
                <a:spcPts val="1600"/>
              </a:lnSpc>
              <a:spcBef>
                <a:spcPts val="600"/>
              </a:spcBef>
              <a:buNone/>
            </a:pPr>
            <a:r>
              <a:rPr lang="en-US" sz="900" b="1">
                <a:solidFill>
                  <a:srgbClr val="084976"/>
                </a:solidFill>
              </a:rPr>
              <a:t>Subhead, 12 </a:t>
            </a:r>
            <a:r>
              <a:rPr lang="en-US" sz="900" b="1" err="1">
                <a:solidFill>
                  <a:srgbClr val="084976"/>
                </a:solidFill>
              </a:rPr>
              <a:t>pt</a:t>
            </a:r>
            <a:r>
              <a:rPr lang="en-US" sz="900" b="1">
                <a:solidFill>
                  <a:srgbClr val="084976"/>
                </a:solidFill>
              </a:rPr>
              <a:t> Arial Bold</a:t>
            </a:r>
          </a:p>
          <a:p>
            <a:pPr marL="308610" lvl="1">
              <a:lnSpc>
                <a:spcPts val="1200"/>
              </a:lnSpc>
              <a:spcBef>
                <a:spcPts val="450"/>
              </a:spcBef>
            </a:pPr>
            <a:r>
              <a:rPr lang="en-US" sz="900"/>
              <a:t>Bullet list line 1</a:t>
            </a:r>
          </a:p>
          <a:p>
            <a:pPr marL="308610" lvl="1">
              <a:lnSpc>
                <a:spcPts val="1200"/>
              </a:lnSpc>
              <a:spcBef>
                <a:spcPts val="450"/>
              </a:spcBef>
            </a:pPr>
            <a:r>
              <a:rPr lang="en-US" sz="900"/>
              <a:t>Bullet list line 2</a:t>
            </a:r>
          </a:p>
          <a:p>
            <a:pPr marL="308610" lvl="1">
              <a:lnSpc>
                <a:spcPts val="1200"/>
              </a:lnSpc>
              <a:spcBef>
                <a:spcPts val="450"/>
              </a:spcBef>
            </a:pPr>
            <a:r>
              <a:rPr lang="en-US" sz="900"/>
              <a:t>Bullet list line 3</a:t>
            </a:r>
          </a:p>
          <a:p>
            <a:pPr marL="0" indent="0">
              <a:lnSpc>
                <a:spcPts val="1800"/>
              </a:lnSpc>
              <a:spcBef>
                <a:spcPts val="600"/>
              </a:spcBef>
              <a:buNone/>
            </a:pPr>
            <a:r>
              <a:rPr lang="en-US" sz="825" err="1">
                <a:solidFill>
                  <a:prstClr val="black"/>
                </a:solidFill>
                <a:latin typeface="ArialMT" charset="0"/>
              </a:rPr>
              <a:t>Lorem</a:t>
            </a:r>
            <a:r>
              <a:rPr lang="en-US" sz="825">
                <a:solidFill>
                  <a:prstClr val="black"/>
                </a:solidFill>
                <a:latin typeface="ArialMT" charset="0"/>
              </a:rPr>
              <a:t> </a:t>
            </a:r>
            <a:r>
              <a:rPr lang="en-US" sz="825" err="1">
                <a:solidFill>
                  <a:prstClr val="black"/>
                </a:solidFill>
                <a:latin typeface="ArialMT" charset="0"/>
              </a:rPr>
              <a:t>ipsum</a:t>
            </a:r>
            <a:r>
              <a:rPr lang="en-US" sz="825">
                <a:solidFill>
                  <a:prstClr val="black"/>
                </a:solidFill>
                <a:latin typeface="ArialMT" charset="0"/>
              </a:rPr>
              <a:t> dolor sit </a:t>
            </a:r>
            <a:r>
              <a:rPr lang="en-US" sz="825" err="1">
                <a:solidFill>
                  <a:prstClr val="black"/>
                </a:solidFill>
                <a:latin typeface="ArialMT" charset="0"/>
              </a:rPr>
              <a:t>amet</a:t>
            </a:r>
            <a:r>
              <a:rPr lang="en-US" sz="825">
                <a:solidFill>
                  <a:prstClr val="black"/>
                </a:solidFill>
                <a:latin typeface="ArialMT" charset="0"/>
              </a:rPr>
              <a:t>, </a:t>
            </a:r>
            <a:r>
              <a:rPr lang="en-US" sz="825" err="1">
                <a:solidFill>
                  <a:prstClr val="black"/>
                </a:solidFill>
                <a:latin typeface="ArialMT" charset="0"/>
              </a:rPr>
              <a:t>consectetur</a:t>
            </a:r>
            <a:r>
              <a:rPr lang="en-US" sz="825">
                <a:solidFill>
                  <a:prstClr val="black"/>
                </a:solidFill>
                <a:latin typeface="ArialMT" charset="0"/>
              </a:rPr>
              <a:t> </a:t>
            </a:r>
            <a:r>
              <a:rPr lang="en-US" sz="825" err="1">
                <a:solidFill>
                  <a:prstClr val="black"/>
                </a:solidFill>
                <a:latin typeface="ArialMT" charset="0"/>
              </a:rPr>
              <a:t>adipiscing</a:t>
            </a:r>
            <a:r>
              <a:rPr lang="en-US" sz="825">
                <a:solidFill>
                  <a:prstClr val="black"/>
                </a:solidFill>
                <a:latin typeface="ArialMT" charset="0"/>
              </a:rPr>
              <a:t> </a:t>
            </a:r>
            <a:r>
              <a:rPr lang="en-US" sz="825" err="1">
                <a:solidFill>
                  <a:prstClr val="black"/>
                </a:solidFill>
                <a:latin typeface="ArialMT" charset="0"/>
              </a:rPr>
              <a:t>elit</a:t>
            </a:r>
            <a:r>
              <a:rPr lang="en-US" sz="825">
                <a:solidFill>
                  <a:prstClr val="black"/>
                </a:solidFill>
                <a:latin typeface="ArialMT" charset="0"/>
              </a:rPr>
              <a:t>, </a:t>
            </a:r>
            <a:r>
              <a:rPr lang="en-US" sz="825" err="1">
                <a:solidFill>
                  <a:prstClr val="black"/>
                </a:solidFill>
                <a:latin typeface="ArialMT" charset="0"/>
              </a:rPr>
              <a:t>sed</a:t>
            </a:r>
            <a:r>
              <a:rPr lang="en-US" sz="825">
                <a:solidFill>
                  <a:prstClr val="black"/>
                </a:solidFill>
                <a:latin typeface="ArialMT" charset="0"/>
              </a:rPr>
              <a:t> do </a:t>
            </a:r>
            <a:r>
              <a:rPr lang="en-US" sz="825" err="1">
                <a:solidFill>
                  <a:prstClr val="black"/>
                </a:solidFill>
                <a:latin typeface="ArialMT" charset="0"/>
              </a:rPr>
              <a:t>eiusmod</a:t>
            </a:r>
            <a:r>
              <a:rPr lang="en-US" sz="825">
                <a:solidFill>
                  <a:prstClr val="black"/>
                </a:solidFill>
                <a:latin typeface="ArialMT" charset="0"/>
              </a:rPr>
              <a:t> </a:t>
            </a:r>
            <a:r>
              <a:rPr lang="en-US" sz="825" err="1">
                <a:solidFill>
                  <a:prstClr val="black"/>
                </a:solidFill>
                <a:latin typeface="ArialMT" charset="0"/>
              </a:rPr>
              <a:t>tempor</a:t>
            </a:r>
            <a:r>
              <a:rPr lang="en-US" sz="825">
                <a:solidFill>
                  <a:prstClr val="black"/>
                </a:solidFill>
                <a:latin typeface="ArialMT" charset="0"/>
              </a:rPr>
              <a:t> </a:t>
            </a:r>
            <a:r>
              <a:rPr lang="en-US" sz="825" err="1">
                <a:solidFill>
                  <a:prstClr val="black"/>
                </a:solidFill>
                <a:latin typeface="ArialMT" charset="0"/>
              </a:rPr>
              <a:t>incididunt</a:t>
            </a:r>
            <a:r>
              <a:rPr lang="en-US" sz="825">
                <a:solidFill>
                  <a:prstClr val="black"/>
                </a:solidFill>
                <a:latin typeface="ArialMT" charset="0"/>
              </a:rPr>
              <a:t> </a:t>
            </a:r>
            <a:r>
              <a:rPr lang="en-US" sz="825" err="1">
                <a:solidFill>
                  <a:prstClr val="black"/>
                </a:solidFill>
                <a:latin typeface="ArialMT" charset="0"/>
              </a:rPr>
              <a:t>ut</a:t>
            </a:r>
            <a:r>
              <a:rPr lang="en-US" sz="825">
                <a:solidFill>
                  <a:prstClr val="black"/>
                </a:solidFill>
                <a:latin typeface="ArialMT" charset="0"/>
              </a:rPr>
              <a:t> </a:t>
            </a:r>
            <a:r>
              <a:rPr lang="en-US" sz="825" err="1">
                <a:solidFill>
                  <a:prstClr val="black"/>
                </a:solidFill>
                <a:latin typeface="ArialMT" charset="0"/>
              </a:rPr>
              <a:t>labore</a:t>
            </a:r>
            <a:r>
              <a:rPr lang="en-US" sz="825">
                <a:solidFill>
                  <a:prstClr val="black"/>
                </a:solidFill>
                <a:latin typeface="ArialMT" charset="0"/>
              </a:rPr>
              <a:t> et </a:t>
            </a:r>
            <a:r>
              <a:rPr lang="en-US" sz="825" err="1">
                <a:solidFill>
                  <a:prstClr val="black"/>
                </a:solidFill>
                <a:latin typeface="ArialMT" charset="0"/>
              </a:rPr>
              <a:t>dolore</a:t>
            </a:r>
            <a:r>
              <a:rPr lang="en-US" sz="825">
                <a:solidFill>
                  <a:prstClr val="black"/>
                </a:solidFill>
                <a:latin typeface="ArialMT" charset="0"/>
              </a:rPr>
              <a:t> magna </a:t>
            </a:r>
            <a:r>
              <a:rPr lang="en-US" sz="825" err="1">
                <a:solidFill>
                  <a:prstClr val="black"/>
                </a:solidFill>
                <a:latin typeface="ArialMT" charset="0"/>
              </a:rPr>
              <a:t>aliqua</a:t>
            </a:r>
            <a:r>
              <a:rPr lang="en-US" sz="825">
                <a:solidFill>
                  <a:prstClr val="black"/>
                </a:solidFill>
                <a:latin typeface="ArialMT" charset="0"/>
              </a:rPr>
              <a:t>. </a:t>
            </a:r>
            <a:r>
              <a:rPr lang="en-US" sz="825" err="1">
                <a:solidFill>
                  <a:prstClr val="black"/>
                </a:solidFill>
                <a:latin typeface="ArialMT" charset="0"/>
              </a:rPr>
              <a:t>Ut</a:t>
            </a:r>
            <a:r>
              <a:rPr lang="en-US" sz="825">
                <a:solidFill>
                  <a:prstClr val="black"/>
                </a:solidFill>
                <a:latin typeface="ArialMT" charset="0"/>
              </a:rPr>
              <a:t> </a:t>
            </a:r>
            <a:r>
              <a:rPr lang="en-US" sz="825" err="1">
                <a:solidFill>
                  <a:prstClr val="black"/>
                </a:solidFill>
                <a:latin typeface="ArialMT" charset="0"/>
              </a:rPr>
              <a:t>enim</a:t>
            </a:r>
            <a:r>
              <a:rPr lang="en-US" sz="825">
                <a:solidFill>
                  <a:prstClr val="black"/>
                </a:solidFill>
                <a:latin typeface="ArialMT" charset="0"/>
              </a:rPr>
              <a:t> ad minim </a:t>
            </a:r>
            <a:r>
              <a:rPr lang="en-US" sz="825" err="1">
                <a:solidFill>
                  <a:prstClr val="black"/>
                </a:solidFill>
                <a:latin typeface="ArialMT" charset="0"/>
              </a:rPr>
              <a:t>veniam</a:t>
            </a:r>
            <a:r>
              <a:rPr lang="en-US" sz="825">
                <a:solidFill>
                  <a:prstClr val="black"/>
                </a:solidFill>
                <a:latin typeface="ArialMT" charset="0"/>
              </a:rPr>
              <a:t>, </a:t>
            </a:r>
            <a:r>
              <a:rPr lang="en-US" sz="825" err="1">
                <a:solidFill>
                  <a:prstClr val="black"/>
                </a:solidFill>
                <a:latin typeface="ArialMT" charset="0"/>
              </a:rPr>
              <a:t>quis</a:t>
            </a:r>
            <a:r>
              <a:rPr lang="en-US" sz="825">
                <a:solidFill>
                  <a:prstClr val="black"/>
                </a:solidFill>
                <a:latin typeface="ArialMT" charset="0"/>
              </a:rPr>
              <a:t> </a:t>
            </a:r>
            <a:r>
              <a:rPr lang="en-US" sz="825" err="1">
                <a:solidFill>
                  <a:prstClr val="black"/>
                </a:solidFill>
                <a:latin typeface="ArialMT" charset="0"/>
              </a:rPr>
              <a:t>nostrud</a:t>
            </a:r>
            <a:r>
              <a:rPr lang="en-US" sz="825">
                <a:solidFill>
                  <a:prstClr val="black"/>
                </a:solidFill>
                <a:latin typeface="ArialMT" charset="0"/>
              </a:rPr>
              <a:t> exercitation </a:t>
            </a:r>
            <a:r>
              <a:rPr lang="en-US" sz="825" err="1">
                <a:solidFill>
                  <a:prstClr val="black"/>
                </a:solidFill>
                <a:latin typeface="ArialMT" charset="0"/>
              </a:rPr>
              <a:t>ullamco</a:t>
            </a:r>
            <a:r>
              <a:rPr lang="en-US" sz="825">
                <a:solidFill>
                  <a:prstClr val="black"/>
                </a:solidFill>
                <a:latin typeface="ArialMT" charset="0"/>
              </a:rPr>
              <a:t> </a:t>
            </a:r>
            <a:r>
              <a:rPr lang="en-US" sz="825" err="1">
                <a:solidFill>
                  <a:prstClr val="black"/>
                </a:solidFill>
                <a:latin typeface="ArialMT" charset="0"/>
              </a:rPr>
              <a:t>laboris</a:t>
            </a:r>
            <a:r>
              <a:rPr lang="en-US" sz="825">
                <a:solidFill>
                  <a:prstClr val="black"/>
                </a:solidFill>
                <a:latin typeface="ArialMT" charset="0"/>
              </a:rPr>
              <a:t> nisi </a:t>
            </a:r>
            <a:r>
              <a:rPr lang="en-US" sz="825" err="1">
                <a:solidFill>
                  <a:prstClr val="black"/>
                </a:solidFill>
                <a:latin typeface="ArialMT" charset="0"/>
              </a:rPr>
              <a:t>ut</a:t>
            </a:r>
            <a:r>
              <a:rPr lang="en-US" sz="825">
                <a:solidFill>
                  <a:prstClr val="black"/>
                </a:solidFill>
                <a:latin typeface="ArialMT" charset="0"/>
              </a:rPr>
              <a:t> </a:t>
            </a:r>
            <a:r>
              <a:rPr lang="en-US" sz="825" err="1">
                <a:solidFill>
                  <a:prstClr val="black"/>
                </a:solidFill>
                <a:latin typeface="ArialMT" charset="0"/>
              </a:rPr>
              <a:t>aliquip</a:t>
            </a:r>
            <a:r>
              <a:rPr lang="en-US" sz="825">
                <a:solidFill>
                  <a:prstClr val="black"/>
                </a:solidFill>
                <a:latin typeface="ArialMT" charset="0"/>
              </a:rPr>
              <a:t> ex </a:t>
            </a:r>
            <a:r>
              <a:rPr lang="en-US" sz="825" err="1">
                <a:solidFill>
                  <a:prstClr val="black"/>
                </a:solidFill>
                <a:latin typeface="ArialMT" charset="0"/>
              </a:rPr>
              <a:t>ea</a:t>
            </a:r>
            <a:r>
              <a:rPr lang="en-US" sz="825">
                <a:solidFill>
                  <a:prstClr val="black"/>
                </a:solidFill>
                <a:latin typeface="ArialMT" charset="0"/>
              </a:rPr>
              <a:t> </a:t>
            </a:r>
            <a:r>
              <a:rPr lang="en-US" sz="825" err="1">
                <a:solidFill>
                  <a:prstClr val="black"/>
                </a:solidFill>
                <a:latin typeface="ArialMT" charset="0"/>
              </a:rPr>
              <a:t>commodo</a:t>
            </a:r>
            <a:r>
              <a:rPr lang="en-US" sz="825">
                <a:solidFill>
                  <a:prstClr val="black"/>
                </a:solidFill>
                <a:latin typeface="ArialMT" charset="0"/>
              </a:rPr>
              <a:t> </a:t>
            </a:r>
            <a:r>
              <a:rPr lang="en-US" sz="825" err="1">
                <a:solidFill>
                  <a:prstClr val="black"/>
                </a:solidFill>
                <a:latin typeface="ArialMT" charset="0"/>
              </a:rPr>
              <a:t>consequat</a:t>
            </a:r>
            <a:r>
              <a:rPr lang="en-US" sz="825">
                <a:solidFill>
                  <a:prstClr val="black"/>
                </a:solidFill>
                <a:latin typeface="ArialMT" charset="0"/>
              </a:rPr>
              <a:t>. </a:t>
            </a:r>
            <a:r>
              <a:rPr lang="en-US" sz="825" err="1">
                <a:solidFill>
                  <a:prstClr val="black"/>
                </a:solidFill>
                <a:latin typeface="ArialMT" charset="0"/>
              </a:rPr>
              <a:t>Duis</a:t>
            </a:r>
            <a:r>
              <a:rPr lang="en-US" sz="825">
                <a:solidFill>
                  <a:prstClr val="black"/>
                </a:solidFill>
                <a:latin typeface="ArialMT" charset="0"/>
              </a:rPr>
              <a:t> </a:t>
            </a:r>
            <a:r>
              <a:rPr lang="en-US" sz="825" err="1">
                <a:solidFill>
                  <a:prstClr val="black"/>
                </a:solidFill>
                <a:latin typeface="ArialMT" charset="0"/>
              </a:rPr>
              <a:t>aute</a:t>
            </a:r>
            <a:r>
              <a:rPr lang="en-US" sz="825">
                <a:solidFill>
                  <a:prstClr val="black"/>
                </a:solidFill>
                <a:latin typeface="ArialMT" charset="0"/>
              </a:rPr>
              <a:t> </a:t>
            </a:r>
            <a:r>
              <a:rPr lang="en-US" sz="825" err="1">
                <a:solidFill>
                  <a:prstClr val="black"/>
                </a:solidFill>
                <a:latin typeface="ArialMT" charset="0"/>
              </a:rPr>
              <a:t>irure</a:t>
            </a:r>
            <a:r>
              <a:rPr lang="en-US" sz="825">
                <a:solidFill>
                  <a:prstClr val="black"/>
                </a:solidFill>
                <a:latin typeface="ArialMT" charset="0"/>
              </a:rPr>
              <a:t> dolor in </a:t>
            </a:r>
            <a:r>
              <a:rPr lang="en-US" sz="825" err="1">
                <a:solidFill>
                  <a:prstClr val="black"/>
                </a:solidFill>
                <a:latin typeface="ArialMT" charset="0"/>
              </a:rPr>
              <a:t>reprehenderit</a:t>
            </a:r>
            <a:r>
              <a:rPr lang="en-US" sz="825">
                <a:solidFill>
                  <a:prstClr val="black"/>
                </a:solidFill>
                <a:latin typeface="ArialMT" charset="0"/>
              </a:rPr>
              <a:t> in </a:t>
            </a:r>
            <a:r>
              <a:rPr lang="en-US" sz="825" err="1">
                <a:solidFill>
                  <a:prstClr val="black"/>
                </a:solidFill>
                <a:latin typeface="ArialMT" charset="0"/>
              </a:rPr>
              <a:t>voluptate</a:t>
            </a:r>
            <a:r>
              <a:rPr lang="en-US" sz="825">
                <a:solidFill>
                  <a:prstClr val="black"/>
                </a:solidFill>
                <a:latin typeface="ArialMT" charset="0"/>
              </a:rPr>
              <a:t> </a:t>
            </a:r>
            <a:r>
              <a:rPr lang="en-US" sz="825" err="1">
                <a:solidFill>
                  <a:prstClr val="black"/>
                </a:solidFill>
                <a:latin typeface="ArialMT" charset="0"/>
              </a:rPr>
              <a:t>velit</a:t>
            </a:r>
            <a:r>
              <a:rPr lang="en-US" sz="825">
                <a:solidFill>
                  <a:prstClr val="black"/>
                </a:solidFill>
                <a:latin typeface="ArialMT" charset="0"/>
              </a:rPr>
              <a:t> </a:t>
            </a:r>
            <a:r>
              <a:rPr lang="en-US" sz="825" err="1">
                <a:solidFill>
                  <a:prstClr val="black"/>
                </a:solidFill>
                <a:latin typeface="ArialMT" charset="0"/>
              </a:rPr>
              <a:t>esse</a:t>
            </a:r>
            <a:r>
              <a:rPr lang="en-US" sz="825">
                <a:solidFill>
                  <a:prstClr val="black"/>
                </a:solidFill>
                <a:latin typeface="ArialMT" charset="0"/>
              </a:rPr>
              <a:t> </a:t>
            </a:r>
            <a:r>
              <a:rPr lang="en-US" sz="825" err="1">
                <a:solidFill>
                  <a:prstClr val="black"/>
                </a:solidFill>
                <a:latin typeface="ArialMT" charset="0"/>
              </a:rPr>
              <a:t>cillum</a:t>
            </a:r>
            <a:r>
              <a:rPr lang="en-US" sz="825">
                <a:solidFill>
                  <a:prstClr val="black"/>
                </a:solidFill>
                <a:latin typeface="ArialMT" charset="0"/>
              </a:rPr>
              <a:t> </a:t>
            </a:r>
            <a:r>
              <a:rPr lang="en-US" sz="825" err="1">
                <a:solidFill>
                  <a:prstClr val="black"/>
                </a:solidFill>
                <a:latin typeface="ArialMT" charset="0"/>
              </a:rPr>
              <a:t>dolore</a:t>
            </a:r>
            <a:r>
              <a:rPr lang="en-US" sz="825">
                <a:solidFill>
                  <a:prstClr val="black"/>
                </a:solidFill>
                <a:latin typeface="ArialMT" charset="0"/>
              </a:rPr>
              <a:t> </a:t>
            </a:r>
            <a:r>
              <a:rPr lang="en-US" sz="825" err="1">
                <a:solidFill>
                  <a:prstClr val="black"/>
                </a:solidFill>
                <a:latin typeface="ArialMT" charset="0"/>
              </a:rPr>
              <a:t>eu</a:t>
            </a:r>
            <a:r>
              <a:rPr lang="en-US" sz="825">
                <a:solidFill>
                  <a:prstClr val="black"/>
                </a:solidFill>
                <a:latin typeface="ArialMT" charset="0"/>
              </a:rPr>
              <a:t> </a:t>
            </a:r>
            <a:r>
              <a:rPr lang="en-US" sz="825" err="1">
                <a:solidFill>
                  <a:prstClr val="black"/>
                </a:solidFill>
                <a:latin typeface="ArialMT" charset="0"/>
              </a:rPr>
              <a:t>fugiat</a:t>
            </a:r>
            <a:r>
              <a:rPr lang="en-US" sz="825">
                <a:solidFill>
                  <a:prstClr val="black"/>
                </a:solidFill>
                <a:latin typeface="ArialMT" charset="0"/>
              </a:rPr>
              <a:t> </a:t>
            </a:r>
            <a:r>
              <a:rPr lang="en-US" sz="825" err="1">
                <a:solidFill>
                  <a:prstClr val="black"/>
                </a:solidFill>
                <a:latin typeface="ArialMT" charset="0"/>
              </a:rPr>
              <a:t>nulla</a:t>
            </a:r>
            <a:r>
              <a:rPr lang="en-US" sz="825">
                <a:solidFill>
                  <a:prstClr val="black"/>
                </a:solidFill>
                <a:latin typeface="ArialMT" charset="0"/>
              </a:rPr>
              <a:t> </a:t>
            </a:r>
            <a:r>
              <a:rPr lang="en-US" sz="825" err="1">
                <a:solidFill>
                  <a:prstClr val="black"/>
                </a:solidFill>
                <a:latin typeface="ArialMT" charset="0"/>
              </a:rPr>
              <a:t>pariatur</a:t>
            </a:r>
            <a:r>
              <a:rPr lang="en-US" sz="825">
                <a:solidFill>
                  <a:prstClr val="black"/>
                </a:solidFill>
                <a:latin typeface="ArialMT" charset="0"/>
              </a:rPr>
              <a:t>. </a:t>
            </a:r>
            <a:r>
              <a:rPr lang="en-US" sz="825" err="1">
                <a:solidFill>
                  <a:prstClr val="black"/>
                </a:solidFill>
                <a:latin typeface="ArialMT" charset="0"/>
              </a:rPr>
              <a:t>Excepteur</a:t>
            </a:r>
            <a:r>
              <a:rPr lang="en-US" sz="825">
                <a:solidFill>
                  <a:prstClr val="black"/>
                </a:solidFill>
                <a:latin typeface="ArialMT" charset="0"/>
              </a:rPr>
              <a:t> </a:t>
            </a:r>
            <a:r>
              <a:rPr lang="en-US" sz="825" err="1">
                <a:solidFill>
                  <a:prstClr val="black"/>
                </a:solidFill>
                <a:latin typeface="ArialMT" charset="0"/>
              </a:rPr>
              <a:t>sint</a:t>
            </a:r>
            <a:r>
              <a:rPr lang="en-US" sz="825">
                <a:solidFill>
                  <a:prstClr val="black"/>
                </a:solidFill>
                <a:latin typeface="ArialMT" charset="0"/>
              </a:rPr>
              <a:t> </a:t>
            </a:r>
            <a:r>
              <a:rPr lang="en-US" sz="825" err="1">
                <a:solidFill>
                  <a:prstClr val="black"/>
                </a:solidFill>
                <a:latin typeface="ArialMT" charset="0"/>
              </a:rPr>
              <a:t>occaecat</a:t>
            </a:r>
            <a:r>
              <a:rPr lang="en-US" sz="825">
                <a:solidFill>
                  <a:prstClr val="black"/>
                </a:solidFill>
                <a:latin typeface="ArialMT" charset="0"/>
              </a:rPr>
              <a:t> </a:t>
            </a:r>
            <a:r>
              <a:rPr lang="en-US" sz="825" err="1">
                <a:solidFill>
                  <a:prstClr val="black"/>
                </a:solidFill>
                <a:latin typeface="ArialMT" charset="0"/>
              </a:rPr>
              <a:t>cupidatat</a:t>
            </a:r>
            <a:r>
              <a:rPr lang="en-US" sz="825">
                <a:solidFill>
                  <a:prstClr val="black"/>
                </a:solidFill>
                <a:latin typeface="ArialMT" charset="0"/>
              </a:rPr>
              <a:t> non </a:t>
            </a:r>
            <a:r>
              <a:rPr lang="en-US" sz="825" err="1">
                <a:solidFill>
                  <a:prstClr val="black"/>
                </a:solidFill>
                <a:latin typeface="ArialMT" charset="0"/>
              </a:rPr>
              <a:t>proident</a:t>
            </a:r>
            <a:r>
              <a:rPr lang="en-US" sz="825">
                <a:solidFill>
                  <a:prstClr val="black"/>
                </a:solidFill>
                <a:latin typeface="ArialMT" charset="0"/>
              </a:rPr>
              <a:t>, </a:t>
            </a:r>
            <a:r>
              <a:rPr lang="en-US" sz="825" err="1">
                <a:solidFill>
                  <a:prstClr val="black"/>
                </a:solidFill>
                <a:latin typeface="ArialMT" charset="0"/>
              </a:rPr>
              <a:t>sunt</a:t>
            </a:r>
            <a:r>
              <a:rPr lang="en-US" sz="825">
                <a:solidFill>
                  <a:prstClr val="black"/>
                </a:solidFill>
                <a:latin typeface="ArialMT" charset="0"/>
              </a:rPr>
              <a:t> in culpa qui </a:t>
            </a:r>
            <a:r>
              <a:rPr lang="en-US" sz="825" err="1">
                <a:solidFill>
                  <a:prstClr val="black"/>
                </a:solidFill>
                <a:latin typeface="ArialMT" charset="0"/>
              </a:rPr>
              <a:t>officia</a:t>
            </a:r>
            <a:r>
              <a:rPr lang="en-US" sz="825">
                <a:solidFill>
                  <a:prstClr val="black"/>
                </a:solidFill>
                <a:latin typeface="ArialMT" charset="0"/>
              </a:rPr>
              <a:t> </a:t>
            </a:r>
            <a:r>
              <a:rPr lang="en-US" sz="825" err="1">
                <a:solidFill>
                  <a:prstClr val="black"/>
                </a:solidFill>
                <a:latin typeface="ArialMT" charset="0"/>
              </a:rPr>
              <a:t>deserunt</a:t>
            </a:r>
            <a:r>
              <a:rPr lang="en-US" sz="825">
                <a:solidFill>
                  <a:prstClr val="black"/>
                </a:solidFill>
                <a:latin typeface="ArialMT" charset="0"/>
              </a:rPr>
              <a:t> </a:t>
            </a:r>
            <a:r>
              <a:rPr lang="en-US" sz="825" err="1">
                <a:solidFill>
                  <a:prstClr val="black"/>
                </a:solidFill>
                <a:latin typeface="ArialMT" charset="0"/>
              </a:rPr>
              <a:t>mollit</a:t>
            </a:r>
            <a:r>
              <a:rPr lang="en-US" sz="825">
                <a:solidFill>
                  <a:prstClr val="black"/>
                </a:solidFill>
                <a:latin typeface="ArialMT" charset="0"/>
              </a:rPr>
              <a:t> </a:t>
            </a:r>
            <a:r>
              <a:rPr lang="en-US" sz="825" err="1">
                <a:solidFill>
                  <a:prstClr val="black"/>
                </a:solidFill>
                <a:latin typeface="ArialMT" charset="0"/>
              </a:rPr>
              <a:t>anim</a:t>
            </a:r>
            <a:r>
              <a:rPr lang="en-US" sz="825">
                <a:solidFill>
                  <a:prstClr val="black"/>
                </a:solidFill>
                <a:latin typeface="ArialMT" charset="0"/>
              </a:rPr>
              <a:t> id </a:t>
            </a:r>
            <a:r>
              <a:rPr lang="en-US" sz="825" err="1">
                <a:solidFill>
                  <a:prstClr val="black"/>
                </a:solidFill>
                <a:latin typeface="ArialMT" charset="0"/>
              </a:rPr>
              <a:t>est</a:t>
            </a:r>
            <a:r>
              <a:rPr lang="en-US" sz="825">
                <a:solidFill>
                  <a:prstClr val="black"/>
                </a:solidFill>
                <a:latin typeface="ArialMT" charset="0"/>
              </a:rPr>
              <a:t> </a:t>
            </a:r>
            <a:r>
              <a:rPr lang="en-US" sz="825" err="1">
                <a:solidFill>
                  <a:prstClr val="black"/>
                </a:solidFill>
                <a:latin typeface="ArialMT" charset="0"/>
              </a:rPr>
              <a:t>laborum</a:t>
            </a:r>
            <a:r>
              <a:rPr lang="en-US" sz="825">
                <a:solidFill>
                  <a:prstClr val="black"/>
                </a:solidFill>
                <a:latin typeface="ArialMT" charset="0"/>
              </a:rPr>
              <a:t>.”</a:t>
            </a:r>
          </a:p>
        </p:txBody>
      </p:sp>
    </p:spTree>
    <p:extLst>
      <p:ext uri="{BB962C8B-B14F-4D97-AF65-F5344CB8AC3E}">
        <p14:creationId xmlns:p14="http://schemas.microsoft.com/office/powerpoint/2010/main" val="41902759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LEFT IMAGE WITH DESCRIPTION">
    <p:spTree>
      <p:nvGrpSpPr>
        <p:cNvPr id="1" name=""/>
        <p:cNvGrpSpPr/>
        <p:nvPr/>
      </p:nvGrpSpPr>
      <p:grpSpPr>
        <a:xfrm>
          <a:off x="0" y="0"/>
          <a:ext cx="0" cy="0"/>
          <a:chOff x="0" y="0"/>
          <a:chExt cx="0" cy="0"/>
        </a:xfrm>
      </p:grpSpPr>
      <p:sp>
        <p:nvSpPr>
          <p:cNvPr id="8" name="Title 7"/>
          <p:cNvSpPr>
            <a:spLocks noGrp="1"/>
          </p:cNvSpPr>
          <p:nvPr>
            <p:ph type="title"/>
          </p:nvPr>
        </p:nvSpPr>
        <p:spPr/>
        <p:txBody>
          <a:bodyPr>
            <a:spAutoFit/>
          </a:bodyPr>
          <a:lstStyle/>
          <a:p>
            <a:r>
              <a:rPr lang="en-US"/>
              <a:t>Click to edit Master title style</a:t>
            </a:r>
            <a:endParaRPr/>
          </a:p>
        </p:txBody>
      </p:sp>
      <p:sp>
        <p:nvSpPr>
          <p:cNvPr id="4" name="Text Placeholder 3"/>
          <p:cNvSpPr>
            <a:spLocks noGrp="1"/>
          </p:cNvSpPr>
          <p:nvPr>
            <p:ph type="body" sz="half" idx="2"/>
          </p:nvPr>
        </p:nvSpPr>
        <p:spPr bwMode="ltGray">
          <a:xfrm>
            <a:off x="6115050" y="1524000"/>
            <a:ext cx="2569488" cy="415498"/>
          </a:xfrm>
          <a:solidFill>
            <a:schemeClr val="bg1"/>
          </a:solidFill>
        </p:spPr>
        <p:txBody>
          <a:bodyPr lIns="0" tIns="0" rIns="0" bIns="0">
            <a:spAutoFit/>
          </a:bodyPr>
          <a:lstStyle>
            <a:lvl1pPr marL="175022" indent="-175022">
              <a:spcBef>
                <a:spcPts val="675"/>
              </a:spcBef>
              <a:buFont typeface="Wingdings" charset="2"/>
              <a:buChar char="§"/>
              <a:defRPr sz="1500" baseline="0">
                <a:solidFill>
                  <a:schemeClr val="tx2"/>
                </a:solidFill>
              </a:defRPr>
            </a:lvl1pPr>
            <a:lvl2pPr marL="342892" indent="0">
              <a:buNone/>
              <a:defRPr sz="1050"/>
            </a:lvl2pPr>
            <a:lvl3pPr marL="685783" indent="0">
              <a:buNone/>
              <a:defRPr sz="900"/>
            </a:lvl3pPr>
            <a:lvl4pPr marL="1028675" indent="0">
              <a:buNone/>
              <a:defRPr sz="750"/>
            </a:lvl4pPr>
            <a:lvl5pPr marL="1371566" indent="0">
              <a:buNone/>
              <a:defRPr sz="750"/>
            </a:lvl5pPr>
            <a:lvl6pPr marL="1714457" indent="0">
              <a:buNone/>
              <a:defRPr sz="750"/>
            </a:lvl6pPr>
            <a:lvl7pPr marL="2057348" indent="0">
              <a:buNone/>
              <a:defRPr sz="750"/>
            </a:lvl7pPr>
            <a:lvl8pPr marL="2400240" indent="0">
              <a:buNone/>
              <a:defRPr sz="750"/>
            </a:lvl8pPr>
            <a:lvl9pPr marL="2743132"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E9A97FD5-5FDA-401D-A2ED-990D1ECA091D}" type="datetime1">
              <a:rPr lang="en-US" smtClean="0"/>
              <a:t>7/2/2025</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lvl1pPr>
              <a:defRPr>
                <a:solidFill>
                  <a:schemeClr val="accent5"/>
                </a:solidFill>
              </a:defRPr>
            </a:lvl1pPr>
          </a:lstStyle>
          <a:p>
            <a:fld id="{B016F8AB-BCEA-4347-8BA6-BE776009BC89}" type="slidenum">
              <a:rPr lang="uk-UA" smtClean="0"/>
              <a:pPr/>
              <a:t>‹#›</a:t>
            </a:fld>
            <a:endParaRPr lang="uk-UA"/>
          </a:p>
        </p:txBody>
      </p:sp>
      <p:sp>
        <p:nvSpPr>
          <p:cNvPr id="10" name="Text Placeholder 7"/>
          <p:cNvSpPr>
            <a:spLocks noGrp="1"/>
          </p:cNvSpPr>
          <p:nvPr>
            <p:ph type="body" sz="quarter" idx="13" hasCustomPrompt="1"/>
          </p:nvPr>
        </p:nvSpPr>
        <p:spPr>
          <a:xfrm>
            <a:off x="457081" y="990601"/>
            <a:ext cx="8227457" cy="207749"/>
          </a:xfrm>
        </p:spPr>
        <p:txBody>
          <a:bodyPr>
            <a:spAutoFit/>
          </a:bodyPr>
          <a:lstStyle>
            <a:lvl1pPr marL="0" indent="0">
              <a:spcBef>
                <a:spcPts val="0"/>
              </a:spcBef>
              <a:buNone/>
              <a:defRPr sz="1500" baseline="0"/>
            </a:lvl1pPr>
            <a:lvl2pPr marL="0" indent="0">
              <a:spcBef>
                <a:spcPts val="0"/>
              </a:spcBef>
              <a:buNone/>
              <a:defRPr sz="1800"/>
            </a:lvl2pPr>
            <a:lvl3pPr marL="0" indent="0">
              <a:spcBef>
                <a:spcPts val="0"/>
              </a:spcBef>
              <a:buNone/>
              <a:defRPr sz="1800"/>
            </a:lvl3pPr>
            <a:lvl4pPr marL="0" indent="0">
              <a:spcBef>
                <a:spcPts val="0"/>
              </a:spcBef>
              <a:buNone/>
              <a:defRPr sz="1800"/>
            </a:lvl4pPr>
            <a:lvl5pPr marL="0" indent="0">
              <a:spcBef>
                <a:spcPts val="0"/>
              </a:spcBef>
              <a:buNone/>
              <a:defRPr sz="1800"/>
            </a:lvl5pPr>
            <a:lvl6pPr marL="0" indent="0">
              <a:spcBef>
                <a:spcPts val="0"/>
              </a:spcBef>
              <a:buNone/>
              <a:defRPr sz="1800"/>
            </a:lvl6pPr>
            <a:lvl7pPr marL="0" indent="0">
              <a:spcBef>
                <a:spcPts val="0"/>
              </a:spcBef>
              <a:buNone/>
              <a:defRPr sz="1800"/>
            </a:lvl7pPr>
            <a:lvl8pPr marL="0" indent="0">
              <a:spcBef>
                <a:spcPts val="0"/>
              </a:spcBef>
              <a:buNone/>
              <a:defRPr sz="1800"/>
            </a:lvl8pPr>
            <a:lvl9pPr marL="0" indent="0">
              <a:spcBef>
                <a:spcPts val="0"/>
              </a:spcBef>
              <a:buNone/>
              <a:defRPr sz="1800"/>
            </a:lvl9pPr>
          </a:lstStyle>
          <a:p>
            <a:pPr lvl="0"/>
            <a:r>
              <a:t>Click to add one-line subtitle</a:t>
            </a:r>
          </a:p>
        </p:txBody>
      </p:sp>
      <p:sp>
        <p:nvSpPr>
          <p:cNvPr id="11" name="Picture Placeholder 2"/>
          <p:cNvSpPr>
            <a:spLocks noGrp="1"/>
          </p:cNvSpPr>
          <p:nvPr>
            <p:ph type="pic" sz="quarter" idx="14"/>
          </p:nvPr>
        </p:nvSpPr>
        <p:spPr>
          <a:xfrm>
            <a:off x="457200" y="1524000"/>
            <a:ext cx="5484019" cy="2054409"/>
          </a:xfrm>
        </p:spPr>
        <p:txBody>
          <a:bodyPr tIns="1828800"/>
          <a:lstStyle>
            <a:lvl1pPr marL="0" indent="0" algn="ctr">
              <a:buNone/>
              <a:defRPr/>
            </a:lvl1pPr>
          </a:lstStyle>
          <a:p>
            <a:r>
              <a:rPr lang="en-US"/>
              <a:t>Drag picture to placeholder or click icon to add</a:t>
            </a:r>
          </a:p>
        </p:txBody>
      </p:sp>
    </p:spTree>
    <p:extLst>
      <p:ext uri="{BB962C8B-B14F-4D97-AF65-F5344CB8AC3E}">
        <p14:creationId xmlns:p14="http://schemas.microsoft.com/office/powerpoint/2010/main" val="10479088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PICTURE RIGHT WITH DESCRI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457081" y="1524000"/>
            <a:ext cx="2571869" cy="415498"/>
          </a:xfrm>
          <a:noFill/>
        </p:spPr>
        <p:txBody>
          <a:bodyPr lIns="0" tIns="0" rIns="0" bIns="0">
            <a:spAutoFit/>
          </a:bodyPr>
          <a:lstStyle>
            <a:lvl1pPr marL="175022" indent="-175022">
              <a:spcBef>
                <a:spcPts val="675"/>
              </a:spcBef>
              <a:buFont typeface="Wingdings" charset="2"/>
              <a:buChar char="§"/>
              <a:defRPr sz="1500">
                <a:solidFill>
                  <a:schemeClr val="tx2"/>
                </a:solidFill>
              </a:defRPr>
            </a:lvl1pPr>
            <a:lvl2pPr marL="342892" indent="0">
              <a:buNone/>
              <a:defRPr sz="1050"/>
            </a:lvl2pPr>
            <a:lvl3pPr marL="685783" indent="0">
              <a:buNone/>
              <a:defRPr sz="900"/>
            </a:lvl3pPr>
            <a:lvl4pPr marL="1028675" indent="0">
              <a:buNone/>
              <a:defRPr sz="750"/>
            </a:lvl4pPr>
            <a:lvl5pPr marL="1371566" indent="0">
              <a:buNone/>
              <a:defRPr sz="750"/>
            </a:lvl5pPr>
            <a:lvl6pPr marL="1714457" indent="0">
              <a:buNone/>
              <a:defRPr sz="750"/>
            </a:lvl6pPr>
            <a:lvl7pPr marL="2057348" indent="0">
              <a:buNone/>
              <a:defRPr sz="750"/>
            </a:lvl7pPr>
            <a:lvl8pPr marL="2400240" indent="0">
              <a:buNone/>
              <a:defRPr sz="750"/>
            </a:lvl8pPr>
            <a:lvl9pPr marL="2743132"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296F3EF6-85DB-4075-827C-759C5533E099}" type="datetime1">
              <a:rPr lang="en-US" smtClean="0"/>
              <a:t>7/2/2025</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lvl1pPr>
              <a:defRPr>
                <a:solidFill>
                  <a:schemeClr val="accent5"/>
                </a:solidFill>
              </a:defRPr>
            </a:lvl1pPr>
          </a:lstStyle>
          <a:p>
            <a:fld id="{B016F8AB-BCEA-4347-8BA6-BE776009BC89}" type="slidenum">
              <a:rPr lang="uk-UA" smtClean="0"/>
              <a:pPr/>
              <a:t>‹#›</a:t>
            </a:fld>
            <a:endParaRPr lang="uk-UA"/>
          </a:p>
        </p:txBody>
      </p:sp>
      <p:sp>
        <p:nvSpPr>
          <p:cNvPr id="11" name="Title 7"/>
          <p:cNvSpPr>
            <a:spLocks noGrp="1"/>
          </p:cNvSpPr>
          <p:nvPr>
            <p:ph type="title"/>
          </p:nvPr>
        </p:nvSpPr>
        <p:spPr>
          <a:xfrm>
            <a:off x="457082" y="519237"/>
            <a:ext cx="8227457" cy="311624"/>
          </a:xfrm>
        </p:spPr>
        <p:txBody>
          <a:bodyPr>
            <a:spAutoFit/>
          </a:bodyPr>
          <a:lstStyle/>
          <a:p>
            <a:r>
              <a:rPr lang="en-US"/>
              <a:t>Click to edit Master title style</a:t>
            </a:r>
            <a:endParaRPr/>
          </a:p>
        </p:txBody>
      </p:sp>
      <p:sp>
        <p:nvSpPr>
          <p:cNvPr id="12" name="Text Placeholder 7"/>
          <p:cNvSpPr>
            <a:spLocks noGrp="1"/>
          </p:cNvSpPr>
          <p:nvPr>
            <p:ph type="body" sz="quarter" idx="13" hasCustomPrompt="1"/>
          </p:nvPr>
        </p:nvSpPr>
        <p:spPr>
          <a:xfrm>
            <a:off x="457081" y="990601"/>
            <a:ext cx="8227457" cy="207749"/>
          </a:xfrm>
        </p:spPr>
        <p:txBody>
          <a:bodyPr>
            <a:spAutoFit/>
          </a:bodyPr>
          <a:lstStyle>
            <a:lvl1pPr marL="0" indent="0">
              <a:spcBef>
                <a:spcPts val="0"/>
              </a:spcBef>
              <a:buNone/>
              <a:defRPr sz="1500" baseline="0"/>
            </a:lvl1pPr>
            <a:lvl2pPr marL="0" indent="0">
              <a:spcBef>
                <a:spcPts val="0"/>
              </a:spcBef>
              <a:buNone/>
              <a:defRPr sz="1800"/>
            </a:lvl2pPr>
            <a:lvl3pPr marL="0" indent="0">
              <a:spcBef>
                <a:spcPts val="0"/>
              </a:spcBef>
              <a:buNone/>
              <a:defRPr sz="1800"/>
            </a:lvl3pPr>
            <a:lvl4pPr marL="0" indent="0">
              <a:spcBef>
                <a:spcPts val="0"/>
              </a:spcBef>
              <a:buNone/>
              <a:defRPr sz="1800"/>
            </a:lvl4pPr>
            <a:lvl5pPr marL="0" indent="0">
              <a:spcBef>
                <a:spcPts val="0"/>
              </a:spcBef>
              <a:buNone/>
              <a:defRPr sz="1800"/>
            </a:lvl5pPr>
            <a:lvl6pPr marL="0" indent="0">
              <a:spcBef>
                <a:spcPts val="0"/>
              </a:spcBef>
              <a:buNone/>
              <a:defRPr sz="1800"/>
            </a:lvl6pPr>
            <a:lvl7pPr marL="0" indent="0">
              <a:spcBef>
                <a:spcPts val="0"/>
              </a:spcBef>
              <a:buNone/>
              <a:defRPr sz="1800"/>
            </a:lvl7pPr>
            <a:lvl8pPr marL="0" indent="0">
              <a:spcBef>
                <a:spcPts val="0"/>
              </a:spcBef>
              <a:buNone/>
              <a:defRPr sz="1800"/>
            </a:lvl8pPr>
            <a:lvl9pPr marL="0" indent="0">
              <a:spcBef>
                <a:spcPts val="0"/>
              </a:spcBef>
              <a:buNone/>
              <a:defRPr sz="1800"/>
            </a:lvl9pPr>
          </a:lstStyle>
          <a:p>
            <a:pPr lvl="0"/>
            <a:r>
              <a:t>Click to add one-line subtitle</a:t>
            </a:r>
          </a:p>
        </p:txBody>
      </p:sp>
      <p:sp>
        <p:nvSpPr>
          <p:cNvPr id="9" name="Picture Placeholder 2"/>
          <p:cNvSpPr>
            <a:spLocks noGrp="1"/>
          </p:cNvSpPr>
          <p:nvPr>
            <p:ph type="pic" sz="quarter" idx="14"/>
          </p:nvPr>
        </p:nvSpPr>
        <p:spPr>
          <a:xfrm>
            <a:off x="3200400" y="1524000"/>
            <a:ext cx="5484019" cy="2054409"/>
          </a:xfrm>
        </p:spPr>
        <p:txBody>
          <a:bodyPr tIns="1828800"/>
          <a:lstStyle>
            <a:lvl1pPr marL="0" indent="0" algn="ctr">
              <a:buNone/>
              <a:defRPr/>
            </a:lvl1pPr>
          </a:lstStyle>
          <a:p>
            <a:r>
              <a:rPr lang="en-US"/>
              <a:t>Drag picture to placeholder or click icon to add</a:t>
            </a:r>
          </a:p>
        </p:txBody>
      </p:sp>
    </p:spTree>
    <p:extLst>
      <p:ext uri="{BB962C8B-B14F-4D97-AF65-F5344CB8AC3E}">
        <p14:creationId xmlns:p14="http://schemas.microsoft.com/office/powerpoint/2010/main" val="42074832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WO PICTURES WITH DESCRIPTIONS">
    <p:spTree>
      <p:nvGrpSpPr>
        <p:cNvPr id="1" name=""/>
        <p:cNvGrpSpPr/>
        <p:nvPr/>
      </p:nvGrpSpPr>
      <p:grpSpPr>
        <a:xfrm>
          <a:off x="0" y="0"/>
          <a:ext cx="0" cy="0"/>
          <a:chOff x="0" y="0"/>
          <a:chExt cx="0" cy="0"/>
        </a:xfrm>
      </p:grpSpPr>
      <p:sp>
        <p:nvSpPr>
          <p:cNvPr id="10" name="Title 9"/>
          <p:cNvSpPr>
            <a:spLocks noGrp="1"/>
          </p:cNvSpPr>
          <p:nvPr>
            <p:ph type="title"/>
          </p:nvPr>
        </p:nvSpPr>
        <p:spPr>
          <a:xfrm>
            <a:off x="457082" y="519237"/>
            <a:ext cx="8227457" cy="311624"/>
          </a:xfrm>
        </p:spPr>
        <p:txBody>
          <a:bodyPr>
            <a:spAutoFit/>
          </a:bodyPr>
          <a:lstStyle/>
          <a:p>
            <a:r>
              <a:rPr lang="en-US"/>
              <a:t>Click to edit Master title style</a:t>
            </a:r>
            <a:endParaRPr/>
          </a:p>
        </p:txBody>
      </p:sp>
      <p:sp>
        <p:nvSpPr>
          <p:cNvPr id="3" name="Picture Placeholder 2"/>
          <p:cNvSpPr>
            <a:spLocks noGrp="1"/>
          </p:cNvSpPr>
          <p:nvPr>
            <p:ph type="pic" idx="1"/>
          </p:nvPr>
        </p:nvSpPr>
        <p:spPr bwMode="ltGray">
          <a:xfrm>
            <a:off x="456010" y="1524000"/>
            <a:ext cx="3984498" cy="3352800"/>
          </a:xfrm>
        </p:spPr>
        <p:txBody>
          <a:bodyPr lIns="0" tIns="914400">
            <a:normAutofit/>
          </a:bodyPr>
          <a:lstStyle>
            <a:lvl1pPr marL="0" indent="0" algn="ctr">
              <a:buNone/>
              <a:defRPr sz="1350"/>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r>
              <a:rPr lang="en-US"/>
              <a:t>Drag picture to placeholder or click icon to add</a:t>
            </a:r>
            <a:endParaRPr/>
          </a:p>
        </p:txBody>
      </p:sp>
      <p:sp>
        <p:nvSpPr>
          <p:cNvPr id="4" name="Text Placeholder 3"/>
          <p:cNvSpPr>
            <a:spLocks noGrp="1"/>
          </p:cNvSpPr>
          <p:nvPr>
            <p:ph type="body" sz="half" idx="2"/>
          </p:nvPr>
        </p:nvSpPr>
        <p:spPr bwMode="ltGray">
          <a:xfrm>
            <a:off x="457080" y="4953001"/>
            <a:ext cx="3984498" cy="207749"/>
          </a:xfrm>
          <a:noFill/>
        </p:spPr>
        <p:txBody>
          <a:bodyPr lIns="0" tIns="0" rIns="0" bIns="0">
            <a:spAutoFit/>
          </a:bodyPr>
          <a:lstStyle>
            <a:lvl1pPr marL="0" indent="0">
              <a:spcBef>
                <a:spcPts val="675"/>
              </a:spcBef>
              <a:buNone/>
              <a:defRPr sz="1500">
                <a:solidFill>
                  <a:schemeClr val="tx2"/>
                </a:solidFill>
              </a:defRPr>
            </a:lvl1pPr>
            <a:lvl2pPr marL="342892" indent="0">
              <a:buNone/>
              <a:defRPr sz="1050"/>
            </a:lvl2pPr>
            <a:lvl3pPr marL="685783" indent="0">
              <a:buNone/>
              <a:defRPr sz="900"/>
            </a:lvl3pPr>
            <a:lvl4pPr marL="1028675" indent="0">
              <a:buNone/>
              <a:defRPr sz="750"/>
            </a:lvl4pPr>
            <a:lvl5pPr marL="1371566" indent="0">
              <a:buNone/>
              <a:defRPr sz="750"/>
            </a:lvl5pPr>
            <a:lvl6pPr marL="1714457" indent="0">
              <a:buNone/>
              <a:defRPr sz="750"/>
            </a:lvl6pPr>
            <a:lvl7pPr marL="2057348" indent="0">
              <a:buNone/>
              <a:defRPr sz="750"/>
            </a:lvl7pPr>
            <a:lvl8pPr marL="2400240" indent="0">
              <a:buNone/>
              <a:defRPr sz="750"/>
            </a:lvl8pPr>
            <a:lvl9pPr marL="2743132" indent="0">
              <a:buNone/>
              <a:defRPr sz="750"/>
            </a:lvl9pPr>
          </a:lstStyle>
          <a:p>
            <a:pPr lvl="0"/>
            <a:r>
              <a:rPr lang="en-US"/>
              <a:t>Click to edit Master text styles</a:t>
            </a:r>
          </a:p>
        </p:txBody>
      </p:sp>
      <p:sp>
        <p:nvSpPr>
          <p:cNvPr id="8" name="Picture Placeholder 2"/>
          <p:cNvSpPr>
            <a:spLocks noGrp="1"/>
          </p:cNvSpPr>
          <p:nvPr>
            <p:ph type="pic" idx="13"/>
          </p:nvPr>
        </p:nvSpPr>
        <p:spPr bwMode="ltGray">
          <a:xfrm>
            <a:off x="4700040" y="1524000"/>
            <a:ext cx="3984498" cy="3352800"/>
          </a:xfrm>
        </p:spPr>
        <p:txBody>
          <a:bodyPr lIns="0" tIns="914400">
            <a:normAutofit/>
          </a:bodyPr>
          <a:lstStyle>
            <a:lvl1pPr marL="0" indent="0" algn="ctr">
              <a:buNone/>
              <a:defRPr sz="1350"/>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r>
              <a:rPr lang="en-US"/>
              <a:t>Drag picture to placeholder or click icon to add</a:t>
            </a:r>
            <a:endParaRPr/>
          </a:p>
        </p:txBody>
      </p:sp>
      <p:sp>
        <p:nvSpPr>
          <p:cNvPr id="9" name="Text Placeholder 3"/>
          <p:cNvSpPr>
            <a:spLocks noGrp="1"/>
          </p:cNvSpPr>
          <p:nvPr>
            <p:ph type="body" sz="half" idx="14"/>
          </p:nvPr>
        </p:nvSpPr>
        <p:spPr bwMode="ltGray">
          <a:xfrm>
            <a:off x="4700040" y="4953001"/>
            <a:ext cx="3984498" cy="207749"/>
          </a:xfrm>
          <a:noFill/>
        </p:spPr>
        <p:txBody>
          <a:bodyPr lIns="0" tIns="0" rIns="0" bIns="0">
            <a:spAutoFit/>
          </a:bodyPr>
          <a:lstStyle>
            <a:lvl1pPr marL="0" indent="0">
              <a:spcBef>
                <a:spcPts val="675"/>
              </a:spcBef>
              <a:buNone/>
              <a:defRPr sz="1500">
                <a:solidFill>
                  <a:schemeClr val="tx2"/>
                </a:solidFill>
              </a:defRPr>
            </a:lvl1pPr>
            <a:lvl2pPr marL="342892" indent="0">
              <a:buNone/>
              <a:defRPr sz="1050"/>
            </a:lvl2pPr>
            <a:lvl3pPr marL="685783" indent="0">
              <a:buNone/>
              <a:defRPr sz="900"/>
            </a:lvl3pPr>
            <a:lvl4pPr marL="1028675" indent="0">
              <a:buNone/>
              <a:defRPr sz="750"/>
            </a:lvl4pPr>
            <a:lvl5pPr marL="1371566" indent="0">
              <a:buNone/>
              <a:defRPr sz="750"/>
            </a:lvl5pPr>
            <a:lvl6pPr marL="1714457" indent="0">
              <a:buNone/>
              <a:defRPr sz="750"/>
            </a:lvl6pPr>
            <a:lvl7pPr marL="2057348" indent="0">
              <a:buNone/>
              <a:defRPr sz="750"/>
            </a:lvl7pPr>
            <a:lvl8pPr marL="2400240" indent="0">
              <a:buNone/>
              <a:defRPr sz="750"/>
            </a:lvl8pPr>
            <a:lvl9pPr marL="2743132"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F36E525E-52C7-4551-82E4-C4E5691AE1F0}" type="datetime1">
              <a:rPr lang="en-US" smtClean="0"/>
              <a:t>7/2/2025</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lvl1pPr>
              <a:defRPr>
                <a:solidFill>
                  <a:schemeClr val="accent5"/>
                </a:solidFill>
              </a:defRPr>
            </a:lvl1pPr>
          </a:lstStyle>
          <a:p>
            <a:fld id="{B016F8AB-BCEA-4347-8BA6-BE776009BC89}" type="slidenum">
              <a:rPr lang="uk-UA" smtClean="0"/>
              <a:pPr/>
              <a:t>‹#›</a:t>
            </a:fld>
            <a:endParaRPr lang="uk-UA"/>
          </a:p>
        </p:txBody>
      </p:sp>
      <p:sp>
        <p:nvSpPr>
          <p:cNvPr id="11" name="Text Placeholder 7"/>
          <p:cNvSpPr>
            <a:spLocks noGrp="1"/>
          </p:cNvSpPr>
          <p:nvPr>
            <p:ph type="body" sz="quarter" idx="15" hasCustomPrompt="1"/>
          </p:nvPr>
        </p:nvSpPr>
        <p:spPr>
          <a:xfrm>
            <a:off x="457081" y="990601"/>
            <a:ext cx="8227457" cy="207749"/>
          </a:xfrm>
        </p:spPr>
        <p:txBody>
          <a:bodyPr>
            <a:spAutoFit/>
          </a:bodyPr>
          <a:lstStyle>
            <a:lvl1pPr marL="0" indent="0">
              <a:spcBef>
                <a:spcPts val="0"/>
              </a:spcBef>
              <a:buNone/>
              <a:defRPr sz="1500" baseline="0"/>
            </a:lvl1pPr>
            <a:lvl2pPr marL="0" indent="0">
              <a:spcBef>
                <a:spcPts val="0"/>
              </a:spcBef>
              <a:buNone/>
              <a:defRPr sz="1800"/>
            </a:lvl2pPr>
            <a:lvl3pPr marL="0" indent="0">
              <a:spcBef>
                <a:spcPts val="0"/>
              </a:spcBef>
              <a:buNone/>
              <a:defRPr sz="1800"/>
            </a:lvl3pPr>
            <a:lvl4pPr marL="0" indent="0">
              <a:spcBef>
                <a:spcPts val="0"/>
              </a:spcBef>
              <a:buNone/>
              <a:defRPr sz="1800"/>
            </a:lvl4pPr>
            <a:lvl5pPr marL="0" indent="0">
              <a:spcBef>
                <a:spcPts val="0"/>
              </a:spcBef>
              <a:buNone/>
              <a:defRPr sz="1800"/>
            </a:lvl5pPr>
            <a:lvl6pPr marL="0" indent="0">
              <a:spcBef>
                <a:spcPts val="0"/>
              </a:spcBef>
              <a:buNone/>
              <a:defRPr sz="1800"/>
            </a:lvl6pPr>
            <a:lvl7pPr marL="0" indent="0">
              <a:spcBef>
                <a:spcPts val="0"/>
              </a:spcBef>
              <a:buNone/>
              <a:defRPr sz="1800"/>
            </a:lvl7pPr>
            <a:lvl8pPr marL="0" indent="0">
              <a:spcBef>
                <a:spcPts val="0"/>
              </a:spcBef>
              <a:buNone/>
              <a:defRPr sz="1800"/>
            </a:lvl8pPr>
            <a:lvl9pPr marL="0" indent="0">
              <a:spcBef>
                <a:spcPts val="0"/>
              </a:spcBef>
              <a:buNone/>
              <a:defRPr sz="1800"/>
            </a:lvl9pPr>
          </a:lstStyle>
          <a:p>
            <a:pPr lvl="0"/>
            <a:r>
              <a:t>Click to add one-line subtitle</a:t>
            </a:r>
          </a:p>
        </p:txBody>
      </p:sp>
    </p:spTree>
    <p:extLst>
      <p:ext uri="{BB962C8B-B14F-4D97-AF65-F5344CB8AC3E}">
        <p14:creationId xmlns:p14="http://schemas.microsoft.com/office/powerpoint/2010/main" val="16242239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HREE PICTURES WITH DESCRIPTIONS">
    <p:spTree>
      <p:nvGrpSpPr>
        <p:cNvPr id="1" name=""/>
        <p:cNvGrpSpPr/>
        <p:nvPr/>
      </p:nvGrpSpPr>
      <p:grpSpPr>
        <a:xfrm>
          <a:off x="0" y="0"/>
          <a:ext cx="0" cy="0"/>
          <a:chOff x="0" y="0"/>
          <a:chExt cx="0" cy="0"/>
        </a:xfrm>
      </p:grpSpPr>
      <p:sp>
        <p:nvSpPr>
          <p:cNvPr id="12" name="Title 11"/>
          <p:cNvSpPr>
            <a:spLocks noGrp="1"/>
          </p:cNvSpPr>
          <p:nvPr>
            <p:ph type="title"/>
          </p:nvPr>
        </p:nvSpPr>
        <p:spPr/>
        <p:txBody>
          <a:bodyPr>
            <a:spAutoFit/>
          </a:bodyPr>
          <a:lstStyle/>
          <a:p>
            <a:r>
              <a:rPr lang="en-US"/>
              <a:t>Click to edit Master title style</a:t>
            </a:r>
            <a:endParaRPr/>
          </a:p>
        </p:txBody>
      </p:sp>
      <p:sp>
        <p:nvSpPr>
          <p:cNvPr id="3" name="Picture Placeholder 2"/>
          <p:cNvSpPr>
            <a:spLocks noGrp="1"/>
          </p:cNvSpPr>
          <p:nvPr>
            <p:ph type="pic" idx="1"/>
          </p:nvPr>
        </p:nvSpPr>
        <p:spPr bwMode="ltGray">
          <a:xfrm>
            <a:off x="456010" y="1524000"/>
            <a:ext cx="2571750" cy="2667000"/>
          </a:xfrm>
        </p:spPr>
        <p:txBody>
          <a:bodyPr lIns="0" tIns="457200">
            <a:normAutofit/>
          </a:bodyPr>
          <a:lstStyle>
            <a:lvl1pPr marL="0" indent="0" algn="ctr">
              <a:buNone/>
              <a:defRPr sz="1350"/>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r>
              <a:rPr lang="en-US"/>
              <a:t>Drag picture to placeholder or click icon to add</a:t>
            </a:r>
            <a:endParaRPr/>
          </a:p>
        </p:txBody>
      </p:sp>
      <p:sp>
        <p:nvSpPr>
          <p:cNvPr id="4" name="Text Placeholder 3"/>
          <p:cNvSpPr>
            <a:spLocks noGrp="1"/>
          </p:cNvSpPr>
          <p:nvPr>
            <p:ph type="body" sz="half" idx="2"/>
          </p:nvPr>
        </p:nvSpPr>
        <p:spPr bwMode="ltGray">
          <a:xfrm>
            <a:off x="457080" y="4267201"/>
            <a:ext cx="2571750" cy="186974"/>
          </a:xfrm>
          <a:noFill/>
        </p:spPr>
        <p:txBody>
          <a:bodyPr lIns="0" tIns="0" rIns="0" bIns="0">
            <a:spAutoFit/>
          </a:bodyPr>
          <a:lstStyle>
            <a:lvl1pPr marL="0" indent="0">
              <a:spcBef>
                <a:spcPts val="675"/>
              </a:spcBef>
              <a:buNone/>
              <a:defRPr sz="1350">
                <a:solidFill>
                  <a:schemeClr val="tx2"/>
                </a:solidFill>
              </a:defRPr>
            </a:lvl1pPr>
            <a:lvl2pPr marL="342892" indent="0">
              <a:buNone/>
              <a:defRPr sz="1050"/>
            </a:lvl2pPr>
            <a:lvl3pPr marL="685783" indent="0">
              <a:buNone/>
              <a:defRPr sz="900"/>
            </a:lvl3pPr>
            <a:lvl4pPr marL="1028675" indent="0">
              <a:buNone/>
              <a:defRPr sz="750"/>
            </a:lvl4pPr>
            <a:lvl5pPr marL="1371566" indent="0">
              <a:buNone/>
              <a:defRPr sz="750"/>
            </a:lvl5pPr>
            <a:lvl6pPr marL="1714457" indent="0">
              <a:buNone/>
              <a:defRPr sz="750"/>
            </a:lvl6pPr>
            <a:lvl7pPr marL="2057348" indent="0">
              <a:buNone/>
              <a:defRPr sz="750"/>
            </a:lvl7pPr>
            <a:lvl8pPr marL="2400240" indent="0">
              <a:buNone/>
              <a:defRPr sz="750"/>
            </a:lvl8pPr>
            <a:lvl9pPr marL="2743132" indent="0">
              <a:buNone/>
              <a:defRPr sz="750"/>
            </a:lvl9pPr>
          </a:lstStyle>
          <a:p>
            <a:pPr lvl="0"/>
            <a:r>
              <a:rPr lang="en-US"/>
              <a:t>Click to edit Master text styles</a:t>
            </a:r>
          </a:p>
        </p:txBody>
      </p:sp>
      <p:sp>
        <p:nvSpPr>
          <p:cNvPr id="8" name="Picture Placeholder 2"/>
          <p:cNvSpPr>
            <a:spLocks noGrp="1"/>
          </p:cNvSpPr>
          <p:nvPr>
            <p:ph type="pic" idx="13"/>
          </p:nvPr>
        </p:nvSpPr>
        <p:spPr bwMode="ltGray">
          <a:xfrm>
            <a:off x="3286125" y="1524000"/>
            <a:ext cx="2571750" cy="2667000"/>
          </a:xfrm>
        </p:spPr>
        <p:txBody>
          <a:bodyPr lIns="0" tIns="457200">
            <a:normAutofit/>
          </a:bodyPr>
          <a:lstStyle>
            <a:lvl1pPr marL="0" indent="0" algn="ctr">
              <a:buNone/>
              <a:defRPr sz="1350"/>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r>
              <a:rPr lang="en-US"/>
              <a:t>Drag picture to placeholder or click icon to add</a:t>
            </a:r>
            <a:endParaRPr/>
          </a:p>
        </p:txBody>
      </p:sp>
      <p:sp>
        <p:nvSpPr>
          <p:cNvPr id="9" name="Text Placeholder 3"/>
          <p:cNvSpPr>
            <a:spLocks noGrp="1"/>
          </p:cNvSpPr>
          <p:nvPr>
            <p:ph type="body" sz="half" idx="14"/>
          </p:nvPr>
        </p:nvSpPr>
        <p:spPr bwMode="ltGray">
          <a:xfrm>
            <a:off x="3286125" y="4267201"/>
            <a:ext cx="2571750" cy="186974"/>
          </a:xfrm>
          <a:noFill/>
        </p:spPr>
        <p:txBody>
          <a:bodyPr lIns="0" tIns="0" rIns="0" bIns="0">
            <a:spAutoFit/>
          </a:bodyPr>
          <a:lstStyle>
            <a:lvl1pPr marL="0" indent="0">
              <a:spcBef>
                <a:spcPts val="675"/>
              </a:spcBef>
              <a:buNone/>
              <a:defRPr sz="1350">
                <a:solidFill>
                  <a:schemeClr val="tx2"/>
                </a:solidFill>
              </a:defRPr>
            </a:lvl1pPr>
            <a:lvl2pPr marL="342892" indent="0">
              <a:buNone/>
              <a:defRPr sz="1050"/>
            </a:lvl2pPr>
            <a:lvl3pPr marL="685783" indent="0">
              <a:buNone/>
              <a:defRPr sz="900"/>
            </a:lvl3pPr>
            <a:lvl4pPr marL="1028675" indent="0">
              <a:buNone/>
              <a:defRPr sz="750"/>
            </a:lvl4pPr>
            <a:lvl5pPr marL="1371566" indent="0">
              <a:buNone/>
              <a:defRPr sz="750"/>
            </a:lvl5pPr>
            <a:lvl6pPr marL="1714457" indent="0">
              <a:buNone/>
              <a:defRPr sz="750"/>
            </a:lvl6pPr>
            <a:lvl7pPr marL="2057348" indent="0">
              <a:buNone/>
              <a:defRPr sz="750"/>
            </a:lvl7pPr>
            <a:lvl8pPr marL="2400240" indent="0">
              <a:buNone/>
              <a:defRPr sz="750"/>
            </a:lvl8pPr>
            <a:lvl9pPr marL="2743132" indent="0">
              <a:buNone/>
              <a:defRPr sz="750"/>
            </a:lvl9pPr>
          </a:lstStyle>
          <a:p>
            <a:pPr lvl="0"/>
            <a:r>
              <a:rPr lang="en-US"/>
              <a:t>Click to edit Master text styles</a:t>
            </a:r>
          </a:p>
        </p:txBody>
      </p:sp>
      <p:sp>
        <p:nvSpPr>
          <p:cNvPr id="10" name="Picture Placeholder 2"/>
          <p:cNvSpPr>
            <a:spLocks noGrp="1"/>
          </p:cNvSpPr>
          <p:nvPr>
            <p:ph type="pic" idx="15"/>
          </p:nvPr>
        </p:nvSpPr>
        <p:spPr bwMode="ltGray">
          <a:xfrm>
            <a:off x="6112788" y="1524000"/>
            <a:ext cx="2571750" cy="2667000"/>
          </a:xfrm>
        </p:spPr>
        <p:txBody>
          <a:bodyPr lIns="0" tIns="457200">
            <a:normAutofit/>
          </a:bodyPr>
          <a:lstStyle>
            <a:lvl1pPr marL="0" indent="0" algn="ctr">
              <a:buNone/>
              <a:defRPr sz="1350"/>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r>
              <a:rPr lang="en-US"/>
              <a:t>Drag picture to placeholder or click icon to add</a:t>
            </a:r>
            <a:endParaRPr/>
          </a:p>
        </p:txBody>
      </p:sp>
      <p:sp>
        <p:nvSpPr>
          <p:cNvPr id="11" name="Text Placeholder 3"/>
          <p:cNvSpPr>
            <a:spLocks noGrp="1"/>
          </p:cNvSpPr>
          <p:nvPr>
            <p:ph type="body" sz="half" idx="16"/>
          </p:nvPr>
        </p:nvSpPr>
        <p:spPr bwMode="ltGray">
          <a:xfrm>
            <a:off x="6112788" y="4267201"/>
            <a:ext cx="2571750" cy="186974"/>
          </a:xfrm>
          <a:noFill/>
        </p:spPr>
        <p:txBody>
          <a:bodyPr lIns="0" tIns="0" rIns="0" bIns="0">
            <a:spAutoFit/>
          </a:bodyPr>
          <a:lstStyle>
            <a:lvl1pPr marL="0" indent="0">
              <a:spcBef>
                <a:spcPts val="675"/>
              </a:spcBef>
              <a:buNone/>
              <a:defRPr sz="1350">
                <a:solidFill>
                  <a:schemeClr val="tx2"/>
                </a:solidFill>
              </a:defRPr>
            </a:lvl1pPr>
            <a:lvl2pPr marL="342892" indent="0">
              <a:buNone/>
              <a:defRPr sz="1050"/>
            </a:lvl2pPr>
            <a:lvl3pPr marL="685783" indent="0">
              <a:buNone/>
              <a:defRPr sz="900"/>
            </a:lvl3pPr>
            <a:lvl4pPr marL="1028675" indent="0">
              <a:buNone/>
              <a:defRPr sz="750"/>
            </a:lvl4pPr>
            <a:lvl5pPr marL="1371566" indent="0">
              <a:buNone/>
              <a:defRPr sz="750"/>
            </a:lvl5pPr>
            <a:lvl6pPr marL="1714457" indent="0">
              <a:buNone/>
              <a:defRPr sz="750"/>
            </a:lvl6pPr>
            <a:lvl7pPr marL="2057348" indent="0">
              <a:buNone/>
              <a:defRPr sz="750"/>
            </a:lvl7pPr>
            <a:lvl8pPr marL="2400240" indent="0">
              <a:buNone/>
              <a:defRPr sz="750"/>
            </a:lvl8pPr>
            <a:lvl9pPr marL="2743132"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D56FD37C-9984-47C6-A644-756A52AEC86D}" type="datetime1">
              <a:rPr lang="en-US" smtClean="0"/>
              <a:t>7/2/2025</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B016F8AB-BCEA-4347-8BA6-BE776009BC89}" type="slidenum">
              <a:rPr/>
              <a:t>‹#›</a:t>
            </a:fld>
            <a:endParaRPr/>
          </a:p>
        </p:txBody>
      </p:sp>
      <p:sp>
        <p:nvSpPr>
          <p:cNvPr id="13" name="Text Placeholder 7"/>
          <p:cNvSpPr>
            <a:spLocks noGrp="1"/>
          </p:cNvSpPr>
          <p:nvPr>
            <p:ph type="body" sz="quarter" idx="17" hasCustomPrompt="1"/>
          </p:nvPr>
        </p:nvSpPr>
        <p:spPr>
          <a:xfrm>
            <a:off x="457081" y="990601"/>
            <a:ext cx="8227457" cy="207749"/>
          </a:xfrm>
        </p:spPr>
        <p:txBody>
          <a:bodyPr>
            <a:spAutoFit/>
          </a:bodyPr>
          <a:lstStyle>
            <a:lvl1pPr marL="0" indent="0">
              <a:spcBef>
                <a:spcPts val="0"/>
              </a:spcBef>
              <a:buNone/>
              <a:defRPr sz="1500" baseline="0"/>
            </a:lvl1pPr>
            <a:lvl2pPr marL="0" indent="0">
              <a:spcBef>
                <a:spcPts val="0"/>
              </a:spcBef>
              <a:buNone/>
              <a:defRPr sz="1800"/>
            </a:lvl2pPr>
            <a:lvl3pPr marL="0" indent="0">
              <a:spcBef>
                <a:spcPts val="0"/>
              </a:spcBef>
              <a:buNone/>
              <a:defRPr sz="1800"/>
            </a:lvl3pPr>
            <a:lvl4pPr marL="0" indent="0">
              <a:spcBef>
                <a:spcPts val="0"/>
              </a:spcBef>
              <a:buNone/>
              <a:defRPr sz="1800"/>
            </a:lvl4pPr>
            <a:lvl5pPr marL="0" indent="0">
              <a:spcBef>
                <a:spcPts val="0"/>
              </a:spcBef>
              <a:buNone/>
              <a:defRPr sz="1800"/>
            </a:lvl5pPr>
            <a:lvl6pPr marL="0" indent="0">
              <a:spcBef>
                <a:spcPts val="0"/>
              </a:spcBef>
              <a:buNone/>
              <a:defRPr sz="1800"/>
            </a:lvl6pPr>
            <a:lvl7pPr marL="0" indent="0">
              <a:spcBef>
                <a:spcPts val="0"/>
              </a:spcBef>
              <a:buNone/>
              <a:defRPr sz="1800"/>
            </a:lvl7pPr>
            <a:lvl8pPr marL="0" indent="0">
              <a:spcBef>
                <a:spcPts val="0"/>
              </a:spcBef>
              <a:buNone/>
              <a:defRPr sz="1800"/>
            </a:lvl8pPr>
            <a:lvl9pPr marL="0" indent="0">
              <a:spcBef>
                <a:spcPts val="0"/>
              </a:spcBef>
              <a:buNone/>
              <a:defRPr sz="1800"/>
            </a:lvl9pPr>
          </a:lstStyle>
          <a:p>
            <a:pPr lvl="0"/>
            <a:r>
              <a:t>Click to add one-line subtitle</a:t>
            </a:r>
          </a:p>
        </p:txBody>
      </p:sp>
    </p:spTree>
    <p:extLst>
      <p:ext uri="{BB962C8B-B14F-4D97-AF65-F5344CB8AC3E}">
        <p14:creationId xmlns:p14="http://schemas.microsoft.com/office/powerpoint/2010/main" val="9272281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QUOTE SLATE BG">
    <p:bg>
      <p:bgPr>
        <a:solidFill>
          <a:schemeClr val="accent5"/>
        </a:solidFill>
        <a:effectLst/>
      </p:bgPr>
    </p:bg>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2" name="Title 1"/>
          <p:cNvSpPr>
            <a:spLocks noGrp="1"/>
          </p:cNvSpPr>
          <p:nvPr>
            <p:ph type="title" hasCustomPrompt="1"/>
          </p:nvPr>
        </p:nvSpPr>
        <p:spPr>
          <a:xfrm>
            <a:off x="451248" y="533400"/>
            <a:ext cx="7092553" cy="2286000"/>
          </a:xfrm>
        </p:spPr>
        <p:txBody>
          <a:bodyPr anchor="b" anchorCtr="0">
            <a:noAutofit/>
          </a:bodyPr>
          <a:lstStyle>
            <a:lvl1pPr marL="288029" indent="-288029">
              <a:lnSpc>
                <a:spcPct val="80000"/>
              </a:lnSpc>
              <a:defRPr sz="4500">
                <a:solidFill>
                  <a:schemeClr val="tx1"/>
                </a:solidFill>
              </a:defRPr>
            </a:lvl1pPr>
          </a:lstStyle>
          <a:p>
            <a:r>
              <a:rPr lang="en-US"/>
              <a:t>“Quote – slate BG slide. Insert quote here.”</a:t>
            </a:r>
            <a:endParaRPr/>
          </a:p>
        </p:txBody>
      </p:sp>
      <p:sp>
        <p:nvSpPr>
          <p:cNvPr id="6" name="Text Placeholder 9"/>
          <p:cNvSpPr>
            <a:spLocks noGrp="1"/>
          </p:cNvSpPr>
          <p:nvPr>
            <p:ph type="body" sz="quarter" idx="14" hasCustomPrompt="1"/>
          </p:nvPr>
        </p:nvSpPr>
        <p:spPr>
          <a:xfrm>
            <a:off x="738187" y="2971800"/>
            <a:ext cx="6805612" cy="1371600"/>
          </a:xfrm>
        </p:spPr>
        <p:txBody>
          <a:bodyPr>
            <a:noAutofit/>
          </a:bodyPr>
          <a:lstStyle>
            <a:lvl1pPr marL="0" indent="0">
              <a:spcBef>
                <a:spcPts val="0"/>
              </a:spcBef>
              <a:buFontTx/>
              <a:buNone/>
              <a:defRPr sz="1500"/>
            </a:lvl1pPr>
            <a:lvl2pPr marL="0" indent="0">
              <a:spcBef>
                <a:spcPts val="0"/>
              </a:spcBef>
              <a:buFontTx/>
              <a:buNone/>
              <a:defRPr sz="1500"/>
            </a:lvl2pPr>
            <a:lvl3pPr marL="0" indent="0">
              <a:spcBef>
                <a:spcPts val="0"/>
              </a:spcBef>
              <a:buFontTx/>
              <a:buNone/>
              <a:defRPr sz="1500"/>
            </a:lvl3pPr>
            <a:lvl4pPr marL="0" indent="0">
              <a:spcBef>
                <a:spcPts val="0"/>
              </a:spcBef>
              <a:buFontTx/>
              <a:buNone/>
              <a:defRPr sz="1500"/>
            </a:lvl4pPr>
            <a:lvl5pPr marL="0" indent="0">
              <a:spcBef>
                <a:spcPts val="0"/>
              </a:spcBef>
              <a:buFontTx/>
              <a:buNone/>
              <a:defRPr sz="1500"/>
            </a:lvl5pPr>
            <a:lvl6pPr marL="0" indent="0">
              <a:spcBef>
                <a:spcPts val="0"/>
              </a:spcBef>
              <a:buFontTx/>
              <a:buNone/>
              <a:defRPr sz="1500"/>
            </a:lvl6pPr>
            <a:lvl7pPr marL="0" indent="0">
              <a:spcBef>
                <a:spcPts val="0"/>
              </a:spcBef>
              <a:buFontTx/>
              <a:buNone/>
              <a:defRPr sz="1500"/>
            </a:lvl7pPr>
            <a:lvl8pPr marL="0" indent="0">
              <a:spcBef>
                <a:spcPts val="0"/>
              </a:spcBef>
              <a:buFontTx/>
              <a:buNone/>
              <a:defRPr sz="1500"/>
            </a:lvl8pPr>
            <a:lvl9pPr marL="0" indent="0">
              <a:spcBef>
                <a:spcPts val="0"/>
              </a:spcBef>
              <a:buFontTx/>
              <a:buNone/>
              <a:defRPr sz="1500"/>
            </a:lvl9pPr>
          </a:lstStyle>
          <a:p>
            <a:r>
              <a:rPr lang="en-US"/>
              <a:t>—Quote attribution — name, title and company</a:t>
            </a:r>
          </a:p>
        </p:txBody>
      </p:sp>
    </p:spTree>
    <p:extLst>
      <p:ext uri="{BB962C8B-B14F-4D97-AF65-F5344CB8AC3E}">
        <p14:creationId xmlns:p14="http://schemas.microsoft.com/office/powerpoint/2010/main" val="107899138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7536">
          <p15:clr>
            <a:srgbClr val="FBAE40"/>
          </p15:clr>
        </p15:guide>
        <p15:guide id="2" pos="144">
          <p15:clr>
            <a:srgbClr val="FBAE40"/>
          </p15:clr>
        </p15:guide>
        <p15:guide id="3" orient="horz" pos="144">
          <p15:clr>
            <a:srgbClr val="FBAE40"/>
          </p15:clr>
        </p15:guide>
        <p15:guide id="4" orient="horz" pos="4176">
          <p15:clr>
            <a:srgbClr val="FBAE40"/>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p:cSld name="QUOTE WHITE 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1248" y="533400"/>
            <a:ext cx="7092553" cy="2286000"/>
          </a:xfrm>
        </p:spPr>
        <p:txBody>
          <a:bodyPr anchor="b" anchorCtr="0">
            <a:noAutofit/>
          </a:bodyPr>
          <a:lstStyle>
            <a:lvl1pPr marL="288029" indent="-288029">
              <a:lnSpc>
                <a:spcPct val="80000"/>
              </a:lnSpc>
              <a:defRPr sz="4500" baseline="0">
                <a:solidFill>
                  <a:schemeClr val="tx1"/>
                </a:solidFill>
              </a:defRPr>
            </a:lvl1pPr>
          </a:lstStyle>
          <a:p>
            <a:r>
              <a:rPr lang="en-US"/>
              <a:t>“Quote – white BG slide. Insert quote here.”</a:t>
            </a:r>
            <a:endParaRPr/>
          </a:p>
        </p:txBody>
      </p:sp>
      <p:sp>
        <p:nvSpPr>
          <p:cNvPr id="6" name="Text Placeholder 9"/>
          <p:cNvSpPr>
            <a:spLocks noGrp="1"/>
          </p:cNvSpPr>
          <p:nvPr>
            <p:ph type="body" sz="quarter" idx="14" hasCustomPrompt="1"/>
          </p:nvPr>
        </p:nvSpPr>
        <p:spPr>
          <a:xfrm>
            <a:off x="769877" y="2971800"/>
            <a:ext cx="6773923" cy="1371600"/>
          </a:xfrm>
        </p:spPr>
        <p:txBody>
          <a:bodyPr>
            <a:noAutofit/>
          </a:bodyPr>
          <a:lstStyle>
            <a:lvl1pPr marL="0" indent="0">
              <a:spcBef>
                <a:spcPts val="0"/>
              </a:spcBef>
              <a:buFontTx/>
              <a:buNone/>
              <a:defRPr sz="1500" baseline="0"/>
            </a:lvl1pPr>
            <a:lvl2pPr marL="0" indent="0">
              <a:spcBef>
                <a:spcPts val="0"/>
              </a:spcBef>
              <a:buFontTx/>
              <a:buNone/>
              <a:defRPr sz="1500"/>
            </a:lvl2pPr>
            <a:lvl3pPr marL="0" indent="0">
              <a:spcBef>
                <a:spcPts val="0"/>
              </a:spcBef>
              <a:buFontTx/>
              <a:buNone/>
              <a:defRPr sz="1500"/>
            </a:lvl3pPr>
            <a:lvl4pPr marL="0" indent="0">
              <a:spcBef>
                <a:spcPts val="0"/>
              </a:spcBef>
              <a:buFontTx/>
              <a:buNone/>
              <a:defRPr sz="1500"/>
            </a:lvl4pPr>
            <a:lvl5pPr marL="0" indent="0">
              <a:spcBef>
                <a:spcPts val="0"/>
              </a:spcBef>
              <a:buFontTx/>
              <a:buNone/>
              <a:defRPr sz="1500"/>
            </a:lvl5pPr>
            <a:lvl6pPr marL="0" indent="0">
              <a:spcBef>
                <a:spcPts val="0"/>
              </a:spcBef>
              <a:buFontTx/>
              <a:buNone/>
              <a:defRPr sz="1500"/>
            </a:lvl6pPr>
            <a:lvl7pPr marL="0" indent="0">
              <a:spcBef>
                <a:spcPts val="0"/>
              </a:spcBef>
              <a:buFontTx/>
              <a:buNone/>
              <a:defRPr sz="1500"/>
            </a:lvl7pPr>
            <a:lvl8pPr marL="0" indent="0">
              <a:spcBef>
                <a:spcPts val="0"/>
              </a:spcBef>
              <a:buFontTx/>
              <a:buNone/>
              <a:defRPr sz="1500"/>
            </a:lvl8pPr>
            <a:lvl9pPr marL="0" indent="0">
              <a:spcBef>
                <a:spcPts val="0"/>
              </a:spcBef>
              <a:buFontTx/>
              <a:buNone/>
              <a:defRPr sz="1500"/>
            </a:lvl9pPr>
          </a:lstStyle>
          <a:p>
            <a:r>
              <a:rPr lang="en-US"/>
              <a:t>—Quote attribution — name, title and company</a:t>
            </a:r>
          </a:p>
        </p:txBody>
      </p:sp>
      <p:sp>
        <p:nvSpPr>
          <p:cNvPr id="7" name="Snip Single Corner Rectangle 19"/>
          <p:cNvSpPr/>
          <p:nvPr userDrawn="1"/>
        </p:nvSpPr>
        <p:spPr bwMode="ltGray">
          <a:xfrm rot="10800000" flipH="1">
            <a:off x="167536" y="231216"/>
            <a:ext cx="8805014" cy="6405490"/>
          </a:xfrm>
          <a:custGeom>
            <a:avLst/>
            <a:gdLst>
              <a:gd name="connsiteX0" fmla="*/ 0 w 11582400"/>
              <a:gd name="connsiteY0" fmla="*/ 0 h 6172200"/>
              <a:gd name="connsiteX1" fmla="*/ 10553679 w 11582400"/>
              <a:gd name="connsiteY1" fmla="*/ 0 h 6172200"/>
              <a:gd name="connsiteX2" fmla="*/ 11582400 w 11582400"/>
              <a:gd name="connsiteY2" fmla="*/ 1028721 h 6172200"/>
              <a:gd name="connsiteX3" fmla="*/ 11582400 w 11582400"/>
              <a:gd name="connsiteY3" fmla="*/ 6172200 h 6172200"/>
              <a:gd name="connsiteX4" fmla="*/ 0 w 11582400"/>
              <a:gd name="connsiteY4" fmla="*/ 6172200 h 6172200"/>
              <a:gd name="connsiteX5" fmla="*/ 0 w 11582400"/>
              <a:gd name="connsiteY5" fmla="*/ 0 h 6172200"/>
              <a:gd name="connsiteX0" fmla="*/ 0 w 11582400"/>
              <a:gd name="connsiteY0" fmla="*/ 0 h 6172200"/>
              <a:gd name="connsiteX1" fmla="*/ 10869685 w 11582400"/>
              <a:gd name="connsiteY1" fmla="*/ 6723 h 6172200"/>
              <a:gd name="connsiteX2" fmla="*/ 11582400 w 11582400"/>
              <a:gd name="connsiteY2" fmla="*/ 1028721 h 6172200"/>
              <a:gd name="connsiteX3" fmla="*/ 11582400 w 11582400"/>
              <a:gd name="connsiteY3" fmla="*/ 6172200 h 6172200"/>
              <a:gd name="connsiteX4" fmla="*/ 0 w 11582400"/>
              <a:gd name="connsiteY4" fmla="*/ 6172200 h 6172200"/>
              <a:gd name="connsiteX5" fmla="*/ 0 w 11582400"/>
              <a:gd name="connsiteY5" fmla="*/ 0 h 6172200"/>
              <a:gd name="connsiteX0" fmla="*/ 0 w 11609295"/>
              <a:gd name="connsiteY0" fmla="*/ 0 h 6172200"/>
              <a:gd name="connsiteX1" fmla="*/ 10869685 w 11609295"/>
              <a:gd name="connsiteY1" fmla="*/ 6723 h 6172200"/>
              <a:gd name="connsiteX2" fmla="*/ 11609295 w 11609295"/>
              <a:gd name="connsiteY2" fmla="*/ 699268 h 6172200"/>
              <a:gd name="connsiteX3" fmla="*/ 11582400 w 11609295"/>
              <a:gd name="connsiteY3" fmla="*/ 6172200 h 6172200"/>
              <a:gd name="connsiteX4" fmla="*/ 0 w 11609295"/>
              <a:gd name="connsiteY4" fmla="*/ 6172200 h 6172200"/>
              <a:gd name="connsiteX5" fmla="*/ 0 w 11609295"/>
              <a:gd name="connsiteY5" fmla="*/ 0 h 6172200"/>
              <a:gd name="connsiteX0" fmla="*/ 0 w 11609295"/>
              <a:gd name="connsiteY0" fmla="*/ 13448 h 6185648"/>
              <a:gd name="connsiteX1" fmla="*/ 11057944 w 11609295"/>
              <a:gd name="connsiteY1" fmla="*/ 0 h 6185648"/>
              <a:gd name="connsiteX2" fmla="*/ 11609295 w 11609295"/>
              <a:gd name="connsiteY2" fmla="*/ 712716 h 6185648"/>
              <a:gd name="connsiteX3" fmla="*/ 11582400 w 11609295"/>
              <a:gd name="connsiteY3" fmla="*/ 6185648 h 6185648"/>
              <a:gd name="connsiteX4" fmla="*/ 0 w 11609295"/>
              <a:gd name="connsiteY4" fmla="*/ 6185648 h 6185648"/>
              <a:gd name="connsiteX5" fmla="*/ 0 w 11609295"/>
              <a:gd name="connsiteY5" fmla="*/ 13448 h 6185648"/>
              <a:gd name="connsiteX0" fmla="*/ 0 w 11602571"/>
              <a:gd name="connsiteY0" fmla="*/ 13448 h 6185648"/>
              <a:gd name="connsiteX1" fmla="*/ 11057944 w 11602571"/>
              <a:gd name="connsiteY1" fmla="*/ 0 h 6185648"/>
              <a:gd name="connsiteX2" fmla="*/ 11602571 w 11602571"/>
              <a:gd name="connsiteY2" fmla="*/ 578245 h 6185648"/>
              <a:gd name="connsiteX3" fmla="*/ 11582400 w 11602571"/>
              <a:gd name="connsiteY3" fmla="*/ 6185648 h 6185648"/>
              <a:gd name="connsiteX4" fmla="*/ 0 w 11602571"/>
              <a:gd name="connsiteY4" fmla="*/ 6185648 h 6185648"/>
              <a:gd name="connsiteX5" fmla="*/ 0 w 11602571"/>
              <a:gd name="connsiteY5" fmla="*/ 13448 h 6185648"/>
              <a:gd name="connsiteX0" fmla="*/ 0 w 11602571"/>
              <a:gd name="connsiteY0" fmla="*/ 4385 h 6185648"/>
              <a:gd name="connsiteX1" fmla="*/ 11057944 w 11602571"/>
              <a:gd name="connsiteY1" fmla="*/ 0 h 6185648"/>
              <a:gd name="connsiteX2" fmla="*/ 11602571 w 11602571"/>
              <a:gd name="connsiteY2" fmla="*/ 578245 h 6185648"/>
              <a:gd name="connsiteX3" fmla="*/ 11582400 w 11602571"/>
              <a:gd name="connsiteY3" fmla="*/ 6185648 h 6185648"/>
              <a:gd name="connsiteX4" fmla="*/ 0 w 11602571"/>
              <a:gd name="connsiteY4" fmla="*/ 6185648 h 6185648"/>
              <a:gd name="connsiteX5" fmla="*/ 0 w 11602571"/>
              <a:gd name="connsiteY5" fmla="*/ 4385 h 6185648"/>
              <a:gd name="connsiteX0" fmla="*/ 0 w 11602571"/>
              <a:gd name="connsiteY0" fmla="*/ 4385 h 6185648"/>
              <a:gd name="connsiteX1" fmla="*/ 11057944 w 11602571"/>
              <a:gd name="connsiteY1" fmla="*/ 0 h 6185648"/>
              <a:gd name="connsiteX2" fmla="*/ 11602571 w 11602571"/>
              <a:gd name="connsiteY2" fmla="*/ 578245 h 6185648"/>
              <a:gd name="connsiteX3" fmla="*/ 11582400 w 11602571"/>
              <a:gd name="connsiteY3" fmla="*/ 6185648 h 6185648"/>
              <a:gd name="connsiteX4" fmla="*/ 13909 w 11602571"/>
              <a:gd name="connsiteY4" fmla="*/ 6185648 h 6185648"/>
              <a:gd name="connsiteX5" fmla="*/ 0 w 11602571"/>
              <a:gd name="connsiteY5" fmla="*/ 4385 h 6185648"/>
              <a:gd name="connsiteX0" fmla="*/ 0 w 11602571"/>
              <a:gd name="connsiteY0" fmla="*/ 4385 h 6185648"/>
              <a:gd name="connsiteX1" fmla="*/ 11057944 w 11602571"/>
              <a:gd name="connsiteY1" fmla="*/ 0 h 6185648"/>
              <a:gd name="connsiteX2" fmla="*/ 11602571 w 11602571"/>
              <a:gd name="connsiteY2" fmla="*/ 578245 h 6185648"/>
              <a:gd name="connsiteX3" fmla="*/ 11582400 w 11602571"/>
              <a:gd name="connsiteY3" fmla="*/ 6185648 h 6185648"/>
              <a:gd name="connsiteX4" fmla="*/ 9273 w 11602571"/>
              <a:gd name="connsiteY4" fmla="*/ 6181117 h 6185648"/>
              <a:gd name="connsiteX5" fmla="*/ 0 w 11602571"/>
              <a:gd name="connsiteY5" fmla="*/ 4385 h 6185648"/>
              <a:gd name="connsiteX0" fmla="*/ 0 w 11602571"/>
              <a:gd name="connsiteY0" fmla="*/ 4385 h 6190180"/>
              <a:gd name="connsiteX1" fmla="*/ 11057944 w 11602571"/>
              <a:gd name="connsiteY1" fmla="*/ 0 h 6190180"/>
              <a:gd name="connsiteX2" fmla="*/ 11602571 w 11602571"/>
              <a:gd name="connsiteY2" fmla="*/ 578245 h 6190180"/>
              <a:gd name="connsiteX3" fmla="*/ 11582400 w 11602571"/>
              <a:gd name="connsiteY3" fmla="*/ 6185648 h 6190180"/>
              <a:gd name="connsiteX4" fmla="*/ 4637 w 11602571"/>
              <a:gd name="connsiteY4" fmla="*/ 6190180 h 6190180"/>
              <a:gd name="connsiteX5" fmla="*/ 0 w 11602571"/>
              <a:gd name="connsiteY5" fmla="*/ 4385 h 6190180"/>
              <a:gd name="connsiteX0" fmla="*/ 0 w 11607230"/>
              <a:gd name="connsiteY0" fmla="*/ 4385 h 6190180"/>
              <a:gd name="connsiteX1" fmla="*/ 11057944 w 11607230"/>
              <a:gd name="connsiteY1" fmla="*/ 0 h 6190180"/>
              <a:gd name="connsiteX2" fmla="*/ 11602571 w 11607230"/>
              <a:gd name="connsiteY2" fmla="*/ 578245 h 6190180"/>
              <a:gd name="connsiteX3" fmla="*/ 11605582 w 11607230"/>
              <a:gd name="connsiteY3" fmla="*/ 6185649 h 6190180"/>
              <a:gd name="connsiteX4" fmla="*/ 4637 w 11607230"/>
              <a:gd name="connsiteY4" fmla="*/ 6190180 h 6190180"/>
              <a:gd name="connsiteX5" fmla="*/ 0 w 11607230"/>
              <a:gd name="connsiteY5" fmla="*/ 4385 h 6190180"/>
              <a:gd name="connsiteX0" fmla="*/ 0 w 11607731"/>
              <a:gd name="connsiteY0" fmla="*/ 4385 h 6190180"/>
              <a:gd name="connsiteX1" fmla="*/ 11057944 w 11607731"/>
              <a:gd name="connsiteY1" fmla="*/ 0 h 6190180"/>
              <a:gd name="connsiteX2" fmla="*/ 11607207 w 11607731"/>
              <a:gd name="connsiteY2" fmla="*/ 433234 h 6190180"/>
              <a:gd name="connsiteX3" fmla="*/ 11605582 w 11607731"/>
              <a:gd name="connsiteY3" fmla="*/ 6185649 h 6190180"/>
              <a:gd name="connsiteX4" fmla="*/ 4637 w 11607731"/>
              <a:gd name="connsiteY4" fmla="*/ 6190180 h 6190180"/>
              <a:gd name="connsiteX5" fmla="*/ 0 w 11607731"/>
              <a:gd name="connsiteY5" fmla="*/ 4385 h 6190180"/>
              <a:gd name="connsiteX0" fmla="*/ 0 w 11607731"/>
              <a:gd name="connsiteY0" fmla="*/ 4385 h 6190180"/>
              <a:gd name="connsiteX1" fmla="*/ 11141399 w 11607731"/>
              <a:gd name="connsiteY1" fmla="*/ 0 h 6190180"/>
              <a:gd name="connsiteX2" fmla="*/ 11607207 w 11607731"/>
              <a:gd name="connsiteY2" fmla="*/ 433234 h 6190180"/>
              <a:gd name="connsiteX3" fmla="*/ 11605582 w 11607731"/>
              <a:gd name="connsiteY3" fmla="*/ 6185649 h 6190180"/>
              <a:gd name="connsiteX4" fmla="*/ 4637 w 11607731"/>
              <a:gd name="connsiteY4" fmla="*/ 6190180 h 6190180"/>
              <a:gd name="connsiteX5" fmla="*/ 0 w 11607731"/>
              <a:gd name="connsiteY5" fmla="*/ 4385 h 61901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607731" h="6190180">
                <a:moveTo>
                  <a:pt x="0" y="4385"/>
                </a:moveTo>
                <a:lnTo>
                  <a:pt x="11141399" y="0"/>
                </a:lnTo>
                <a:lnTo>
                  <a:pt x="11607207" y="433234"/>
                </a:lnTo>
                <a:cubicBezTo>
                  <a:pt x="11600483" y="2302368"/>
                  <a:pt x="11612306" y="4316515"/>
                  <a:pt x="11605582" y="6185649"/>
                </a:cubicBezTo>
                <a:lnTo>
                  <a:pt x="4637" y="6190180"/>
                </a:lnTo>
                <a:cubicBezTo>
                  <a:pt x="1" y="4129759"/>
                  <a:pt x="4636" y="2064806"/>
                  <a:pt x="0" y="4385"/>
                </a:cubicBezTo>
                <a:close/>
              </a:path>
            </a:pathLst>
          </a:custGeom>
          <a:noFill/>
          <a:ln w="38100">
            <a:solidFill>
              <a:schemeClr val="bg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US" sz="1013"/>
          </a:p>
        </p:txBody>
      </p:sp>
    </p:spTree>
    <p:extLst>
      <p:ext uri="{BB962C8B-B14F-4D97-AF65-F5344CB8AC3E}">
        <p14:creationId xmlns:p14="http://schemas.microsoft.com/office/powerpoint/2010/main" val="11560318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id="{D0EA783B-C547-6E76-50A2-DB9129211261}"/>
              </a:ext>
            </a:extLst>
          </p:cNvPr>
          <p:cNvSpPr>
            <a:spLocks noGrp="1"/>
          </p:cNvSpPr>
          <p:nvPr>
            <p:ph type="dt" sz="half" idx="10"/>
          </p:nvPr>
        </p:nvSpPr>
        <p:spPr/>
        <p:txBody>
          <a:bodyPr/>
          <a:lstStyle>
            <a:lvl1pPr>
              <a:defRPr/>
            </a:lvl1pPr>
          </a:lstStyle>
          <a:p>
            <a:pPr>
              <a:defRPr/>
            </a:pPr>
            <a:fld id="{4C946ABA-C186-4CBC-86AE-2900342F1009}" type="datetime1">
              <a:rPr lang="en-US" smtClean="0"/>
              <a:t>7/2/2025</a:t>
            </a:fld>
            <a:endParaRPr lang="en-US"/>
          </a:p>
        </p:txBody>
      </p:sp>
      <p:sp>
        <p:nvSpPr>
          <p:cNvPr id="4" name="Footer Placeholder 4">
            <a:extLst>
              <a:ext uri="{FF2B5EF4-FFF2-40B4-BE49-F238E27FC236}">
                <a16:creationId xmlns:a16="http://schemas.microsoft.com/office/drawing/2014/main" id="{F7AD27FD-7819-1F3E-A885-FE2E068AEBD1}"/>
              </a:ext>
            </a:extLst>
          </p:cNvPr>
          <p:cNvSpPr>
            <a:spLocks noGrp="1"/>
          </p:cNvSpPr>
          <p:nvPr>
            <p:ph type="ftr" sz="quarter" idx="11"/>
          </p:nvPr>
        </p:nvSpPr>
        <p:spPr/>
        <p:txBody>
          <a:bodyPr/>
          <a:lstStyle>
            <a:lvl1pPr>
              <a:defRPr/>
            </a:lvl1pPr>
          </a:lstStyle>
          <a:p>
            <a:pPr>
              <a:defRPr/>
            </a:pPr>
            <a:endParaRPr lang="en-US"/>
          </a:p>
        </p:txBody>
      </p:sp>
      <p:sp>
        <p:nvSpPr>
          <p:cNvPr id="5" name="Slide Number Placeholder 5">
            <a:extLst>
              <a:ext uri="{FF2B5EF4-FFF2-40B4-BE49-F238E27FC236}">
                <a16:creationId xmlns:a16="http://schemas.microsoft.com/office/drawing/2014/main" id="{EB1A7130-6D1F-4C6D-2E1F-C1DB695E6384}"/>
              </a:ext>
            </a:extLst>
          </p:cNvPr>
          <p:cNvSpPr>
            <a:spLocks noGrp="1"/>
          </p:cNvSpPr>
          <p:nvPr>
            <p:ph type="sldNum" sz="quarter" idx="12"/>
          </p:nvPr>
        </p:nvSpPr>
        <p:spPr/>
        <p:txBody>
          <a:bodyPr/>
          <a:lstStyle>
            <a:lvl1pPr>
              <a:defRPr/>
            </a:lvl1pPr>
          </a:lstStyle>
          <a:p>
            <a:fld id="{D27F02D4-4F63-4725-93B1-47225B7AECD3}" type="slidenum">
              <a:rPr lang="en-US" altLang="en-US"/>
              <a:pPr/>
              <a:t>‹#›</a:t>
            </a:fld>
            <a:endParaRPr lang="en-US" altLang="en-US"/>
          </a:p>
        </p:txBody>
      </p:sp>
    </p:spTree>
    <p:extLst>
      <p:ext uri="{BB962C8B-B14F-4D97-AF65-F5344CB8AC3E}">
        <p14:creationId xmlns:p14="http://schemas.microsoft.com/office/powerpoint/2010/main" val="131810632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FULL-FRAME PICTURE">
    <p:spTree>
      <p:nvGrpSpPr>
        <p:cNvPr id="1" name=""/>
        <p:cNvGrpSpPr/>
        <p:nvPr/>
      </p:nvGrpSpPr>
      <p:grpSpPr>
        <a:xfrm>
          <a:off x="0" y="0"/>
          <a:ext cx="0" cy="0"/>
          <a:chOff x="0" y="0"/>
          <a:chExt cx="0" cy="0"/>
        </a:xfrm>
      </p:grpSpPr>
      <p:sp>
        <p:nvSpPr>
          <p:cNvPr id="3" name="Picture Placeholder 2"/>
          <p:cNvSpPr>
            <a:spLocks noGrp="1"/>
          </p:cNvSpPr>
          <p:nvPr>
            <p:ph type="pic" idx="1"/>
          </p:nvPr>
        </p:nvSpPr>
        <p:spPr bwMode="ltGray">
          <a:xfrm>
            <a:off x="171450" y="228600"/>
            <a:ext cx="8801100" cy="6400800"/>
          </a:xfrm>
          <a:solidFill>
            <a:schemeClr val="bg2"/>
          </a:solidFill>
        </p:spPr>
        <p:txBody>
          <a:bodyPr lIns="0" tIns="2743200">
            <a:normAutofit/>
          </a:bodyPr>
          <a:lstStyle>
            <a:lvl1pPr marL="0" indent="0" algn="ctr">
              <a:buNone/>
              <a:defRPr sz="1350"/>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r>
              <a:rPr lang="en-US"/>
              <a:t>Drag picture to placeholder or click icon to add</a:t>
            </a:r>
            <a:endParaRPr/>
          </a:p>
        </p:txBody>
      </p:sp>
      <p:sp>
        <p:nvSpPr>
          <p:cNvPr id="5" name="Text Placeholder 4"/>
          <p:cNvSpPr>
            <a:spLocks noGrp="1"/>
          </p:cNvSpPr>
          <p:nvPr>
            <p:ph type="body" sz="quarter" idx="10"/>
          </p:nvPr>
        </p:nvSpPr>
        <p:spPr>
          <a:xfrm>
            <a:off x="457200" y="533400"/>
            <a:ext cx="7886700" cy="2362200"/>
          </a:xfrm>
        </p:spPr>
        <p:txBody>
          <a:bodyPr>
            <a:normAutofit/>
          </a:bodyPr>
          <a:lstStyle>
            <a:lvl1pPr>
              <a:defRPr sz="3300" b="1">
                <a:solidFill>
                  <a:schemeClr val="bg1"/>
                </a:solidFill>
              </a:defRPr>
            </a:lvl1pPr>
          </a:lstStyle>
          <a:p>
            <a:pPr marL="137156" marR="0" lvl="0" indent="-137156" algn="l" defTabSz="685783" rtl="0" eaLnBrk="1" fontAlgn="auto" latinLnBrk="0" hangingPunct="1">
              <a:lnSpc>
                <a:spcPct val="90000"/>
              </a:lnSpc>
              <a:spcBef>
                <a:spcPts val="900"/>
              </a:spcBef>
              <a:spcAft>
                <a:spcPts val="0"/>
              </a:spcAft>
              <a:buClr>
                <a:schemeClr val="tx1"/>
              </a:buClr>
              <a:buSzPct val="80000"/>
              <a:buFont typeface="Wingdings" charset="2"/>
              <a:buNone/>
              <a:tabLst/>
              <a:defRPr/>
            </a:pPr>
            <a:endParaRPr lang="en-US"/>
          </a:p>
        </p:txBody>
      </p:sp>
    </p:spTree>
    <p:extLst>
      <p:ext uri="{BB962C8B-B14F-4D97-AF65-F5344CB8AC3E}">
        <p14:creationId xmlns:p14="http://schemas.microsoft.com/office/powerpoint/2010/main" val="5036769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SECTION DIVIDER — BLUE">
    <p:bg>
      <p:bgPr>
        <a:solidFill>
          <a:schemeClr val="tx1"/>
        </a:solidFill>
        <a:effectLst/>
      </p:bgPr>
    </p:bg>
    <p:spTree>
      <p:nvGrpSpPr>
        <p:cNvPr id="1" name=""/>
        <p:cNvGrpSpPr/>
        <p:nvPr/>
      </p:nvGrpSpPr>
      <p:grpSpPr>
        <a:xfrm>
          <a:off x="0" y="0"/>
          <a:ext cx="0" cy="0"/>
          <a:chOff x="0" y="0"/>
          <a:chExt cx="0" cy="0"/>
        </a:xfrm>
      </p:grpSpPr>
      <p:sp>
        <p:nvSpPr>
          <p:cNvPr id="16" name="Title 4"/>
          <p:cNvSpPr>
            <a:spLocks noGrp="1"/>
          </p:cNvSpPr>
          <p:nvPr>
            <p:ph type="title" hasCustomPrompt="1"/>
          </p:nvPr>
        </p:nvSpPr>
        <p:spPr>
          <a:xfrm>
            <a:off x="457200" y="1524001"/>
            <a:ext cx="5086350" cy="3086747"/>
          </a:xfrm>
          <a:noFill/>
        </p:spPr>
        <p:txBody>
          <a:bodyPr wrap="square" lIns="0" rIns="0" bIns="0" anchor="b" anchorCtr="0">
            <a:noAutofit/>
          </a:bodyPr>
          <a:lstStyle>
            <a:lvl1pPr>
              <a:lnSpc>
                <a:spcPct val="80000"/>
              </a:lnSpc>
              <a:defRPr sz="3600" baseline="0">
                <a:solidFill>
                  <a:schemeClr val="bg1"/>
                </a:solidFill>
              </a:defRPr>
            </a:lvl1pPr>
          </a:lstStyle>
          <a:p>
            <a:r>
              <a:rPr lang="en-US"/>
              <a:t>Divider slide — </a:t>
            </a:r>
            <a:br>
              <a:rPr lang="en-US"/>
            </a:br>
            <a:r>
              <a:rPr lang="en-US"/>
              <a:t>blue background</a:t>
            </a:r>
            <a:endParaRPr/>
          </a:p>
        </p:txBody>
      </p:sp>
      <p:sp>
        <p:nvSpPr>
          <p:cNvPr id="17" name="Text Placeholder 10"/>
          <p:cNvSpPr>
            <a:spLocks noGrp="1"/>
          </p:cNvSpPr>
          <p:nvPr>
            <p:ph type="body" sz="quarter" idx="10" hasCustomPrompt="1"/>
          </p:nvPr>
        </p:nvSpPr>
        <p:spPr>
          <a:xfrm>
            <a:off x="457200" y="4711978"/>
            <a:ext cx="5086350" cy="774423"/>
          </a:xfrm>
        </p:spPr>
        <p:txBody>
          <a:bodyPr>
            <a:normAutofit/>
          </a:bodyPr>
          <a:lstStyle>
            <a:lvl1pPr marL="0" indent="0">
              <a:buNone/>
              <a:defRPr sz="1800" b="0" i="0" baseline="0">
                <a:solidFill>
                  <a:schemeClr val="bg1"/>
                </a:solidFill>
              </a:defRPr>
            </a:lvl1pPr>
          </a:lstStyle>
          <a:p>
            <a:pPr lvl="0"/>
            <a:r>
              <a:rPr lang="en-US"/>
              <a:t>Insert Subtitle here</a:t>
            </a:r>
          </a:p>
        </p:txBody>
      </p:sp>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27" y="-1344"/>
            <a:ext cx="9157854" cy="6868580"/>
          </a:xfrm>
          <a:prstGeom prst="rect">
            <a:avLst/>
          </a:prstGeom>
        </p:spPr>
      </p:pic>
    </p:spTree>
    <p:extLst>
      <p:ext uri="{BB962C8B-B14F-4D97-AF65-F5344CB8AC3E}">
        <p14:creationId xmlns:p14="http://schemas.microsoft.com/office/powerpoint/2010/main" val="21513954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preserve="1" userDrawn="1">
  <p:cSld name="SECTION DIVIDER — WHITE">
    <p:bg>
      <p:bgPr>
        <a:solidFill>
          <a:schemeClr val="bg1"/>
        </a:solidFill>
        <a:effectLst/>
      </p:bgPr>
    </p:bg>
    <p:spTree>
      <p:nvGrpSpPr>
        <p:cNvPr id="1" name=""/>
        <p:cNvGrpSpPr/>
        <p:nvPr/>
      </p:nvGrpSpPr>
      <p:grpSpPr>
        <a:xfrm>
          <a:off x="0" y="0"/>
          <a:ext cx="0" cy="0"/>
          <a:chOff x="0" y="0"/>
          <a:chExt cx="0" cy="0"/>
        </a:xfrm>
      </p:grpSpPr>
      <p:sp>
        <p:nvSpPr>
          <p:cNvPr id="6" name="Snip Single Corner Rectangle 19"/>
          <p:cNvSpPr/>
          <p:nvPr userDrawn="1"/>
        </p:nvSpPr>
        <p:spPr bwMode="ltGray">
          <a:xfrm rot="10800000" flipH="1">
            <a:off x="167536" y="231216"/>
            <a:ext cx="8805014" cy="6405490"/>
          </a:xfrm>
          <a:custGeom>
            <a:avLst/>
            <a:gdLst>
              <a:gd name="connsiteX0" fmla="*/ 0 w 11582400"/>
              <a:gd name="connsiteY0" fmla="*/ 0 h 6172200"/>
              <a:gd name="connsiteX1" fmla="*/ 10553679 w 11582400"/>
              <a:gd name="connsiteY1" fmla="*/ 0 h 6172200"/>
              <a:gd name="connsiteX2" fmla="*/ 11582400 w 11582400"/>
              <a:gd name="connsiteY2" fmla="*/ 1028721 h 6172200"/>
              <a:gd name="connsiteX3" fmla="*/ 11582400 w 11582400"/>
              <a:gd name="connsiteY3" fmla="*/ 6172200 h 6172200"/>
              <a:gd name="connsiteX4" fmla="*/ 0 w 11582400"/>
              <a:gd name="connsiteY4" fmla="*/ 6172200 h 6172200"/>
              <a:gd name="connsiteX5" fmla="*/ 0 w 11582400"/>
              <a:gd name="connsiteY5" fmla="*/ 0 h 6172200"/>
              <a:gd name="connsiteX0" fmla="*/ 0 w 11582400"/>
              <a:gd name="connsiteY0" fmla="*/ 0 h 6172200"/>
              <a:gd name="connsiteX1" fmla="*/ 10869685 w 11582400"/>
              <a:gd name="connsiteY1" fmla="*/ 6723 h 6172200"/>
              <a:gd name="connsiteX2" fmla="*/ 11582400 w 11582400"/>
              <a:gd name="connsiteY2" fmla="*/ 1028721 h 6172200"/>
              <a:gd name="connsiteX3" fmla="*/ 11582400 w 11582400"/>
              <a:gd name="connsiteY3" fmla="*/ 6172200 h 6172200"/>
              <a:gd name="connsiteX4" fmla="*/ 0 w 11582400"/>
              <a:gd name="connsiteY4" fmla="*/ 6172200 h 6172200"/>
              <a:gd name="connsiteX5" fmla="*/ 0 w 11582400"/>
              <a:gd name="connsiteY5" fmla="*/ 0 h 6172200"/>
              <a:gd name="connsiteX0" fmla="*/ 0 w 11609295"/>
              <a:gd name="connsiteY0" fmla="*/ 0 h 6172200"/>
              <a:gd name="connsiteX1" fmla="*/ 10869685 w 11609295"/>
              <a:gd name="connsiteY1" fmla="*/ 6723 h 6172200"/>
              <a:gd name="connsiteX2" fmla="*/ 11609295 w 11609295"/>
              <a:gd name="connsiteY2" fmla="*/ 699268 h 6172200"/>
              <a:gd name="connsiteX3" fmla="*/ 11582400 w 11609295"/>
              <a:gd name="connsiteY3" fmla="*/ 6172200 h 6172200"/>
              <a:gd name="connsiteX4" fmla="*/ 0 w 11609295"/>
              <a:gd name="connsiteY4" fmla="*/ 6172200 h 6172200"/>
              <a:gd name="connsiteX5" fmla="*/ 0 w 11609295"/>
              <a:gd name="connsiteY5" fmla="*/ 0 h 6172200"/>
              <a:gd name="connsiteX0" fmla="*/ 0 w 11609295"/>
              <a:gd name="connsiteY0" fmla="*/ 13448 h 6185648"/>
              <a:gd name="connsiteX1" fmla="*/ 11057944 w 11609295"/>
              <a:gd name="connsiteY1" fmla="*/ 0 h 6185648"/>
              <a:gd name="connsiteX2" fmla="*/ 11609295 w 11609295"/>
              <a:gd name="connsiteY2" fmla="*/ 712716 h 6185648"/>
              <a:gd name="connsiteX3" fmla="*/ 11582400 w 11609295"/>
              <a:gd name="connsiteY3" fmla="*/ 6185648 h 6185648"/>
              <a:gd name="connsiteX4" fmla="*/ 0 w 11609295"/>
              <a:gd name="connsiteY4" fmla="*/ 6185648 h 6185648"/>
              <a:gd name="connsiteX5" fmla="*/ 0 w 11609295"/>
              <a:gd name="connsiteY5" fmla="*/ 13448 h 6185648"/>
              <a:gd name="connsiteX0" fmla="*/ 0 w 11602571"/>
              <a:gd name="connsiteY0" fmla="*/ 13448 h 6185648"/>
              <a:gd name="connsiteX1" fmla="*/ 11057944 w 11602571"/>
              <a:gd name="connsiteY1" fmla="*/ 0 h 6185648"/>
              <a:gd name="connsiteX2" fmla="*/ 11602571 w 11602571"/>
              <a:gd name="connsiteY2" fmla="*/ 578245 h 6185648"/>
              <a:gd name="connsiteX3" fmla="*/ 11582400 w 11602571"/>
              <a:gd name="connsiteY3" fmla="*/ 6185648 h 6185648"/>
              <a:gd name="connsiteX4" fmla="*/ 0 w 11602571"/>
              <a:gd name="connsiteY4" fmla="*/ 6185648 h 6185648"/>
              <a:gd name="connsiteX5" fmla="*/ 0 w 11602571"/>
              <a:gd name="connsiteY5" fmla="*/ 13448 h 6185648"/>
              <a:gd name="connsiteX0" fmla="*/ 0 w 11602571"/>
              <a:gd name="connsiteY0" fmla="*/ 4385 h 6185648"/>
              <a:gd name="connsiteX1" fmla="*/ 11057944 w 11602571"/>
              <a:gd name="connsiteY1" fmla="*/ 0 h 6185648"/>
              <a:gd name="connsiteX2" fmla="*/ 11602571 w 11602571"/>
              <a:gd name="connsiteY2" fmla="*/ 578245 h 6185648"/>
              <a:gd name="connsiteX3" fmla="*/ 11582400 w 11602571"/>
              <a:gd name="connsiteY3" fmla="*/ 6185648 h 6185648"/>
              <a:gd name="connsiteX4" fmla="*/ 0 w 11602571"/>
              <a:gd name="connsiteY4" fmla="*/ 6185648 h 6185648"/>
              <a:gd name="connsiteX5" fmla="*/ 0 w 11602571"/>
              <a:gd name="connsiteY5" fmla="*/ 4385 h 6185648"/>
              <a:gd name="connsiteX0" fmla="*/ 0 w 11602571"/>
              <a:gd name="connsiteY0" fmla="*/ 4385 h 6185648"/>
              <a:gd name="connsiteX1" fmla="*/ 11057944 w 11602571"/>
              <a:gd name="connsiteY1" fmla="*/ 0 h 6185648"/>
              <a:gd name="connsiteX2" fmla="*/ 11602571 w 11602571"/>
              <a:gd name="connsiteY2" fmla="*/ 578245 h 6185648"/>
              <a:gd name="connsiteX3" fmla="*/ 11582400 w 11602571"/>
              <a:gd name="connsiteY3" fmla="*/ 6185648 h 6185648"/>
              <a:gd name="connsiteX4" fmla="*/ 13909 w 11602571"/>
              <a:gd name="connsiteY4" fmla="*/ 6185648 h 6185648"/>
              <a:gd name="connsiteX5" fmla="*/ 0 w 11602571"/>
              <a:gd name="connsiteY5" fmla="*/ 4385 h 6185648"/>
              <a:gd name="connsiteX0" fmla="*/ 0 w 11602571"/>
              <a:gd name="connsiteY0" fmla="*/ 4385 h 6185648"/>
              <a:gd name="connsiteX1" fmla="*/ 11057944 w 11602571"/>
              <a:gd name="connsiteY1" fmla="*/ 0 h 6185648"/>
              <a:gd name="connsiteX2" fmla="*/ 11602571 w 11602571"/>
              <a:gd name="connsiteY2" fmla="*/ 578245 h 6185648"/>
              <a:gd name="connsiteX3" fmla="*/ 11582400 w 11602571"/>
              <a:gd name="connsiteY3" fmla="*/ 6185648 h 6185648"/>
              <a:gd name="connsiteX4" fmla="*/ 9273 w 11602571"/>
              <a:gd name="connsiteY4" fmla="*/ 6181117 h 6185648"/>
              <a:gd name="connsiteX5" fmla="*/ 0 w 11602571"/>
              <a:gd name="connsiteY5" fmla="*/ 4385 h 6185648"/>
              <a:gd name="connsiteX0" fmla="*/ 0 w 11602571"/>
              <a:gd name="connsiteY0" fmla="*/ 4385 h 6190180"/>
              <a:gd name="connsiteX1" fmla="*/ 11057944 w 11602571"/>
              <a:gd name="connsiteY1" fmla="*/ 0 h 6190180"/>
              <a:gd name="connsiteX2" fmla="*/ 11602571 w 11602571"/>
              <a:gd name="connsiteY2" fmla="*/ 578245 h 6190180"/>
              <a:gd name="connsiteX3" fmla="*/ 11582400 w 11602571"/>
              <a:gd name="connsiteY3" fmla="*/ 6185648 h 6190180"/>
              <a:gd name="connsiteX4" fmla="*/ 4637 w 11602571"/>
              <a:gd name="connsiteY4" fmla="*/ 6190180 h 6190180"/>
              <a:gd name="connsiteX5" fmla="*/ 0 w 11602571"/>
              <a:gd name="connsiteY5" fmla="*/ 4385 h 6190180"/>
              <a:gd name="connsiteX0" fmla="*/ 0 w 11607230"/>
              <a:gd name="connsiteY0" fmla="*/ 4385 h 6190180"/>
              <a:gd name="connsiteX1" fmla="*/ 11057944 w 11607230"/>
              <a:gd name="connsiteY1" fmla="*/ 0 h 6190180"/>
              <a:gd name="connsiteX2" fmla="*/ 11602571 w 11607230"/>
              <a:gd name="connsiteY2" fmla="*/ 578245 h 6190180"/>
              <a:gd name="connsiteX3" fmla="*/ 11605582 w 11607230"/>
              <a:gd name="connsiteY3" fmla="*/ 6185649 h 6190180"/>
              <a:gd name="connsiteX4" fmla="*/ 4637 w 11607230"/>
              <a:gd name="connsiteY4" fmla="*/ 6190180 h 6190180"/>
              <a:gd name="connsiteX5" fmla="*/ 0 w 11607230"/>
              <a:gd name="connsiteY5" fmla="*/ 4385 h 6190180"/>
              <a:gd name="connsiteX0" fmla="*/ 0 w 11607731"/>
              <a:gd name="connsiteY0" fmla="*/ 4385 h 6190180"/>
              <a:gd name="connsiteX1" fmla="*/ 11057944 w 11607731"/>
              <a:gd name="connsiteY1" fmla="*/ 0 h 6190180"/>
              <a:gd name="connsiteX2" fmla="*/ 11607207 w 11607731"/>
              <a:gd name="connsiteY2" fmla="*/ 433234 h 6190180"/>
              <a:gd name="connsiteX3" fmla="*/ 11605582 w 11607731"/>
              <a:gd name="connsiteY3" fmla="*/ 6185649 h 6190180"/>
              <a:gd name="connsiteX4" fmla="*/ 4637 w 11607731"/>
              <a:gd name="connsiteY4" fmla="*/ 6190180 h 6190180"/>
              <a:gd name="connsiteX5" fmla="*/ 0 w 11607731"/>
              <a:gd name="connsiteY5" fmla="*/ 4385 h 6190180"/>
              <a:gd name="connsiteX0" fmla="*/ 0 w 11607731"/>
              <a:gd name="connsiteY0" fmla="*/ 4385 h 6190180"/>
              <a:gd name="connsiteX1" fmla="*/ 11141399 w 11607731"/>
              <a:gd name="connsiteY1" fmla="*/ 0 h 6190180"/>
              <a:gd name="connsiteX2" fmla="*/ 11607207 w 11607731"/>
              <a:gd name="connsiteY2" fmla="*/ 433234 h 6190180"/>
              <a:gd name="connsiteX3" fmla="*/ 11605582 w 11607731"/>
              <a:gd name="connsiteY3" fmla="*/ 6185649 h 6190180"/>
              <a:gd name="connsiteX4" fmla="*/ 4637 w 11607731"/>
              <a:gd name="connsiteY4" fmla="*/ 6190180 h 6190180"/>
              <a:gd name="connsiteX5" fmla="*/ 0 w 11607731"/>
              <a:gd name="connsiteY5" fmla="*/ 4385 h 61901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607731" h="6190180">
                <a:moveTo>
                  <a:pt x="0" y="4385"/>
                </a:moveTo>
                <a:lnTo>
                  <a:pt x="11141399" y="0"/>
                </a:lnTo>
                <a:lnTo>
                  <a:pt x="11607207" y="433234"/>
                </a:lnTo>
                <a:cubicBezTo>
                  <a:pt x="11600483" y="2302368"/>
                  <a:pt x="11612306" y="4316515"/>
                  <a:pt x="11605582" y="6185649"/>
                </a:cubicBezTo>
                <a:lnTo>
                  <a:pt x="4637" y="6190180"/>
                </a:lnTo>
                <a:cubicBezTo>
                  <a:pt x="1" y="4129759"/>
                  <a:pt x="4636" y="2064806"/>
                  <a:pt x="0" y="4385"/>
                </a:cubicBezTo>
                <a:close/>
              </a:path>
            </a:pathLst>
          </a:custGeom>
          <a:noFill/>
          <a:ln w="38100">
            <a:solidFill>
              <a:schemeClr val="bg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US" sz="1013"/>
          </a:p>
        </p:txBody>
      </p:sp>
      <p:sp>
        <p:nvSpPr>
          <p:cNvPr id="16" name="Title 4"/>
          <p:cNvSpPr>
            <a:spLocks noGrp="1"/>
          </p:cNvSpPr>
          <p:nvPr>
            <p:ph type="title" hasCustomPrompt="1"/>
          </p:nvPr>
        </p:nvSpPr>
        <p:spPr>
          <a:xfrm>
            <a:off x="457200" y="1524001"/>
            <a:ext cx="5086350" cy="3086747"/>
          </a:xfrm>
          <a:noFill/>
        </p:spPr>
        <p:txBody>
          <a:bodyPr wrap="square" lIns="0" rIns="0" bIns="0" anchor="b" anchorCtr="0">
            <a:noAutofit/>
          </a:bodyPr>
          <a:lstStyle>
            <a:lvl1pPr>
              <a:lnSpc>
                <a:spcPct val="80000"/>
              </a:lnSpc>
              <a:defRPr sz="3600" baseline="0">
                <a:solidFill>
                  <a:schemeClr val="tx1"/>
                </a:solidFill>
              </a:defRPr>
            </a:lvl1pPr>
          </a:lstStyle>
          <a:p>
            <a:r>
              <a:rPr lang="en-US"/>
              <a:t>Divider slide — </a:t>
            </a:r>
            <a:br>
              <a:rPr lang="en-US"/>
            </a:br>
            <a:r>
              <a:rPr lang="en-US"/>
              <a:t>white background</a:t>
            </a:r>
            <a:endParaRPr/>
          </a:p>
        </p:txBody>
      </p:sp>
      <p:sp>
        <p:nvSpPr>
          <p:cNvPr id="17" name="Text Placeholder 10"/>
          <p:cNvSpPr>
            <a:spLocks noGrp="1"/>
          </p:cNvSpPr>
          <p:nvPr>
            <p:ph type="body" sz="quarter" idx="10" hasCustomPrompt="1"/>
          </p:nvPr>
        </p:nvSpPr>
        <p:spPr>
          <a:xfrm>
            <a:off x="457200" y="4711978"/>
            <a:ext cx="5086350" cy="774423"/>
          </a:xfrm>
        </p:spPr>
        <p:txBody>
          <a:bodyPr>
            <a:normAutofit/>
          </a:bodyPr>
          <a:lstStyle>
            <a:lvl1pPr marL="0" indent="0">
              <a:buNone/>
              <a:defRPr sz="1800" b="0" i="0" baseline="0">
                <a:solidFill>
                  <a:schemeClr val="tx2"/>
                </a:solidFill>
              </a:defRPr>
            </a:lvl1pPr>
          </a:lstStyle>
          <a:p>
            <a:pPr lvl="0"/>
            <a:r>
              <a:rPr lang="en-US"/>
              <a:t>Insert Subtitle here</a:t>
            </a:r>
          </a:p>
        </p:txBody>
      </p:sp>
    </p:spTree>
    <p:extLst>
      <p:ext uri="{BB962C8B-B14F-4D97-AF65-F5344CB8AC3E}">
        <p14:creationId xmlns:p14="http://schemas.microsoft.com/office/powerpoint/2010/main" val="2870011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preserve="1" userDrawn="1">
  <p:cSld name="THANK YOU — BLUE">
    <p:bg>
      <p:bgPr>
        <a:solidFill>
          <a:schemeClr val="tx1"/>
        </a:solidFill>
        <a:effectLst/>
      </p:bgPr>
    </p:bg>
    <p:spTree>
      <p:nvGrpSpPr>
        <p:cNvPr id="1" name=""/>
        <p:cNvGrpSpPr/>
        <p:nvPr/>
      </p:nvGrpSpPr>
      <p:grpSpPr>
        <a:xfrm>
          <a:off x="0" y="0"/>
          <a:ext cx="0" cy="0"/>
          <a:chOff x="0" y="0"/>
          <a:chExt cx="0" cy="0"/>
        </a:xfrm>
      </p:grpSpPr>
      <p:sp>
        <p:nvSpPr>
          <p:cNvPr id="14" name="Text Placeholder 4"/>
          <p:cNvSpPr>
            <a:spLocks noGrp="1"/>
          </p:cNvSpPr>
          <p:nvPr>
            <p:ph type="body" sz="quarter" idx="14" hasCustomPrompt="1"/>
          </p:nvPr>
        </p:nvSpPr>
        <p:spPr>
          <a:xfrm>
            <a:off x="457200" y="5049826"/>
            <a:ext cx="3657600" cy="284174"/>
          </a:xfrm>
        </p:spPr>
        <p:txBody>
          <a:bodyPr vert="horz" lIns="0" tIns="0" rIns="0" bIns="0" rtlCol="0" anchor="t" anchorCtr="0">
            <a:noAutofit/>
          </a:bodyPr>
          <a:lstStyle>
            <a:lvl1pPr marL="0" indent="0">
              <a:lnSpc>
                <a:spcPct val="100000"/>
              </a:lnSpc>
              <a:buNone/>
              <a:defRPr lang="en-US" sz="1200" b="1" baseline="0" dirty="0" smtClean="0">
                <a:solidFill>
                  <a:schemeClr val="bg1"/>
                </a:solidFill>
                <a:latin typeface="+mj-lt"/>
                <a:ea typeface="+mj-ea"/>
                <a:cs typeface="+mj-cs"/>
              </a:defRPr>
            </a:lvl1pPr>
          </a:lstStyle>
          <a:p>
            <a:pPr lvl="0">
              <a:lnSpc>
                <a:spcPct val="90000"/>
              </a:lnSpc>
              <a:spcBef>
                <a:spcPct val="0"/>
              </a:spcBef>
            </a:pPr>
            <a:r>
              <a:rPr lang="en-US"/>
              <a:t>Name Surname</a:t>
            </a:r>
          </a:p>
        </p:txBody>
      </p:sp>
      <p:pic>
        <p:nvPicPr>
          <p:cNvPr id="24" name="Picture 23"/>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13404" y="335280"/>
            <a:ext cx="1433543" cy="731520"/>
          </a:xfrm>
          <a:prstGeom prst="rect">
            <a:avLst/>
          </a:prstGeom>
        </p:spPr>
      </p:pic>
      <p:sp>
        <p:nvSpPr>
          <p:cNvPr id="32" name="Title 1"/>
          <p:cNvSpPr>
            <a:spLocks noGrp="1"/>
          </p:cNvSpPr>
          <p:nvPr>
            <p:ph type="ctrTitle" hasCustomPrompt="1"/>
          </p:nvPr>
        </p:nvSpPr>
        <p:spPr>
          <a:xfrm>
            <a:off x="457200" y="3976402"/>
            <a:ext cx="5543550" cy="443198"/>
          </a:xfrm>
        </p:spPr>
        <p:txBody>
          <a:bodyPr anchor="b" anchorCtr="0"/>
          <a:lstStyle>
            <a:lvl1pPr algn="l">
              <a:lnSpc>
                <a:spcPct val="80000"/>
              </a:lnSpc>
              <a:defRPr sz="3600" b="1" baseline="0">
                <a:solidFill>
                  <a:schemeClr val="bg1"/>
                </a:solidFill>
              </a:defRPr>
            </a:lvl1pPr>
          </a:lstStyle>
          <a:p>
            <a:r>
              <a:rPr lang="en-US"/>
              <a:t>Thank you</a:t>
            </a:r>
          </a:p>
        </p:txBody>
      </p:sp>
      <p:sp>
        <p:nvSpPr>
          <p:cNvPr id="8" name="Text Placeholder 4"/>
          <p:cNvSpPr>
            <a:spLocks noGrp="1"/>
          </p:cNvSpPr>
          <p:nvPr>
            <p:ph type="body" sz="quarter" idx="15" hasCustomPrompt="1"/>
          </p:nvPr>
        </p:nvSpPr>
        <p:spPr>
          <a:xfrm>
            <a:off x="457200" y="5354626"/>
            <a:ext cx="3657600" cy="893774"/>
          </a:xfrm>
        </p:spPr>
        <p:txBody>
          <a:bodyPr vert="horz" lIns="0" tIns="0" rIns="0" bIns="0" rtlCol="0" anchor="t" anchorCtr="0">
            <a:noAutofit/>
          </a:bodyPr>
          <a:lstStyle>
            <a:lvl1pPr marL="0" indent="0">
              <a:lnSpc>
                <a:spcPct val="100000"/>
              </a:lnSpc>
              <a:buNone/>
              <a:defRPr lang="en-US" sz="1200" b="0" baseline="0" dirty="0" smtClean="0">
                <a:solidFill>
                  <a:schemeClr val="bg1"/>
                </a:solidFill>
                <a:latin typeface="+mj-lt"/>
                <a:ea typeface="+mj-ea"/>
                <a:cs typeface="+mj-cs"/>
              </a:defRPr>
            </a:lvl1pPr>
          </a:lstStyle>
          <a:p>
            <a:pPr lvl="0">
              <a:lnSpc>
                <a:spcPct val="90000"/>
              </a:lnSpc>
              <a:spcBef>
                <a:spcPct val="0"/>
              </a:spcBef>
            </a:pPr>
            <a:r>
              <a:rPr lang="en-US"/>
              <a:t>Contact information</a:t>
            </a:r>
          </a:p>
        </p:txBody>
      </p:sp>
      <p:pic>
        <p:nvPicPr>
          <p:cNvPr id="7" name="Picture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927" y="-1344"/>
            <a:ext cx="9157854" cy="6868580"/>
          </a:xfrm>
          <a:prstGeom prst="rect">
            <a:avLst/>
          </a:prstGeom>
        </p:spPr>
      </p:pic>
    </p:spTree>
    <p:extLst>
      <p:ext uri="{BB962C8B-B14F-4D97-AF65-F5344CB8AC3E}">
        <p14:creationId xmlns:p14="http://schemas.microsoft.com/office/powerpoint/2010/main" val="18525892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144">
          <p15:clr>
            <a:srgbClr val="FBAE40"/>
          </p15:clr>
        </p15:guide>
        <p15:guide id="2" orient="horz" pos="144">
          <p15:clr>
            <a:srgbClr val="FBAE40"/>
          </p15:clr>
        </p15:guide>
        <p15:guide id="3" orient="horz" pos="4176">
          <p15:clr>
            <a:srgbClr val="FBAE40"/>
          </p15:clr>
        </p15:guide>
        <p15:guide id="4" pos="7536">
          <p15:clr>
            <a:srgbClr val="FBAE40"/>
          </p15:clr>
        </p15:guide>
      </p15:sldGuideLst>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preserve="1" userDrawn="1">
  <p:cSld name="THANK YOU — WHITE">
    <p:bg>
      <p:bgPr>
        <a:solidFill>
          <a:schemeClr val="bg1"/>
        </a:solidFill>
        <a:effectLst/>
      </p:bgPr>
    </p:bg>
    <p:spTree>
      <p:nvGrpSpPr>
        <p:cNvPr id="1" name=""/>
        <p:cNvGrpSpPr/>
        <p:nvPr/>
      </p:nvGrpSpPr>
      <p:grpSpPr>
        <a:xfrm>
          <a:off x="0" y="0"/>
          <a:ext cx="0" cy="0"/>
          <a:chOff x="0" y="0"/>
          <a:chExt cx="0" cy="0"/>
        </a:xfrm>
      </p:grpSpPr>
      <p:sp>
        <p:nvSpPr>
          <p:cNvPr id="6" name="Snip Single Corner Rectangle 19"/>
          <p:cNvSpPr/>
          <p:nvPr userDrawn="1"/>
        </p:nvSpPr>
        <p:spPr bwMode="ltGray">
          <a:xfrm rot="10800000" flipH="1">
            <a:off x="167536" y="231216"/>
            <a:ext cx="8805014" cy="6405490"/>
          </a:xfrm>
          <a:custGeom>
            <a:avLst/>
            <a:gdLst>
              <a:gd name="connsiteX0" fmla="*/ 0 w 11582400"/>
              <a:gd name="connsiteY0" fmla="*/ 0 h 6172200"/>
              <a:gd name="connsiteX1" fmla="*/ 10553679 w 11582400"/>
              <a:gd name="connsiteY1" fmla="*/ 0 h 6172200"/>
              <a:gd name="connsiteX2" fmla="*/ 11582400 w 11582400"/>
              <a:gd name="connsiteY2" fmla="*/ 1028721 h 6172200"/>
              <a:gd name="connsiteX3" fmla="*/ 11582400 w 11582400"/>
              <a:gd name="connsiteY3" fmla="*/ 6172200 h 6172200"/>
              <a:gd name="connsiteX4" fmla="*/ 0 w 11582400"/>
              <a:gd name="connsiteY4" fmla="*/ 6172200 h 6172200"/>
              <a:gd name="connsiteX5" fmla="*/ 0 w 11582400"/>
              <a:gd name="connsiteY5" fmla="*/ 0 h 6172200"/>
              <a:gd name="connsiteX0" fmla="*/ 0 w 11582400"/>
              <a:gd name="connsiteY0" fmla="*/ 0 h 6172200"/>
              <a:gd name="connsiteX1" fmla="*/ 10869685 w 11582400"/>
              <a:gd name="connsiteY1" fmla="*/ 6723 h 6172200"/>
              <a:gd name="connsiteX2" fmla="*/ 11582400 w 11582400"/>
              <a:gd name="connsiteY2" fmla="*/ 1028721 h 6172200"/>
              <a:gd name="connsiteX3" fmla="*/ 11582400 w 11582400"/>
              <a:gd name="connsiteY3" fmla="*/ 6172200 h 6172200"/>
              <a:gd name="connsiteX4" fmla="*/ 0 w 11582400"/>
              <a:gd name="connsiteY4" fmla="*/ 6172200 h 6172200"/>
              <a:gd name="connsiteX5" fmla="*/ 0 w 11582400"/>
              <a:gd name="connsiteY5" fmla="*/ 0 h 6172200"/>
              <a:gd name="connsiteX0" fmla="*/ 0 w 11609295"/>
              <a:gd name="connsiteY0" fmla="*/ 0 h 6172200"/>
              <a:gd name="connsiteX1" fmla="*/ 10869685 w 11609295"/>
              <a:gd name="connsiteY1" fmla="*/ 6723 h 6172200"/>
              <a:gd name="connsiteX2" fmla="*/ 11609295 w 11609295"/>
              <a:gd name="connsiteY2" fmla="*/ 699268 h 6172200"/>
              <a:gd name="connsiteX3" fmla="*/ 11582400 w 11609295"/>
              <a:gd name="connsiteY3" fmla="*/ 6172200 h 6172200"/>
              <a:gd name="connsiteX4" fmla="*/ 0 w 11609295"/>
              <a:gd name="connsiteY4" fmla="*/ 6172200 h 6172200"/>
              <a:gd name="connsiteX5" fmla="*/ 0 w 11609295"/>
              <a:gd name="connsiteY5" fmla="*/ 0 h 6172200"/>
              <a:gd name="connsiteX0" fmla="*/ 0 w 11609295"/>
              <a:gd name="connsiteY0" fmla="*/ 13448 h 6185648"/>
              <a:gd name="connsiteX1" fmla="*/ 11057944 w 11609295"/>
              <a:gd name="connsiteY1" fmla="*/ 0 h 6185648"/>
              <a:gd name="connsiteX2" fmla="*/ 11609295 w 11609295"/>
              <a:gd name="connsiteY2" fmla="*/ 712716 h 6185648"/>
              <a:gd name="connsiteX3" fmla="*/ 11582400 w 11609295"/>
              <a:gd name="connsiteY3" fmla="*/ 6185648 h 6185648"/>
              <a:gd name="connsiteX4" fmla="*/ 0 w 11609295"/>
              <a:gd name="connsiteY4" fmla="*/ 6185648 h 6185648"/>
              <a:gd name="connsiteX5" fmla="*/ 0 w 11609295"/>
              <a:gd name="connsiteY5" fmla="*/ 13448 h 6185648"/>
              <a:gd name="connsiteX0" fmla="*/ 0 w 11602571"/>
              <a:gd name="connsiteY0" fmla="*/ 13448 h 6185648"/>
              <a:gd name="connsiteX1" fmla="*/ 11057944 w 11602571"/>
              <a:gd name="connsiteY1" fmla="*/ 0 h 6185648"/>
              <a:gd name="connsiteX2" fmla="*/ 11602571 w 11602571"/>
              <a:gd name="connsiteY2" fmla="*/ 578245 h 6185648"/>
              <a:gd name="connsiteX3" fmla="*/ 11582400 w 11602571"/>
              <a:gd name="connsiteY3" fmla="*/ 6185648 h 6185648"/>
              <a:gd name="connsiteX4" fmla="*/ 0 w 11602571"/>
              <a:gd name="connsiteY4" fmla="*/ 6185648 h 6185648"/>
              <a:gd name="connsiteX5" fmla="*/ 0 w 11602571"/>
              <a:gd name="connsiteY5" fmla="*/ 13448 h 6185648"/>
              <a:gd name="connsiteX0" fmla="*/ 0 w 11602571"/>
              <a:gd name="connsiteY0" fmla="*/ 4385 h 6185648"/>
              <a:gd name="connsiteX1" fmla="*/ 11057944 w 11602571"/>
              <a:gd name="connsiteY1" fmla="*/ 0 h 6185648"/>
              <a:gd name="connsiteX2" fmla="*/ 11602571 w 11602571"/>
              <a:gd name="connsiteY2" fmla="*/ 578245 h 6185648"/>
              <a:gd name="connsiteX3" fmla="*/ 11582400 w 11602571"/>
              <a:gd name="connsiteY3" fmla="*/ 6185648 h 6185648"/>
              <a:gd name="connsiteX4" fmla="*/ 0 w 11602571"/>
              <a:gd name="connsiteY4" fmla="*/ 6185648 h 6185648"/>
              <a:gd name="connsiteX5" fmla="*/ 0 w 11602571"/>
              <a:gd name="connsiteY5" fmla="*/ 4385 h 6185648"/>
              <a:gd name="connsiteX0" fmla="*/ 0 w 11602571"/>
              <a:gd name="connsiteY0" fmla="*/ 4385 h 6185648"/>
              <a:gd name="connsiteX1" fmla="*/ 11057944 w 11602571"/>
              <a:gd name="connsiteY1" fmla="*/ 0 h 6185648"/>
              <a:gd name="connsiteX2" fmla="*/ 11602571 w 11602571"/>
              <a:gd name="connsiteY2" fmla="*/ 578245 h 6185648"/>
              <a:gd name="connsiteX3" fmla="*/ 11582400 w 11602571"/>
              <a:gd name="connsiteY3" fmla="*/ 6185648 h 6185648"/>
              <a:gd name="connsiteX4" fmla="*/ 13909 w 11602571"/>
              <a:gd name="connsiteY4" fmla="*/ 6185648 h 6185648"/>
              <a:gd name="connsiteX5" fmla="*/ 0 w 11602571"/>
              <a:gd name="connsiteY5" fmla="*/ 4385 h 6185648"/>
              <a:gd name="connsiteX0" fmla="*/ 0 w 11602571"/>
              <a:gd name="connsiteY0" fmla="*/ 4385 h 6185648"/>
              <a:gd name="connsiteX1" fmla="*/ 11057944 w 11602571"/>
              <a:gd name="connsiteY1" fmla="*/ 0 h 6185648"/>
              <a:gd name="connsiteX2" fmla="*/ 11602571 w 11602571"/>
              <a:gd name="connsiteY2" fmla="*/ 578245 h 6185648"/>
              <a:gd name="connsiteX3" fmla="*/ 11582400 w 11602571"/>
              <a:gd name="connsiteY3" fmla="*/ 6185648 h 6185648"/>
              <a:gd name="connsiteX4" fmla="*/ 9273 w 11602571"/>
              <a:gd name="connsiteY4" fmla="*/ 6181117 h 6185648"/>
              <a:gd name="connsiteX5" fmla="*/ 0 w 11602571"/>
              <a:gd name="connsiteY5" fmla="*/ 4385 h 6185648"/>
              <a:gd name="connsiteX0" fmla="*/ 0 w 11602571"/>
              <a:gd name="connsiteY0" fmla="*/ 4385 h 6190180"/>
              <a:gd name="connsiteX1" fmla="*/ 11057944 w 11602571"/>
              <a:gd name="connsiteY1" fmla="*/ 0 h 6190180"/>
              <a:gd name="connsiteX2" fmla="*/ 11602571 w 11602571"/>
              <a:gd name="connsiteY2" fmla="*/ 578245 h 6190180"/>
              <a:gd name="connsiteX3" fmla="*/ 11582400 w 11602571"/>
              <a:gd name="connsiteY3" fmla="*/ 6185648 h 6190180"/>
              <a:gd name="connsiteX4" fmla="*/ 4637 w 11602571"/>
              <a:gd name="connsiteY4" fmla="*/ 6190180 h 6190180"/>
              <a:gd name="connsiteX5" fmla="*/ 0 w 11602571"/>
              <a:gd name="connsiteY5" fmla="*/ 4385 h 6190180"/>
              <a:gd name="connsiteX0" fmla="*/ 0 w 11607230"/>
              <a:gd name="connsiteY0" fmla="*/ 4385 h 6190180"/>
              <a:gd name="connsiteX1" fmla="*/ 11057944 w 11607230"/>
              <a:gd name="connsiteY1" fmla="*/ 0 h 6190180"/>
              <a:gd name="connsiteX2" fmla="*/ 11602571 w 11607230"/>
              <a:gd name="connsiteY2" fmla="*/ 578245 h 6190180"/>
              <a:gd name="connsiteX3" fmla="*/ 11605582 w 11607230"/>
              <a:gd name="connsiteY3" fmla="*/ 6185649 h 6190180"/>
              <a:gd name="connsiteX4" fmla="*/ 4637 w 11607230"/>
              <a:gd name="connsiteY4" fmla="*/ 6190180 h 6190180"/>
              <a:gd name="connsiteX5" fmla="*/ 0 w 11607230"/>
              <a:gd name="connsiteY5" fmla="*/ 4385 h 6190180"/>
              <a:gd name="connsiteX0" fmla="*/ 0 w 11607731"/>
              <a:gd name="connsiteY0" fmla="*/ 4385 h 6190180"/>
              <a:gd name="connsiteX1" fmla="*/ 11057944 w 11607731"/>
              <a:gd name="connsiteY1" fmla="*/ 0 h 6190180"/>
              <a:gd name="connsiteX2" fmla="*/ 11607207 w 11607731"/>
              <a:gd name="connsiteY2" fmla="*/ 433234 h 6190180"/>
              <a:gd name="connsiteX3" fmla="*/ 11605582 w 11607731"/>
              <a:gd name="connsiteY3" fmla="*/ 6185649 h 6190180"/>
              <a:gd name="connsiteX4" fmla="*/ 4637 w 11607731"/>
              <a:gd name="connsiteY4" fmla="*/ 6190180 h 6190180"/>
              <a:gd name="connsiteX5" fmla="*/ 0 w 11607731"/>
              <a:gd name="connsiteY5" fmla="*/ 4385 h 6190180"/>
              <a:gd name="connsiteX0" fmla="*/ 0 w 11607731"/>
              <a:gd name="connsiteY0" fmla="*/ 4385 h 6190180"/>
              <a:gd name="connsiteX1" fmla="*/ 11141399 w 11607731"/>
              <a:gd name="connsiteY1" fmla="*/ 0 h 6190180"/>
              <a:gd name="connsiteX2" fmla="*/ 11607207 w 11607731"/>
              <a:gd name="connsiteY2" fmla="*/ 433234 h 6190180"/>
              <a:gd name="connsiteX3" fmla="*/ 11605582 w 11607731"/>
              <a:gd name="connsiteY3" fmla="*/ 6185649 h 6190180"/>
              <a:gd name="connsiteX4" fmla="*/ 4637 w 11607731"/>
              <a:gd name="connsiteY4" fmla="*/ 6190180 h 6190180"/>
              <a:gd name="connsiteX5" fmla="*/ 0 w 11607731"/>
              <a:gd name="connsiteY5" fmla="*/ 4385 h 61901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607731" h="6190180">
                <a:moveTo>
                  <a:pt x="0" y="4385"/>
                </a:moveTo>
                <a:lnTo>
                  <a:pt x="11141399" y="0"/>
                </a:lnTo>
                <a:lnTo>
                  <a:pt x="11607207" y="433234"/>
                </a:lnTo>
                <a:cubicBezTo>
                  <a:pt x="11600483" y="2302368"/>
                  <a:pt x="11612306" y="4316515"/>
                  <a:pt x="11605582" y="6185649"/>
                </a:cubicBezTo>
                <a:lnTo>
                  <a:pt x="4637" y="6190180"/>
                </a:lnTo>
                <a:cubicBezTo>
                  <a:pt x="1" y="4129759"/>
                  <a:pt x="4636" y="2064806"/>
                  <a:pt x="0" y="4385"/>
                </a:cubicBezTo>
                <a:close/>
              </a:path>
            </a:pathLst>
          </a:custGeom>
          <a:noFill/>
          <a:ln w="38100">
            <a:solidFill>
              <a:schemeClr val="bg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US" sz="1013"/>
          </a:p>
        </p:txBody>
      </p:sp>
      <p:sp>
        <p:nvSpPr>
          <p:cNvPr id="7" name="Text Placeholder 4"/>
          <p:cNvSpPr>
            <a:spLocks noGrp="1"/>
          </p:cNvSpPr>
          <p:nvPr>
            <p:ph type="body" sz="quarter" idx="14" hasCustomPrompt="1"/>
          </p:nvPr>
        </p:nvSpPr>
        <p:spPr>
          <a:xfrm>
            <a:off x="457200" y="5049826"/>
            <a:ext cx="3657600" cy="284174"/>
          </a:xfrm>
        </p:spPr>
        <p:txBody>
          <a:bodyPr vert="horz" lIns="0" tIns="0" rIns="0" bIns="0" rtlCol="0" anchor="t" anchorCtr="0">
            <a:noAutofit/>
          </a:bodyPr>
          <a:lstStyle>
            <a:lvl1pPr marL="0" indent="0">
              <a:lnSpc>
                <a:spcPct val="100000"/>
              </a:lnSpc>
              <a:buNone/>
              <a:defRPr lang="en-US" sz="1200" b="1" baseline="0" dirty="0" smtClean="0">
                <a:solidFill>
                  <a:schemeClr val="tx2"/>
                </a:solidFill>
                <a:latin typeface="+mj-lt"/>
                <a:ea typeface="+mj-ea"/>
                <a:cs typeface="+mj-cs"/>
              </a:defRPr>
            </a:lvl1pPr>
          </a:lstStyle>
          <a:p>
            <a:pPr lvl="0">
              <a:lnSpc>
                <a:spcPct val="90000"/>
              </a:lnSpc>
              <a:spcBef>
                <a:spcPct val="0"/>
              </a:spcBef>
            </a:pPr>
            <a:r>
              <a:rPr lang="en-US"/>
              <a:t>Name Surname</a:t>
            </a:r>
          </a:p>
        </p:txBody>
      </p:sp>
      <p:pic>
        <p:nvPicPr>
          <p:cNvPr id="8" name="Picture 7"/>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13403" y="335280"/>
            <a:ext cx="1433543" cy="731520"/>
          </a:xfrm>
          <a:prstGeom prst="rect">
            <a:avLst/>
          </a:prstGeom>
        </p:spPr>
      </p:pic>
      <p:sp>
        <p:nvSpPr>
          <p:cNvPr id="9" name="Title 1"/>
          <p:cNvSpPr>
            <a:spLocks noGrp="1"/>
          </p:cNvSpPr>
          <p:nvPr>
            <p:ph type="ctrTitle" hasCustomPrompt="1"/>
          </p:nvPr>
        </p:nvSpPr>
        <p:spPr>
          <a:xfrm>
            <a:off x="457200" y="3976402"/>
            <a:ext cx="5543550" cy="443198"/>
          </a:xfrm>
        </p:spPr>
        <p:txBody>
          <a:bodyPr anchor="b" anchorCtr="0"/>
          <a:lstStyle>
            <a:lvl1pPr algn="l">
              <a:lnSpc>
                <a:spcPct val="80000"/>
              </a:lnSpc>
              <a:defRPr sz="3600" b="1" baseline="0">
                <a:solidFill>
                  <a:schemeClr val="tx1"/>
                </a:solidFill>
              </a:defRPr>
            </a:lvl1pPr>
          </a:lstStyle>
          <a:p>
            <a:r>
              <a:rPr lang="en-US"/>
              <a:t>Thank you</a:t>
            </a:r>
          </a:p>
        </p:txBody>
      </p:sp>
      <p:sp>
        <p:nvSpPr>
          <p:cNvPr id="10" name="Text Placeholder 4"/>
          <p:cNvSpPr>
            <a:spLocks noGrp="1"/>
          </p:cNvSpPr>
          <p:nvPr>
            <p:ph type="body" sz="quarter" idx="15" hasCustomPrompt="1"/>
          </p:nvPr>
        </p:nvSpPr>
        <p:spPr>
          <a:xfrm>
            <a:off x="457200" y="5354626"/>
            <a:ext cx="3657600" cy="893774"/>
          </a:xfrm>
        </p:spPr>
        <p:txBody>
          <a:bodyPr vert="horz" lIns="0" tIns="0" rIns="0" bIns="0" rtlCol="0" anchor="t" anchorCtr="0">
            <a:noAutofit/>
          </a:bodyPr>
          <a:lstStyle>
            <a:lvl1pPr marL="0" indent="0">
              <a:lnSpc>
                <a:spcPct val="100000"/>
              </a:lnSpc>
              <a:buNone/>
              <a:defRPr lang="en-US" sz="1200" b="0" baseline="0" dirty="0" smtClean="0">
                <a:solidFill>
                  <a:schemeClr val="tx2"/>
                </a:solidFill>
                <a:latin typeface="+mj-lt"/>
                <a:ea typeface="+mj-ea"/>
                <a:cs typeface="+mj-cs"/>
              </a:defRPr>
            </a:lvl1pPr>
          </a:lstStyle>
          <a:p>
            <a:pPr lvl="0">
              <a:lnSpc>
                <a:spcPct val="90000"/>
              </a:lnSpc>
              <a:spcBef>
                <a:spcPct val="0"/>
              </a:spcBef>
            </a:pPr>
            <a:r>
              <a:rPr lang="en-US"/>
              <a:t>Contact information</a:t>
            </a:r>
          </a:p>
        </p:txBody>
      </p:sp>
    </p:spTree>
    <p:extLst>
      <p:ext uri="{BB962C8B-B14F-4D97-AF65-F5344CB8AC3E}">
        <p14:creationId xmlns:p14="http://schemas.microsoft.com/office/powerpoint/2010/main" val="42581229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userDrawn="1">
  <p:cSld name="Title and Text">
    <p:spTree>
      <p:nvGrpSpPr>
        <p:cNvPr id="1" name=""/>
        <p:cNvGrpSpPr/>
        <p:nvPr/>
      </p:nvGrpSpPr>
      <p:grpSpPr>
        <a:xfrm>
          <a:off x="0" y="0"/>
          <a:ext cx="0" cy="0"/>
          <a:chOff x="0" y="0"/>
          <a:chExt cx="0" cy="0"/>
        </a:xfrm>
      </p:grpSpPr>
      <p:sp>
        <p:nvSpPr>
          <p:cNvPr id="9" name="Title 1"/>
          <p:cNvSpPr>
            <a:spLocks noGrp="1"/>
          </p:cNvSpPr>
          <p:nvPr>
            <p:ph type="title"/>
          </p:nvPr>
        </p:nvSpPr>
        <p:spPr>
          <a:xfrm>
            <a:off x="457082" y="521208"/>
            <a:ext cx="8227457" cy="311624"/>
          </a:xfrm>
        </p:spPr>
        <p:txBody>
          <a:bodyPr/>
          <a:lstStyle>
            <a:lvl1pPr>
              <a:defRPr/>
            </a:lvl1pPr>
          </a:lstStyle>
          <a:p>
            <a:r>
              <a:rPr lang="en-US"/>
              <a:t>Click to edit Master title style</a:t>
            </a:r>
            <a:endParaRPr/>
          </a:p>
        </p:txBody>
      </p:sp>
      <p:sp>
        <p:nvSpPr>
          <p:cNvPr id="10" name="Text Placeholder 7"/>
          <p:cNvSpPr>
            <a:spLocks noGrp="1"/>
          </p:cNvSpPr>
          <p:nvPr>
            <p:ph type="body" sz="quarter" idx="13"/>
          </p:nvPr>
        </p:nvSpPr>
        <p:spPr>
          <a:xfrm>
            <a:off x="457081" y="990600"/>
            <a:ext cx="8227457" cy="381000"/>
          </a:xfrm>
        </p:spPr>
        <p:txBody>
          <a:bodyPr>
            <a:noAutofit/>
          </a:bodyPr>
          <a:lstStyle>
            <a:lvl1pPr marL="0" indent="0">
              <a:spcBef>
                <a:spcPts val="0"/>
              </a:spcBef>
              <a:buNone/>
              <a:defRPr sz="1500" baseline="0">
                <a:solidFill>
                  <a:schemeClr val="accent5"/>
                </a:solidFill>
              </a:defRPr>
            </a:lvl1pPr>
            <a:lvl2pPr marL="0" indent="0">
              <a:spcBef>
                <a:spcPts val="0"/>
              </a:spcBef>
              <a:buNone/>
              <a:defRPr sz="1800"/>
            </a:lvl2pPr>
            <a:lvl3pPr marL="0" indent="0">
              <a:spcBef>
                <a:spcPts val="0"/>
              </a:spcBef>
              <a:buNone/>
              <a:defRPr sz="1800"/>
            </a:lvl3pPr>
            <a:lvl4pPr marL="0" indent="0">
              <a:spcBef>
                <a:spcPts val="0"/>
              </a:spcBef>
              <a:buNone/>
              <a:defRPr sz="1800"/>
            </a:lvl4pPr>
            <a:lvl5pPr marL="0" indent="0">
              <a:spcBef>
                <a:spcPts val="0"/>
              </a:spcBef>
              <a:buNone/>
              <a:defRPr sz="1800"/>
            </a:lvl5pPr>
            <a:lvl6pPr marL="0" indent="0">
              <a:spcBef>
                <a:spcPts val="0"/>
              </a:spcBef>
              <a:buNone/>
              <a:defRPr sz="1800"/>
            </a:lvl6pPr>
            <a:lvl7pPr marL="0" indent="0">
              <a:spcBef>
                <a:spcPts val="0"/>
              </a:spcBef>
              <a:buNone/>
              <a:defRPr sz="1800"/>
            </a:lvl7pPr>
            <a:lvl8pPr marL="0" indent="0">
              <a:spcBef>
                <a:spcPts val="0"/>
              </a:spcBef>
              <a:buNone/>
              <a:defRPr sz="1800"/>
            </a:lvl8pPr>
            <a:lvl9pPr marL="0" indent="0">
              <a:spcBef>
                <a:spcPts val="0"/>
              </a:spcBef>
              <a:buNone/>
              <a:defRPr sz="1800"/>
            </a:lvl9pPr>
          </a:lstStyle>
          <a:p>
            <a:pPr lvl="0"/>
            <a:r>
              <a:rPr lang="en-US"/>
              <a:t>Click to edit Master text styles</a:t>
            </a:r>
          </a:p>
        </p:txBody>
      </p:sp>
      <p:sp>
        <p:nvSpPr>
          <p:cNvPr id="7" name="Text Placeholder 6"/>
          <p:cNvSpPr>
            <a:spLocks noGrp="1"/>
          </p:cNvSpPr>
          <p:nvPr>
            <p:ph type="body" sz="quarter" idx="14"/>
          </p:nvPr>
        </p:nvSpPr>
        <p:spPr>
          <a:xfrm>
            <a:off x="457200" y="1524000"/>
            <a:ext cx="8229600" cy="11210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5"/>
          </p:nvPr>
        </p:nvSpPr>
        <p:spPr/>
        <p:txBody>
          <a:bodyPr/>
          <a:lstStyle>
            <a:lvl1pPr>
              <a:defRPr/>
            </a:lvl1pPr>
          </a:lstStyle>
          <a:p>
            <a:pPr>
              <a:defRPr/>
            </a:pPr>
            <a:fld id="{202EBD9A-6B77-402E-84E3-38B72549AA1C}" type="datetime1">
              <a:rPr lang="en-US" smtClean="0"/>
              <a:t>7/2/2025</a:t>
            </a:fld>
            <a:endParaRPr/>
          </a:p>
        </p:txBody>
      </p:sp>
      <p:sp>
        <p:nvSpPr>
          <p:cNvPr id="6" name="Footer Placeholder 4"/>
          <p:cNvSpPr>
            <a:spLocks noGrp="1"/>
          </p:cNvSpPr>
          <p:nvPr>
            <p:ph type="ftr" sz="quarter" idx="16"/>
          </p:nvPr>
        </p:nvSpPr>
        <p:spPr/>
        <p:txBody>
          <a:bodyPr/>
          <a:lstStyle>
            <a:lvl1pPr>
              <a:defRPr dirty="0"/>
            </a:lvl1pPr>
          </a:lstStyle>
          <a:p>
            <a:pPr>
              <a:defRPr/>
            </a:pPr>
            <a:endParaRPr/>
          </a:p>
        </p:txBody>
      </p:sp>
      <p:sp>
        <p:nvSpPr>
          <p:cNvPr id="8" name="Slide Number Placeholder 5"/>
          <p:cNvSpPr>
            <a:spLocks noGrp="1"/>
          </p:cNvSpPr>
          <p:nvPr>
            <p:ph type="sldNum" sz="quarter" idx="17"/>
          </p:nvPr>
        </p:nvSpPr>
        <p:spPr/>
        <p:txBody>
          <a:bodyPr/>
          <a:lstStyle>
            <a:lvl1pPr>
              <a:defRPr smtClean="0">
                <a:solidFill>
                  <a:schemeClr val="accent5"/>
                </a:solidFill>
              </a:defRPr>
            </a:lvl1pPr>
          </a:lstStyle>
          <a:p>
            <a:pPr>
              <a:defRPr/>
            </a:pPr>
            <a:fld id="{71999E1E-CE6C-4B40-A20C-38E6E2AA2845}" type="slidenum">
              <a:rPr lang="uk-UA"/>
              <a:pPr>
                <a:defRPr/>
              </a:pPr>
              <a:t>‹#›</a:t>
            </a:fld>
            <a:endParaRPr lang="uk-UA"/>
          </a:p>
        </p:txBody>
      </p:sp>
    </p:spTree>
    <p:extLst>
      <p:ext uri="{BB962C8B-B14F-4D97-AF65-F5344CB8AC3E}">
        <p14:creationId xmlns:p14="http://schemas.microsoft.com/office/powerpoint/2010/main" val="2859684217"/>
      </p:ext>
    </p:extLst>
  </p:cSld>
  <p:clrMapOvr>
    <a:masterClrMapping/>
  </p:clrMapOvr>
  <p:transition spd="med">
    <p:fade/>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preserve="1">
  <p:cSld name="COVER WITH LARGE IMAGE">
    <p:bg>
      <p:bgPr>
        <a:solidFill>
          <a:schemeClr val="bg2"/>
        </a:solidFill>
        <a:effectLst/>
      </p:bgPr>
    </p:bg>
    <p:spTree>
      <p:nvGrpSpPr>
        <p:cNvPr id="1" name=""/>
        <p:cNvGrpSpPr/>
        <p:nvPr/>
      </p:nvGrpSpPr>
      <p:grpSpPr>
        <a:xfrm>
          <a:off x="0" y="0"/>
          <a:ext cx="0" cy="0"/>
          <a:chOff x="0" y="0"/>
          <a:chExt cx="0" cy="0"/>
        </a:xfrm>
      </p:grpSpPr>
      <p:pic>
        <p:nvPicPr>
          <p:cNvPr id="6" name="Picture 7"/>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8"/>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302419" y="5791200"/>
            <a:ext cx="1433513"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 Placeholder 76"/>
          <p:cNvSpPr>
            <a:spLocks noGrp="1"/>
          </p:cNvSpPr>
          <p:nvPr>
            <p:ph type="body" sz="quarter" idx="12"/>
          </p:nvPr>
        </p:nvSpPr>
        <p:spPr>
          <a:xfrm>
            <a:off x="457200" y="3581400"/>
            <a:ext cx="2814951" cy="231678"/>
          </a:xfrm>
        </p:spPr>
        <p:txBody>
          <a:bodyPr anchor="ctr">
            <a:noAutofit/>
          </a:bodyPr>
          <a:lstStyle>
            <a:lvl1pPr marL="0" indent="0" algn="l">
              <a:lnSpc>
                <a:spcPct val="100000"/>
              </a:lnSpc>
              <a:buNone/>
              <a:defRPr sz="750" cap="all" baseline="0">
                <a:solidFill>
                  <a:schemeClr val="bg1"/>
                </a:solidFill>
              </a:defRPr>
            </a:lvl1pPr>
          </a:lstStyle>
          <a:p>
            <a:pPr lvl="0"/>
            <a:r>
              <a:rPr lang="en-US"/>
              <a:t>Edit Master text styles</a:t>
            </a:r>
          </a:p>
        </p:txBody>
      </p:sp>
      <p:sp>
        <p:nvSpPr>
          <p:cNvPr id="14" name="Text Placeholder 4"/>
          <p:cNvSpPr>
            <a:spLocks noGrp="1"/>
          </p:cNvSpPr>
          <p:nvPr>
            <p:ph type="body" sz="quarter" idx="14"/>
          </p:nvPr>
        </p:nvSpPr>
        <p:spPr>
          <a:xfrm>
            <a:off x="456839" y="3314514"/>
            <a:ext cx="3657600" cy="202169"/>
          </a:xfrm>
        </p:spPr>
        <p:txBody>
          <a:bodyPr rtlCol="0">
            <a:noAutofit/>
          </a:bodyPr>
          <a:lstStyle>
            <a:lvl1pPr marL="0" indent="0">
              <a:lnSpc>
                <a:spcPct val="100000"/>
              </a:lnSpc>
              <a:buNone/>
              <a:defRPr lang="en-US" sz="1200" b="0" dirty="0" smtClean="0">
                <a:solidFill>
                  <a:schemeClr val="bg1"/>
                </a:solidFill>
                <a:latin typeface="+mj-lt"/>
                <a:ea typeface="+mj-ea"/>
                <a:cs typeface="+mj-cs"/>
              </a:defRPr>
            </a:lvl1pPr>
          </a:lstStyle>
          <a:p>
            <a:pPr lvl="0"/>
            <a:r>
              <a:rPr lang="en-US"/>
              <a:t>Edit Master text styles</a:t>
            </a:r>
          </a:p>
        </p:txBody>
      </p:sp>
      <p:sp>
        <p:nvSpPr>
          <p:cNvPr id="5" name="Text Placeholder 4"/>
          <p:cNvSpPr>
            <a:spLocks noGrp="1"/>
          </p:cNvSpPr>
          <p:nvPr>
            <p:ph type="body" sz="quarter" idx="15"/>
          </p:nvPr>
        </p:nvSpPr>
        <p:spPr>
          <a:xfrm>
            <a:off x="457200" y="1905000"/>
            <a:ext cx="5829662" cy="1143000"/>
          </a:xfrm>
        </p:spPr>
        <p:txBody>
          <a:bodyPr>
            <a:noAutofit/>
          </a:bodyPr>
          <a:lstStyle>
            <a:lvl1pPr marL="0" indent="0">
              <a:lnSpc>
                <a:spcPct val="100000"/>
              </a:lnSpc>
              <a:spcBef>
                <a:spcPts val="0"/>
              </a:spcBef>
              <a:buFontTx/>
              <a:buNone/>
              <a:defRPr sz="1500" baseline="0">
                <a:solidFill>
                  <a:schemeClr val="bg1"/>
                </a:solidFill>
              </a:defRPr>
            </a:lvl1pPr>
            <a:lvl2pPr marL="171446" indent="0">
              <a:buFontTx/>
              <a:buNone/>
              <a:defRPr/>
            </a:lvl2pPr>
            <a:lvl3pPr marL="308602" indent="0">
              <a:buFontTx/>
              <a:buNone/>
              <a:defRPr/>
            </a:lvl3pPr>
            <a:lvl4pPr marL="445759" indent="0">
              <a:buFontTx/>
              <a:buNone/>
              <a:defRPr/>
            </a:lvl4pPr>
            <a:lvl5pPr marL="548626" indent="0">
              <a:buFontTx/>
              <a:buNone/>
              <a:defRPr/>
            </a:lvl5pPr>
          </a:lstStyle>
          <a:p>
            <a:pPr lvl="0"/>
            <a:r>
              <a:rPr lang="en-US"/>
              <a:t>Edit Master text styles</a:t>
            </a:r>
          </a:p>
          <a:p>
            <a:pPr lvl="1"/>
            <a:r>
              <a:rPr lang="en-US"/>
              <a:t>Second level</a:t>
            </a:r>
          </a:p>
        </p:txBody>
      </p:sp>
      <p:sp>
        <p:nvSpPr>
          <p:cNvPr id="32" name="Title 1"/>
          <p:cNvSpPr>
            <a:spLocks noGrp="1"/>
          </p:cNvSpPr>
          <p:nvPr>
            <p:ph type="ctrTitle"/>
          </p:nvPr>
        </p:nvSpPr>
        <p:spPr>
          <a:xfrm>
            <a:off x="456838" y="560510"/>
            <a:ext cx="5829662" cy="1268291"/>
          </a:xfrm>
        </p:spPr>
        <p:txBody>
          <a:bodyPr anchor="b">
            <a:noAutofit/>
          </a:bodyPr>
          <a:lstStyle>
            <a:lvl1pPr algn="l">
              <a:lnSpc>
                <a:spcPct val="100000"/>
              </a:lnSpc>
              <a:defRPr sz="3600" b="1" baseline="0">
                <a:solidFill>
                  <a:schemeClr val="bg1"/>
                </a:solidFill>
              </a:defRPr>
            </a:lvl1pPr>
          </a:lstStyle>
          <a:p>
            <a:r>
              <a:rPr lang="en-US"/>
              <a:t>Click to edit Master title style</a:t>
            </a:r>
          </a:p>
        </p:txBody>
      </p:sp>
    </p:spTree>
    <p:extLst>
      <p:ext uri="{BB962C8B-B14F-4D97-AF65-F5344CB8AC3E}">
        <p14:creationId xmlns:p14="http://schemas.microsoft.com/office/powerpoint/2010/main" val="2488386753"/>
      </p:ext>
    </p:extLst>
  </p:cSld>
  <p:clrMapOvr>
    <a:masterClrMapping/>
  </p:clrMapOvr>
  <p:transition spd="med">
    <p:fade/>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preserve="1">
  <p:cSld name="COVER WITH BLUE BACKGROUND">
    <p:bg>
      <p:bgPr>
        <a:solidFill>
          <a:schemeClr val="tx1"/>
        </a:solidFill>
        <a:effectLst/>
      </p:bgPr>
    </p:bg>
    <p:spTree>
      <p:nvGrpSpPr>
        <p:cNvPr id="1" name=""/>
        <p:cNvGrpSpPr/>
        <p:nvPr/>
      </p:nvGrpSpPr>
      <p:grpSpPr>
        <a:xfrm>
          <a:off x="0" y="0"/>
          <a:ext cx="0" cy="0"/>
          <a:chOff x="0" y="0"/>
          <a:chExt cx="0" cy="0"/>
        </a:xfrm>
      </p:grpSpPr>
      <p:pic>
        <p:nvPicPr>
          <p:cNvPr id="6" name="Picture 7"/>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7" name="Picture 8"/>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301228" y="5791200"/>
            <a:ext cx="1433513"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 Placeholder 76"/>
          <p:cNvSpPr>
            <a:spLocks noGrp="1"/>
          </p:cNvSpPr>
          <p:nvPr>
            <p:ph type="body" sz="quarter" idx="12"/>
          </p:nvPr>
        </p:nvSpPr>
        <p:spPr>
          <a:xfrm>
            <a:off x="456590" y="3578322"/>
            <a:ext cx="2814951" cy="231678"/>
          </a:xfrm>
        </p:spPr>
        <p:txBody>
          <a:bodyPr anchor="ctr">
            <a:noAutofit/>
          </a:bodyPr>
          <a:lstStyle>
            <a:lvl1pPr marL="0" indent="0" algn="l">
              <a:lnSpc>
                <a:spcPct val="100000"/>
              </a:lnSpc>
              <a:buNone/>
              <a:defRPr sz="750" cap="all" baseline="0">
                <a:solidFill>
                  <a:schemeClr val="bg1"/>
                </a:solidFill>
              </a:defRPr>
            </a:lvl1pPr>
          </a:lstStyle>
          <a:p>
            <a:pPr lvl="0"/>
            <a:r>
              <a:rPr lang="en-US"/>
              <a:t>Edit Master text styles</a:t>
            </a:r>
          </a:p>
        </p:txBody>
      </p:sp>
      <p:sp>
        <p:nvSpPr>
          <p:cNvPr id="14" name="Text Placeholder 4"/>
          <p:cNvSpPr>
            <a:spLocks noGrp="1"/>
          </p:cNvSpPr>
          <p:nvPr>
            <p:ph type="body" sz="quarter" idx="14"/>
          </p:nvPr>
        </p:nvSpPr>
        <p:spPr>
          <a:xfrm>
            <a:off x="456229" y="3314514"/>
            <a:ext cx="3657600" cy="202169"/>
          </a:xfrm>
        </p:spPr>
        <p:txBody>
          <a:bodyPr rtlCol="0">
            <a:noAutofit/>
          </a:bodyPr>
          <a:lstStyle>
            <a:lvl1pPr marL="0" indent="0">
              <a:lnSpc>
                <a:spcPct val="100000"/>
              </a:lnSpc>
              <a:buNone/>
              <a:defRPr lang="en-US" sz="1200" b="0" dirty="0" smtClean="0">
                <a:solidFill>
                  <a:schemeClr val="bg1"/>
                </a:solidFill>
                <a:latin typeface="+mj-lt"/>
                <a:ea typeface="+mj-ea"/>
                <a:cs typeface="+mj-cs"/>
              </a:defRPr>
            </a:lvl1pPr>
          </a:lstStyle>
          <a:p>
            <a:pPr lvl="0"/>
            <a:r>
              <a:rPr lang="en-US"/>
              <a:t>Edit Master text styles</a:t>
            </a:r>
          </a:p>
        </p:txBody>
      </p:sp>
      <p:sp>
        <p:nvSpPr>
          <p:cNvPr id="5" name="Text Placeholder 4"/>
          <p:cNvSpPr>
            <a:spLocks noGrp="1"/>
          </p:cNvSpPr>
          <p:nvPr>
            <p:ph type="body" sz="quarter" idx="15"/>
          </p:nvPr>
        </p:nvSpPr>
        <p:spPr>
          <a:xfrm>
            <a:off x="456590" y="1905000"/>
            <a:ext cx="5830271" cy="1143000"/>
          </a:xfrm>
        </p:spPr>
        <p:txBody>
          <a:bodyPr>
            <a:noAutofit/>
          </a:bodyPr>
          <a:lstStyle>
            <a:lvl1pPr marL="0" indent="0">
              <a:lnSpc>
                <a:spcPct val="100000"/>
              </a:lnSpc>
              <a:spcBef>
                <a:spcPts val="0"/>
              </a:spcBef>
              <a:buFontTx/>
              <a:buNone/>
              <a:defRPr sz="1500" baseline="0">
                <a:solidFill>
                  <a:schemeClr val="bg1"/>
                </a:solidFill>
              </a:defRPr>
            </a:lvl1pPr>
            <a:lvl2pPr marL="171446" indent="0">
              <a:buFontTx/>
              <a:buNone/>
              <a:defRPr/>
            </a:lvl2pPr>
            <a:lvl3pPr marL="308602" indent="0">
              <a:buFontTx/>
              <a:buNone/>
              <a:defRPr/>
            </a:lvl3pPr>
            <a:lvl4pPr marL="445759" indent="0">
              <a:buFontTx/>
              <a:buNone/>
              <a:defRPr/>
            </a:lvl4pPr>
            <a:lvl5pPr marL="548626" indent="0">
              <a:buFontTx/>
              <a:buNone/>
              <a:defRPr/>
            </a:lvl5pPr>
          </a:lstStyle>
          <a:p>
            <a:pPr lvl="0"/>
            <a:r>
              <a:rPr lang="en-US"/>
              <a:t>Edit Master text styles</a:t>
            </a:r>
          </a:p>
          <a:p>
            <a:pPr lvl="1"/>
            <a:r>
              <a:rPr lang="en-US"/>
              <a:t>Second level</a:t>
            </a:r>
          </a:p>
        </p:txBody>
      </p:sp>
      <p:sp>
        <p:nvSpPr>
          <p:cNvPr id="32" name="Title 1"/>
          <p:cNvSpPr>
            <a:spLocks noGrp="1"/>
          </p:cNvSpPr>
          <p:nvPr>
            <p:ph type="ctrTitle"/>
          </p:nvPr>
        </p:nvSpPr>
        <p:spPr>
          <a:xfrm>
            <a:off x="456229" y="560510"/>
            <a:ext cx="5830271" cy="1268291"/>
          </a:xfrm>
        </p:spPr>
        <p:txBody>
          <a:bodyPr anchor="b">
            <a:noAutofit/>
          </a:bodyPr>
          <a:lstStyle>
            <a:lvl1pPr algn="l">
              <a:lnSpc>
                <a:spcPct val="100000"/>
              </a:lnSpc>
              <a:defRPr sz="3600" b="1" baseline="0">
                <a:solidFill>
                  <a:schemeClr val="bg1"/>
                </a:solidFill>
              </a:defRPr>
            </a:lvl1pPr>
          </a:lstStyle>
          <a:p>
            <a:r>
              <a:rPr lang="en-US"/>
              <a:t>Click to edit Master title style</a:t>
            </a:r>
          </a:p>
        </p:txBody>
      </p:sp>
    </p:spTree>
    <p:extLst>
      <p:ext uri="{BB962C8B-B14F-4D97-AF65-F5344CB8AC3E}">
        <p14:creationId xmlns:p14="http://schemas.microsoft.com/office/powerpoint/2010/main" val="352057562"/>
      </p:ext>
    </p:extLst>
  </p:cSld>
  <p:clrMapOvr>
    <a:masterClrMapping/>
  </p:clrMapOvr>
  <p:transition spd="med">
    <p:fade/>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preserve="1">
  <p:cSld name="COVER WITH LOWER IMAGE">
    <p:bg>
      <p:bgPr>
        <a:solidFill>
          <a:schemeClr val="bg2"/>
        </a:solidFill>
        <a:effectLst/>
      </p:bgPr>
    </p:bg>
    <p:spTree>
      <p:nvGrpSpPr>
        <p:cNvPr id="1" name=""/>
        <p:cNvGrpSpPr/>
        <p:nvPr/>
      </p:nvGrpSpPr>
      <p:grpSpPr>
        <a:xfrm>
          <a:off x="0" y="0"/>
          <a:ext cx="0" cy="0"/>
          <a:chOff x="0" y="0"/>
          <a:chExt cx="0" cy="0"/>
        </a:xfrm>
      </p:grpSpPr>
      <p:pic>
        <p:nvPicPr>
          <p:cNvPr id="6" name="Picture 7"/>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2382" y="1"/>
            <a:ext cx="9141619" cy="6856413"/>
          </a:xfrm>
          <a:prstGeom prst="rect">
            <a:avLst/>
          </a:prstGeom>
          <a:blipFill dpi="0" rotWithShape="1">
            <a:blip r:embed="rId3"/>
            <a:srcRect/>
            <a:stretch>
              <a:fillRect t="14000" b="-14000"/>
            </a:stretch>
          </a:blipFill>
          <a:ln>
            <a:noFill/>
          </a:ln>
        </p:spPr>
      </p:pic>
      <p:pic>
        <p:nvPicPr>
          <p:cNvPr id="7" name="Picture 8"/>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7585472" y="149225"/>
            <a:ext cx="1433513"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 Placeholder 76"/>
          <p:cNvSpPr>
            <a:spLocks noGrp="1"/>
          </p:cNvSpPr>
          <p:nvPr>
            <p:ph type="body" sz="quarter" idx="12"/>
          </p:nvPr>
        </p:nvSpPr>
        <p:spPr>
          <a:xfrm>
            <a:off x="6910453" y="2252082"/>
            <a:ext cx="1943100" cy="186318"/>
          </a:xfrm>
        </p:spPr>
        <p:txBody>
          <a:bodyPr anchor="ctr">
            <a:noAutofit/>
          </a:bodyPr>
          <a:lstStyle>
            <a:lvl1pPr marL="0" indent="0" algn="r">
              <a:lnSpc>
                <a:spcPct val="100000"/>
              </a:lnSpc>
              <a:buNone/>
              <a:defRPr sz="750" cap="all" baseline="0">
                <a:solidFill>
                  <a:schemeClr val="tx1"/>
                </a:solidFill>
              </a:defRPr>
            </a:lvl1pPr>
          </a:lstStyle>
          <a:p>
            <a:pPr lvl="0"/>
            <a:r>
              <a:rPr lang="en-US"/>
              <a:t>Edit Master text styles</a:t>
            </a:r>
          </a:p>
        </p:txBody>
      </p:sp>
      <p:sp>
        <p:nvSpPr>
          <p:cNvPr id="16" name="Text Placeholder 4"/>
          <p:cNvSpPr>
            <a:spLocks noGrp="1"/>
          </p:cNvSpPr>
          <p:nvPr>
            <p:ph type="body" sz="quarter" idx="14"/>
          </p:nvPr>
        </p:nvSpPr>
        <p:spPr>
          <a:xfrm>
            <a:off x="6510403" y="1944018"/>
            <a:ext cx="2343150" cy="243495"/>
          </a:xfrm>
        </p:spPr>
        <p:txBody>
          <a:bodyPr rtlCol="0">
            <a:noAutofit/>
          </a:bodyPr>
          <a:lstStyle>
            <a:lvl1pPr marL="0" indent="0" algn="r">
              <a:lnSpc>
                <a:spcPct val="100000"/>
              </a:lnSpc>
              <a:spcBef>
                <a:spcPct val="0"/>
              </a:spcBef>
              <a:buNone/>
              <a:defRPr lang="en-US" sz="1200" b="0" dirty="0" smtClean="0">
                <a:solidFill>
                  <a:schemeClr val="tx1"/>
                </a:solidFill>
                <a:latin typeface="+mj-lt"/>
                <a:ea typeface="+mj-ea"/>
                <a:cs typeface="+mj-cs"/>
              </a:defRPr>
            </a:lvl1pPr>
          </a:lstStyle>
          <a:p>
            <a:pPr lvl="0"/>
            <a:r>
              <a:rPr lang="en-US"/>
              <a:t>Edit Master text styles</a:t>
            </a:r>
          </a:p>
        </p:txBody>
      </p:sp>
      <p:sp>
        <p:nvSpPr>
          <p:cNvPr id="9" name="Text Placeholder 4"/>
          <p:cNvSpPr>
            <a:spLocks noGrp="1"/>
          </p:cNvSpPr>
          <p:nvPr>
            <p:ph type="body" sz="quarter" idx="15"/>
          </p:nvPr>
        </p:nvSpPr>
        <p:spPr>
          <a:xfrm>
            <a:off x="342900" y="1905000"/>
            <a:ext cx="5829300" cy="685800"/>
          </a:xfrm>
        </p:spPr>
        <p:txBody>
          <a:bodyPr>
            <a:noAutofit/>
          </a:bodyPr>
          <a:lstStyle>
            <a:lvl1pPr marL="0" indent="0">
              <a:lnSpc>
                <a:spcPct val="100000"/>
              </a:lnSpc>
              <a:spcBef>
                <a:spcPts val="0"/>
              </a:spcBef>
              <a:buFontTx/>
              <a:buNone/>
              <a:defRPr sz="1500" baseline="0">
                <a:solidFill>
                  <a:schemeClr val="accent5"/>
                </a:solidFill>
              </a:defRPr>
            </a:lvl1pPr>
            <a:lvl2pPr marL="171446" indent="0">
              <a:buFontTx/>
              <a:buNone/>
              <a:defRPr/>
            </a:lvl2pPr>
            <a:lvl3pPr marL="308602" indent="0">
              <a:buFontTx/>
              <a:buNone/>
              <a:defRPr/>
            </a:lvl3pPr>
            <a:lvl4pPr marL="445759" indent="0">
              <a:buFontTx/>
              <a:buNone/>
              <a:defRPr/>
            </a:lvl4pPr>
            <a:lvl5pPr marL="548626" indent="0">
              <a:buFontTx/>
              <a:buNone/>
              <a:defRPr/>
            </a:lvl5pPr>
          </a:lstStyle>
          <a:p>
            <a:pPr lvl="0"/>
            <a:r>
              <a:rPr lang="en-US"/>
              <a:t>Edit Master text styles</a:t>
            </a:r>
          </a:p>
          <a:p>
            <a:pPr lvl="1"/>
            <a:r>
              <a:rPr lang="en-US"/>
              <a:t>Second level</a:t>
            </a:r>
          </a:p>
        </p:txBody>
      </p:sp>
      <p:sp>
        <p:nvSpPr>
          <p:cNvPr id="10" name="Title 1"/>
          <p:cNvSpPr>
            <a:spLocks noGrp="1"/>
          </p:cNvSpPr>
          <p:nvPr>
            <p:ph type="ctrTitle"/>
          </p:nvPr>
        </p:nvSpPr>
        <p:spPr>
          <a:xfrm>
            <a:off x="342539" y="560510"/>
            <a:ext cx="5829300" cy="1268291"/>
          </a:xfrm>
        </p:spPr>
        <p:txBody>
          <a:bodyPr anchor="b">
            <a:noAutofit/>
          </a:bodyPr>
          <a:lstStyle>
            <a:lvl1pPr algn="l">
              <a:lnSpc>
                <a:spcPct val="100000"/>
              </a:lnSpc>
              <a:defRPr sz="3600" b="1" baseline="0">
                <a:solidFill>
                  <a:schemeClr val="tx2"/>
                </a:solidFill>
              </a:defRPr>
            </a:lvl1pPr>
          </a:lstStyle>
          <a:p>
            <a:r>
              <a:rPr lang="en-US"/>
              <a:t>Click to edit Master title style</a:t>
            </a:r>
          </a:p>
        </p:txBody>
      </p:sp>
    </p:spTree>
    <p:extLst>
      <p:ext uri="{BB962C8B-B14F-4D97-AF65-F5344CB8AC3E}">
        <p14:creationId xmlns:p14="http://schemas.microsoft.com/office/powerpoint/2010/main" val="2136603206"/>
      </p:ext>
    </p:extLst>
  </p:cSld>
  <p:clrMapOvr>
    <a:masterClrMapping/>
  </p:clrMapOvr>
  <p:transition spd="med">
    <p:fade/>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THREE COLUMN FLOWED TEXT">
    <p:spTree>
      <p:nvGrpSpPr>
        <p:cNvPr id="1" name=""/>
        <p:cNvGrpSpPr/>
        <p:nvPr/>
      </p:nvGrpSpPr>
      <p:grpSpPr>
        <a:xfrm>
          <a:off x="0" y="0"/>
          <a:ext cx="0" cy="0"/>
          <a:chOff x="0" y="0"/>
          <a:chExt cx="0" cy="0"/>
        </a:xfrm>
      </p:grpSpPr>
      <p:sp>
        <p:nvSpPr>
          <p:cNvPr id="2" name="Title 1"/>
          <p:cNvSpPr>
            <a:spLocks noGrp="1"/>
          </p:cNvSpPr>
          <p:nvPr>
            <p:ph type="title"/>
          </p:nvPr>
        </p:nvSpPr>
        <p:spPr>
          <a:xfrm>
            <a:off x="457082" y="521208"/>
            <a:ext cx="8227457" cy="411480"/>
          </a:xfrm>
        </p:spPr>
        <p:txBody>
          <a:bodyPr/>
          <a:lstStyle>
            <a:lvl1pPr>
              <a:defRPr sz="2250" baseline="0"/>
            </a:lvl1pPr>
          </a:lstStyle>
          <a:p>
            <a:r>
              <a:rPr lang="en-US"/>
              <a:t>Click to edit Master title style</a:t>
            </a:r>
            <a:endParaRPr/>
          </a:p>
        </p:txBody>
      </p:sp>
      <p:sp>
        <p:nvSpPr>
          <p:cNvPr id="15" name="Text Placeholder 7"/>
          <p:cNvSpPr>
            <a:spLocks noGrp="1"/>
          </p:cNvSpPr>
          <p:nvPr>
            <p:ph type="body" sz="quarter" idx="13"/>
          </p:nvPr>
        </p:nvSpPr>
        <p:spPr>
          <a:xfrm>
            <a:off x="457081" y="980728"/>
            <a:ext cx="8227457" cy="381000"/>
          </a:xfrm>
        </p:spPr>
        <p:txBody>
          <a:bodyPr>
            <a:noAutofit/>
          </a:bodyPr>
          <a:lstStyle>
            <a:lvl1pPr marL="0" indent="0">
              <a:spcBef>
                <a:spcPts val="0"/>
              </a:spcBef>
              <a:buNone/>
              <a:defRPr sz="1500" baseline="0">
                <a:solidFill>
                  <a:schemeClr val="accent5"/>
                </a:solidFill>
              </a:defRPr>
            </a:lvl1pPr>
            <a:lvl2pPr marL="0" indent="0">
              <a:spcBef>
                <a:spcPts val="0"/>
              </a:spcBef>
              <a:buNone/>
              <a:defRPr sz="1800"/>
            </a:lvl2pPr>
            <a:lvl3pPr marL="0" indent="0">
              <a:spcBef>
                <a:spcPts val="0"/>
              </a:spcBef>
              <a:buNone/>
              <a:defRPr sz="1800"/>
            </a:lvl3pPr>
            <a:lvl4pPr marL="0" indent="0">
              <a:spcBef>
                <a:spcPts val="0"/>
              </a:spcBef>
              <a:buNone/>
              <a:defRPr sz="1800"/>
            </a:lvl4pPr>
            <a:lvl5pPr marL="0" indent="0">
              <a:spcBef>
                <a:spcPts val="0"/>
              </a:spcBef>
              <a:buNone/>
              <a:defRPr sz="1800"/>
            </a:lvl5pPr>
            <a:lvl6pPr marL="0" indent="0">
              <a:spcBef>
                <a:spcPts val="0"/>
              </a:spcBef>
              <a:buNone/>
              <a:defRPr sz="1800"/>
            </a:lvl6pPr>
            <a:lvl7pPr marL="0" indent="0">
              <a:spcBef>
                <a:spcPts val="0"/>
              </a:spcBef>
              <a:buNone/>
              <a:defRPr sz="1800"/>
            </a:lvl7pPr>
            <a:lvl8pPr marL="0" indent="0">
              <a:spcBef>
                <a:spcPts val="0"/>
              </a:spcBef>
              <a:buNone/>
              <a:defRPr sz="1800"/>
            </a:lvl8pPr>
            <a:lvl9pPr marL="0" indent="0">
              <a:spcBef>
                <a:spcPts val="0"/>
              </a:spcBef>
              <a:buNone/>
              <a:defRPr sz="1800"/>
            </a:lvl9pPr>
          </a:lstStyle>
          <a:p>
            <a:pPr lvl="0"/>
            <a:r>
              <a:rPr lang="en-US"/>
              <a:t>Edit Master text styles</a:t>
            </a:r>
          </a:p>
        </p:txBody>
      </p:sp>
      <p:sp>
        <p:nvSpPr>
          <p:cNvPr id="10" name="Text Placeholder 9"/>
          <p:cNvSpPr>
            <a:spLocks noGrp="1"/>
          </p:cNvSpPr>
          <p:nvPr>
            <p:ph type="body" sz="quarter" idx="14"/>
          </p:nvPr>
        </p:nvSpPr>
        <p:spPr>
          <a:xfrm>
            <a:off x="459046" y="1484784"/>
            <a:ext cx="8225492" cy="4558768"/>
          </a:xfrm>
        </p:spPr>
        <p:txBody>
          <a:bodyPr numCol="3" spcCol="540000"/>
          <a:lstStyle>
            <a:lvl1pPr marL="0" indent="0">
              <a:buNone/>
              <a:defRPr sz="1200" b="1">
                <a:solidFill>
                  <a:schemeClr val="tx2"/>
                </a:solidFill>
              </a:defRPr>
            </a:lvl1pPr>
            <a:lvl2pPr marL="0" indent="0" algn="l">
              <a:buNone/>
              <a:tabLst/>
              <a:defRPr sz="900"/>
            </a:lvl2pPr>
            <a:lvl3pPr marL="0" indent="-135000">
              <a:buClr>
                <a:schemeClr val="tx2"/>
              </a:buClr>
              <a:buFont typeface="Wingdings" charset="2"/>
              <a:buChar char="§"/>
              <a:tabLst/>
              <a:defRPr sz="900"/>
            </a:lvl3pPr>
            <a:lvl4pPr marL="270000" indent="-135000">
              <a:buClr>
                <a:schemeClr val="bg2"/>
              </a:buClr>
              <a:buFont typeface="Wingdings" charset="2"/>
              <a:buChar char="§"/>
              <a:tabLst/>
              <a:defRPr sz="900"/>
            </a:lvl4pPr>
            <a:lvl5pPr marL="405000" indent="-135000">
              <a:buClr>
                <a:schemeClr val="bg2"/>
              </a:buClr>
              <a:buFont typeface="Wingdings" charset="2"/>
              <a:buChar char="§"/>
              <a:defRPr sz="75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5"/>
          </p:nvPr>
        </p:nvSpPr>
        <p:spPr/>
        <p:txBody>
          <a:bodyPr/>
          <a:lstStyle>
            <a:lvl1pPr>
              <a:defRPr/>
            </a:lvl1pPr>
          </a:lstStyle>
          <a:p>
            <a:fld id="{86EEC278-BF48-4C5A-B99F-E06F74EE539E}" type="datetime1">
              <a:rPr lang="en-US" smtClean="0"/>
              <a:t>7/2/2025</a:t>
            </a:fld>
            <a:endParaRPr lang="en-US"/>
          </a:p>
        </p:txBody>
      </p:sp>
      <p:sp>
        <p:nvSpPr>
          <p:cNvPr id="6" name="Footer Placeholder 5"/>
          <p:cNvSpPr>
            <a:spLocks noGrp="1"/>
          </p:cNvSpPr>
          <p:nvPr>
            <p:ph type="ftr" sz="quarter" idx="16"/>
          </p:nvPr>
        </p:nvSpPr>
        <p:spPr/>
        <p:txBody>
          <a:bodyPr/>
          <a:lstStyle>
            <a:lvl1pPr>
              <a:defRPr dirty="0"/>
            </a:lvl1pPr>
          </a:lstStyle>
          <a:p>
            <a:endParaRPr lang="en-US"/>
          </a:p>
        </p:txBody>
      </p:sp>
      <p:sp>
        <p:nvSpPr>
          <p:cNvPr id="7" name="Slide Number Placeholder 6"/>
          <p:cNvSpPr>
            <a:spLocks noGrp="1"/>
          </p:cNvSpPr>
          <p:nvPr>
            <p:ph type="sldNum" sz="quarter" idx="17"/>
          </p:nvPr>
        </p:nvSpPr>
        <p:spPr/>
        <p:txBody>
          <a:bodyPr/>
          <a:lstStyle>
            <a:lvl1pPr>
              <a:defRPr smtClean="0">
                <a:solidFill>
                  <a:schemeClr val="accent5"/>
                </a:solidFill>
              </a:defRPr>
            </a:lvl1pPr>
          </a:lstStyle>
          <a:p>
            <a:fld id="{85D37E25-F972-4A41-8EA3-74E8B09D2E26}" type="slidenum">
              <a:rPr lang="en-US" smtClean="0"/>
              <a:t>‹#›</a:t>
            </a:fld>
            <a:endParaRPr lang="en-US"/>
          </a:p>
        </p:txBody>
      </p:sp>
    </p:spTree>
    <p:extLst>
      <p:ext uri="{BB962C8B-B14F-4D97-AF65-F5344CB8AC3E}">
        <p14:creationId xmlns:p14="http://schemas.microsoft.com/office/powerpoint/2010/main" val="4024507260"/>
      </p:ext>
    </p:extLst>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FD44D17-EB55-5BA3-A4FE-3C258162474C}"/>
              </a:ext>
            </a:extLst>
          </p:cNvPr>
          <p:cNvSpPr/>
          <p:nvPr/>
        </p:nvSpPr>
        <p:spPr>
          <a:xfrm>
            <a:off x="3175" y="6400800"/>
            <a:ext cx="9140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Rectangle 2">
            <a:extLst>
              <a:ext uri="{FF2B5EF4-FFF2-40B4-BE49-F238E27FC236}">
                <a16:creationId xmlns:a16="http://schemas.microsoft.com/office/drawing/2014/main" id="{4DD2648F-8D98-9CD7-A48F-D2A8A76D4F75}"/>
              </a:ext>
            </a:extLst>
          </p:cNvPr>
          <p:cNvSpPr/>
          <p:nvPr/>
        </p:nvSpPr>
        <p:spPr>
          <a:xfrm>
            <a:off x="0" y="6334125"/>
            <a:ext cx="9142413"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 name="Date Placeholder 6">
            <a:extLst>
              <a:ext uri="{FF2B5EF4-FFF2-40B4-BE49-F238E27FC236}">
                <a16:creationId xmlns:a16="http://schemas.microsoft.com/office/drawing/2014/main" id="{A30D24EA-4B76-0EB0-A75E-11694ED49E68}"/>
              </a:ext>
            </a:extLst>
          </p:cNvPr>
          <p:cNvSpPr>
            <a:spLocks noGrp="1"/>
          </p:cNvSpPr>
          <p:nvPr>
            <p:ph type="dt" sz="half" idx="10"/>
          </p:nvPr>
        </p:nvSpPr>
        <p:spPr/>
        <p:txBody>
          <a:bodyPr/>
          <a:lstStyle>
            <a:lvl1pPr>
              <a:defRPr/>
            </a:lvl1pPr>
          </a:lstStyle>
          <a:p>
            <a:pPr>
              <a:defRPr/>
            </a:pPr>
            <a:fld id="{3A88C67D-9E49-4291-A146-643C12903986}" type="datetime1">
              <a:rPr lang="en-US" smtClean="0"/>
              <a:t>7/2/2025</a:t>
            </a:fld>
            <a:endParaRPr lang="en-US"/>
          </a:p>
        </p:txBody>
      </p:sp>
      <p:sp>
        <p:nvSpPr>
          <p:cNvPr id="5" name="Footer Placeholder 7">
            <a:extLst>
              <a:ext uri="{FF2B5EF4-FFF2-40B4-BE49-F238E27FC236}">
                <a16:creationId xmlns:a16="http://schemas.microsoft.com/office/drawing/2014/main" id="{BD5A680B-934C-409E-C7DE-3BE37734E3C1}"/>
              </a:ext>
            </a:extLst>
          </p:cNvPr>
          <p:cNvSpPr>
            <a:spLocks noGrp="1"/>
          </p:cNvSpPr>
          <p:nvPr>
            <p:ph type="ftr" sz="quarter" idx="11"/>
          </p:nvPr>
        </p:nvSpPr>
        <p:spPr/>
        <p:txBody>
          <a:bodyPr/>
          <a:lstStyle>
            <a:lvl1pPr>
              <a:defRPr>
                <a:solidFill>
                  <a:srgbClr val="FFFFFF"/>
                </a:solidFill>
              </a:defRPr>
            </a:lvl1pPr>
          </a:lstStyle>
          <a:p>
            <a:pPr>
              <a:defRPr/>
            </a:pPr>
            <a:endParaRPr lang="en-US"/>
          </a:p>
        </p:txBody>
      </p:sp>
      <p:sp>
        <p:nvSpPr>
          <p:cNvPr id="6" name="Slide Number Placeholder 8">
            <a:extLst>
              <a:ext uri="{FF2B5EF4-FFF2-40B4-BE49-F238E27FC236}">
                <a16:creationId xmlns:a16="http://schemas.microsoft.com/office/drawing/2014/main" id="{9FCE7CC5-989E-4381-CE01-85E45A0F2C43}"/>
              </a:ext>
            </a:extLst>
          </p:cNvPr>
          <p:cNvSpPr>
            <a:spLocks noGrp="1"/>
          </p:cNvSpPr>
          <p:nvPr>
            <p:ph type="sldNum" sz="quarter" idx="12"/>
          </p:nvPr>
        </p:nvSpPr>
        <p:spPr/>
        <p:txBody>
          <a:bodyPr/>
          <a:lstStyle>
            <a:lvl1pPr>
              <a:defRPr/>
            </a:lvl1pPr>
          </a:lstStyle>
          <a:p>
            <a:fld id="{BC018D7F-4CFD-4AE4-9FE1-9CDC2F753143}" type="slidenum">
              <a:rPr lang="en-US" altLang="en-US"/>
              <a:pPr/>
              <a:t>‹#›</a:t>
            </a:fld>
            <a:endParaRPr lang="en-US" altLang="en-US"/>
          </a:p>
        </p:txBody>
      </p:sp>
    </p:spTree>
    <p:extLst>
      <p:ext uri="{BB962C8B-B14F-4D97-AF65-F5344CB8AC3E}">
        <p14:creationId xmlns:p14="http://schemas.microsoft.com/office/powerpoint/2010/main" val="564290623"/>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Title and Text">
    <p:spTree>
      <p:nvGrpSpPr>
        <p:cNvPr id="1" name=""/>
        <p:cNvGrpSpPr/>
        <p:nvPr/>
      </p:nvGrpSpPr>
      <p:grpSpPr>
        <a:xfrm>
          <a:off x="0" y="0"/>
          <a:ext cx="0" cy="0"/>
          <a:chOff x="0" y="0"/>
          <a:chExt cx="0" cy="0"/>
        </a:xfrm>
      </p:grpSpPr>
      <p:sp>
        <p:nvSpPr>
          <p:cNvPr id="9" name="Title 1"/>
          <p:cNvSpPr>
            <a:spLocks noGrp="1"/>
          </p:cNvSpPr>
          <p:nvPr>
            <p:ph type="title"/>
          </p:nvPr>
        </p:nvSpPr>
        <p:spPr>
          <a:xfrm>
            <a:off x="457082" y="521208"/>
            <a:ext cx="8227457" cy="411480"/>
          </a:xfrm>
        </p:spPr>
        <p:txBody>
          <a:bodyPr/>
          <a:lstStyle>
            <a:lvl1pPr>
              <a:defRPr/>
            </a:lvl1pPr>
          </a:lstStyle>
          <a:p>
            <a:r>
              <a:rPr lang="en-US"/>
              <a:t>Click to edit Master title style</a:t>
            </a:r>
            <a:endParaRPr/>
          </a:p>
        </p:txBody>
      </p:sp>
      <p:sp>
        <p:nvSpPr>
          <p:cNvPr id="10" name="Text Placeholder 7"/>
          <p:cNvSpPr>
            <a:spLocks noGrp="1"/>
          </p:cNvSpPr>
          <p:nvPr>
            <p:ph type="body" sz="quarter" idx="13"/>
          </p:nvPr>
        </p:nvSpPr>
        <p:spPr>
          <a:xfrm>
            <a:off x="457081" y="990600"/>
            <a:ext cx="8227457" cy="381000"/>
          </a:xfrm>
        </p:spPr>
        <p:txBody>
          <a:bodyPr>
            <a:noAutofit/>
          </a:bodyPr>
          <a:lstStyle>
            <a:lvl1pPr marL="0" indent="0">
              <a:spcBef>
                <a:spcPts val="0"/>
              </a:spcBef>
              <a:buNone/>
              <a:defRPr sz="1500" baseline="0">
                <a:solidFill>
                  <a:schemeClr val="accent5"/>
                </a:solidFill>
              </a:defRPr>
            </a:lvl1pPr>
            <a:lvl2pPr marL="0" indent="0">
              <a:spcBef>
                <a:spcPts val="0"/>
              </a:spcBef>
              <a:buNone/>
              <a:defRPr sz="1800"/>
            </a:lvl2pPr>
            <a:lvl3pPr marL="0" indent="0">
              <a:spcBef>
                <a:spcPts val="0"/>
              </a:spcBef>
              <a:buNone/>
              <a:defRPr sz="1800"/>
            </a:lvl3pPr>
            <a:lvl4pPr marL="0" indent="0">
              <a:spcBef>
                <a:spcPts val="0"/>
              </a:spcBef>
              <a:buNone/>
              <a:defRPr sz="1800"/>
            </a:lvl4pPr>
            <a:lvl5pPr marL="0" indent="0">
              <a:spcBef>
                <a:spcPts val="0"/>
              </a:spcBef>
              <a:buNone/>
              <a:defRPr sz="1800"/>
            </a:lvl5pPr>
            <a:lvl6pPr marL="0" indent="0">
              <a:spcBef>
                <a:spcPts val="0"/>
              </a:spcBef>
              <a:buNone/>
              <a:defRPr sz="1800"/>
            </a:lvl6pPr>
            <a:lvl7pPr marL="0" indent="0">
              <a:spcBef>
                <a:spcPts val="0"/>
              </a:spcBef>
              <a:buNone/>
              <a:defRPr sz="1800"/>
            </a:lvl7pPr>
            <a:lvl8pPr marL="0" indent="0">
              <a:spcBef>
                <a:spcPts val="0"/>
              </a:spcBef>
              <a:buNone/>
              <a:defRPr sz="1800"/>
            </a:lvl8pPr>
            <a:lvl9pPr marL="0" indent="0">
              <a:spcBef>
                <a:spcPts val="0"/>
              </a:spcBef>
              <a:buNone/>
              <a:defRPr sz="1800"/>
            </a:lvl9pPr>
          </a:lstStyle>
          <a:p>
            <a:pPr lvl="0"/>
            <a:r>
              <a:rPr lang="en-US"/>
              <a:t>Edit Master text styles</a:t>
            </a:r>
          </a:p>
        </p:txBody>
      </p:sp>
      <p:sp>
        <p:nvSpPr>
          <p:cNvPr id="7" name="Text Placeholder 6"/>
          <p:cNvSpPr>
            <a:spLocks noGrp="1"/>
          </p:cNvSpPr>
          <p:nvPr>
            <p:ph type="body" sz="quarter" idx="14"/>
          </p:nvPr>
        </p:nvSpPr>
        <p:spPr>
          <a:xfrm>
            <a:off x="457200" y="1524000"/>
            <a:ext cx="8229600" cy="45720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5"/>
          </p:nvPr>
        </p:nvSpPr>
        <p:spPr/>
        <p:txBody>
          <a:bodyPr/>
          <a:lstStyle>
            <a:lvl1pPr>
              <a:defRPr/>
            </a:lvl1pPr>
          </a:lstStyle>
          <a:p>
            <a:fld id="{87DF310D-863D-4C44-8BFC-2C686DC38641}" type="datetime1">
              <a:rPr lang="en-US" smtClean="0"/>
              <a:t>7/2/2025</a:t>
            </a:fld>
            <a:endParaRPr lang="en-US"/>
          </a:p>
        </p:txBody>
      </p:sp>
      <p:sp>
        <p:nvSpPr>
          <p:cNvPr id="6" name="Footer Placeholder 4"/>
          <p:cNvSpPr>
            <a:spLocks noGrp="1"/>
          </p:cNvSpPr>
          <p:nvPr>
            <p:ph type="ftr" sz="quarter" idx="16"/>
          </p:nvPr>
        </p:nvSpPr>
        <p:spPr/>
        <p:txBody>
          <a:bodyPr/>
          <a:lstStyle>
            <a:lvl1pPr>
              <a:defRPr dirty="0"/>
            </a:lvl1pPr>
          </a:lstStyle>
          <a:p>
            <a:endParaRPr lang="en-US"/>
          </a:p>
        </p:txBody>
      </p:sp>
      <p:sp>
        <p:nvSpPr>
          <p:cNvPr id="8" name="Slide Number Placeholder 5"/>
          <p:cNvSpPr>
            <a:spLocks noGrp="1"/>
          </p:cNvSpPr>
          <p:nvPr>
            <p:ph type="sldNum" sz="quarter" idx="17"/>
          </p:nvPr>
        </p:nvSpPr>
        <p:spPr/>
        <p:txBody>
          <a:bodyPr/>
          <a:lstStyle>
            <a:lvl1pPr>
              <a:defRPr smtClean="0">
                <a:solidFill>
                  <a:schemeClr val="accent5"/>
                </a:solidFill>
              </a:defRPr>
            </a:lvl1pPr>
          </a:lstStyle>
          <a:p>
            <a:fld id="{85D37E25-F972-4A41-8EA3-74E8B09D2E26}" type="slidenum">
              <a:rPr lang="en-US" smtClean="0"/>
              <a:t>‹#›</a:t>
            </a:fld>
            <a:endParaRPr lang="en-US"/>
          </a:p>
        </p:txBody>
      </p:sp>
    </p:spTree>
    <p:extLst>
      <p:ext uri="{BB962C8B-B14F-4D97-AF65-F5344CB8AC3E}">
        <p14:creationId xmlns:p14="http://schemas.microsoft.com/office/powerpoint/2010/main" val="2566392183"/>
      </p:ext>
    </p:extLst>
  </p:cSld>
  <p:clrMapOvr>
    <a:masterClrMapping/>
  </p:clrMapOvr>
  <p:transition spd="med">
    <p:fade/>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1_TITLE AND 2 COL TEXT">
    <p:spTree>
      <p:nvGrpSpPr>
        <p:cNvPr id="1" name=""/>
        <p:cNvGrpSpPr/>
        <p:nvPr/>
      </p:nvGrpSpPr>
      <p:grpSpPr>
        <a:xfrm>
          <a:off x="0" y="0"/>
          <a:ext cx="0" cy="0"/>
          <a:chOff x="0" y="0"/>
          <a:chExt cx="0" cy="0"/>
        </a:xfrm>
      </p:grpSpPr>
      <p:sp>
        <p:nvSpPr>
          <p:cNvPr id="9" name="Title 1"/>
          <p:cNvSpPr>
            <a:spLocks noGrp="1"/>
          </p:cNvSpPr>
          <p:nvPr>
            <p:ph type="title"/>
          </p:nvPr>
        </p:nvSpPr>
        <p:spPr>
          <a:xfrm>
            <a:off x="457082" y="521208"/>
            <a:ext cx="8227457" cy="411480"/>
          </a:xfrm>
        </p:spPr>
        <p:txBody>
          <a:bodyPr/>
          <a:lstStyle>
            <a:lvl1pPr>
              <a:defRPr/>
            </a:lvl1pPr>
          </a:lstStyle>
          <a:p>
            <a:r>
              <a:rPr lang="en-US"/>
              <a:t>Click to edit Master title style</a:t>
            </a:r>
            <a:endParaRPr/>
          </a:p>
        </p:txBody>
      </p:sp>
      <p:sp>
        <p:nvSpPr>
          <p:cNvPr id="10" name="Text Placeholder 7"/>
          <p:cNvSpPr>
            <a:spLocks noGrp="1"/>
          </p:cNvSpPr>
          <p:nvPr>
            <p:ph type="body" sz="quarter" idx="13"/>
          </p:nvPr>
        </p:nvSpPr>
        <p:spPr>
          <a:xfrm>
            <a:off x="457081" y="990600"/>
            <a:ext cx="8227457" cy="381000"/>
          </a:xfrm>
        </p:spPr>
        <p:txBody>
          <a:bodyPr>
            <a:noAutofit/>
          </a:bodyPr>
          <a:lstStyle>
            <a:lvl1pPr marL="0" indent="0">
              <a:spcBef>
                <a:spcPts val="0"/>
              </a:spcBef>
              <a:buNone/>
              <a:defRPr sz="1500" baseline="0">
                <a:solidFill>
                  <a:schemeClr val="accent5"/>
                </a:solidFill>
              </a:defRPr>
            </a:lvl1pPr>
            <a:lvl2pPr marL="0" indent="0">
              <a:spcBef>
                <a:spcPts val="0"/>
              </a:spcBef>
              <a:buNone/>
              <a:defRPr sz="1800"/>
            </a:lvl2pPr>
            <a:lvl3pPr marL="0" indent="0">
              <a:spcBef>
                <a:spcPts val="0"/>
              </a:spcBef>
              <a:buNone/>
              <a:defRPr sz="1800"/>
            </a:lvl3pPr>
            <a:lvl4pPr marL="0" indent="0">
              <a:spcBef>
                <a:spcPts val="0"/>
              </a:spcBef>
              <a:buNone/>
              <a:defRPr sz="1800"/>
            </a:lvl4pPr>
            <a:lvl5pPr marL="0" indent="0">
              <a:spcBef>
                <a:spcPts val="0"/>
              </a:spcBef>
              <a:buNone/>
              <a:defRPr sz="1800"/>
            </a:lvl5pPr>
            <a:lvl6pPr marL="0" indent="0">
              <a:spcBef>
                <a:spcPts val="0"/>
              </a:spcBef>
              <a:buNone/>
              <a:defRPr sz="1800"/>
            </a:lvl6pPr>
            <a:lvl7pPr marL="0" indent="0">
              <a:spcBef>
                <a:spcPts val="0"/>
              </a:spcBef>
              <a:buNone/>
              <a:defRPr sz="1800"/>
            </a:lvl7pPr>
            <a:lvl8pPr marL="0" indent="0">
              <a:spcBef>
                <a:spcPts val="0"/>
              </a:spcBef>
              <a:buNone/>
              <a:defRPr sz="1800"/>
            </a:lvl8pPr>
            <a:lvl9pPr marL="0" indent="0">
              <a:spcBef>
                <a:spcPts val="0"/>
              </a:spcBef>
              <a:buNone/>
              <a:defRPr sz="1800"/>
            </a:lvl9pPr>
          </a:lstStyle>
          <a:p>
            <a:pPr lvl="0"/>
            <a:r>
              <a:rPr lang="en-US"/>
              <a:t>Edit Master text styles</a:t>
            </a:r>
          </a:p>
        </p:txBody>
      </p:sp>
      <p:sp>
        <p:nvSpPr>
          <p:cNvPr id="7" name="Text Placeholder 6"/>
          <p:cNvSpPr>
            <a:spLocks noGrp="1"/>
          </p:cNvSpPr>
          <p:nvPr>
            <p:ph type="body" sz="quarter" idx="14"/>
          </p:nvPr>
        </p:nvSpPr>
        <p:spPr>
          <a:xfrm>
            <a:off x="457200" y="1524000"/>
            <a:ext cx="3886200" cy="45720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6"/>
          <p:cNvSpPr>
            <a:spLocks noGrp="1"/>
          </p:cNvSpPr>
          <p:nvPr>
            <p:ph type="body" sz="quarter" idx="15"/>
          </p:nvPr>
        </p:nvSpPr>
        <p:spPr>
          <a:xfrm>
            <a:off x="4795853" y="1524000"/>
            <a:ext cx="3886200" cy="45720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6"/>
          </p:nvPr>
        </p:nvSpPr>
        <p:spPr/>
        <p:txBody>
          <a:bodyPr/>
          <a:lstStyle>
            <a:lvl1pPr>
              <a:defRPr/>
            </a:lvl1pPr>
          </a:lstStyle>
          <a:p>
            <a:fld id="{2D8AE1A2-6B1E-4E5E-8955-2DDC687635EE}" type="datetime1">
              <a:rPr lang="en-US" smtClean="0"/>
              <a:t>7/2/2025</a:t>
            </a:fld>
            <a:endParaRPr lang="en-US"/>
          </a:p>
        </p:txBody>
      </p:sp>
      <p:sp>
        <p:nvSpPr>
          <p:cNvPr id="8" name="Footer Placeholder 4"/>
          <p:cNvSpPr>
            <a:spLocks noGrp="1"/>
          </p:cNvSpPr>
          <p:nvPr>
            <p:ph type="ftr" sz="quarter" idx="17"/>
          </p:nvPr>
        </p:nvSpPr>
        <p:spPr/>
        <p:txBody>
          <a:bodyPr/>
          <a:lstStyle>
            <a:lvl1pPr>
              <a:defRPr dirty="0"/>
            </a:lvl1pPr>
          </a:lstStyle>
          <a:p>
            <a:endParaRPr lang="en-US"/>
          </a:p>
        </p:txBody>
      </p:sp>
      <p:sp>
        <p:nvSpPr>
          <p:cNvPr id="12" name="Slide Number Placeholder 5"/>
          <p:cNvSpPr>
            <a:spLocks noGrp="1"/>
          </p:cNvSpPr>
          <p:nvPr>
            <p:ph type="sldNum" sz="quarter" idx="18"/>
          </p:nvPr>
        </p:nvSpPr>
        <p:spPr/>
        <p:txBody>
          <a:bodyPr/>
          <a:lstStyle>
            <a:lvl1pPr>
              <a:defRPr smtClean="0">
                <a:solidFill>
                  <a:schemeClr val="accent5"/>
                </a:solidFill>
              </a:defRPr>
            </a:lvl1pPr>
          </a:lstStyle>
          <a:p>
            <a:fld id="{85D37E25-F972-4A41-8EA3-74E8B09D2E26}" type="slidenum">
              <a:rPr lang="en-US" smtClean="0"/>
              <a:t>‹#›</a:t>
            </a:fld>
            <a:endParaRPr lang="en-US"/>
          </a:p>
        </p:txBody>
      </p:sp>
    </p:spTree>
    <p:extLst>
      <p:ext uri="{BB962C8B-B14F-4D97-AF65-F5344CB8AC3E}">
        <p14:creationId xmlns:p14="http://schemas.microsoft.com/office/powerpoint/2010/main" val="914088411"/>
      </p:ext>
    </p:extLst>
  </p:cSld>
  <p:clrMapOvr>
    <a:masterClrMapping/>
  </p:clrMapOvr>
  <p:transition spd="med">
    <p:fade/>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2_TITLE AND 2 COL TEXT + HEADING">
    <p:spTree>
      <p:nvGrpSpPr>
        <p:cNvPr id="1" name=""/>
        <p:cNvGrpSpPr/>
        <p:nvPr/>
      </p:nvGrpSpPr>
      <p:grpSpPr>
        <a:xfrm>
          <a:off x="0" y="0"/>
          <a:ext cx="0" cy="0"/>
          <a:chOff x="0" y="0"/>
          <a:chExt cx="0" cy="0"/>
        </a:xfrm>
      </p:grpSpPr>
      <p:sp>
        <p:nvSpPr>
          <p:cNvPr id="9" name="Title 1"/>
          <p:cNvSpPr>
            <a:spLocks noGrp="1"/>
          </p:cNvSpPr>
          <p:nvPr>
            <p:ph type="title"/>
          </p:nvPr>
        </p:nvSpPr>
        <p:spPr>
          <a:xfrm>
            <a:off x="457082" y="521208"/>
            <a:ext cx="8227457" cy="411480"/>
          </a:xfrm>
        </p:spPr>
        <p:txBody>
          <a:bodyPr/>
          <a:lstStyle>
            <a:lvl1pPr>
              <a:defRPr/>
            </a:lvl1pPr>
          </a:lstStyle>
          <a:p>
            <a:r>
              <a:rPr lang="en-US"/>
              <a:t>Click to edit Master title style</a:t>
            </a:r>
            <a:endParaRPr/>
          </a:p>
        </p:txBody>
      </p:sp>
      <p:sp>
        <p:nvSpPr>
          <p:cNvPr id="10" name="Text Placeholder 7"/>
          <p:cNvSpPr>
            <a:spLocks noGrp="1"/>
          </p:cNvSpPr>
          <p:nvPr>
            <p:ph type="body" sz="quarter" idx="13"/>
          </p:nvPr>
        </p:nvSpPr>
        <p:spPr>
          <a:xfrm>
            <a:off x="457081" y="990600"/>
            <a:ext cx="8227457" cy="381000"/>
          </a:xfrm>
        </p:spPr>
        <p:txBody>
          <a:bodyPr>
            <a:noAutofit/>
          </a:bodyPr>
          <a:lstStyle>
            <a:lvl1pPr marL="0" indent="0">
              <a:spcBef>
                <a:spcPts val="0"/>
              </a:spcBef>
              <a:buNone/>
              <a:defRPr sz="1500" baseline="0">
                <a:solidFill>
                  <a:schemeClr val="accent5"/>
                </a:solidFill>
              </a:defRPr>
            </a:lvl1pPr>
            <a:lvl2pPr marL="0" indent="0">
              <a:spcBef>
                <a:spcPts val="0"/>
              </a:spcBef>
              <a:buNone/>
              <a:defRPr sz="1800"/>
            </a:lvl2pPr>
            <a:lvl3pPr marL="0" indent="0">
              <a:spcBef>
                <a:spcPts val="0"/>
              </a:spcBef>
              <a:buNone/>
              <a:defRPr sz="1800"/>
            </a:lvl3pPr>
            <a:lvl4pPr marL="0" indent="0">
              <a:spcBef>
                <a:spcPts val="0"/>
              </a:spcBef>
              <a:buNone/>
              <a:defRPr sz="1800"/>
            </a:lvl4pPr>
            <a:lvl5pPr marL="0" indent="0">
              <a:spcBef>
                <a:spcPts val="0"/>
              </a:spcBef>
              <a:buNone/>
              <a:defRPr sz="1800"/>
            </a:lvl5pPr>
            <a:lvl6pPr marL="0" indent="0">
              <a:spcBef>
                <a:spcPts val="0"/>
              </a:spcBef>
              <a:buNone/>
              <a:defRPr sz="1800"/>
            </a:lvl6pPr>
            <a:lvl7pPr marL="0" indent="0">
              <a:spcBef>
                <a:spcPts val="0"/>
              </a:spcBef>
              <a:buNone/>
              <a:defRPr sz="1800"/>
            </a:lvl7pPr>
            <a:lvl8pPr marL="0" indent="0">
              <a:spcBef>
                <a:spcPts val="0"/>
              </a:spcBef>
              <a:buNone/>
              <a:defRPr sz="1800"/>
            </a:lvl8pPr>
            <a:lvl9pPr marL="0" indent="0">
              <a:spcBef>
                <a:spcPts val="0"/>
              </a:spcBef>
              <a:buNone/>
              <a:defRPr sz="1800"/>
            </a:lvl9pPr>
          </a:lstStyle>
          <a:p>
            <a:pPr lvl="0"/>
            <a:r>
              <a:rPr lang="en-US"/>
              <a:t>Edit Master text styles</a:t>
            </a:r>
          </a:p>
        </p:txBody>
      </p:sp>
      <p:sp>
        <p:nvSpPr>
          <p:cNvPr id="7" name="Text Placeholder 6"/>
          <p:cNvSpPr>
            <a:spLocks noGrp="1"/>
          </p:cNvSpPr>
          <p:nvPr>
            <p:ph type="body" sz="quarter" idx="14"/>
          </p:nvPr>
        </p:nvSpPr>
        <p:spPr>
          <a:xfrm>
            <a:off x="457200" y="2057400"/>
            <a:ext cx="3886200" cy="40386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6"/>
          <p:cNvSpPr>
            <a:spLocks noGrp="1"/>
          </p:cNvSpPr>
          <p:nvPr>
            <p:ph type="body" sz="quarter" idx="15"/>
          </p:nvPr>
        </p:nvSpPr>
        <p:spPr>
          <a:xfrm>
            <a:off x="4795853" y="2057400"/>
            <a:ext cx="3886200" cy="40386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Text Placeholder 2"/>
          <p:cNvSpPr>
            <a:spLocks noGrp="1"/>
          </p:cNvSpPr>
          <p:nvPr>
            <p:ph type="body" sz="quarter" idx="17"/>
          </p:nvPr>
        </p:nvSpPr>
        <p:spPr>
          <a:xfrm>
            <a:off x="4787255" y="1524000"/>
            <a:ext cx="3886200" cy="381000"/>
          </a:xfrm>
        </p:spPr>
        <p:txBody>
          <a:bodyPr>
            <a:normAutofit/>
          </a:bodyPr>
          <a:lstStyle>
            <a:lvl1pPr marL="137156" marR="0" indent="-137156" algn="l" defTabSz="685783" rtl="0" eaLnBrk="1" fontAlgn="auto" latinLnBrk="0" hangingPunct="1">
              <a:lnSpc>
                <a:spcPct val="90000"/>
              </a:lnSpc>
              <a:spcBef>
                <a:spcPts val="900"/>
              </a:spcBef>
              <a:spcAft>
                <a:spcPts val="0"/>
              </a:spcAft>
              <a:buClr>
                <a:schemeClr val="tx1"/>
              </a:buClr>
              <a:buSzPct val="80000"/>
              <a:buFont typeface="Wingdings" charset="2"/>
              <a:buNone/>
              <a:tabLst/>
              <a:defRPr sz="1500" b="1">
                <a:solidFill>
                  <a:schemeClr val="tx2"/>
                </a:solidFill>
              </a:defRPr>
            </a:lvl1pPr>
          </a:lstStyle>
          <a:p>
            <a:pPr lvl="0"/>
            <a:r>
              <a:rPr lang="en-US"/>
              <a:t>Edit Master text styles</a:t>
            </a:r>
          </a:p>
        </p:txBody>
      </p:sp>
      <p:sp>
        <p:nvSpPr>
          <p:cNvPr id="13" name="Text Placeholder 2"/>
          <p:cNvSpPr>
            <a:spLocks noGrp="1"/>
          </p:cNvSpPr>
          <p:nvPr>
            <p:ph type="body" sz="quarter" idx="18"/>
          </p:nvPr>
        </p:nvSpPr>
        <p:spPr>
          <a:xfrm>
            <a:off x="457081" y="1524000"/>
            <a:ext cx="3886200" cy="381000"/>
          </a:xfrm>
        </p:spPr>
        <p:txBody>
          <a:bodyPr>
            <a:normAutofit/>
          </a:bodyPr>
          <a:lstStyle>
            <a:lvl1pPr marL="137156" marR="0" indent="-137156" algn="l" defTabSz="685783" rtl="0" eaLnBrk="1" fontAlgn="auto" latinLnBrk="0" hangingPunct="1">
              <a:lnSpc>
                <a:spcPct val="90000"/>
              </a:lnSpc>
              <a:spcBef>
                <a:spcPts val="900"/>
              </a:spcBef>
              <a:spcAft>
                <a:spcPts val="0"/>
              </a:spcAft>
              <a:buClr>
                <a:schemeClr val="tx1"/>
              </a:buClr>
              <a:buSzPct val="80000"/>
              <a:buFont typeface="Wingdings" charset="2"/>
              <a:buNone/>
              <a:tabLst/>
              <a:defRPr sz="1500" b="1">
                <a:solidFill>
                  <a:schemeClr val="tx2"/>
                </a:solidFill>
              </a:defRPr>
            </a:lvl1pPr>
          </a:lstStyle>
          <a:p>
            <a:pPr lvl="0"/>
            <a:r>
              <a:rPr lang="en-US"/>
              <a:t>Edit Master text styles</a:t>
            </a:r>
          </a:p>
        </p:txBody>
      </p:sp>
      <p:sp>
        <p:nvSpPr>
          <p:cNvPr id="8" name="Date Placeholder 3"/>
          <p:cNvSpPr>
            <a:spLocks noGrp="1"/>
          </p:cNvSpPr>
          <p:nvPr>
            <p:ph type="dt" sz="half" idx="19"/>
          </p:nvPr>
        </p:nvSpPr>
        <p:spPr/>
        <p:txBody>
          <a:bodyPr/>
          <a:lstStyle>
            <a:lvl1pPr>
              <a:defRPr/>
            </a:lvl1pPr>
          </a:lstStyle>
          <a:p>
            <a:fld id="{9D635DFF-0CC6-4FC7-AF2A-A649D1121727}" type="datetime1">
              <a:rPr lang="en-US" smtClean="0"/>
              <a:t>7/2/2025</a:t>
            </a:fld>
            <a:endParaRPr lang="en-US"/>
          </a:p>
        </p:txBody>
      </p:sp>
      <p:sp>
        <p:nvSpPr>
          <p:cNvPr id="14" name="Footer Placeholder 4"/>
          <p:cNvSpPr>
            <a:spLocks noGrp="1"/>
          </p:cNvSpPr>
          <p:nvPr>
            <p:ph type="ftr" sz="quarter" idx="20"/>
          </p:nvPr>
        </p:nvSpPr>
        <p:spPr/>
        <p:txBody>
          <a:bodyPr/>
          <a:lstStyle>
            <a:lvl1pPr>
              <a:defRPr dirty="0"/>
            </a:lvl1pPr>
          </a:lstStyle>
          <a:p>
            <a:endParaRPr lang="en-US"/>
          </a:p>
        </p:txBody>
      </p:sp>
      <p:sp>
        <p:nvSpPr>
          <p:cNvPr id="15" name="Slide Number Placeholder 5"/>
          <p:cNvSpPr>
            <a:spLocks noGrp="1"/>
          </p:cNvSpPr>
          <p:nvPr>
            <p:ph type="sldNum" sz="quarter" idx="21"/>
          </p:nvPr>
        </p:nvSpPr>
        <p:spPr/>
        <p:txBody>
          <a:bodyPr/>
          <a:lstStyle>
            <a:lvl1pPr>
              <a:defRPr smtClean="0">
                <a:solidFill>
                  <a:schemeClr val="accent5"/>
                </a:solidFill>
              </a:defRPr>
            </a:lvl1pPr>
          </a:lstStyle>
          <a:p>
            <a:fld id="{85D37E25-F972-4A41-8EA3-74E8B09D2E26}" type="slidenum">
              <a:rPr lang="en-US" smtClean="0"/>
              <a:t>‹#›</a:t>
            </a:fld>
            <a:endParaRPr lang="en-US"/>
          </a:p>
        </p:txBody>
      </p:sp>
    </p:spTree>
    <p:extLst>
      <p:ext uri="{BB962C8B-B14F-4D97-AF65-F5344CB8AC3E}">
        <p14:creationId xmlns:p14="http://schemas.microsoft.com/office/powerpoint/2010/main" val="1109196063"/>
      </p:ext>
    </p:extLst>
  </p:cSld>
  <p:clrMapOvr>
    <a:masterClrMapping/>
  </p:clrMapOvr>
  <p:transition spd="med">
    <p:fade/>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2_TITLE AND 3 COL TEXT">
    <p:spTree>
      <p:nvGrpSpPr>
        <p:cNvPr id="1" name=""/>
        <p:cNvGrpSpPr/>
        <p:nvPr/>
      </p:nvGrpSpPr>
      <p:grpSpPr>
        <a:xfrm>
          <a:off x="0" y="0"/>
          <a:ext cx="0" cy="0"/>
          <a:chOff x="0" y="0"/>
          <a:chExt cx="0" cy="0"/>
        </a:xfrm>
      </p:grpSpPr>
      <p:sp>
        <p:nvSpPr>
          <p:cNvPr id="9" name="Title 1"/>
          <p:cNvSpPr>
            <a:spLocks noGrp="1"/>
          </p:cNvSpPr>
          <p:nvPr>
            <p:ph type="title"/>
          </p:nvPr>
        </p:nvSpPr>
        <p:spPr>
          <a:xfrm>
            <a:off x="457082" y="521208"/>
            <a:ext cx="8227457" cy="411480"/>
          </a:xfrm>
        </p:spPr>
        <p:txBody>
          <a:bodyPr/>
          <a:lstStyle>
            <a:lvl1pPr>
              <a:defRPr/>
            </a:lvl1pPr>
          </a:lstStyle>
          <a:p>
            <a:r>
              <a:rPr lang="en-US"/>
              <a:t>Click to edit Master title style</a:t>
            </a:r>
            <a:endParaRPr/>
          </a:p>
        </p:txBody>
      </p:sp>
      <p:sp>
        <p:nvSpPr>
          <p:cNvPr id="10" name="Text Placeholder 7"/>
          <p:cNvSpPr>
            <a:spLocks noGrp="1"/>
          </p:cNvSpPr>
          <p:nvPr>
            <p:ph type="body" sz="quarter" idx="13"/>
          </p:nvPr>
        </p:nvSpPr>
        <p:spPr>
          <a:xfrm>
            <a:off x="457081" y="990600"/>
            <a:ext cx="8227457" cy="381000"/>
          </a:xfrm>
        </p:spPr>
        <p:txBody>
          <a:bodyPr>
            <a:noAutofit/>
          </a:bodyPr>
          <a:lstStyle>
            <a:lvl1pPr marL="0" indent="0">
              <a:spcBef>
                <a:spcPts val="0"/>
              </a:spcBef>
              <a:buNone/>
              <a:defRPr sz="1500" baseline="0">
                <a:solidFill>
                  <a:schemeClr val="accent5"/>
                </a:solidFill>
              </a:defRPr>
            </a:lvl1pPr>
            <a:lvl2pPr marL="0" indent="0">
              <a:spcBef>
                <a:spcPts val="0"/>
              </a:spcBef>
              <a:buNone/>
              <a:defRPr sz="1800"/>
            </a:lvl2pPr>
            <a:lvl3pPr marL="0" indent="0">
              <a:spcBef>
                <a:spcPts val="0"/>
              </a:spcBef>
              <a:buNone/>
              <a:defRPr sz="1800"/>
            </a:lvl3pPr>
            <a:lvl4pPr marL="0" indent="0">
              <a:spcBef>
                <a:spcPts val="0"/>
              </a:spcBef>
              <a:buNone/>
              <a:defRPr sz="1800"/>
            </a:lvl4pPr>
            <a:lvl5pPr marL="0" indent="0">
              <a:spcBef>
                <a:spcPts val="0"/>
              </a:spcBef>
              <a:buNone/>
              <a:defRPr sz="1800"/>
            </a:lvl5pPr>
            <a:lvl6pPr marL="0" indent="0">
              <a:spcBef>
                <a:spcPts val="0"/>
              </a:spcBef>
              <a:buNone/>
              <a:defRPr sz="1800"/>
            </a:lvl6pPr>
            <a:lvl7pPr marL="0" indent="0">
              <a:spcBef>
                <a:spcPts val="0"/>
              </a:spcBef>
              <a:buNone/>
              <a:defRPr sz="1800"/>
            </a:lvl7pPr>
            <a:lvl8pPr marL="0" indent="0">
              <a:spcBef>
                <a:spcPts val="0"/>
              </a:spcBef>
              <a:buNone/>
              <a:defRPr sz="1800"/>
            </a:lvl8pPr>
            <a:lvl9pPr marL="0" indent="0">
              <a:spcBef>
                <a:spcPts val="0"/>
              </a:spcBef>
              <a:buNone/>
              <a:defRPr sz="1800"/>
            </a:lvl9pPr>
          </a:lstStyle>
          <a:p>
            <a:pPr lvl="0"/>
            <a:r>
              <a:rPr lang="en-US"/>
              <a:t>Edit Master text styles</a:t>
            </a:r>
          </a:p>
        </p:txBody>
      </p:sp>
      <p:sp>
        <p:nvSpPr>
          <p:cNvPr id="7" name="Text Placeholder 6"/>
          <p:cNvSpPr>
            <a:spLocks noGrp="1"/>
          </p:cNvSpPr>
          <p:nvPr>
            <p:ph type="body" sz="quarter" idx="14"/>
          </p:nvPr>
        </p:nvSpPr>
        <p:spPr>
          <a:xfrm>
            <a:off x="457200" y="1524000"/>
            <a:ext cx="2578759" cy="45720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6"/>
          <p:cNvSpPr>
            <a:spLocks noGrp="1"/>
          </p:cNvSpPr>
          <p:nvPr>
            <p:ph type="body" sz="quarter" idx="15"/>
          </p:nvPr>
        </p:nvSpPr>
        <p:spPr>
          <a:xfrm>
            <a:off x="3281490" y="1524000"/>
            <a:ext cx="2578759" cy="45720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Text Placeholder 6"/>
          <p:cNvSpPr>
            <a:spLocks noGrp="1"/>
          </p:cNvSpPr>
          <p:nvPr>
            <p:ph type="body" sz="quarter" idx="16"/>
          </p:nvPr>
        </p:nvSpPr>
        <p:spPr>
          <a:xfrm>
            <a:off x="6105780" y="1524000"/>
            <a:ext cx="2578759" cy="45720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Date Placeholder 3"/>
          <p:cNvSpPr>
            <a:spLocks noGrp="1"/>
          </p:cNvSpPr>
          <p:nvPr>
            <p:ph type="dt" sz="half" idx="17"/>
          </p:nvPr>
        </p:nvSpPr>
        <p:spPr/>
        <p:txBody>
          <a:bodyPr/>
          <a:lstStyle>
            <a:lvl1pPr>
              <a:defRPr/>
            </a:lvl1pPr>
          </a:lstStyle>
          <a:p>
            <a:fld id="{6AEC42E4-D543-4051-A0F0-F94EFFF693CC}" type="datetime1">
              <a:rPr lang="en-US" smtClean="0"/>
              <a:t>7/2/2025</a:t>
            </a:fld>
            <a:endParaRPr lang="en-US"/>
          </a:p>
        </p:txBody>
      </p:sp>
      <p:sp>
        <p:nvSpPr>
          <p:cNvPr id="13" name="Footer Placeholder 4"/>
          <p:cNvSpPr>
            <a:spLocks noGrp="1"/>
          </p:cNvSpPr>
          <p:nvPr>
            <p:ph type="ftr" sz="quarter" idx="18"/>
          </p:nvPr>
        </p:nvSpPr>
        <p:spPr/>
        <p:txBody>
          <a:bodyPr/>
          <a:lstStyle>
            <a:lvl1pPr>
              <a:defRPr dirty="0"/>
            </a:lvl1pPr>
          </a:lstStyle>
          <a:p>
            <a:endParaRPr lang="en-US"/>
          </a:p>
        </p:txBody>
      </p:sp>
      <p:sp>
        <p:nvSpPr>
          <p:cNvPr id="14" name="Slide Number Placeholder 5"/>
          <p:cNvSpPr>
            <a:spLocks noGrp="1"/>
          </p:cNvSpPr>
          <p:nvPr>
            <p:ph type="sldNum" sz="quarter" idx="19"/>
          </p:nvPr>
        </p:nvSpPr>
        <p:spPr/>
        <p:txBody>
          <a:bodyPr/>
          <a:lstStyle>
            <a:lvl1pPr>
              <a:defRPr smtClean="0">
                <a:solidFill>
                  <a:schemeClr val="accent5"/>
                </a:solidFill>
              </a:defRPr>
            </a:lvl1pPr>
          </a:lstStyle>
          <a:p>
            <a:fld id="{85D37E25-F972-4A41-8EA3-74E8B09D2E26}" type="slidenum">
              <a:rPr lang="en-US" smtClean="0"/>
              <a:t>‹#›</a:t>
            </a:fld>
            <a:endParaRPr lang="en-US"/>
          </a:p>
        </p:txBody>
      </p:sp>
    </p:spTree>
    <p:extLst>
      <p:ext uri="{BB962C8B-B14F-4D97-AF65-F5344CB8AC3E}">
        <p14:creationId xmlns:p14="http://schemas.microsoft.com/office/powerpoint/2010/main" val="1793465800"/>
      </p:ext>
    </p:extLst>
  </p:cSld>
  <p:clrMapOvr>
    <a:masterClrMapping/>
  </p:clrMapOvr>
  <p:transition spd="med">
    <p:fade/>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TITLE &amp; PICTURE">
    <p:spTree>
      <p:nvGrpSpPr>
        <p:cNvPr id="1" name=""/>
        <p:cNvGrpSpPr/>
        <p:nvPr/>
      </p:nvGrpSpPr>
      <p:grpSpPr>
        <a:xfrm>
          <a:off x="0" y="0"/>
          <a:ext cx="0" cy="0"/>
          <a:chOff x="0" y="0"/>
          <a:chExt cx="0" cy="0"/>
        </a:xfrm>
      </p:grpSpPr>
      <p:sp>
        <p:nvSpPr>
          <p:cNvPr id="9" name="Title 1"/>
          <p:cNvSpPr>
            <a:spLocks noGrp="1"/>
          </p:cNvSpPr>
          <p:nvPr>
            <p:ph type="title"/>
          </p:nvPr>
        </p:nvSpPr>
        <p:spPr>
          <a:xfrm>
            <a:off x="457082" y="521208"/>
            <a:ext cx="8227457" cy="411480"/>
          </a:xfrm>
        </p:spPr>
        <p:txBody>
          <a:bodyPr/>
          <a:lstStyle>
            <a:lvl1pPr>
              <a:defRPr/>
            </a:lvl1pPr>
          </a:lstStyle>
          <a:p>
            <a:r>
              <a:rPr lang="en-US"/>
              <a:t>Click to edit Master title style</a:t>
            </a:r>
            <a:endParaRPr/>
          </a:p>
        </p:txBody>
      </p:sp>
      <p:sp>
        <p:nvSpPr>
          <p:cNvPr id="10" name="Text Placeholder 7"/>
          <p:cNvSpPr>
            <a:spLocks noGrp="1"/>
          </p:cNvSpPr>
          <p:nvPr>
            <p:ph type="body" sz="quarter" idx="13"/>
          </p:nvPr>
        </p:nvSpPr>
        <p:spPr>
          <a:xfrm>
            <a:off x="457081" y="990600"/>
            <a:ext cx="8227457" cy="381000"/>
          </a:xfrm>
        </p:spPr>
        <p:txBody>
          <a:bodyPr>
            <a:noAutofit/>
          </a:bodyPr>
          <a:lstStyle>
            <a:lvl1pPr marL="0" indent="0">
              <a:spcBef>
                <a:spcPts val="0"/>
              </a:spcBef>
              <a:buNone/>
              <a:defRPr sz="1500" baseline="0">
                <a:solidFill>
                  <a:schemeClr val="accent5"/>
                </a:solidFill>
              </a:defRPr>
            </a:lvl1pPr>
            <a:lvl2pPr marL="0" indent="0">
              <a:spcBef>
                <a:spcPts val="0"/>
              </a:spcBef>
              <a:buNone/>
              <a:defRPr sz="1800"/>
            </a:lvl2pPr>
            <a:lvl3pPr marL="0" indent="0">
              <a:spcBef>
                <a:spcPts val="0"/>
              </a:spcBef>
              <a:buNone/>
              <a:defRPr sz="1800"/>
            </a:lvl3pPr>
            <a:lvl4pPr marL="0" indent="0">
              <a:spcBef>
                <a:spcPts val="0"/>
              </a:spcBef>
              <a:buNone/>
              <a:defRPr sz="1800"/>
            </a:lvl4pPr>
            <a:lvl5pPr marL="0" indent="0">
              <a:spcBef>
                <a:spcPts val="0"/>
              </a:spcBef>
              <a:buNone/>
              <a:defRPr sz="1800"/>
            </a:lvl5pPr>
            <a:lvl6pPr marL="0" indent="0">
              <a:spcBef>
                <a:spcPts val="0"/>
              </a:spcBef>
              <a:buNone/>
              <a:defRPr sz="1800"/>
            </a:lvl6pPr>
            <a:lvl7pPr marL="0" indent="0">
              <a:spcBef>
                <a:spcPts val="0"/>
              </a:spcBef>
              <a:buNone/>
              <a:defRPr sz="1800"/>
            </a:lvl7pPr>
            <a:lvl8pPr marL="0" indent="0">
              <a:spcBef>
                <a:spcPts val="0"/>
              </a:spcBef>
              <a:buNone/>
              <a:defRPr sz="1800"/>
            </a:lvl8pPr>
            <a:lvl9pPr marL="0" indent="0">
              <a:spcBef>
                <a:spcPts val="0"/>
              </a:spcBef>
              <a:buNone/>
              <a:defRPr sz="1800"/>
            </a:lvl9pPr>
          </a:lstStyle>
          <a:p>
            <a:pPr lvl="0"/>
            <a:r>
              <a:rPr lang="en-US"/>
              <a:t>Edit Master text styles</a:t>
            </a:r>
          </a:p>
        </p:txBody>
      </p:sp>
      <p:sp>
        <p:nvSpPr>
          <p:cNvPr id="8" name="Picture Placeholder 2"/>
          <p:cNvSpPr>
            <a:spLocks noGrp="1"/>
          </p:cNvSpPr>
          <p:nvPr>
            <p:ph type="pic" sz="quarter" idx="14"/>
          </p:nvPr>
        </p:nvSpPr>
        <p:spPr>
          <a:xfrm>
            <a:off x="457200" y="1524000"/>
            <a:ext cx="8229600" cy="4572000"/>
          </a:xfrm>
        </p:spPr>
        <p:txBody>
          <a:bodyPr tIns="1828800" rtlCol="0">
            <a:noAutofit/>
          </a:bodyPr>
          <a:lstStyle>
            <a:lvl1pPr marL="0" indent="0" algn="ctr">
              <a:buNone/>
              <a:defRPr/>
            </a:lvl1pPr>
          </a:lstStyle>
          <a:p>
            <a:pPr lvl="0"/>
            <a:r>
              <a:rPr lang="en-US" noProof="0"/>
              <a:t>Click icon to add picture</a:t>
            </a:r>
          </a:p>
        </p:txBody>
      </p:sp>
      <p:sp>
        <p:nvSpPr>
          <p:cNvPr id="5" name="Date Placeholder 3"/>
          <p:cNvSpPr>
            <a:spLocks noGrp="1"/>
          </p:cNvSpPr>
          <p:nvPr>
            <p:ph type="dt" sz="half" idx="15"/>
          </p:nvPr>
        </p:nvSpPr>
        <p:spPr/>
        <p:txBody>
          <a:bodyPr/>
          <a:lstStyle>
            <a:lvl1pPr>
              <a:defRPr/>
            </a:lvl1pPr>
          </a:lstStyle>
          <a:p>
            <a:fld id="{998FA121-283A-4562-B937-53649EC497A0}" type="datetime1">
              <a:rPr lang="en-US" smtClean="0"/>
              <a:t>7/2/2025</a:t>
            </a:fld>
            <a:endParaRPr lang="en-US"/>
          </a:p>
        </p:txBody>
      </p:sp>
      <p:sp>
        <p:nvSpPr>
          <p:cNvPr id="6" name="Footer Placeholder 4"/>
          <p:cNvSpPr>
            <a:spLocks noGrp="1"/>
          </p:cNvSpPr>
          <p:nvPr>
            <p:ph type="ftr" sz="quarter" idx="16"/>
          </p:nvPr>
        </p:nvSpPr>
        <p:spPr/>
        <p:txBody>
          <a:bodyPr/>
          <a:lstStyle>
            <a:lvl1pPr>
              <a:defRPr dirty="0"/>
            </a:lvl1pPr>
          </a:lstStyle>
          <a:p>
            <a:endParaRPr lang="en-US"/>
          </a:p>
        </p:txBody>
      </p:sp>
      <p:sp>
        <p:nvSpPr>
          <p:cNvPr id="7" name="Slide Number Placeholder 5"/>
          <p:cNvSpPr>
            <a:spLocks noGrp="1"/>
          </p:cNvSpPr>
          <p:nvPr>
            <p:ph type="sldNum" sz="quarter" idx="17"/>
          </p:nvPr>
        </p:nvSpPr>
        <p:spPr/>
        <p:txBody>
          <a:bodyPr/>
          <a:lstStyle>
            <a:lvl1pPr>
              <a:defRPr smtClean="0">
                <a:solidFill>
                  <a:schemeClr val="accent5"/>
                </a:solidFill>
              </a:defRPr>
            </a:lvl1pPr>
          </a:lstStyle>
          <a:p>
            <a:fld id="{85D37E25-F972-4A41-8EA3-74E8B09D2E26}" type="slidenum">
              <a:rPr lang="en-US" smtClean="0"/>
              <a:t>‹#›</a:t>
            </a:fld>
            <a:endParaRPr lang="en-US"/>
          </a:p>
        </p:txBody>
      </p:sp>
    </p:spTree>
    <p:extLst>
      <p:ext uri="{BB962C8B-B14F-4D97-AF65-F5344CB8AC3E}">
        <p14:creationId xmlns:p14="http://schemas.microsoft.com/office/powerpoint/2010/main" val="3472137997"/>
      </p:ext>
    </p:extLst>
  </p:cSld>
  <p:clrMapOvr>
    <a:masterClrMapping/>
  </p:clrMapOvr>
  <p:transition spd="med">
    <p:fade/>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TWO PICTURES WITH HEADINGS">
    <p:spTree>
      <p:nvGrpSpPr>
        <p:cNvPr id="1" name=""/>
        <p:cNvGrpSpPr/>
        <p:nvPr/>
      </p:nvGrpSpPr>
      <p:grpSpPr>
        <a:xfrm>
          <a:off x="0" y="0"/>
          <a:ext cx="0" cy="0"/>
          <a:chOff x="0" y="0"/>
          <a:chExt cx="0" cy="0"/>
        </a:xfrm>
      </p:grpSpPr>
      <p:sp>
        <p:nvSpPr>
          <p:cNvPr id="2" name="Title 1"/>
          <p:cNvSpPr>
            <a:spLocks noGrp="1"/>
          </p:cNvSpPr>
          <p:nvPr>
            <p:ph type="title"/>
          </p:nvPr>
        </p:nvSpPr>
        <p:spPr>
          <a:xfrm>
            <a:off x="457082" y="521208"/>
            <a:ext cx="8227457" cy="411480"/>
          </a:xfrm>
        </p:spPr>
        <p:txBody>
          <a:bodyPr/>
          <a:lstStyle>
            <a:lvl1pPr>
              <a:defRPr/>
            </a:lvl1pPr>
          </a:lstStyle>
          <a:p>
            <a:r>
              <a:rPr lang="en-US"/>
              <a:t>Click to edit Master title style</a:t>
            </a:r>
            <a:endParaRPr/>
          </a:p>
        </p:txBody>
      </p:sp>
      <p:sp>
        <p:nvSpPr>
          <p:cNvPr id="10" name="Text Placeholder 7"/>
          <p:cNvSpPr>
            <a:spLocks noGrp="1"/>
          </p:cNvSpPr>
          <p:nvPr>
            <p:ph type="body" sz="quarter" idx="13"/>
          </p:nvPr>
        </p:nvSpPr>
        <p:spPr>
          <a:xfrm>
            <a:off x="457081" y="990600"/>
            <a:ext cx="8227457" cy="381000"/>
          </a:xfrm>
        </p:spPr>
        <p:txBody>
          <a:bodyPr>
            <a:noAutofit/>
          </a:bodyPr>
          <a:lstStyle>
            <a:lvl1pPr marL="0" indent="0">
              <a:spcBef>
                <a:spcPts val="0"/>
              </a:spcBef>
              <a:buNone/>
              <a:defRPr sz="1500" baseline="0">
                <a:solidFill>
                  <a:schemeClr val="accent5"/>
                </a:solidFill>
              </a:defRPr>
            </a:lvl1pPr>
            <a:lvl2pPr marL="0" indent="0">
              <a:spcBef>
                <a:spcPts val="0"/>
              </a:spcBef>
              <a:buNone/>
              <a:defRPr sz="1800"/>
            </a:lvl2pPr>
            <a:lvl3pPr marL="0" indent="0">
              <a:spcBef>
                <a:spcPts val="0"/>
              </a:spcBef>
              <a:buNone/>
              <a:defRPr sz="1800"/>
            </a:lvl3pPr>
            <a:lvl4pPr marL="0" indent="0">
              <a:spcBef>
                <a:spcPts val="0"/>
              </a:spcBef>
              <a:buNone/>
              <a:defRPr sz="1800"/>
            </a:lvl4pPr>
            <a:lvl5pPr marL="0" indent="0">
              <a:spcBef>
                <a:spcPts val="0"/>
              </a:spcBef>
              <a:buNone/>
              <a:defRPr sz="1800"/>
            </a:lvl5pPr>
            <a:lvl6pPr marL="0" indent="0">
              <a:spcBef>
                <a:spcPts val="0"/>
              </a:spcBef>
              <a:buNone/>
              <a:defRPr sz="1800"/>
            </a:lvl6pPr>
            <a:lvl7pPr marL="0" indent="0">
              <a:spcBef>
                <a:spcPts val="0"/>
              </a:spcBef>
              <a:buNone/>
              <a:defRPr sz="1800"/>
            </a:lvl7pPr>
            <a:lvl8pPr marL="0" indent="0">
              <a:spcBef>
                <a:spcPts val="0"/>
              </a:spcBef>
              <a:buNone/>
              <a:defRPr sz="1800"/>
            </a:lvl8pPr>
            <a:lvl9pPr marL="0" indent="0">
              <a:spcBef>
                <a:spcPts val="0"/>
              </a:spcBef>
              <a:buNone/>
              <a:defRPr sz="1800"/>
            </a:lvl9pPr>
          </a:lstStyle>
          <a:p>
            <a:pPr lvl="0"/>
            <a:r>
              <a:rPr lang="en-US"/>
              <a:t>Edit Master text styles</a:t>
            </a:r>
          </a:p>
        </p:txBody>
      </p:sp>
      <p:sp>
        <p:nvSpPr>
          <p:cNvPr id="3" name="Text Placeholder 2"/>
          <p:cNvSpPr>
            <a:spLocks noGrp="1"/>
          </p:cNvSpPr>
          <p:nvPr>
            <p:ph type="body" idx="1"/>
          </p:nvPr>
        </p:nvSpPr>
        <p:spPr>
          <a:xfrm>
            <a:off x="457200" y="1524000"/>
            <a:ext cx="4000499" cy="320040"/>
          </a:xfrm>
        </p:spPr>
        <p:txBody>
          <a:bodyPr>
            <a:noAutofit/>
          </a:bodyPr>
          <a:lstStyle>
            <a:lvl1pPr marL="0" indent="0">
              <a:spcBef>
                <a:spcPts val="0"/>
              </a:spcBef>
              <a:buNone/>
              <a:defRPr sz="1500" b="1">
                <a:solidFill>
                  <a:schemeClr val="tx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5" name="Text Placeholder 4"/>
          <p:cNvSpPr>
            <a:spLocks noGrp="1"/>
          </p:cNvSpPr>
          <p:nvPr>
            <p:ph type="body" sz="quarter" idx="3"/>
          </p:nvPr>
        </p:nvSpPr>
        <p:spPr>
          <a:xfrm>
            <a:off x="4686300" y="1524000"/>
            <a:ext cx="4000500" cy="320040"/>
          </a:xfrm>
        </p:spPr>
        <p:txBody>
          <a:bodyPr>
            <a:noAutofit/>
          </a:bodyPr>
          <a:lstStyle>
            <a:lvl1pPr marL="0" indent="0">
              <a:spcBef>
                <a:spcPts val="0"/>
              </a:spcBef>
              <a:buNone/>
              <a:defRPr sz="1500" b="1">
                <a:solidFill>
                  <a:schemeClr val="tx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13" name="Picture Placeholder 2"/>
          <p:cNvSpPr>
            <a:spLocks noGrp="1"/>
          </p:cNvSpPr>
          <p:nvPr>
            <p:ph type="pic" sz="quarter" idx="14"/>
          </p:nvPr>
        </p:nvSpPr>
        <p:spPr>
          <a:xfrm>
            <a:off x="457201" y="1906552"/>
            <a:ext cx="4000499" cy="4189448"/>
          </a:xfrm>
        </p:spPr>
        <p:txBody>
          <a:bodyPr tIns="1463040" rtlCol="0">
            <a:noAutofit/>
          </a:bodyPr>
          <a:lstStyle>
            <a:lvl1pPr marL="0" indent="0" algn="ctr">
              <a:buNone/>
              <a:defRPr/>
            </a:lvl1pPr>
          </a:lstStyle>
          <a:p>
            <a:pPr lvl="0"/>
            <a:r>
              <a:rPr lang="en-US" noProof="0"/>
              <a:t>Click icon to add picture</a:t>
            </a:r>
          </a:p>
        </p:txBody>
      </p:sp>
      <p:sp>
        <p:nvSpPr>
          <p:cNvPr id="14" name="Picture Placeholder 2"/>
          <p:cNvSpPr>
            <a:spLocks noGrp="1"/>
          </p:cNvSpPr>
          <p:nvPr>
            <p:ph type="pic" sz="quarter" idx="15"/>
          </p:nvPr>
        </p:nvSpPr>
        <p:spPr>
          <a:xfrm>
            <a:off x="4686300" y="1906552"/>
            <a:ext cx="3998238" cy="4189448"/>
          </a:xfrm>
        </p:spPr>
        <p:txBody>
          <a:bodyPr tIns="1463040" rtlCol="0">
            <a:noAutofit/>
          </a:bodyPr>
          <a:lstStyle>
            <a:lvl1pPr marL="0" indent="0" algn="ctr">
              <a:buNone/>
              <a:defRPr/>
            </a:lvl1pPr>
          </a:lstStyle>
          <a:p>
            <a:pPr lvl="0"/>
            <a:r>
              <a:rPr lang="en-US" noProof="0"/>
              <a:t>Click icon to add picture</a:t>
            </a:r>
          </a:p>
        </p:txBody>
      </p:sp>
      <p:sp>
        <p:nvSpPr>
          <p:cNvPr id="8" name="Date Placeholder 6"/>
          <p:cNvSpPr>
            <a:spLocks noGrp="1"/>
          </p:cNvSpPr>
          <p:nvPr>
            <p:ph type="dt" sz="half" idx="16"/>
          </p:nvPr>
        </p:nvSpPr>
        <p:spPr/>
        <p:txBody>
          <a:bodyPr/>
          <a:lstStyle>
            <a:lvl1pPr>
              <a:defRPr/>
            </a:lvl1pPr>
          </a:lstStyle>
          <a:p>
            <a:fld id="{10376E5D-8FB9-4006-BE89-FAC477A7F69F}" type="datetime1">
              <a:rPr lang="en-US" smtClean="0"/>
              <a:t>7/2/2025</a:t>
            </a:fld>
            <a:endParaRPr lang="en-US"/>
          </a:p>
        </p:txBody>
      </p:sp>
      <p:sp>
        <p:nvSpPr>
          <p:cNvPr id="9" name="Footer Placeholder 7"/>
          <p:cNvSpPr>
            <a:spLocks noGrp="1"/>
          </p:cNvSpPr>
          <p:nvPr>
            <p:ph type="ftr" sz="quarter" idx="17"/>
          </p:nvPr>
        </p:nvSpPr>
        <p:spPr/>
        <p:txBody>
          <a:bodyPr/>
          <a:lstStyle>
            <a:lvl1pPr>
              <a:defRPr dirty="0"/>
            </a:lvl1pPr>
          </a:lstStyle>
          <a:p>
            <a:endParaRPr lang="en-US"/>
          </a:p>
        </p:txBody>
      </p:sp>
      <p:sp>
        <p:nvSpPr>
          <p:cNvPr id="11" name="Slide Number Placeholder 8"/>
          <p:cNvSpPr>
            <a:spLocks noGrp="1"/>
          </p:cNvSpPr>
          <p:nvPr>
            <p:ph type="sldNum" sz="quarter" idx="18"/>
          </p:nvPr>
        </p:nvSpPr>
        <p:spPr/>
        <p:txBody>
          <a:bodyPr/>
          <a:lstStyle>
            <a:lvl1pPr>
              <a:defRPr smtClean="0">
                <a:solidFill>
                  <a:schemeClr val="accent5"/>
                </a:solidFill>
              </a:defRPr>
            </a:lvl1pPr>
          </a:lstStyle>
          <a:p>
            <a:fld id="{85D37E25-F972-4A41-8EA3-74E8B09D2E26}" type="slidenum">
              <a:rPr lang="en-US" smtClean="0"/>
              <a:t>‹#›</a:t>
            </a:fld>
            <a:endParaRPr lang="en-US"/>
          </a:p>
        </p:txBody>
      </p:sp>
    </p:spTree>
    <p:extLst>
      <p:ext uri="{BB962C8B-B14F-4D97-AF65-F5344CB8AC3E}">
        <p14:creationId xmlns:p14="http://schemas.microsoft.com/office/powerpoint/2010/main" val="3247949177"/>
      </p:ext>
    </p:extLst>
  </p:cSld>
  <p:clrMapOvr>
    <a:masterClrMapping/>
  </p:clrMapOvr>
  <p:transition spd="med">
    <p:fade/>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LEFT IMAGE WITH DESCRIPTION">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a:p>
        </p:txBody>
      </p:sp>
      <p:sp>
        <p:nvSpPr>
          <p:cNvPr id="4" name="Text Placeholder 3"/>
          <p:cNvSpPr>
            <a:spLocks noGrp="1"/>
          </p:cNvSpPr>
          <p:nvPr>
            <p:ph type="body" sz="half" idx="2"/>
          </p:nvPr>
        </p:nvSpPr>
        <p:spPr bwMode="ltGray">
          <a:xfrm>
            <a:off x="6115050" y="1524000"/>
            <a:ext cx="2569488" cy="4572000"/>
          </a:xfrm>
          <a:solidFill>
            <a:schemeClr val="bg1"/>
          </a:solidFill>
        </p:spPr>
        <p:txBody>
          <a:bodyPr>
            <a:noAutofit/>
          </a:bodyPr>
          <a:lstStyle>
            <a:lvl1pPr marL="257175" indent="-257175">
              <a:spcBef>
                <a:spcPts val="675"/>
              </a:spcBef>
              <a:buFont typeface="Wingdings" charset="2"/>
              <a:buChar char="§"/>
              <a:defRPr sz="1200" baseline="0">
                <a:solidFill>
                  <a:schemeClr val="tx1"/>
                </a:solidFill>
              </a:defRPr>
            </a:lvl1pPr>
            <a:lvl2pPr marL="342892" indent="0">
              <a:buNone/>
              <a:defRPr sz="1050"/>
            </a:lvl2pPr>
            <a:lvl3pPr marL="685783" indent="0">
              <a:buNone/>
              <a:defRPr sz="900"/>
            </a:lvl3pPr>
            <a:lvl4pPr marL="1028675" indent="0">
              <a:buNone/>
              <a:defRPr sz="750"/>
            </a:lvl4pPr>
            <a:lvl5pPr marL="1371566" indent="0">
              <a:buNone/>
              <a:defRPr sz="750"/>
            </a:lvl5pPr>
            <a:lvl6pPr marL="1714457" indent="0">
              <a:buNone/>
              <a:defRPr sz="750"/>
            </a:lvl6pPr>
            <a:lvl7pPr marL="2057348" indent="0">
              <a:buNone/>
              <a:defRPr sz="750"/>
            </a:lvl7pPr>
            <a:lvl8pPr marL="2400240" indent="0">
              <a:buNone/>
              <a:defRPr sz="750"/>
            </a:lvl8pPr>
            <a:lvl9pPr marL="2743132" indent="0">
              <a:buNone/>
              <a:defRPr sz="750"/>
            </a:lvl9pPr>
          </a:lstStyle>
          <a:p>
            <a:pPr lvl="0"/>
            <a:r>
              <a:rPr lang="en-US"/>
              <a:t>Edit Master text styles</a:t>
            </a:r>
          </a:p>
        </p:txBody>
      </p:sp>
      <p:sp>
        <p:nvSpPr>
          <p:cNvPr id="10" name="Text Placeholder 7"/>
          <p:cNvSpPr>
            <a:spLocks noGrp="1"/>
          </p:cNvSpPr>
          <p:nvPr>
            <p:ph type="body" sz="quarter" idx="13"/>
          </p:nvPr>
        </p:nvSpPr>
        <p:spPr>
          <a:xfrm>
            <a:off x="457081" y="990600"/>
            <a:ext cx="8227457" cy="381000"/>
          </a:xfrm>
        </p:spPr>
        <p:txBody>
          <a:bodyPr>
            <a:noAutofit/>
          </a:bodyPr>
          <a:lstStyle>
            <a:lvl1pPr marL="0" indent="0">
              <a:spcBef>
                <a:spcPts val="0"/>
              </a:spcBef>
              <a:buNone/>
              <a:defRPr sz="1500" baseline="0">
                <a:solidFill>
                  <a:schemeClr val="accent5"/>
                </a:solidFill>
              </a:defRPr>
            </a:lvl1pPr>
            <a:lvl2pPr marL="0" indent="0">
              <a:spcBef>
                <a:spcPts val="0"/>
              </a:spcBef>
              <a:buNone/>
              <a:defRPr sz="1800"/>
            </a:lvl2pPr>
            <a:lvl3pPr marL="0" indent="0">
              <a:spcBef>
                <a:spcPts val="0"/>
              </a:spcBef>
              <a:buNone/>
              <a:defRPr sz="1800"/>
            </a:lvl3pPr>
            <a:lvl4pPr marL="0" indent="0">
              <a:spcBef>
                <a:spcPts val="0"/>
              </a:spcBef>
              <a:buNone/>
              <a:defRPr sz="1800"/>
            </a:lvl4pPr>
            <a:lvl5pPr marL="0" indent="0">
              <a:spcBef>
                <a:spcPts val="0"/>
              </a:spcBef>
              <a:buNone/>
              <a:defRPr sz="1800"/>
            </a:lvl5pPr>
            <a:lvl6pPr marL="0" indent="0">
              <a:spcBef>
                <a:spcPts val="0"/>
              </a:spcBef>
              <a:buNone/>
              <a:defRPr sz="1800"/>
            </a:lvl6pPr>
            <a:lvl7pPr marL="0" indent="0">
              <a:spcBef>
                <a:spcPts val="0"/>
              </a:spcBef>
              <a:buNone/>
              <a:defRPr sz="1800"/>
            </a:lvl7pPr>
            <a:lvl8pPr marL="0" indent="0">
              <a:spcBef>
                <a:spcPts val="0"/>
              </a:spcBef>
              <a:buNone/>
              <a:defRPr sz="1800"/>
            </a:lvl8pPr>
            <a:lvl9pPr marL="0" indent="0">
              <a:spcBef>
                <a:spcPts val="0"/>
              </a:spcBef>
              <a:buNone/>
              <a:defRPr sz="1800"/>
            </a:lvl9pPr>
          </a:lstStyle>
          <a:p>
            <a:pPr lvl="0"/>
            <a:r>
              <a:rPr lang="en-US"/>
              <a:t>Edit Master text styles</a:t>
            </a:r>
          </a:p>
        </p:txBody>
      </p:sp>
      <p:sp>
        <p:nvSpPr>
          <p:cNvPr id="11" name="Picture Placeholder 2"/>
          <p:cNvSpPr>
            <a:spLocks noGrp="1"/>
          </p:cNvSpPr>
          <p:nvPr>
            <p:ph type="pic" sz="quarter" idx="14"/>
          </p:nvPr>
        </p:nvSpPr>
        <p:spPr>
          <a:xfrm>
            <a:off x="457200" y="1524000"/>
            <a:ext cx="5484019" cy="4572000"/>
          </a:xfrm>
        </p:spPr>
        <p:txBody>
          <a:bodyPr tIns="1828800" rtlCol="0">
            <a:noAutofit/>
          </a:bodyPr>
          <a:lstStyle>
            <a:lvl1pPr marL="0" indent="0" algn="ctr">
              <a:buNone/>
              <a:defRPr/>
            </a:lvl1pPr>
          </a:lstStyle>
          <a:p>
            <a:pPr lvl="0"/>
            <a:r>
              <a:rPr lang="en-US" noProof="0"/>
              <a:t>Click icon to add picture</a:t>
            </a:r>
          </a:p>
        </p:txBody>
      </p:sp>
      <p:sp>
        <p:nvSpPr>
          <p:cNvPr id="6" name="Date Placeholder 4"/>
          <p:cNvSpPr>
            <a:spLocks noGrp="1"/>
          </p:cNvSpPr>
          <p:nvPr>
            <p:ph type="dt" sz="half" idx="15"/>
          </p:nvPr>
        </p:nvSpPr>
        <p:spPr/>
        <p:txBody>
          <a:bodyPr/>
          <a:lstStyle>
            <a:lvl1pPr>
              <a:defRPr/>
            </a:lvl1pPr>
          </a:lstStyle>
          <a:p>
            <a:fld id="{5DC7BF4C-4940-4DC3-837D-9C6480070D6F}" type="datetime1">
              <a:rPr lang="en-US" smtClean="0"/>
              <a:t>7/2/2025</a:t>
            </a:fld>
            <a:endParaRPr lang="en-US"/>
          </a:p>
        </p:txBody>
      </p:sp>
      <p:sp>
        <p:nvSpPr>
          <p:cNvPr id="7" name="Footer Placeholder 5"/>
          <p:cNvSpPr>
            <a:spLocks noGrp="1"/>
          </p:cNvSpPr>
          <p:nvPr>
            <p:ph type="ftr" sz="quarter" idx="16"/>
          </p:nvPr>
        </p:nvSpPr>
        <p:spPr/>
        <p:txBody>
          <a:bodyPr/>
          <a:lstStyle>
            <a:lvl1pPr>
              <a:defRPr dirty="0"/>
            </a:lvl1pPr>
          </a:lstStyle>
          <a:p>
            <a:endParaRPr lang="en-US"/>
          </a:p>
        </p:txBody>
      </p:sp>
      <p:sp>
        <p:nvSpPr>
          <p:cNvPr id="9" name="Slide Number Placeholder 6"/>
          <p:cNvSpPr>
            <a:spLocks noGrp="1"/>
          </p:cNvSpPr>
          <p:nvPr>
            <p:ph type="sldNum" sz="quarter" idx="17"/>
          </p:nvPr>
        </p:nvSpPr>
        <p:spPr/>
        <p:txBody>
          <a:bodyPr/>
          <a:lstStyle>
            <a:lvl1pPr>
              <a:defRPr smtClean="0">
                <a:solidFill>
                  <a:schemeClr val="accent5"/>
                </a:solidFill>
              </a:defRPr>
            </a:lvl1pPr>
          </a:lstStyle>
          <a:p>
            <a:fld id="{85D37E25-F972-4A41-8EA3-74E8B09D2E26}" type="slidenum">
              <a:rPr lang="en-US" smtClean="0"/>
              <a:t>‹#›</a:t>
            </a:fld>
            <a:endParaRPr lang="en-US"/>
          </a:p>
        </p:txBody>
      </p:sp>
    </p:spTree>
    <p:extLst>
      <p:ext uri="{BB962C8B-B14F-4D97-AF65-F5344CB8AC3E}">
        <p14:creationId xmlns:p14="http://schemas.microsoft.com/office/powerpoint/2010/main" val="1349270808"/>
      </p:ext>
    </p:extLst>
  </p:cSld>
  <p:clrMapOvr>
    <a:masterClrMapping/>
  </p:clrMapOvr>
  <p:transition spd="med">
    <p:fade/>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p:cSld name="PICTURE RIGHT WITH DESCRI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457081" y="1524001"/>
            <a:ext cx="2571869" cy="4571999"/>
          </a:xfrm>
          <a:noFill/>
        </p:spPr>
        <p:txBody>
          <a:bodyPr>
            <a:noAutofit/>
          </a:bodyPr>
          <a:lstStyle>
            <a:lvl1pPr marL="214313" indent="-214313">
              <a:spcBef>
                <a:spcPts val="675"/>
              </a:spcBef>
              <a:buFont typeface="Wingdings" charset="2"/>
              <a:buChar char="§"/>
              <a:defRPr sz="1200">
                <a:solidFill>
                  <a:schemeClr val="tx1"/>
                </a:solidFill>
              </a:defRPr>
            </a:lvl1pPr>
            <a:lvl2pPr marL="342892" indent="0">
              <a:buNone/>
              <a:defRPr sz="1050"/>
            </a:lvl2pPr>
            <a:lvl3pPr marL="685783" indent="0">
              <a:buNone/>
              <a:defRPr sz="900"/>
            </a:lvl3pPr>
            <a:lvl4pPr marL="1028675" indent="0">
              <a:buNone/>
              <a:defRPr sz="750"/>
            </a:lvl4pPr>
            <a:lvl5pPr marL="1371566" indent="0">
              <a:buNone/>
              <a:defRPr sz="750"/>
            </a:lvl5pPr>
            <a:lvl6pPr marL="1714457" indent="0">
              <a:buNone/>
              <a:defRPr sz="750"/>
            </a:lvl6pPr>
            <a:lvl7pPr marL="2057348" indent="0">
              <a:buNone/>
              <a:defRPr sz="750"/>
            </a:lvl7pPr>
            <a:lvl8pPr marL="2400240" indent="0">
              <a:buNone/>
              <a:defRPr sz="750"/>
            </a:lvl8pPr>
            <a:lvl9pPr marL="2743132" indent="0">
              <a:buNone/>
              <a:defRPr sz="750"/>
            </a:lvl9pPr>
          </a:lstStyle>
          <a:p>
            <a:pPr lvl="0"/>
            <a:r>
              <a:rPr lang="en-US"/>
              <a:t>Edit Master text styles</a:t>
            </a:r>
          </a:p>
        </p:txBody>
      </p:sp>
      <p:sp>
        <p:nvSpPr>
          <p:cNvPr id="11" name="Title 7"/>
          <p:cNvSpPr>
            <a:spLocks noGrp="1"/>
          </p:cNvSpPr>
          <p:nvPr>
            <p:ph type="title"/>
          </p:nvPr>
        </p:nvSpPr>
        <p:spPr>
          <a:xfrm>
            <a:off x="457082" y="519238"/>
            <a:ext cx="8227457" cy="471363"/>
          </a:xfrm>
        </p:spPr>
        <p:txBody>
          <a:bodyPr/>
          <a:lstStyle/>
          <a:p>
            <a:r>
              <a:rPr lang="en-US"/>
              <a:t>Click to edit Master title style</a:t>
            </a:r>
            <a:endParaRPr/>
          </a:p>
        </p:txBody>
      </p:sp>
      <p:sp>
        <p:nvSpPr>
          <p:cNvPr id="12" name="Text Placeholder 7"/>
          <p:cNvSpPr>
            <a:spLocks noGrp="1"/>
          </p:cNvSpPr>
          <p:nvPr>
            <p:ph type="body" sz="quarter" idx="13"/>
          </p:nvPr>
        </p:nvSpPr>
        <p:spPr>
          <a:xfrm>
            <a:off x="457081" y="990600"/>
            <a:ext cx="8227457" cy="381000"/>
          </a:xfrm>
        </p:spPr>
        <p:txBody>
          <a:bodyPr>
            <a:noAutofit/>
          </a:bodyPr>
          <a:lstStyle>
            <a:lvl1pPr marL="0" indent="0">
              <a:spcBef>
                <a:spcPts val="0"/>
              </a:spcBef>
              <a:buNone/>
              <a:defRPr sz="1500" baseline="0">
                <a:solidFill>
                  <a:schemeClr val="accent5"/>
                </a:solidFill>
              </a:defRPr>
            </a:lvl1pPr>
            <a:lvl2pPr marL="0" indent="0">
              <a:spcBef>
                <a:spcPts val="0"/>
              </a:spcBef>
              <a:buNone/>
              <a:defRPr sz="1800"/>
            </a:lvl2pPr>
            <a:lvl3pPr marL="0" indent="0">
              <a:spcBef>
                <a:spcPts val="0"/>
              </a:spcBef>
              <a:buNone/>
              <a:defRPr sz="1800"/>
            </a:lvl3pPr>
            <a:lvl4pPr marL="0" indent="0">
              <a:spcBef>
                <a:spcPts val="0"/>
              </a:spcBef>
              <a:buNone/>
              <a:defRPr sz="1800"/>
            </a:lvl4pPr>
            <a:lvl5pPr marL="0" indent="0">
              <a:spcBef>
                <a:spcPts val="0"/>
              </a:spcBef>
              <a:buNone/>
              <a:defRPr sz="1800"/>
            </a:lvl5pPr>
            <a:lvl6pPr marL="0" indent="0">
              <a:spcBef>
                <a:spcPts val="0"/>
              </a:spcBef>
              <a:buNone/>
              <a:defRPr sz="1800"/>
            </a:lvl6pPr>
            <a:lvl7pPr marL="0" indent="0">
              <a:spcBef>
                <a:spcPts val="0"/>
              </a:spcBef>
              <a:buNone/>
              <a:defRPr sz="1800"/>
            </a:lvl7pPr>
            <a:lvl8pPr marL="0" indent="0">
              <a:spcBef>
                <a:spcPts val="0"/>
              </a:spcBef>
              <a:buNone/>
              <a:defRPr sz="1800"/>
            </a:lvl8pPr>
            <a:lvl9pPr marL="0" indent="0">
              <a:spcBef>
                <a:spcPts val="0"/>
              </a:spcBef>
              <a:buNone/>
              <a:defRPr sz="1800"/>
            </a:lvl9pPr>
          </a:lstStyle>
          <a:p>
            <a:pPr lvl="0"/>
            <a:r>
              <a:rPr lang="en-US"/>
              <a:t>Edit Master text styles</a:t>
            </a:r>
          </a:p>
        </p:txBody>
      </p:sp>
      <p:sp>
        <p:nvSpPr>
          <p:cNvPr id="9" name="Picture Placeholder 2"/>
          <p:cNvSpPr>
            <a:spLocks noGrp="1"/>
          </p:cNvSpPr>
          <p:nvPr>
            <p:ph type="pic" sz="quarter" idx="14"/>
          </p:nvPr>
        </p:nvSpPr>
        <p:spPr>
          <a:xfrm>
            <a:off x="3200400" y="1524000"/>
            <a:ext cx="5484019" cy="4572000"/>
          </a:xfrm>
        </p:spPr>
        <p:txBody>
          <a:bodyPr tIns="1828800" rtlCol="0">
            <a:noAutofit/>
          </a:bodyPr>
          <a:lstStyle>
            <a:lvl1pPr marL="0" indent="0" algn="ctr">
              <a:buNone/>
              <a:defRPr/>
            </a:lvl1pPr>
          </a:lstStyle>
          <a:p>
            <a:pPr lvl="0"/>
            <a:r>
              <a:rPr lang="en-US" noProof="0"/>
              <a:t>Click icon to add picture</a:t>
            </a:r>
          </a:p>
        </p:txBody>
      </p:sp>
      <p:sp>
        <p:nvSpPr>
          <p:cNvPr id="6" name="Date Placeholder 4"/>
          <p:cNvSpPr>
            <a:spLocks noGrp="1"/>
          </p:cNvSpPr>
          <p:nvPr>
            <p:ph type="dt" sz="half" idx="15"/>
          </p:nvPr>
        </p:nvSpPr>
        <p:spPr/>
        <p:txBody>
          <a:bodyPr/>
          <a:lstStyle>
            <a:lvl1pPr>
              <a:defRPr/>
            </a:lvl1pPr>
          </a:lstStyle>
          <a:p>
            <a:fld id="{1FE4F44B-2B6A-4800-A738-9A7C7AE06242}" type="datetime1">
              <a:rPr lang="en-US" smtClean="0"/>
              <a:t>7/2/2025</a:t>
            </a:fld>
            <a:endParaRPr lang="en-US"/>
          </a:p>
        </p:txBody>
      </p:sp>
      <p:sp>
        <p:nvSpPr>
          <p:cNvPr id="7" name="Footer Placeholder 5"/>
          <p:cNvSpPr>
            <a:spLocks noGrp="1"/>
          </p:cNvSpPr>
          <p:nvPr>
            <p:ph type="ftr" sz="quarter" idx="16"/>
          </p:nvPr>
        </p:nvSpPr>
        <p:spPr/>
        <p:txBody>
          <a:bodyPr/>
          <a:lstStyle>
            <a:lvl1pPr>
              <a:defRPr dirty="0"/>
            </a:lvl1pPr>
          </a:lstStyle>
          <a:p>
            <a:endParaRPr lang="en-US"/>
          </a:p>
        </p:txBody>
      </p:sp>
      <p:sp>
        <p:nvSpPr>
          <p:cNvPr id="8" name="Slide Number Placeholder 6"/>
          <p:cNvSpPr>
            <a:spLocks noGrp="1"/>
          </p:cNvSpPr>
          <p:nvPr>
            <p:ph type="sldNum" sz="quarter" idx="17"/>
          </p:nvPr>
        </p:nvSpPr>
        <p:spPr/>
        <p:txBody>
          <a:bodyPr/>
          <a:lstStyle>
            <a:lvl1pPr>
              <a:defRPr smtClean="0">
                <a:solidFill>
                  <a:schemeClr val="accent5"/>
                </a:solidFill>
              </a:defRPr>
            </a:lvl1pPr>
          </a:lstStyle>
          <a:p>
            <a:fld id="{85D37E25-F972-4A41-8EA3-74E8B09D2E26}" type="slidenum">
              <a:rPr lang="en-US" smtClean="0"/>
              <a:t>‹#›</a:t>
            </a:fld>
            <a:endParaRPr lang="en-US"/>
          </a:p>
        </p:txBody>
      </p:sp>
    </p:spTree>
    <p:extLst>
      <p:ext uri="{BB962C8B-B14F-4D97-AF65-F5344CB8AC3E}">
        <p14:creationId xmlns:p14="http://schemas.microsoft.com/office/powerpoint/2010/main" val="450956243"/>
      </p:ext>
    </p:extLst>
  </p:cSld>
  <p:clrMapOvr>
    <a:masterClrMapping/>
  </p:clrMapOvr>
  <p:transition spd="med">
    <p:fade/>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TWO PICTURES WITH DESCRIPTIONS">
    <p:spTree>
      <p:nvGrpSpPr>
        <p:cNvPr id="1" name=""/>
        <p:cNvGrpSpPr/>
        <p:nvPr/>
      </p:nvGrpSpPr>
      <p:grpSpPr>
        <a:xfrm>
          <a:off x="0" y="0"/>
          <a:ext cx="0" cy="0"/>
          <a:chOff x="0" y="0"/>
          <a:chExt cx="0" cy="0"/>
        </a:xfrm>
      </p:grpSpPr>
      <p:sp>
        <p:nvSpPr>
          <p:cNvPr id="10" name="Title 9"/>
          <p:cNvSpPr>
            <a:spLocks noGrp="1"/>
          </p:cNvSpPr>
          <p:nvPr>
            <p:ph type="title"/>
          </p:nvPr>
        </p:nvSpPr>
        <p:spPr>
          <a:xfrm>
            <a:off x="457082" y="519238"/>
            <a:ext cx="8227457" cy="471363"/>
          </a:xfrm>
        </p:spPr>
        <p:txBody>
          <a:bodyPr/>
          <a:lstStyle/>
          <a:p>
            <a:r>
              <a:rPr lang="en-US"/>
              <a:t>Click to edit Master title style</a:t>
            </a:r>
            <a:endParaRPr/>
          </a:p>
        </p:txBody>
      </p:sp>
      <p:sp>
        <p:nvSpPr>
          <p:cNvPr id="3" name="Picture Placeholder 2"/>
          <p:cNvSpPr>
            <a:spLocks noGrp="1"/>
          </p:cNvSpPr>
          <p:nvPr>
            <p:ph type="pic" idx="1"/>
          </p:nvPr>
        </p:nvSpPr>
        <p:spPr bwMode="ltGray">
          <a:xfrm>
            <a:off x="456010" y="1524000"/>
            <a:ext cx="3984498" cy="3352800"/>
          </a:xfrm>
        </p:spPr>
        <p:txBody>
          <a:bodyPr tIns="914400" rtlCol="0">
            <a:normAutofit/>
          </a:bodyPr>
          <a:lstStyle>
            <a:lvl1pPr marL="0" indent="0" algn="ctr">
              <a:buNone/>
              <a:defRPr sz="1350"/>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pPr lvl="0"/>
            <a:r>
              <a:rPr lang="en-US" noProof="0"/>
              <a:t>Click icon to add picture</a:t>
            </a:r>
            <a:endParaRPr noProof="0"/>
          </a:p>
        </p:txBody>
      </p:sp>
      <p:sp>
        <p:nvSpPr>
          <p:cNvPr id="4" name="Text Placeholder 3"/>
          <p:cNvSpPr>
            <a:spLocks noGrp="1"/>
          </p:cNvSpPr>
          <p:nvPr>
            <p:ph type="body" sz="half" idx="2"/>
          </p:nvPr>
        </p:nvSpPr>
        <p:spPr bwMode="ltGray">
          <a:xfrm>
            <a:off x="457080" y="4953000"/>
            <a:ext cx="3984498" cy="1143000"/>
          </a:xfrm>
          <a:noFill/>
        </p:spPr>
        <p:txBody>
          <a:bodyPr>
            <a:noAutofit/>
          </a:bodyPr>
          <a:lstStyle>
            <a:lvl1pPr marL="0" indent="0">
              <a:spcBef>
                <a:spcPts val="675"/>
              </a:spcBef>
              <a:buNone/>
              <a:defRPr sz="1200">
                <a:solidFill>
                  <a:schemeClr val="tx1"/>
                </a:solidFill>
              </a:defRPr>
            </a:lvl1pPr>
            <a:lvl2pPr marL="342892" indent="0">
              <a:buNone/>
              <a:defRPr sz="1050"/>
            </a:lvl2pPr>
            <a:lvl3pPr marL="685783" indent="0">
              <a:buNone/>
              <a:defRPr sz="900"/>
            </a:lvl3pPr>
            <a:lvl4pPr marL="1028675" indent="0">
              <a:buNone/>
              <a:defRPr sz="750"/>
            </a:lvl4pPr>
            <a:lvl5pPr marL="1371566" indent="0">
              <a:buNone/>
              <a:defRPr sz="750"/>
            </a:lvl5pPr>
            <a:lvl6pPr marL="1714457" indent="0">
              <a:buNone/>
              <a:defRPr sz="750"/>
            </a:lvl6pPr>
            <a:lvl7pPr marL="2057348" indent="0">
              <a:buNone/>
              <a:defRPr sz="750"/>
            </a:lvl7pPr>
            <a:lvl8pPr marL="2400240" indent="0">
              <a:buNone/>
              <a:defRPr sz="750"/>
            </a:lvl8pPr>
            <a:lvl9pPr marL="2743132" indent="0">
              <a:buNone/>
              <a:defRPr sz="750"/>
            </a:lvl9pPr>
          </a:lstStyle>
          <a:p>
            <a:pPr lvl="0"/>
            <a:r>
              <a:rPr lang="en-US"/>
              <a:t>Edit Master text styles</a:t>
            </a:r>
          </a:p>
        </p:txBody>
      </p:sp>
      <p:sp>
        <p:nvSpPr>
          <p:cNvPr id="8" name="Picture Placeholder 2"/>
          <p:cNvSpPr>
            <a:spLocks noGrp="1"/>
          </p:cNvSpPr>
          <p:nvPr>
            <p:ph type="pic" idx="13"/>
          </p:nvPr>
        </p:nvSpPr>
        <p:spPr bwMode="ltGray">
          <a:xfrm>
            <a:off x="4700040" y="1524000"/>
            <a:ext cx="3984498" cy="3352800"/>
          </a:xfrm>
        </p:spPr>
        <p:txBody>
          <a:bodyPr tIns="914400" rtlCol="0">
            <a:normAutofit/>
          </a:bodyPr>
          <a:lstStyle>
            <a:lvl1pPr marL="0" indent="0" algn="ctr">
              <a:buNone/>
              <a:defRPr sz="1350"/>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pPr lvl="0"/>
            <a:r>
              <a:rPr lang="en-US" noProof="0"/>
              <a:t>Click icon to add picture</a:t>
            </a:r>
            <a:endParaRPr noProof="0"/>
          </a:p>
        </p:txBody>
      </p:sp>
      <p:sp>
        <p:nvSpPr>
          <p:cNvPr id="9" name="Text Placeholder 3"/>
          <p:cNvSpPr>
            <a:spLocks noGrp="1"/>
          </p:cNvSpPr>
          <p:nvPr>
            <p:ph type="body" sz="half" idx="14"/>
          </p:nvPr>
        </p:nvSpPr>
        <p:spPr bwMode="ltGray">
          <a:xfrm>
            <a:off x="4700040" y="4953000"/>
            <a:ext cx="3984498" cy="1143000"/>
          </a:xfrm>
          <a:noFill/>
        </p:spPr>
        <p:txBody>
          <a:bodyPr>
            <a:noAutofit/>
          </a:bodyPr>
          <a:lstStyle>
            <a:lvl1pPr marL="0" indent="0">
              <a:spcBef>
                <a:spcPts val="675"/>
              </a:spcBef>
              <a:buNone/>
              <a:defRPr sz="1200">
                <a:solidFill>
                  <a:schemeClr val="tx1"/>
                </a:solidFill>
              </a:defRPr>
            </a:lvl1pPr>
            <a:lvl2pPr marL="342892" indent="0">
              <a:buNone/>
              <a:defRPr sz="1050"/>
            </a:lvl2pPr>
            <a:lvl3pPr marL="685783" indent="0">
              <a:buNone/>
              <a:defRPr sz="900"/>
            </a:lvl3pPr>
            <a:lvl4pPr marL="1028675" indent="0">
              <a:buNone/>
              <a:defRPr sz="750"/>
            </a:lvl4pPr>
            <a:lvl5pPr marL="1371566" indent="0">
              <a:buNone/>
              <a:defRPr sz="750"/>
            </a:lvl5pPr>
            <a:lvl6pPr marL="1714457" indent="0">
              <a:buNone/>
              <a:defRPr sz="750"/>
            </a:lvl6pPr>
            <a:lvl7pPr marL="2057348" indent="0">
              <a:buNone/>
              <a:defRPr sz="750"/>
            </a:lvl7pPr>
            <a:lvl8pPr marL="2400240" indent="0">
              <a:buNone/>
              <a:defRPr sz="750"/>
            </a:lvl8pPr>
            <a:lvl9pPr marL="2743132" indent="0">
              <a:buNone/>
              <a:defRPr sz="750"/>
            </a:lvl9pPr>
          </a:lstStyle>
          <a:p>
            <a:pPr lvl="0"/>
            <a:r>
              <a:rPr lang="en-US"/>
              <a:t>Edit Master text styles</a:t>
            </a:r>
          </a:p>
        </p:txBody>
      </p:sp>
      <p:sp>
        <p:nvSpPr>
          <p:cNvPr id="11" name="Text Placeholder 7"/>
          <p:cNvSpPr>
            <a:spLocks noGrp="1"/>
          </p:cNvSpPr>
          <p:nvPr>
            <p:ph type="body" sz="quarter" idx="15"/>
          </p:nvPr>
        </p:nvSpPr>
        <p:spPr>
          <a:xfrm>
            <a:off x="457081" y="990600"/>
            <a:ext cx="8227457" cy="381000"/>
          </a:xfrm>
        </p:spPr>
        <p:txBody>
          <a:bodyPr>
            <a:noAutofit/>
          </a:bodyPr>
          <a:lstStyle>
            <a:lvl1pPr marL="0" indent="0">
              <a:spcBef>
                <a:spcPts val="0"/>
              </a:spcBef>
              <a:buNone/>
              <a:defRPr sz="1500" baseline="0">
                <a:solidFill>
                  <a:schemeClr val="accent5"/>
                </a:solidFill>
              </a:defRPr>
            </a:lvl1pPr>
            <a:lvl2pPr marL="0" indent="0">
              <a:spcBef>
                <a:spcPts val="0"/>
              </a:spcBef>
              <a:buNone/>
              <a:defRPr sz="1800"/>
            </a:lvl2pPr>
            <a:lvl3pPr marL="0" indent="0">
              <a:spcBef>
                <a:spcPts val="0"/>
              </a:spcBef>
              <a:buNone/>
              <a:defRPr sz="1800"/>
            </a:lvl3pPr>
            <a:lvl4pPr marL="0" indent="0">
              <a:spcBef>
                <a:spcPts val="0"/>
              </a:spcBef>
              <a:buNone/>
              <a:defRPr sz="1800"/>
            </a:lvl4pPr>
            <a:lvl5pPr marL="0" indent="0">
              <a:spcBef>
                <a:spcPts val="0"/>
              </a:spcBef>
              <a:buNone/>
              <a:defRPr sz="1800"/>
            </a:lvl5pPr>
            <a:lvl6pPr marL="0" indent="0">
              <a:spcBef>
                <a:spcPts val="0"/>
              </a:spcBef>
              <a:buNone/>
              <a:defRPr sz="1800"/>
            </a:lvl6pPr>
            <a:lvl7pPr marL="0" indent="0">
              <a:spcBef>
                <a:spcPts val="0"/>
              </a:spcBef>
              <a:buNone/>
              <a:defRPr sz="1800"/>
            </a:lvl7pPr>
            <a:lvl8pPr marL="0" indent="0">
              <a:spcBef>
                <a:spcPts val="0"/>
              </a:spcBef>
              <a:buNone/>
              <a:defRPr sz="1800"/>
            </a:lvl8pPr>
            <a:lvl9pPr marL="0" indent="0">
              <a:spcBef>
                <a:spcPts val="0"/>
              </a:spcBef>
              <a:buNone/>
              <a:defRPr sz="1800"/>
            </a:lvl9pPr>
          </a:lstStyle>
          <a:p>
            <a:pPr lvl="0"/>
            <a:r>
              <a:rPr lang="en-US"/>
              <a:t>Edit Master text styles</a:t>
            </a:r>
          </a:p>
        </p:txBody>
      </p:sp>
      <p:sp>
        <p:nvSpPr>
          <p:cNvPr id="12" name="Date Placeholder 4"/>
          <p:cNvSpPr>
            <a:spLocks noGrp="1"/>
          </p:cNvSpPr>
          <p:nvPr>
            <p:ph type="dt" sz="half" idx="16"/>
          </p:nvPr>
        </p:nvSpPr>
        <p:spPr/>
        <p:txBody>
          <a:bodyPr/>
          <a:lstStyle>
            <a:lvl1pPr>
              <a:defRPr/>
            </a:lvl1pPr>
          </a:lstStyle>
          <a:p>
            <a:fld id="{72FE49CF-C8D1-43DF-8A0A-B23039EDA22E}" type="datetime1">
              <a:rPr lang="en-US" smtClean="0"/>
              <a:t>7/2/2025</a:t>
            </a:fld>
            <a:endParaRPr lang="en-US"/>
          </a:p>
        </p:txBody>
      </p:sp>
      <p:sp>
        <p:nvSpPr>
          <p:cNvPr id="13" name="Footer Placeholder 5"/>
          <p:cNvSpPr>
            <a:spLocks noGrp="1"/>
          </p:cNvSpPr>
          <p:nvPr>
            <p:ph type="ftr" sz="quarter" idx="17"/>
          </p:nvPr>
        </p:nvSpPr>
        <p:spPr/>
        <p:txBody>
          <a:bodyPr/>
          <a:lstStyle>
            <a:lvl1pPr>
              <a:defRPr dirty="0"/>
            </a:lvl1pPr>
          </a:lstStyle>
          <a:p>
            <a:endParaRPr lang="en-US"/>
          </a:p>
        </p:txBody>
      </p:sp>
      <p:sp>
        <p:nvSpPr>
          <p:cNvPr id="14" name="Slide Number Placeholder 6"/>
          <p:cNvSpPr>
            <a:spLocks noGrp="1"/>
          </p:cNvSpPr>
          <p:nvPr>
            <p:ph type="sldNum" sz="quarter" idx="18"/>
          </p:nvPr>
        </p:nvSpPr>
        <p:spPr/>
        <p:txBody>
          <a:bodyPr/>
          <a:lstStyle>
            <a:lvl1pPr>
              <a:defRPr smtClean="0">
                <a:solidFill>
                  <a:schemeClr val="accent5"/>
                </a:solidFill>
              </a:defRPr>
            </a:lvl1pPr>
          </a:lstStyle>
          <a:p>
            <a:fld id="{85D37E25-F972-4A41-8EA3-74E8B09D2E26}" type="slidenum">
              <a:rPr lang="en-US" smtClean="0"/>
              <a:t>‹#›</a:t>
            </a:fld>
            <a:endParaRPr lang="en-US"/>
          </a:p>
        </p:txBody>
      </p:sp>
    </p:spTree>
    <p:extLst>
      <p:ext uri="{BB962C8B-B14F-4D97-AF65-F5344CB8AC3E}">
        <p14:creationId xmlns:p14="http://schemas.microsoft.com/office/powerpoint/2010/main" val="1777849587"/>
      </p:ext>
    </p:extLst>
  </p:cSld>
  <p:clrMapOvr>
    <a:masterClrMapping/>
  </p:clrMapOvr>
  <p:transition spd="med">
    <p:fade/>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THREE PICTURES WITH DESCRIPTIONS">
    <p:spTree>
      <p:nvGrpSpPr>
        <p:cNvPr id="1" name=""/>
        <p:cNvGrpSpPr/>
        <p:nvPr/>
      </p:nvGrpSpPr>
      <p:grpSpPr>
        <a:xfrm>
          <a:off x="0" y="0"/>
          <a:ext cx="0" cy="0"/>
          <a:chOff x="0" y="0"/>
          <a:chExt cx="0" cy="0"/>
        </a:xfrm>
      </p:grpSpPr>
      <p:sp>
        <p:nvSpPr>
          <p:cNvPr id="12" name="Title 11"/>
          <p:cNvSpPr>
            <a:spLocks noGrp="1"/>
          </p:cNvSpPr>
          <p:nvPr>
            <p:ph type="title"/>
          </p:nvPr>
        </p:nvSpPr>
        <p:spPr/>
        <p:txBody>
          <a:bodyPr/>
          <a:lstStyle/>
          <a:p>
            <a:r>
              <a:rPr lang="en-US"/>
              <a:t>Click to edit Master title style</a:t>
            </a:r>
            <a:endParaRPr/>
          </a:p>
        </p:txBody>
      </p:sp>
      <p:sp>
        <p:nvSpPr>
          <p:cNvPr id="3" name="Picture Placeholder 2"/>
          <p:cNvSpPr>
            <a:spLocks noGrp="1"/>
          </p:cNvSpPr>
          <p:nvPr>
            <p:ph type="pic" idx="1"/>
          </p:nvPr>
        </p:nvSpPr>
        <p:spPr bwMode="ltGray">
          <a:xfrm>
            <a:off x="456010" y="1524000"/>
            <a:ext cx="2571750" cy="2667000"/>
          </a:xfrm>
        </p:spPr>
        <p:txBody>
          <a:bodyPr tIns="457200" rtlCol="0">
            <a:normAutofit/>
          </a:bodyPr>
          <a:lstStyle>
            <a:lvl1pPr marL="0" indent="0" algn="ctr">
              <a:buNone/>
              <a:defRPr sz="1350"/>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pPr lvl="0"/>
            <a:r>
              <a:rPr lang="en-US" noProof="0"/>
              <a:t>Click icon to add picture</a:t>
            </a:r>
            <a:endParaRPr noProof="0"/>
          </a:p>
        </p:txBody>
      </p:sp>
      <p:sp>
        <p:nvSpPr>
          <p:cNvPr id="4" name="Text Placeholder 3"/>
          <p:cNvSpPr>
            <a:spLocks noGrp="1"/>
          </p:cNvSpPr>
          <p:nvPr>
            <p:ph type="body" sz="half" idx="2"/>
          </p:nvPr>
        </p:nvSpPr>
        <p:spPr bwMode="ltGray">
          <a:xfrm>
            <a:off x="457080" y="4267200"/>
            <a:ext cx="2571750" cy="1828800"/>
          </a:xfrm>
          <a:noFill/>
        </p:spPr>
        <p:txBody>
          <a:bodyPr>
            <a:noAutofit/>
          </a:bodyPr>
          <a:lstStyle>
            <a:lvl1pPr marL="0" indent="0">
              <a:spcBef>
                <a:spcPts val="675"/>
              </a:spcBef>
              <a:buNone/>
              <a:defRPr sz="1200">
                <a:solidFill>
                  <a:schemeClr val="tx1"/>
                </a:solidFill>
              </a:defRPr>
            </a:lvl1pPr>
            <a:lvl2pPr marL="342892" indent="0">
              <a:buNone/>
              <a:defRPr sz="1050"/>
            </a:lvl2pPr>
            <a:lvl3pPr marL="685783" indent="0">
              <a:buNone/>
              <a:defRPr sz="900"/>
            </a:lvl3pPr>
            <a:lvl4pPr marL="1028675" indent="0">
              <a:buNone/>
              <a:defRPr sz="750"/>
            </a:lvl4pPr>
            <a:lvl5pPr marL="1371566" indent="0">
              <a:buNone/>
              <a:defRPr sz="750"/>
            </a:lvl5pPr>
            <a:lvl6pPr marL="1714457" indent="0">
              <a:buNone/>
              <a:defRPr sz="750"/>
            </a:lvl6pPr>
            <a:lvl7pPr marL="2057348" indent="0">
              <a:buNone/>
              <a:defRPr sz="750"/>
            </a:lvl7pPr>
            <a:lvl8pPr marL="2400240" indent="0">
              <a:buNone/>
              <a:defRPr sz="750"/>
            </a:lvl8pPr>
            <a:lvl9pPr marL="2743132" indent="0">
              <a:buNone/>
              <a:defRPr sz="750"/>
            </a:lvl9pPr>
          </a:lstStyle>
          <a:p>
            <a:pPr lvl="0"/>
            <a:r>
              <a:rPr lang="en-US"/>
              <a:t>Edit Master text styles</a:t>
            </a:r>
          </a:p>
        </p:txBody>
      </p:sp>
      <p:sp>
        <p:nvSpPr>
          <p:cNvPr id="8" name="Picture Placeholder 2"/>
          <p:cNvSpPr>
            <a:spLocks noGrp="1"/>
          </p:cNvSpPr>
          <p:nvPr>
            <p:ph type="pic" idx="13"/>
          </p:nvPr>
        </p:nvSpPr>
        <p:spPr bwMode="ltGray">
          <a:xfrm>
            <a:off x="3286125" y="1524000"/>
            <a:ext cx="2571750" cy="2667000"/>
          </a:xfrm>
        </p:spPr>
        <p:txBody>
          <a:bodyPr tIns="457200" rtlCol="0">
            <a:normAutofit/>
          </a:bodyPr>
          <a:lstStyle>
            <a:lvl1pPr marL="0" indent="0" algn="ctr">
              <a:buNone/>
              <a:defRPr sz="1350"/>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pPr lvl="0"/>
            <a:r>
              <a:rPr lang="en-US" noProof="0"/>
              <a:t>Click icon to add picture</a:t>
            </a:r>
            <a:endParaRPr noProof="0"/>
          </a:p>
        </p:txBody>
      </p:sp>
      <p:sp>
        <p:nvSpPr>
          <p:cNvPr id="9" name="Text Placeholder 3"/>
          <p:cNvSpPr>
            <a:spLocks noGrp="1"/>
          </p:cNvSpPr>
          <p:nvPr>
            <p:ph type="body" sz="half" idx="14"/>
          </p:nvPr>
        </p:nvSpPr>
        <p:spPr bwMode="ltGray">
          <a:xfrm>
            <a:off x="3286125" y="4267200"/>
            <a:ext cx="2571750" cy="1828800"/>
          </a:xfrm>
          <a:noFill/>
        </p:spPr>
        <p:txBody>
          <a:bodyPr>
            <a:noAutofit/>
          </a:bodyPr>
          <a:lstStyle>
            <a:lvl1pPr marL="0" indent="0">
              <a:spcBef>
                <a:spcPts val="675"/>
              </a:spcBef>
              <a:buNone/>
              <a:defRPr sz="1200">
                <a:solidFill>
                  <a:schemeClr val="tx1"/>
                </a:solidFill>
              </a:defRPr>
            </a:lvl1pPr>
            <a:lvl2pPr marL="342892" indent="0">
              <a:buNone/>
              <a:defRPr sz="1050"/>
            </a:lvl2pPr>
            <a:lvl3pPr marL="685783" indent="0">
              <a:buNone/>
              <a:defRPr sz="900"/>
            </a:lvl3pPr>
            <a:lvl4pPr marL="1028675" indent="0">
              <a:buNone/>
              <a:defRPr sz="750"/>
            </a:lvl4pPr>
            <a:lvl5pPr marL="1371566" indent="0">
              <a:buNone/>
              <a:defRPr sz="750"/>
            </a:lvl5pPr>
            <a:lvl6pPr marL="1714457" indent="0">
              <a:buNone/>
              <a:defRPr sz="750"/>
            </a:lvl6pPr>
            <a:lvl7pPr marL="2057348" indent="0">
              <a:buNone/>
              <a:defRPr sz="750"/>
            </a:lvl7pPr>
            <a:lvl8pPr marL="2400240" indent="0">
              <a:buNone/>
              <a:defRPr sz="750"/>
            </a:lvl8pPr>
            <a:lvl9pPr marL="2743132" indent="0">
              <a:buNone/>
              <a:defRPr sz="750"/>
            </a:lvl9pPr>
          </a:lstStyle>
          <a:p>
            <a:pPr lvl="0"/>
            <a:r>
              <a:rPr lang="en-US"/>
              <a:t>Edit Master text styles</a:t>
            </a:r>
          </a:p>
        </p:txBody>
      </p:sp>
      <p:sp>
        <p:nvSpPr>
          <p:cNvPr id="10" name="Picture Placeholder 2"/>
          <p:cNvSpPr>
            <a:spLocks noGrp="1"/>
          </p:cNvSpPr>
          <p:nvPr>
            <p:ph type="pic" idx="15"/>
          </p:nvPr>
        </p:nvSpPr>
        <p:spPr bwMode="ltGray">
          <a:xfrm>
            <a:off x="6112788" y="1524000"/>
            <a:ext cx="2571750" cy="2667000"/>
          </a:xfrm>
        </p:spPr>
        <p:txBody>
          <a:bodyPr tIns="457200" rtlCol="0">
            <a:normAutofit/>
          </a:bodyPr>
          <a:lstStyle>
            <a:lvl1pPr marL="0" indent="0" algn="ctr">
              <a:buNone/>
              <a:defRPr sz="1350"/>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pPr lvl="0"/>
            <a:r>
              <a:rPr lang="en-US" noProof="0"/>
              <a:t>Click icon to add picture</a:t>
            </a:r>
            <a:endParaRPr noProof="0"/>
          </a:p>
        </p:txBody>
      </p:sp>
      <p:sp>
        <p:nvSpPr>
          <p:cNvPr id="11" name="Text Placeholder 3"/>
          <p:cNvSpPr>
            <a:spLocks noGrp="1"/>
          </p:cNvSpPr>
          <p:nvPr>
            <p:ph type="body" sz="half" idx="16"/>
          </p:nvPr>
        </p:nvSpPr>
        <p:spPr bwMode="ltGray">
          <a:xfrm>
            <a:off x="6112788" y="4267200"/>
            <a:ext cx="2571750" cy="1828800"/>
          </a:xfrm>
          <a:noFill/>
        </p:spPr>
        <p:txBody>
          <a:bodyPr>
            <a:noAutofit/>
          </a:bodyPr>
          <a:lstStyle>
            <a:lvl1pPr marL="0" indent="0">
              <a:spcBef>
                <a:spcPts val="675"/>
              </a:spcBef>
              <a:buNone/>
              <a:defRPr sz="1200">
                <a:solidFill>
                  <a:schemeClr val="tx1"/>
                </a:solidFill>
              </a:defRPr>
            </a:lvl1pPr>
            <a:lvl2pPr marL="342892" indent="0">
              <a:buNone/>
              <a:defRPr sz="1050"/>
            </a:lvl2pPr>
            <a:lvl3pPr marL="685783" indent="0">
              <a:buNone/>
              <a:defRPr sz="900"/>
            </a:lvl3pPr>
            <a:lvl4pPr marL="1028675" indent="0">
              <a:buNone/>
              <a:defRPr sz="750"/>
            </a:lvl4pPr>
            <a:lvl5pPr marL="1371566" indent="0">
              <a:buNone/>
              <a:defRPr sz="750"/>
            </a:lvl5pPr>
            <a:lvl6pPr marL="1714457" indent="0">
              <a:buNone/>
              <a:defRPr sz="750"/>
            </a:lvl6pPr>
            <a:lvl7pPr marL="2057348" indent="0">
              <a:buNone/>
              <a:defRPr sz="750"/>
            </a:lvl7pPr>
            <a:lvl8pPr marL="2400240" indent="0">
              <a:buNone/>
              <a:defRPr sz="750"/>
            </a:lvl8pPr>
            <a:lvl9pPr marL="2743132" indent="0">
              <a:buNone/>
              <a:defRPr sz="750"/>
            </a:lvl9pPr>
          </a:lstStyle>
          <a:p>
            <a:pPr lvl="0"/>
            <a:r>
              <a:rPr lang="en-US"/>
              <a:t>Edit Master text styles</a:t>
            </a:r>
          </a:p>
        </p:txBody>
      </p:sp>
      <p:sp>
        <p:nvSpPr>
          <p:cNvPr id="13" name="Text Placeholder 7"/>
          <p:cNvSpPr>
            <a:spLocks noGrp="1"/>
          </p:cNvSpPr>
          <p:nvPr>
            <p:ph type="body" sz="quarter" idx="17"/>
          </p:nvPr>
        </p:nvSpPr>
        <p:spPr>
          <a:xfrm>
            <a:off x="457081" y="990600"/>
            <a:ext cx="8227457" cy="381000"/>
          </a:xfrm>
        </p:spPr>
        <p:txBody>
          <a:bodyPr>
            <a:noAutofit/>
          </a:bodyPr>
          <a:lstStyle>
            <a:lvl1pPr marL="0" indent="0">
              <a:spcBef>
                <a:spcPts val="0"/>
              </a:spcBef>
              <a:buNone/>
              <a:defRPr sz="1500" baseline="0">
                <a:solidFill>
                  <a:schemeClr val="accent5"/>
                </a:solidFill>
              </a:defRPr>
            </a:lvl1pPr>
            <a:lvl2pPr marL="0" indent="0">
              <a:spcBef>
                <a:spcPts val="0"/>
              </a:spcBef>
              <a:buNone/>
              <a:defRPr sz="1800"/>
            </a:lvl2pPr>
            <a:lvl3pPr marL="0" indent="0">
              <a:spcBef>
                <a:spcPts val="0"/>
              </a:spcBef>
              <a:buNone/>
              <a:defRPr sz="1800"/>
            </a:lvl3pPr>
            <a:lvl4pPr marL="0" indent="0">
              <a:spcBef>
                <a:spcPts val="0"/>
              </a:spcBef>
              <a:buNone/>
              <a:defRPr sz="1800"/>
            </a:lvl4pPr>
            <a:lvl5pPr marL="0" indent="0">
              <a:spcBef>
                <a:spcPts val="0"/>
              </a:spcBef>
              <a:buNone/>
              <a:defRPr sz="1800"/>
            </a:lvl5pPr>
            <a:lvl6pPr marL="0" indent="0">
              <a:spcBef>
                <a:spcPts val="0"/>
              </a:spcBef>
              <a:buNone/>
              <a:defRPr sz="1800"/>
            </a:lvl6pPr>
            <a:lvl7pPr marL="0" indent="0">
              <a:spcBef>
                <a:spcPts val="0"/>
              </a:spcBef>
              <a:buNone/>
              <a:defRPr sz="1800"/>
            </a:lvl7pPr>
            <a:lvl8pPr marL="0" indent="0">
              <a:spcBef>
                <a:spcPts val="0"/>
              </a:spcBef>
              <a:buNone/>
              <a:defRPr sz="1800"/>
            </a:lvl8pPr>
            <a:lvl9pPr marL="0" indent="0">
              <a:spcBef>
                <a:spcPts val="0"/>
              </a:spcBef>
              <a:buNone/>
              <a:defRPr sz="1800"/>
            </a:lvl9pPr>
          </a:lstStyle>
          <a:p>
            <a:pPr lvl="0"/>
            <a:r>
              <a:rPr lang="en-US"/>
              <a:t>Edit Master text styles</a:t>
            </a:r>
          </a:p>
        </p:txBody>
      </p:sp>
      <p:sp>
        <p:nvSpPr>
          <p:cNvPr id="14" name="Date Placeholder 4"/>
          <p:cNvSpPr>
            <a:spLocks noGrp="1"/>
          </p:cNvSpPr>
          <p:nvPr>
            <p:ph type="dt" sz="half" idx="18"/>
          </p:nvPr>
        </p:nvSpPr>
        <p:spPr/>
        <p:txBody>
          <a:bodyPr/>
          <a:lstStyle>
            <a:lvl1pPr>
              <a:defRPr/>
            </a:lvl1pPr>
          </a:lstStyle>
          <a:p>
            <a:fld id="{5429C8CB-F738-42B1-82E0-8D04AB55CB0D}" type="datetime1">
              <a:rPr lang="en-US" smtClean="0"/>
              <a:t>7/2/2025</a:t>
            </a:fld>
            <a:endParaRPr lang="en-US"/>
          </a:p>
        </p:txBody>
      </p:sp>
      <p:sp>
        <p:nvSpPr>
          <p:cNvPr id="15" name="Footer Placeholder 5"/>
          <p:cNvSpPr>
            <a:spLocks noGrp="1"/>
          </p:cNvSpPr>
          <p:nvPr>
            <p:ph type="ftr" sz="quarter" idx="19"/>
          </p:nvPr>
        </p:nvSpPr>
        <p:spPr/>
        <p:txBody>
          <a:bodyPr/>
          <a:lstStyle>
            <a:lvl1pPr>
              <a:defRPr smtClean="0"/>
            </a:lvl1pPr>
          </a:lstStyle>
          <a:p>
            <a:endParaRPr lang="en-US"/>
          </a:p>
        </p:txBody>
      </p:sp>
      <p:sp>
        <p:nvSpPr>
          <p:cNvPr id="16" name="Slide Number Placeholder 6"/>
          <p:cNvSpPr>
            <a:spLocks noGrp="1"/>
          </p:cNvSpPr>
          <p:nvPr>
            <p:ph type="sldNum" sz="quarter" idx="20"/>
          </p:nvPr>
        </p:nvSpPr>
        <p:spPr/>
        <p:txBody>
          <a:bodyPr/>
          <a:lstStyle>
            <a:lvl1pPr>
              <a:defRPr/>
            </a:lvl1pPr>
          </a:lstStyle>
          <a:p>
            <a:fld id="{85D37E25-F972-4A41-8EA3-74E8B09D2E26}" type="slidenum">
              <a:rPr lang="en-US" smtClean="0"/>
              <a:t>‹#›</a:t>
            </a:fld>
            <a:endParaRPr lang="en-US"/>
          </a:p>
        </p:txBody>
      </p:sp>
    </p:spTree>
    <p:extLst>
      <p:ext uri="{BB962C8B-B14F-4D97-AF65-F5344CB8AC3E}">
        <p14:creationId xmlns:p14="http://schemas.microsoft.com/office/powerpoint/2010/main" val="2760265887"/>
      </p:ext>
    </p:extLst>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D03DEE7-83EF-0582-78DC-D4A791B1A8EA}"/>
              </a:ext>
            </a:extLst>
          </p:cNvPr>
          <p:cNvSpPr/>
          <p:nvPr/>
        </p:nvSpPr>
        <p:spPr>
          <a:xfrm>
            <a:off x="0" y="0"/>
            <a:ext cx="3038475"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a:extLst>
              <a:ext uri="{FF2B5EF4-FFF2-40B4-BE49-F238E27FC236}">
                <a16:creationId xmlns:a16="http://schemas.microsoft.com/office/drawing/2014/main" id="{06CF3DD5-E26B-39DB-5903-FDE2AD326044}"/>
              </a:ext>
            </a:extLst>
          </p:cNvPr>
          <p:cNvSpPr/>
          <p:nvPr/>
        </p:nvSpPr>
        <p:spPr>
          <a:xfrm>
            <a:off x="3030538" y="0"/>
            <a:ext cx="4762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lstStyle>
            <a:lvl1pPr>
              <a:defRPr sz="3600" b="0">
                <a:solidFill>
                  <a:srgbClr val="FFFFFF"/>
                </a:solidFill>
              </a:defRPr>
            </a:lvl1pPr>
          </a:lstStyle>
          <a:p>
            <a:r>
              <a:rPr lang="en-US"/>
              <a:t>Click to edit Master title style</a:t>
            </a:r>
          </a:p>
        </p:txBody>
      </p:sp>
      <p:sp>
        <p:nvSpPr>
          <p:cNvPr id="3" name="Content Placeholder 2"/>
          <p:cNvSpPr>
            <a:spLocks noGrp="1"/>
          </p:cNvSpPr>
          <p:nvPr>
            <p:ph idx="1"/>
          </p:nvPr>
        </p:nvSpPr>
        <p:spPr>
          <a:xfrm>
            <a:off x="3600450" y="731520"/>
            <a:ext cx="486918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a:extLst>
              <a:ext uri="{FF2B5EF4-FFF2-40B4-BE49-F238E27FC236}">
                <a16:creationId xmlns:a16="http://schemas.microsoft.com/office/drawing/2014/main" id="{335EFDDB-A961-26A5-3A06-695EDAFF7078}"/>
              </a:ext>
            </a:extLst>
          </p:cNvPr>
          <p:cNvSpPr>
            <a:spLocks noGrp="1"/>
          </p:cNvSpPr>
          <p:nvPr>
            <p:ph type="dt" sz="half" idx="10"/>
          </p:nvPr>
        </p:nvSpPr>
        <p:spPr>
          <a:xfrm>
            <a:off x="349250" y="6459538"/>
            <a:ext cx="1963738" cy="365125"/>
          </a:xfrm>
        </p:spPr>
        <p:txBody>
          <a:bodyPr/>
          <a:lstStyle>
            <a:lvl1pPr algn="l">
              <a:defRPr/>
            </a:lvl1pPr>
          </a:lstStyle>
          <a:p>
            <a:pPr>
              <a:defRPr/>
            </a:pPr>
            <a:fld id="{B704CF25-DC87-44B8-AB87-DAA95C104B6B}" type="datetime1">
              <a:rPr lang="en-US" smtClean="0"/>
              <a:t>7/2/2025</a:t>
            </a:fld>
            <a:endParaRPr lang="en-US"/>
          </a:p>
        </p:txBody>
      </p:sp>
      <p:sp>
        <p:nvSpPr>
          <p:cNvPr id="8" name="Footer Placeholder 5">
            <a:extLst>
              <a:ext uri="{FF2B5EF4-FFF2-40B4-BE49-F238E27FC236}">
                <a16:creationId xmlns:a16="http://schemas.microsoft.com/office/drawing/2014/main" id="{40EFF20E-63BF-86AB-27FA-892B86A4C9DB}"/>
              </a:ext>
            </a:extLst>
          </p:cNvPr>
          <p:cNvSpPr>
            <a:spLocks noGrp="1"/>
          </p:cNvSpPr>
          <p:nvPr>
            <p:ph type="ftr" sz="quarter" idx="11"/>
          </p:nvPr>
        </p:nvSpPr>
        <p:spPr>
          <a:xfrm>
            <a:off x="3600450" y="6459538"/>
            <a:ext cx="3486150" cy="365125"/>
          </a:xfrm>
        </p:spPr>
        <p:txBody>
          <a:bodyPr/>
          <a:lstStyle>
            <a:lvl1pPr algn="l">
              <a:defRPr>
                <a:solidFill>
                  <a:schemeClr val="tx2"/>
                </a:solidFill>
              </a:defRPr>
            </a:lvl1pPr>
          </a:lstStyle>
          <a:p>
            <a:pPr>
              <a:defRPr/>
            </a:pPr>
            <a:endParaRPr lang="en-US"/>
          </a:p>
        </p:txBody>
      </p:sp>
      <p:sp>
        <p:nvSpPr>
          <p:cNvPr id="9" name="Slide Number Placeholder 6">
            <a:extLst>
              <a:ext uri="{FF2B5EF4-FFF2-40B4-BE49-F238E27FC236}">
                <a16:creationId xmlns:a16="http://schemas.microsoft.com/office/drawing/2014/main" id="{B85868CF-A316-8754-6FE2-05937EE9EC0B}"/>
              </a:ext>
            </a:extLst>
          </p:cNvPr>
          <p:cNvSpPr>
            <a:spLocks noGrp="1"/>
          </p:cNvSpPr>
          <p:nvPr>
            <p:ph type="sldNum" sz="quarter" idx="12"/>
          </p:nvPr>
        </p:nvSpPr>
        <p:spPr/>
        <p:txBody>
          <a:bodyPr/>
          <a:lstStyle>
            <a:lvl1pPr>
              <a:defRPr>
                <a:solidFill>
                  <a:schemeClr val="tx2"/>
                </a:solidFill>
              </a:defRPr>
            </a:lvl1pPr>
          </a:lstStyle>
          <a:p>
            <a:fld id="{B8B902FA-A7FE-4F39-B1DA-3EA13CAEA9C5}" type="slidenum">
              <a:rPr lang="en-US" altLang="en-US"/>
              <a:pPr/>
              <a:t>‹#›</a:t>
            </a:fld>
            <a:endParaRPr lang="en-US" altLang="en-US"/>
          </a:p>
        </p:txBody>
      </p:sp>
    </p:spTree>
    <p:extLst>
      <p:ext uri="{BB962C8B-B14F-4D97-AF65-F5344CB8AC3E}">
        <p14:creationId xmlns:p14="http://schemas.microsoft.com/office/powerpoint/2010/main" val="2792890270"/>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p:cSld name="QUOTE SLATE BG">
    <p:bg>
      <p:bgPr>
        <a:solidFill>
          <a:schemeClr val="accent5"/>
        </a:solidFill>
        <a:effectLst/>
      </p:bgPr>
    </p:bg>
    <p:spTree>
      <p:nvGrpSpPr>
        <p:cNvPr id="1" name=""/>
        <p:cNvGrpSpPr/>
        <p:nvPr/>
      </p:nvGrpSpPr>
      <p:grpSpPr>
        <a:xfrm>
          <a:off x="0" y="0"/>
          <a:ext cx="0" cy="0"/>
          <a:chOff x="0" y="0"/>
          <a:chExt cx="0" cy="0"/>
        </a:xfrm>
      </p:grpSpPr>
      <p:pic>
        <p:nvPicPr>
          <p:cNvPr id="4" name="Picture 7"/>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51248" y="533400"/>
            <a:ext cx="7092553" cy="2286000"/>
          </a:xfrm>
        </p:spPr>
        <p:txBody>
          <a:bodyPr anchor="b">
            <a:noAutofit/>
          </a:bodyPr>
          <a:lstStyle>
            <a:lvl1pPr marL="288029" indent="-288029">
              <a:lnSpc>
                <a:spcPct val="100000"/>
              </a:lnSpc>
              <a:defRPr sz="4500">
                <a:solidFill>
                  <a:schemeClr val="tx1"/>
                </a:solidFill>
              </a:defRPr>
            </a:lvl1pPr>
          </a:lstStyle>
          <a:p>
            <a:r>
              <a:rPr lang="en-US"/>
              <a:t>Click to edit Master title style</a:t>
            </a:r>
            <a:endParaRPr/>
          </a:p>
        </p:txBody>
      </p:sp>
      <p:sp>
        <p:nvSpPr>
          <p:cNvPr id="6" name="Text Placeholder 9"/>
          <p:cNvSpPr>
            <a:spLocks noGrp="1"/>
          </p:cNvSpPr>
          <p:nvPr>
            <p:ph type="body" sz="quarter" idx="14"/>
          </p:nvPr>
        </p:nvSpPr>
        <p:spPr>
          <a:xfrm>
            <a:off x="738187" y="2971800"/>
            <a:ext cx="6805612" cy="1371600"/>
          </a:xfrm>
        </p:spPr>
        <p:txBody>
          <a:bodyPr>
            <a:noAutofit/>
          </a:bodyPr>
          <a:lstStyle>
            <a:lvl1pPr marL="0" indent="0">
              <a:lnSpc>
                <a:spcPct val="100000"/>
              </a:lnSpc>
              <a:spcBef>
                <a:spcPts val="0"/>
              </a:spcBef>
              <a:buFontTx/>
              <a:buNone/>
              <a:defRPr sz="1500"/>
            </a:lvl1pPr>
            <a:lvl2pPr marL="0" indent="0">
              <a:spcBef>
                <a:spcPts val="0"/>
              </a:spcBef>
              <a:buFontTx/>
              <a:buNone/>
              <a:defRPr sz="1500"/>
            </a:lvl2pPr>
            <a:lvl3pPr marL="0" indent="0">
              <a:spcBef>
                <a:spcPts val="0"/>
              </a:spcBef>
              <a:buFontTx/>
              <a:buNone/>
              <a:defRPr sz="1500"/>
            </a:lvl3pPr>
            <a:lvl4pPr marL="0" indent="0">
              <a:spcBef>
                <a:spcPts val="0"/>
              </a:spcBef>
              <a:buFontTx/>
              <a:buNone/>
              <a:defRPr sz="1500"/>
            </a:lvl4pPr>
            <a:lvl5pPr marL="0" indent="0">
              <a:spcBef>
                <a:spcPts val="0"/>
              </a:spcBef>
              <a:buFontTx/>
              <a:buNone/>
              <a:defRPr sz="1500"/>
            </a:lvl5pPr>
            <a:lvl6pPr marL="0" indent="0">
              <a:spcBef>
                <a:spcPts val="0"/>
              </a:spcBef>
              <a:buFontTx/>
              <a:buNone/>
              <a:defRPr sz="1500"/>
            </a:lvl6pPr>
            <a:lvl7pPr marL="0" indent="0">
              <a:spcBef>
                <a:spcPts val="0"/>
              </a:spcBef>
              <a:buFontTx/>
              <a:buNone/>
              <a:defRPr sz="1500"/>
            </a:lvl7pPr>
            <a:lvl8pPr marL="0" indent="0">
              <a:spcBef>
                <a:spcPts val="0"/>
              </a:spcBef>
              <a:buFontTx/>
              <a:buNone/>
              <a:defRPr sz="1500"/>
            </a:lvl8pPr>
            <a:lvl9pPr marL="0" indent="0">
              <a:spcBef>
                <a:spcPts val="0"/>
              </a:spcBef>
              <a:buFontTx/>
              <a:buNone/>
              <a:defRPr sz="1500"/>
            </a:lvl9pPr>
          </a:lstStyle>
          <a:p>
            <a:pPr lvl="0"/>
            <a:r>
              <a:rPr lang="en-US"/>
              <a:t>Edit Master text styles</a:t>
            </a:r>
          </a:p>
        </p:txBody>
      </p:sp>
    </p:spTree>
    <p:extLst>
      <p:ext uri="{BB962C8B-B14F-4D97-AF65-F5344CB8AC3E}">
        <p14:creationId xmlns:p14="http://schemas.microsoft.com/office/powerpoint/2010/main" val="710164991"/>
      </p:ext>
    </p:extLst>
  </p:cSld>
  <p:clrMapOvr>
    <a:overrideClrMapping bg1="dk1" tx1="lt1" bg2="dk2" tx2="lt2" accent1="accent1" accent2="accent2" accent3="accent3" accent4="accent4" accent5="accent5" accent6="accent6" hlink="hlink" folHlink="folHlink"/>
  </p:clrMapOvr>
  <p:transition spd="med">
    <p:fade/>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p:cSld name="QUOTE WHITE BG">
    <p:spTree>
      <p:nvGrpSpPr>
        <p:cNvPr id="1" name=""/>
        <p:cNvGrpSpPr/>
        <p:nvPr/>
      </p:nvGrpSpPr>
      <p:grpSpPr>
        <a:xfrm>
          <a:off x="0" y="0"/>
          <a:ext cx="0" cy="0"/>
          <a:chOff x="0" y="0"/>
          <a:chExt cx="0" cy="0"/>
        </a:xfrm>
      </p:grpSpPr>
      <p:sp>
        <p:nvSpPr>
          <p:cNvPr id="4" name="Snip Single Corner Rectangle 19"/>
          <p:cNvSpPr/>
          <p:nvPr/>
        </p:nvSpPr>
        <p:spPr bwMode="ltGray">
          <a:xfrm rot="10800000" flipH="1">
            <a:off x="167878" y="231776"/>
            <a:ext cx="8804672" cy="6405563"/>
          </a:xfrm>
          <a:custGeom>
            <a:avLst/>
            <a:gdLst>
              <a:gd name="connsiteX0" fmla="*/ 0 w 11582400"/>
              <a:gd name="connsiteY0" fmla="*/ 0 h 6172200"/>
              <a:gd name="connsiteX1" fmla="*/ 10553679 w 11582400"/>
              <a:gd name="connsiteY1" fmla="*/ 0 h 6172200"/>
              <a:gd name="connsiteX2" fmla="*/ 11582400 w 11582400"/>
              <a:gd name="connsiteY2" fmla="*/ 1028721 h 6172200"/>
              <a:gd name="connsiteX3" fmla="*/ 11582400 w 11582400"/>
              <a:gd name="connsiteY3" fmla="*/ 6172200 h 6172200"/>
              <a:gd name="connsiteX4" fmla="*/ 0 w 11582400"/>
              <a:gd name="connsiteY4" fmla="*/ 6172200 h 6172200"/>
              <a:gd name="connsiteX5" fmla="*/ 0 w 11582400"/>
              <a:gd name="connsiteY5" fmla="*/ 0 h 6172200"/>
              <a:gd name="connsiteX0" fmla="*/ 0 w 11582400"/>
              <a:gd name="connsiteY0" fmla="*/ 0 h 6172200"/>
              <a:gd name="connsiteX1" fmla="*/ 10869685 w 11582400"/>
              <a:gd name="connsiteY1" fmla="*/ 6723 h 6172200"/>
              <a:gd name="connsiteX2" fmla="*/ 11582400 w 11582400"/>
              <a:gd name="connsiteY2" fmla="*/ 1028721 h 6172200"/>
              <a:gd name="connsiteX3" fmla="*/ 11582400 w 11582400"/>
              <a:gd name="connsiteY3" fmla="*/ 6172200 h 6172200"/>
              <a:gd name="connsiteX4" fmla="*/ 0 w 11582400"/>
              <a:gd name="connsiteY4" fmla="*/ 6172200 h 6172200"/>
              <a:gd name="connsiteX5" fmla="*/ 0 w 11582400"/>
              <a:gd name="connsiteY5" fmla="*/ 0 h 6172200"/>
              <a:gd name="connsiteX0" fmla="*/ 0 w 11609295"/>
              <a:gd name="connsiteY0" fmla="*/ 0 h 6172200"/>
              <a:gd name="connsiteX1" fmla="*/ 10869685 w 11609295"/>
              <a:gd name="connsiteY1" fmla="*/ 6723 h 6172200"/>
              <a:gd name="connsiteX2" fmla="*/ 11609295 w 11609295"/>
              <a:gd name="connsiteY2" fmla="*/ 699268 h 6172200"/>
              <a:gd name="connsiteX3" fmla="*/ 11582400 w 11609295"/>
              <a:gd name="connsiteY3" fmla="*/ 6172200 h 6172200"/>
              <a:gd name="connsiteX4" fmla="*/ 0 w 11609295"/>
              <a:gd name="connsiteY4" fmla="*/ 6172200 h 6172200"/>
              <a:gd name="connsiteX5" fmla="*/ 0 w 11609295"/>
              <a:gd name="connsiteY5" fmla="*/ 0 h 6172200"/>
              <a:gd name="connsiteX0" fmla="*/ 0 w 11609295"/>
              <a:gd name="connsiteY0" fmla="*/ 13448 h 6185648"/>
              <a:gd name="connsiteX1" fmla="*/ 11057944 w 11609295"/>
              <a:gd name="connsiteY1" fmla="*/ 0 h 6185648"/>
              <a:gd name="connsiteX2" fmla="*/ 11609295 w 11609295"/>
              <a:gd name="connsiteY2" fmla="*/ 712716 h 6185648"/>
              <a:gd name="connsiteX3" fmla="*/ 11582400 w 11609295"/>
              <a:gd name="connsiteY3" fmla="*/ 6185648 h 6185648"/>
              <a:gd name="connsiteX4" fmla="*/ 0 w 11609295"/>
              <a:gd name="connsiteY4" fmla="*/ 6185648 h 6185648"/>
              <a:gd name="connsiteX5" fmla="*/ 0 w 11609295"/>
              <a:gd name="connsiteY5" fmla="*/ 13448 h 6185648"/>
              <a:gd name="connsiteX0" fmla="*/ 0 w 11602571"/>
              <a:gd name="connsiteY0" fmla="*/ 13448 h 6185648"/>
              <a:gd name="connsiteX1" fmla="*/ 11057944 w 11602571"/>
              <a:gd name="connsiteY1" fmla="*/ 0 h 6185648"/>
              <a:gd name="connsiteX2" fmla="*/ 11602571 w 11602571"/>
              <a:gd name="connsiteY2" fmla="*/ 578245 h 6185648"/>
              <a:gd name="connsiteX3" fmla="*/ 11582400 w 11602571"/>
              <a:gd name="connsiteY3" fmla="*/ 6185648 h 6185648"/>
              <a:gd name="connsiteX4" fmla="*/ 0 w 11602571"/>
              <a:gd name="connsiteY4" fmla="*/ 6185648 h 6185648"/>
              <a:gd name="connsiteX5" fmla="*/ 0 w 11602571"/>
              <a:gd name="connsiteY5" fmla="*/ 13448 h 6185648"/>
              <a:gd name="connsiteX0" fmla="*/ 0 w 11602571"/>
              <a:gd name="connsiteY0" fmla="*/ 4385 h 6185648"/>
              <a:gd name="connsiteX1" fmla="*/ 11057944 w 11602571"/>
              <a:gd name="connsiteY1" fmla="*/ 0 h 6185648"/>
              <a:gd name="connsiteX2" fmla="*/ 11602571 w 11602571"/>
              <a:gd name="connsiteY2" fmla="*/ 578245 h 6185648"/>
              <a:gd name="connsiteX3" fmla="*/ 11582400 w 11602571"/>
              <a:gd name="connsiteY3" fmla="*/ 6185648 h 6185648"/>
              <a:gd name="connsiteX4" fmla="*/ 0 w 11602571"/>
              <a:gd name="connsiteY4" fmla="*/ 6185648 h 6185648"/>
              <a:gd name="connsiteX5" fmla="*/ 0 w 11602571"/>
              <a:gd name="connsiteY5" fmla="*/ 4385 h 6185648"/>
              <a:gd name="connsiteX0" fmla="*/ 0 w 11602571"/>
              <a:gd name="connsiteY0" fmla="*/ 4385 h 6185648"/>
              <a:gd name="connsiteX1" fmla="*/ 11057944 w 11602571"/>
              <a:gd name="connsiteY1" fmla="*/ 0 h 6185648"/>
              <a:gd name="connsiteX2" fmla="*/ 11602571 w 11602571"/>
              <a:gd name="connsiteY2" fmla="*/ 578245 h 6185648"/>
              <a:gd name="connsiteX3" fmla="*/ 11582400 w 11602571"/>
              <a:gd name="connsiteY3" fmla="*/ 6185648 h 6185648"/>
              <a:gd name="connsiteX4" fmla="*/ 13909 w 11602571"/>
              <a:gd name="connsiteY4" fmla="*/ 6185648 h 6185648"/>
              <a:gd name="connsiteX5" fmla="*/ 0 w 11602571"/>
              <a:gd name="connsiteY5" fmla="*/ 4385 h 6185648"/>
              <a:gd name="connsiteX0" fmla="*/ 0 w 11602571"/>
              <a:gd name="connsiteY0" fmla="*/ 4385 h 6185648"/>
              <a:gd name="connsiteX1" fmla="*/ 11057944 w 11602571"/>
              <a:gd name="connsiteY1" fmla="*/ 0 h 6185648"/>
              <a:gd name="connsiteX2" fmla="*/ 11602571 w 11602571"/>
              <a:gd name="connsiteY2" fmla="*/ 578245 h 6185648"/>
              <a:gd name="connsiteX3" fmla="*/ 11582400 w 11602571"/>
              <a:gd name="connsiteY3" fmla="*/ 6185648 h 6185648"/>
              <a:gd name="connsiteX4" fmla="*/ 9273 w 11602571"/>
              <a:gd name="connsiteY4" fmla="*/ 6181117 h 6185648"/>
              <a:gd name="connsiteX5" fmla="*/ 0 w 11602571"/>
              <a:gd name="connsiteY5" fmla="*/ 4385 h 6185648"/>
              <a:gd name="connsiteX0" fmla="*/ 0 w 11602571"/>
              <a:gd name="connsiteY0" fmla="*/ 4385 h 6190180"/>
              <a:gd name="connsiteX1" fmla="*/ 11057944 w 11602571"/>
              <a:gd name="connsiteY1" fmla="*/ 0 h 6190180"/>
              <a:gd name="connsiteX2" fmla="*/ 11602571 w 11602571"/>
              <a:gd name="connsiteY2" fmla="*/ 578245 h 6190180"/>
              <a:gd name="connsiteX3" fmla="*/ 11582400 w 11602571"/>
              <a:gd name="connsiteY3" fmla="*/ 6185648 h 6190180"/>
              <a:gd name="connsiteX4" fmla="*/ 4637 w 11602571"/>
              <a:gd name="connsiteY4" fmla="*/ 6190180 h 6190180"/>
              <a:gd name="connsiteX5" fmla="*/ 0 w 11602571"/>
              <a:gd name="connsiteY5" fmla="*/ 4385 h 6190180"/>
              <a:gd name="connsiteX0" fmla="*/ 0 w 11607230"/>
              <a:gd name="connsiteY0" fmla="*/ 4385 h 6190180"/>
              <a:gd name="connsiteX1" fmla="*/ 11057944 w 11607230"/>
              <a:gd name="connsiteY1" fmla="*/ 0 h 6190180"/>
              <a:gd name="connsiteX2" fmla="*/ 11602571 w 11607230"/>
              <a:gd name="connsiteY2" fmla="*/ 578245 h 6190180"/>
              <a:gd name="connsiteX3" fmla="*/ 11605582 w 11607230"/>
              <a:gd name="connsiteY3" fmla="*/ 6185649 h 6190180"/>
              <a:gd name="connsiteX4" fmla="*/ 4637 w 11607230"/>
              <a:gd name="connsiteY4" fmla="*/ 6190180 h 6190180"/>
              <a:gd name="connsiteX5" fmla="*/ 0 w 11607230"/>
              <a:gd name="connsiteY5" fmla="*/ 4385 h 6190180"/>
              <a:gd name="connsiteX0" fmla="*/ 0 w 11607731"/>
              <a:gd name="connsiteY0" fmla="*/ 4385 h 6190180"/>
              <a:gd name="connsiteX1" fmla="*/ 11057944 w 11607731"/>
              <a:gd name="connsiteY1" fmla="*/ 0 h 6190180"/>
              <a:gd name="connsiteX2" fmla="*/ 11607207 w 11607731"/>
              <a:gd name="connsiteY2" fmla="*/ 433234 h 6190180"/>
              <a:gd name="connsiteX3" fmla="*/ 11605582 w 11607731"/>
              <a:gd name="connsiteY3" fmla="*/ 6185649 h 6190180"/>
              <a:gd name="connsiteX4" fmla="*/ 4637 w 11607731"/>
              <a:gd name="connsiteY4" fmla="*/ 6190180 h 6190180"/>
              <a:gd name="connsiteX5" fmla="*/ 0 w 11607731"/>
              <a:gd name="connsiteY5" fmla="*/ 4385 h 6190180"/>
              <a:gd name="connsiteX0" fmla="*/ 0 w 11607731"/>
              <a:gd name="connsiteY0" fmla="*/ 4385 h 6190180"/>
              <a:gd name="connsiteX1" fmla="*/ 11141399 w 11607731"/>
              <a:gd name="connsiteY1" fmla="*/ 0 h 6190180"/>
              <a:gd name="connsiteX2" fmla="*/ 11607207 w 11607731"/>
              <a:gd name="connsiteY2" fmla="*/ 433234 h 6190180"/>
              <a:gd name="connsiteX3" fmla="*/ 11605582 w 11607731"/>
              <a:gd name="connsiteY3" fmla="*/ 6185649 h 6190180"/>
              <a:gd name="connsiteX4" fmla="*/ 4637 w 11607731"/>
              <a:gd name="connsiteY4" fmla="*/ 6190180 h 6190180"/>
              <a:gd name="connsiteX5" fmla="*/ 0 w 11607731"/>
              <a:gd name="connsiteY5" fmla="*/ 4385 h 61901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607731" h="6190180">
                <a:moveTo>
                  <a:pt x="0" y="4385"/>
                </a:moveTo>
                <a:lnTo>
                  <a:pt x="11141399" y="0"/>
                </a:lnTo>
                <a:lnTo>
                  <a:pt x="11607207" y="433234"/>
                </a:lnTo>
                <a:cubicBezTo>
                  <a:pt x="11600483" y="2302368"/>
                  <a:pt x="11612306" y="4316515"/>
                  <a:pt x="11605582" y="6185649"/>
                </a:cubicBezTo>
                <a:lnTo>
                  <a:pt x="4637" y="6190180"/>
                </a:lnTo>
                <a:cubicBezTo>
                  <a:pt x="1" y="4129759"/>
                  <a:pt x="4636" y="2064806"/>
                  <a:pt x="0" y="4385"/>
                </a:cubicBezTo>
                <a:close/>
              </a:path>
            </a:pathLst>
          </a:custGeom>
          <a:noFill/>
          <a:ln w="38100">
            <a:solidFill>
              <a:schemeClr val="bg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83" eaLnBrk="1" fontAlgn="auto" hangingPunct="1">
              <a:lnSpc>
                <a:spcPct val="90000"/>
              </a:lnSpc>
              <a:spcBef>
                <a:spcPts val="0"/>
              </a:spcBef>
              <a:spcAft>
                <a:spcPts val="0"/>
              </a:spcAft>
              <a:defRPr/>
            </a:pPr>
            <a:endParaRPr lang="en-US" sz="1013"/>
          </a:p>
        </p:txBody>
      </p:sp>
      <p:sp>
        <p:nvSpPr>
          <p:cNvPr id="2" name="Title 1"/>
          <p:cNvSpPr>
            <a:spLocks noGrp="1"/>
          </p:cNvSpPr>
          <p:nvPr>
            <p:ph type="title"/>
          </p:nvPr>
        </p:nvSpPr>
        <p:spPr>
          <a:xfrm>
            <a:off x="451248" y="533400"/>
            <a:ext cx="7092553" cy="2286000"/>
          </a:xfrm>
        </p:spPr>
        <p:txBody>
          <a:bodyPr anchor="b">
            <a:noAutofit/>
          </a:bodyPr>
          <a:lstStyle>
            <a:lvl1pPr marL="288029" indent="-288029">
              <a:lnSpc>
                <a:spcPct val="100000"/>
              </a:lnSpc>
              <a:defRPr sz="4500" baseline="0">
                <a:solidFill>
                  <a:schemeClr val="tx2"/>
                </a:solidFill>
              </a:defRPr>
            </a:lvl1pPr>
          </a:lstStyle>
          <a:p>
            <a:r>
              <a:rPr lang="en-US"/>
              <a:t>Click to edit Master title style</a:t>
            </a:r>
            <a:endParaRPr/>
          </a:p>
        </p:txBody>
      </p:sp>
      <p:sp>
        <p:nvSpPr>
          <p:cNvPr id="6" name="Text Placeholder 9"/>
          <p:cNvSpPr>
            <a:spLocks noGrp="1"/>
          </p:cNvSpPr>
          <p:nvPr>
            <p:ph type="body" sz="quarter" idx="14"/>
          </p:nvPr>
        </p:nvSpPr>
        <p:spPr>
          <a:xfrm>
            <a:off x="769877" y="2971800"/>
            <a:ext cx="6773923" cy="1371600"/>
          </a:xfrm>
        </p:spPr>
        <p:txBody>
          <a:bodyPr>
            <a:noAutofit/>
          </a:bodyPr>
          <a:lstStyle>
            <a:lvl1pPr marL="0" indent="0">
              <a:lnSpc>
                <a:spcPct val="100000"/>
              </a:lnSpc>
              <a:spcBef>
                <a:spcPts val="0"/>
              </a:spcBef>
              <a:buFontTx/>
              <a:buNone/>
              <a:defRPr sz="1500" baseline="0">
                <a:solidFill>
                  <a:schemeClr val="accent5"/>
                </a:solidFill>
              </a:defRPr>
            </a:lvl1pPr>
            <a:lvl2pPr marL="0" indent="0">
              <a:spcBef>
                <a:spcPts val="0"/>
              </a:spcBef>
              <a:buFontTx/>
              <a:buNone/>
              <a:defRPr sz="1500"/>
            </a:lvl2pPr>
            <a:lvl3pPr marL="0" indent="0">
              <a:spcBef>
                <a:spcPts val="0"/>
              </a:spcBef>
              <a:buFontTx/>
              <a:buNone/>
              <a:defRPr sz="1500"/>
            </a:lvl3pPr>
            <a:lvl4pPr marL="0" indent="0">
              <a:spcBef>
                <a:spcPts val="0"/>
              </a:spcBef>
              <a:buFontTx/>
              <a:buNone/>
              <a:defRPr sz="1500"/>
            </a:lvl4pPr>
            <a:lvl5pPr marL="0" indent="0">
              <a:spcBef>
                <a:spcPts val="0"/>
              </a:spcBef>
              <a:buFontTx/>
              <a:buNone/>
              <a:defRPr sz="1500"/>
            </a:lvl5pPr>
            <a:lvl6pPr marL="0" indent="0">
              <a:spcBef>
                <a:spcPts val="0"/>
              </a:spcBef>
              <a:buFontTx/>
              <a:buNone/>
              <a:defRPr sz="1500"/>
            </a:lvl6pPr>
            <a:lvl7pPr marL="0" indent="0">
              <a:spcBef>
                <a:spcPts val="0"/>
              </a:spcBef>
              <a:buFontTx/>
              <a:buNone/>
              <a:defRPr sz="1500"/>
            </a:lvl7pPr>
            <a:lvl8pPr marL="0" indent="0">
              <a:spcBef>
                <a:spcPts val="0"/>
              </a:spcBef>
              <a:buFontTx/>
              <a:buNone/>
              <a:defRPr sz="1500"/>
            </a:lvl8pPr>
            <a:lvl9pPr marL="0" indent="0">
              <a:spcBef>
                <a:spcPts val="0"/>
              </a:spcBef>
              <a:buFontTx/>
              <a:buNone/>
              <a:defRPr sz="1500"/>
            </a:lvl9pPr>
          </a:lstStyle>
          <a:p>
            <a:pPr lvl="0"/>
            <a:r>
              <a:rPr lang="en-US"/>
              <a:t>Edit Master text styles</a:t>
            </a:r>
          </a:p>
        </p:txBody>
      </p:sp>
    </p:spTree>
    <p:extLst>
      <p:ext uri="{BB962C8B-B14F-4D97-AF65-F5344CB8AC3E}">
        <p14:creationId xmlns:p14="http://schemas.microsoft.com/office/powerpoint/2010/main" val="1896411994"/>
      </p:ext>
    </p:extLst>
  </p:cSld>
  <p:clrMapOvr>
    <a:masterClrMapping/>
  </p:clrMapOvr>
  <p:transition spd="med">
    <p:fade/>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p:cSld name="FULL-FRAME PICTURE">
    <p:spTree>
      <p:nvGrpSpPr>
        <p:cNvPr id="1" name=""/>
        <p:cNvGrpSpPr/>
        <p:nvPr/>
      </p:nvGrpSpPr>
      <p:grpSpPr>
        <a:xfrm>
          <a:off x="0" y="0"/>
          <a:ext cx="0" cy="0"/>
          <a:chOff x="0" y="0"/>
          <a:chExt cx="0" cy="0"/>
        </a:xfrm>
      </p:grpSpPr>
      <p:sp>
        <p:nvSpPr>
          <p:cNvPr id="3" name="Picture Placeholder 2"/>
          <p:cNvSpPr>
            <a:spLocks noGrp="1"/>
          </p:cNvSpPr>
          <p:nvPr>
            <p:ph type="pic" idx="1"/>
          </p:nvPr>
        </p:nvSpPr>
        <p:spPr bwMode="ltGray">
          <a:xfrm>
            <a:off x="171450" y="228600"/>
            <a:ext cx="8801100" cy="6400800"/>
          </a:xfrm>
          <a:solidFill>
            <a:schemeClr val="bg2"/>
          </a:solidFill>
        </p:spPr>
        <p:txBody>
          <a:bodyPr tIns="2743200" rtlCol="0">
            <a:normAutofit/>
          </a:bodyPr>
          <a:lstStyle>
            <a:lvl1pPr marL="0" indent="0" algn="ctr">
              <a:buNone/>
              <a:defRPr sz="1350"/>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pPr lvl="0"/>
            <a:r>
              <a:rPr lang="en-US" noProof="0"/>
              <a:t>Click icon to add picture</a:t>
            </a:r>
            <a:endParaRPr noProof="0"/>
          </a:p>
        </p:txBody>
      </p:sp>
      <p:sp>
        <p:nvSpPr>
          <p:cNvPr id="5" name="Text Placeholder 4"/>
          <p:cNvSpPr>
            <a:spLocks noGrp="1"/>
          </p:cNvSpPr>
          <p:nvPr>
            <p:ph type="body" sz="quarter" idx="10"/>
          </p:nvPr>
        </p:nvSpPr>
        <p:spPr>
          <a:xfrm>
            <a:off x="457200" y="533400"/>
            <a:ext cx="7886700" cy="2362200"/>
          </a:xfrm>
        </p:spPr>
        <p:txBody>
          <a:bodyPr>
            <a:noAutofit/>
          </a:bodyPr>
          <a:lstStyle>
            <a:lvl1pPr>
              <a:lnSpc>
                <a:spcPct val="100000"/>
              </a:lnSpc>
              <a:defRPr sz="3300" b="1">
                <a:solidFill>
                  <a:schemeClr val="bg1"/>
                </a:solidFill>
              </a:defRPr>
            </a:lvl1pPr>
          </a:lstStyle>
          <a:p>
            <a:pPr lvl="0"/>
            <a:r>
              <a:rPr lang="en-US"/>
              <a:t>Edit Master text styles</a:t>
            </a:r>
          </a:p>
        </p:txBody>
      </p:sp>
    </p:spTree>
    <p:extLst>
      <p:ext uri="{BB962C8B-B14F-4D97-AF65-F5344CB8AC3E}">
        <p14:creationId xmlns:p14="http://schemas.microsoft.com/office/powerpoint/2010/main" val="4066353803"/>
      </p:ext>
    </p:extLst>
  </p:cSld>
  <p:clrMapOvr>
    <a:masterClrMapping/>
  </p:clrMapOvr>
  <p:transition spd="med">
    <p:fade/>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preserve="1">
  <p:cSld name="SECTION DIVIDER — BLUE">
    <p:bg>
      <p:bgPr>
        <a:solidFill>
          <a:schemeClr val="tx1"/>
        </a:solidFill>
        <a:effectLst/>
      </p:bgPr>
    </p:bg>
    <p:spTree>
      <p:nvGrpSpPr>
        <p:cNvPr id="1" name=""/>
        <p:cNvGrpSpPr/>
        <p:nvPr/>
      </p:nvGrpSpPr>
      <p:grpSpPr>
        <a:xfrm>
          <a:off x="0" y="0"/>
          <a:ext cx="0" cy="0"/>
          <a:chOff x="0" y="0"/>
          <a:chExt cx="0" cy="0"/>
        </a:xfrm>
      </p:grpSpPr>
      <p:pic>
        <p:nvPicPr>
          <p:cNvPr id="4" name="Picture 7"/>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8356997" y="7734300"/>
            <a:ext cx="685800" cy="914400"/>
          </a:xfrm>
          <a:prstGeom prst="rect">
            <a:avLst/>
          </a:prstGeom>
          <a:noFill/>
        </p:spPr>
        <p:txBody>
          <a:bodyPr wrap="none" lIns="0" tIns="0" rIns="0" bIns="0"/>
          <a:lstStyle/>
          <a:p>
            <a:pPr defTabSz="685783" eaLnBrk="1" fontAlgn="auto" hangingPunct="1">
              <a:lnSpc>
                <a:spcPct val="90000"/>
              </a:lnSpc>
              <a:spcBef>
                <a:spcPts val="0"/>
              </a:spcBef>
              <a:spcAft>
                <a:spcPts val="0"/>
              </a:spcAft>
              <a:defRPr/>
            </a:pPr>
            <a:endParaRPr lang="en-US" sz="1013">
              <a:latin typeface="+mn-lt"/>
            </a:endParaRPr>
          </a:p>
        </p:txBody>
      </p:sp>
      <p:sp>
        <p:nvSpPr>
          <p:cNvPr id="16" name="Title 4"/>
          <p:cNvSpPr>
            <a:spLocks noGrp="1"/>
          </p:cNvSpPr>
          <p:nvPr>
            <p:ph type="title"/>
          </p:nvPr>
        </p:nvSpPr>
        <p:spPr>
          <a:xfrm>
            <a:off x="457200" y="1524001"/>
            <a:ext cx="5086350" cy="3086747"/>
          </a:xfrm>
          <a:noFill/>
        </p:spPr>
        <p:txBody>
          <a:bodyPr anchor="b">
            <a:noAutofit/>
          </a:bodyPr>
          <a:lstStyle>
            <a:lvl1pPr>
              <a:lnSpc>
                <a:spcPct val="100000"/>
              </a:lnSpc>
              <a:defRPr sz="3600" baseline="0">
                <a:solidFill>
                  <a:schemeClr val="bg1"/>
                </a:solidFill>
                <a:latin typeface="+mj-lt"/>
              </a:defRPr>
            </a:lvl1pPr>
          </a:lstStyle>
          <a:p>
            <a:r>
              <a:rPr lang="en-US"/>
              <a:t>Click to edit Master title style</a:t>
            </a:r>
            <a:endParaRPr/>
          </a:p>
        </p:txBody>
      </p:sp>
      <p:sp>
        <p:nvSpPr>
          <p:cNvPr id="17" name="Text Placeholder 10"/>
          <p:cNvSpPr>
            <a:spLocks noGrp="1"/>
          </p:cNvSpPr>
          <p:nvPr>
            <p:ph type="body" sz="quarter" idx="10"/>
          </p:nvPr>
        </p:nvSpPr>
        <p:spPr>
          <a:xfrm>
            <a:off x="457200" y="4711978"/>
            <a:ext cx="5086350" cy="774423"/>
          </a:xfrm>
        </p:spPr>
        <p:txBody>
          <a:bodyPr>
            <a:noAutofit/>
          </a:bodyPr>
          <a:lstStyle>
            <a:lvl1pPr marL="0" indent="0">
              <a:lnSpc>
                <a:spcPct val="100000"/>
              </a:lnSpc>
              <a:buNone/>
              <a:defRPr sz="1800" b="0" i="0" baseline="0">
                <a:solidFill>
                  <a:schemeClr val="bg1"/>
                </a:solidFill>
                <a:latin typeface="+mj-lt"/>
              </a:defRPr>
            </a:lvl1pPr>
          </a:lstStyle>
          <a:p>
            <a:pPr lvl="0"/>
            <a:r>
              <a:rPr lang="en-US"/>
              <a:t>Edit Master text styles</a:t>
            </a:r>
          </a:p>
        </p:txBody>
      </p:sp>
    </p:spTree>
    <p:extLst>
      <p:ext uri="{BB962C8B-B14F-4D97-AF65-F5344CB8AC3E}">
        <p14:creationId xmlns:p14="http://schemas.microsoft.com/office/powerpoint/2010/main" val="3072183403"/>
      </p:ext>
    </p:extLst>
  </p:cSld>
  <p:clrMapOvr>
    <a:masterClrMapping/>
  </p:clrMapOvr>
  <p:transition spd="med">
    <p:fade/>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preserve="1">
  <p:cSld name="SECTION DIVIDER — WHITE">
    <p:spTree>
      <p:nvGrpSpPr>
        <p:cNvPr id="1" name=""/>
        <p:cNvGrpSpPr/>
        <p:nvPr/>
      </p:nvGrpSpPr>
      <p:grpSpPr>
        <a:xfrm>
          <a:off x="0" y="0"/>
          <a:ext cx="0" cy="0"/>
          <a:chOff x="0" y="0"/>
          <a:chExt cx="0" cy="0"/>
        </a:xfrm>
      </p:grpSpPr>
      <p:sp>
        <p:nvSpPr>
          <p:cNvPr id="4" name="Snip Single Corner Rectangle 19"/>
          <p:cNvSpPr/>
          <p:nvPr/>
        </p:nvSpPr>
        <p:spPr bwMode="ltGray">
          <a:xfrm rot="10800000" flipH="1">
            <a:off x="167878" y="231776"/>
            <a:ext cx="8804672" cy="6405563"/>
          </a:xfrm>
          <a:custGeom>
            <a:avLst/>
            <a:gdLst>
              <a:gd name="connsiteX0" fmla="*/ 0 w 11582400"/>
              <a:gd name="connsiteY0" fmla="*/ 0 h 6172200"/>
              <a:gd name="connsiteX1" fmla="*/ 10553679 w 11582400"/>
              <a:gd name="connsiteY1" fmla="*/ 0 h 6172200"/>
              <a:gd name="connsiteX2" fmla="*/ 11582400 w 11582400"/>
              <a:gd name="connsiteY2" fmla="*/ 1028721 h 6172200"/>
              <a:gd name="connsiteX3" fmla="*/ 11582400 w 11582400"/>
              <a:gd name="connsiteY3" fmla="*/ 6172200 h 6172200"/>
              <a:gd name="connsiteX4" fmla="*/ 0 w 11582400"/>
              <a:gd name="connsiteY4" fmla="*/ 6172200 h 6172200"/>
              <a:gd name="connsiteX5" fmla="*/ 0 w 11582400"/>
              <a:gd name="connsiteY5" fmla="*/ 0 h 6172200"/>
              <a:gd name="connsiteX0" fmla="*/ 0 w 11582400"/>
              <a:gd name="connsiteY0" fmla="*/ 0 h 6172200"/>
              <a:gd name="connsiteX1" fmla="*/ 10869685 w 11582400"/>
              <a:gd name="connsiteY1" fmla="*/ 6723 h 6172200"/>
              <a:gd name="connsiteX2" fmla="*/ 11582400 w 11582400"/>
              <a:gd name="connsiteY2" fmla="*/ 1028721 h 6172200"/>
              <a:gd name="connsiteX3" fmla="*/ 11582400 w 11582400"/>
              <a:gd name="connsiteY3" fmla="*/ 6172200 h 6172200"/>
              <a:gd name="connsiteX4" fmla="*/ 0 w 11582400"/>
              <a:gd name="connsiteY4" fmla="*/ 6172200 h 6172200"/>
              <a:gd name="connsiteX5" fmla="*/ 0 w 11582400"/>
              <a:gd name="connsiteY5" fmla="*/ 0 h 6172200"/>
              <a:gd name="connsiteX0" fmla="*/ 0 w 11609295"/>
              <a:gd name="connsiteY0" fmla="*/ 0 h 6172200"/>
              <a:gd name="connsiteX1" fmla="*/ 10869685 w 11609295"/>
              <a:gd name="connsiteY1" fmla="*/ 6723 h 6172200"/>
              <a:gd name="connsiteX2" fmla="*/ 11609295 w 11609295"/>
              <a:gd name="connsiteY2" fmla="*/ 699268 h 6172200"/>
              <a:gd name="connsiteX3" fmla="*/ 11582400 w 11609295"/>
              <a:gd name="connsiteY3" fmla="*/ 6172200 h 6172200"/>
              <a:gd name="connsiteX4" fmla="*/ 0 w 11609295"/>
              <a:gd name="connsiteY4" fmla="*/ 6172200 h 6172200"/>
              <a:gd name="connsiteX5" fmla="*/ 0 w 11609295"/>
              <a:gd name="connsiteY5" fmla="*/ 0 h 6172200"/>
              <a:gd name="connsiteX0" fmla="*/ 0 w 11609295"/>
              <a:gd name="connsiteY0" fmla="*/ 13448 h 6185648"/>
              <a:gd name="connsiteX1" fmla="*/ 11057944 w 11609295"/>
              <a:gd name="connsiteY1" fmla="*/ 0 h 6185648"/>
              <a:gd name="connsiteX2" fmla="*/ 11609295 w 11609295"/>
              <a:gd name="connsiteY2" fmla="*/ 712716 h 6185648"/>
              <a:gd name="connsiteX3" fmla="*/ 11582400 w 11609295"/>
              <a:gd name="connsiteY3" fmla="*/ 6185648 h 6185648"/>
              <a:gd name="connsiteX4" fmla="*/ 0 w 11609295"/>
              <a:gd name="connsiteY4" fmla="*/ 6185648 h 6185648"/>
              <a:gd name="connsiteX5" fmla="*/ 0 w 11609295"/>
              <a:gd name="connsiteY5" fmla="*/ 13448 h 6185648"/>
              <a:gd name="connsiteX0" fmla="*/ 0 w 11602571"/>
              <a:gd name="connsiteY0" fmla="*/ 13448 h 6185648"/>
              <a:gd name="connsiteX1" fmla="*/ 11057944 w 11602571"/>
              <a:gd name="connsiteY1" fmla="*/ 0 h 6185648"/>
              <a:gd name="connsiteX2" fmla="*/ 11602571 w 11602571"/>
              <a:gd name="connsiteY2" fmla="*/ 578245 h 6185648"/>
              <a:gd name="connsiteX3" fmla="*/ 11582400 w 11602571"/>
              <a:gd name="connsiteY3" fmla="*/ 6185648 h 6185648"/>
              <a:gd name="connsiteX4" fmla="*/ 0 w 11602571"/>
              <a:gd name="connsiteY4" fmla="*/ 6185648 h 6185648"/>
              <a:gd name="connsiteX5" fmla="*/ 0 w 11602571"/>
              <a:gd name="connsiteY5" fmla="*/ 13448 h 6185648"/>
              <a:gd name="connsiteX0" fmla="*/ 0 w 11602571"/>
              <a:gd name="connsiteY0" fmla="*/ 4385 h 6185648"/>
              <a:gd name="connsiteX1" fmla="*/ 11057944 w 11602571"/>
              <a:gd name="connsiteY1" fmla="*/ 0 h 6185648"/>
              <a:gd name="connsiteX2" fmla="*/ 11602571 w 11602571"/>
              <a:gd name="connsiteY2" fmla="*/ 578245 h 6185648"/>
              <a:gd name="connsiteX3" fmla="*/ 11582400 w 11602571"/>
              <a:gd name="connsiteY3" fmla="*/ 6185648 h 6185648"/>
              <a:gd name="connsiteX4" fmla="*/ 0 w 11602571"/>
              <a:gd name="connsiteY4" fmla="*/ 6185648 h 6185648"/>
              <a:gd name="connsiteX5" fmla="*/ 0 w 11602571"/>
              <a:gd name="connsiteY5" fmla="*/ 4385 h 6185648"/>
              <a:gd name="connsiteX0" fmla="*/ 0 w 11602571"/>
              <a:gd name="connsiteY0" fmla="*/ 4385 h 6185648"/>
              <a:gd name="connsiteX1" fmla="*/ 11057944 w 11602571"/>
              <a:gd name="connsiteY1" fmla="*/ 0 h 6185648"/>
              <a:gd name="connsiteX2" fmla="*/ 11602571 w 11602571"/>
              <a:gd name="connsiteY2" fmla="*/ 578245 h 6185648"/>
              <a:gd name="connsiteX3" fmla="*/ 11582400 w 11602571"/>
              <a:gd name="connsiteY3" fmla="*/ 6185648 h 6185648"/>
              <a:gd name="connsiteX4" fmla="*/ 13909 w 11602571"/>
              <a:gd name="connsiteY4" fmla="*/ 6185648 h 6185648"/>
              <a:gd name="connsiteX5" fmla="*/ 0 w 11602571"/>
              <a:gd name="connsiteY5" fmla="*/ 4385 h 6185648"/>
              <a:gd name="connsiteX0" fmla="*/ 0 w 11602571"/>
              <a:gd name="connsiteY0" fmla="*/ 4385 h 6185648"/>
              <a:gd name="connsiteX1" fmla="*/ 11057944 w 11602571"/>
              <a:gd name="connsiteY1" fmla="*/ 0 h 6185648"/>
              <a:gd name="connsiteX2" fmla="*/ 11602571 w 11602571"/>
              <a:gd name="connsiteY2" fmla="*/ 578245 h 6185648"/>
              <a:gd name="connsiteX3" fmla="*/ 11582400 w 11602571"/>
              <a:gd name="connsiteY3" fmla="*/ 6185648 h 6185648"/>
              <a:gd name="connsiteX4" fmla="*/ 9273 w 11602571"/>
              <a:gd name="connsiteY4" fmla="*/ 6181117 h 6185648"/>
              <a:gd name="connsiteX5" fmla="*/ 0 w 11602571"/>
              <a:gd name="connsiteY5" fmla="*/ 4385 h 6185648"/>
              <a:gd name="connsiteX0" fmla="*/ 0 w 11602571"/>
              <a:gd name="connsiteY0" fmla="*/ 4385 h 6190180"/>
              <a:gd name="connsiteX1" fmla="*/ 11057944 w 11602571"/>
              <a:gd name="connsiteY1" fmla="*/ 0 h 6190180"/>
              <a:gd name="connsiteX2" fmla="*/ 11602571 w 11602571"/>
              <a:gd name="connsiteY2" fmla="*/ 578245 h 6190180"/>
              <a:gd name="connsiteX3" fmla="*/ 11582400 w 11602571"/>
              <a:gd name="connsiteY3" fmla="*/ 6185648 h 6190180"/>
              <a:gd name="connsiteX4" fmla="*/ 4637 w 11602571"/>
              <a:gd name="connsiteY4" fmla="*/ 6190180 h 6190180"/>
              <a:gd name="connsiteX5" fmla="*/ 0 w 11602571"/>
              <a:gd name="connsiteY5" fmla="*/ 4385 h 6190180"/>
              <a:gd name="connsiteX0" fmla="*/ 0 w 11607230"/>
              <a:gd name="connsiteY0" fmla="*/ 4385 h 6190180"/>
              <a:gd name="connsiteX1" fmla="*/ 11057944 w 11607230"/>
              <a:gd name="connsiteY1" fmla="*/ 0 h 6190180"/>
              <a:gd name="connsiteX2" fmla="*/ 11602571 w 11607230"/>
              <a:gd name="connsiteY2" fmla="*/ 578245 h 6190180"/>
              <a:gd name="connsiteX3" fmla="*/ 11605582 w 11607230"/>
              <a:gd name="connsiteY3" fmla="*/ 6185649 h 6190180"/>
              <a:gd name="connsiteX4" fmla="*/ 4637 w 11607230"/>
              <a:gd name="connsiteY4" fmla="*/ 6190180 h 6190180"/>
              <a:gd name="connsiteX5" fmla="*/ 0 w 11607230"/>
              <a:gd name="connsiteY5" fmla="*/ 4385 h 6190180"/>
              <a:gd name="connsiteX0" fmla="*/ 0 w 11607731"/>
              <a:gd name="connsiteY0" fmla="*/ 4385 h 6190180"/>
              <a:gd name="connsiteX1" fmla="*/ 11057944 w 11607731"/>
              <a:gd name="connsiteY1" fmla="*/ 0 h 6190180"/>
              <a:gd name="connsiteX2" fmla="*/ 11607207 w 11607731"/>
              <a:gd name="connsiteY2" fmla="*/ 433234 h 6190180"/>
              <a:gd name="connsiteX3" fmla="*/ 11605582 w 11607731"/>
              <a:gd name="connsiteY3" fmla="*/ 6185649 h 6190180"/>
              <a:gd name="connsiteX4" fmla="*/ 4637 w 11607731"/>
              <a:gd name="connsiteY4" fmla="*/ 6190180 h 6190180"/>
              <a:gd name="connsiteX5" fmla="*/ 0 w 11607731"/>
              <a:gd name="connsiteY5" fmla="*/ 4385 h 6190180"/>
              <a:gd name="connsiteX0" fmla="*/ 0 w 11607731"/>
              <a:gd name="connsiteY0" fmla="*/ 4385 h 6190180"/>
              <a:gd name="connsiteX1" fmla="*/ 11141399 w 11607731"/>
              <a:gd name="connsiteY1" fmla="*/ 0 h 6190180"/>
              <a:gd name="connsiteX2" fmla="*/ 11607207 w 11607731"/>
              <a:gd name="connsiteY2" fmla="*/ 433234 h 6190180"/>
              <a:gd name="connsiteX3" fmla="*/ 11605582 w 11607731"/>
              <a:gd name="connsiteY3" fmla="*/ 6185649 h 6190180"/>
              <a:gd name="connsiteX4" fmla="*/ 4637 w 11607731"/>
              <a:gd name="connsiteY4" fmla="*/ 6190180 h 6190180"/>
              <a:gd name="connsiteX5" fmla="*/ 0 w 11607731"/>
              <a:gd name="connsiteY5" fmla="*/ 4385 h 61901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607731" h="6190180">
                <a:moveTo>
                  <a:pt x="0" y="4385"/>
                </a:moveTo>
                <a:lnTo>
                  <a:pt x="11141399" y="0"/>
                </a:lnTo>
                <a:lnTo>
                  <a:pt x="11607207" y="433234"/>
                </a:lnTo>
                <a:cubicBezTo>
                  <a:pt x="11600483" y="2302368"/>
                  <a:pt x="11612306" y="4316515"/>
                  <a:pt x="11605582" y="6185649"/>
                </a:cubicBezTo>
                <a:lnTo>
                  <a:pt x="4637" y="6190180"/>
                </a:lnTo>
                <a:cubicBezTo>
                  <a:pt x="1" y="4129759"/>
                  <a:pt x="4636" y="2064806"/>
                  <a:pt x="0" y="4385"/>
                </a:cubicBezTo>
                <a:close/>
              </a:path>
            </a:pathLst>
          </a:custGeom>
          <a:noFill/>
          <a:ln w="38100">
            <a:solidFill>
              <a:schemeClr val="bg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83" eaLnBrk="1" fontAlgn="auto" hangingPunct="1">
              <a:lnSpc>
                <a:spcPct val="90000"/>
              </a:lnSpc>
              <a:spcBef>
                <a:spcPts val="0"/>
              </a:spcBef>
              <a:spcAft>
                <a:spcPts val="0"/>
              </a:spcAft>
              <a:defRPr/>
            </a:pPr>
            <a:endParaRPr lang="en-US" sz="1013"/>
          </a:p>
        </p:txBody>
      </p:sp>
      <p:sp>
        <p:nvSpPr>
          <p:cNvPr id="5" name="TextBox 4"/>
          <p:cNvSpPr txBox="1"/>
          <p:nvPr/>
        </p:nvSpPr>
        <p:spPr>
          <a:xfrm>
            <a:off x="8356997" y="7734300"/>
            <a:ext cx="685800" cy="914400"/>
          </a:xfrm>
          <a:prstGeom prst="rect">
            <a:avLst/>
          </a:prstGeom>
          <a:noFill/>
        </p:spPr>
        <p:txBody>
          <a:bodyPr wrap="none" lIns="0" tIns="0" rIns="0" bIns="0"/>
          <a:lstStyle/>
          <a:p>
            <a:pPr defTabSz="685783" eaLnBrk="1" fontAlgn="auto" hangingPunct="1">
              <a:lnSpc>
                <a:spcPct val="90000"/>
              </a:lnSpc>
              <a:spcBef>
                <a:spcPts val="0"/>
              </a:spcBef>
              <a:spcAft>
                <a:spcPts val="0"/>
              </a:spcAft>
              <a:defRPr/>
            </a:pPr>
            <a:endParaRPr lang="en-US" sz="1013">
              <a:latin typeface="+mn-lt"/>
            </a:endParaRPr>
          </a:p>
        </p:txBody>
      </p:sp>
      <p:sp>
        <p:nvSpPr>
          <p:cNvPr id="16" name="Title 4"/>
          <p:cNvSpPr>
            <a:spLocks noGrp="1"/>
          </p:cNvSpPr>
          <p:nvPr>
            <p:ph type="title"/>
          </p:nvPr>
        </p:nvSpPr>
        <p:spPr>
          <a:xfrm>
            <a:off x="457200" y="1524001"/>
            <a:ext cx="5086350" cy="3086747"/>
          </a:xfrm>
          <a:noFill/>
        </p:spPr>
        <p:txBody>
          <a:bodyPr anchor="b">
            <a:noAutofit/>
          </a:bodyPr>
          <a:lstStyle>
            <a:lvl1pPr>
              <a:lnSpc>
                <a:spcPct val="100000"/>
              </a:lnSpc>
              <a:defRPr sz="3600" baseline="0">
                <a:solidFill>
                  <a:schemeClr val="tx2"/>
                </a:solidFill>
                <a:latin typeface="+mj-lt"/>
              </a:defRPr>
            </a:lvl1pPr>
          </a:lstStyle>
          <a:p>
            <a:r>
              <a:rPr lang="en-US"/>
              <a:t>Click to edit Master title style</a:t>
            </a:r>
            <a:endParaRPr/>
          </a:p>
        </p:txBody>
      </p:sp>
      <p:sp>
        <p:nvSpPr>
          <p:cNvPr id="17" name="Text Placeholder 10"/>
          <p:cNvSpPr>
            <a:spLocks noGrp="1"/>
          </p:cNvSpPr>
          <p:nvPr>
            <p:ph type="body" sz="quarter" idx="10"/>
          </p:nvPr>
        </p:nvSpPr>
        <p:spPr>
          <a:xfrm>
            <a:off x="457200" y="4711978"/>
            <a:ext cx="5086350" cy="774423"/>
          </a:xfrm>
        </p:spPr>
        <p:txBody>
          <a:bodyPr>
            <a:noAutofit/>
          </a:bodyPr>
          <a:lstStyle>
            <a:lvl1pPr marL="0" indent="0">
              <a:lnSpc>
                <a:spcPct val="100000"/>
              </a:lnSpc>
              <a:buNone/>
              <a:defRPr sz="1800" b="0" i="0" baseline="0">
                <a:solidFill>
                  <a:schemeClr val="accent5"/>
                </a:solidFill>
                <a:latin typeface="+mj-lt"/>
              </a:defRPr>
            </a:lvl1pPr>
          </a:lstStyle>
          <a:p>
            <a:pPr lvl="0"/>
            <a:r>
              <a:rPr lang="en-US"/>
              <a:t>Edit Master text styles</a:t>
            </a:r>
          </a:p>
        </p:txBody>
      </p:sp>
    </p:spTree>
    <p:extLst>
      <p:ext uri="{BB962C8B-B14F-4D97-AF65-F5344CB8AC3E}">
        <p14:creationId xmlns:p14="http://schemas.microsoft.com/office/powerpoint/2010/main" val="3493362753"/>
      </p:ext>
    </p:extLst>
  </p:cSld>
  <p:clrMapOvr>
    <a:masterClrMapping/>
  </p:clrMapOvr>
  <p:transition spd="med">
    <p:fade/>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preserve="1">
  <p:cSld name="THANK YOU — BLUE">
    <p:bg>
      <p:bgPr>
        <a:solidFill>
          <a:schemeClr val="tx1"/>
        </a:solidFill>
        <a:effectLst/>
      </p:bgPr>
    </p:bg>
    <p:spTree>
      <p:nvGrpSpPr>
        <p:cNvPr id="1" name=""/>
        <p:cNvGrpSpPr/>
        <p:nvPr/>
      </p:nvGrpSpPr>
      <p:grpSpPr>
        <a:xfrm>
          <a:off x="0" y="0"/>
          <a:ext cx="0" cy="0"/>
          <a:chOff x="0" y="0"/>
          <a:chExt cx="0" cy="0"/>
        </a:xfrm>
      </p:grpSpPr>
      <p:pic>
        <p:nvPicPr>
          <p:cNvPr id="5" name="Picture 7"/>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6" name="Picture 8"/>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313135" y="334964"/>
            <a:ext cx="1433513"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 Placeholder 4"/>
          <p:cNvSpPr>
            <a:spLocks noGrp="1"/>
          </p:cNvSpPr>
          <p:nvPr>
            <p:ph type="body" sz="quarter" idx="14"/>
          </p:nvPr>
        </p:nvSpPr>
        <p:spPr>
          <a:xfrm>
            <a:off x="457200" y="5049826"/>
            <a:ext cx="3657600" cy="284174"/>
          </a:xfrm>
        </p:spPr>
        <p:txBody>
          <a:bodyPr rtlCol="0">
            <a:noAutofit/>
          </a:bodyPr>
          <a:lstStyle>
            <a:lvl1pPr marL="0" indent="0">
              <a:lnSpc>
                <a:spcPct val="100000"/>
              </a:lnSpc>
              <a:buNone/>
              <a:defRPr lang="en-US" sz="1200" b="0" baseline="0" dirty="0" smtClean="0">
                <a:solidFill>
                  <a:schemeClr val="bg1"/>
                </a:solidFill>
                <a:latin typeface="+mj-lt"/>
                <a:ea typeface="+mj-ea"/>
                <a:cs typeface="+mj-cs"/>
              </a:defRPr>
            </a:lvl1pPr>
          </a:lstStyle>
          <a:p>
            <a:pPr lvl="0"/>
            <a:r>
              <a:rPr lang="en-US"/>
              <a:t>Edit Master text styles</a:t>
            </a:r>
          </a:p>
        </p:txBody>
      </p:sp>
      <p:sp>
        <p:nvSpPr>
          <p:cNvPr id="32" name="Title 1"/>
          <p:cNvSpPr>
            <a:spLocks noGrp="1"/>
          </p:cNvSpPr>
          <p:nvPr>
            <p:ph type="ctrTitle"/>
          </p:nvPr>
        </p:nvSpPr>
        <p:spPr>
          <a:xfrm>
            <a:off x="457200" y="3429000"/>
            <a:ext cx="5543550" cy="990600"/>
          </a:xfrm>
        </p:spPr>
        <p:txBody>
          <a:bodyPr anchor="b"/>
          <a:lstStyle>
            <a:lvl1pPr algn="l">
              <a:lnSpc>
                <a:spcPct val="100000"/>
              </a:lnSpc>
              <a:defRPr sz="3600" b="1" baseline="0">
                <a:solidFill>
                  <a:schemeClr val="bg1"/>
                </a:solidFill>
              </a:defRPr>
            </a:lvl1pPr>
          </a:lstStyle>
          <a:p>
            <a:r>
              <a:rPr lang="en-US"/>
              <a:t>Click to edit Master title style</a:t>
            </a:r>
          </a:p>
        </p:txBody>
      </p:sp>
      <p:sp>
        <p:nvSpPr>
          <p:cNvPr id="8" name="Text Placeholder 4"/>
          <p:cNvSpPr>
            <a:spLocks noGrp="1"/>
          </p:cNvSpPr>
          <p:nvPr>
            <p:ph type="body" sz="quarter" idx="15"/>
          </p:nvPr>
        </p:nvSpPr>
        <p:spPr>
          <a:xfrm>
            <a:off x="457200" y="5354626"/>
            <a:ext cx="3657600" cy="893774"/>
          </a:xfrm>
        </p:spPr>
        <p:txBody>
          <a:bodyPr rtlCol="0">
            <a:noAutofit/>
          </a:bodyPr>
          <a:lstStyle>
            <a:lvl1pPr marL="0" indent="0">
              <a:lnSpc>
                <a:spcPct val="100000"/>
              </a:lnSpc>
              <a:buNone/>
              <a:defRPr lang="en-US" sz="1200" b="0" baseline="0" dirty="0" smtClean="0">
                <a:solidFill>
                  <a:schemeClr val="bg1"/>
                </a:solidFill>
                <a:latin typeface="+mj-lt"/>
                <a:ea typeface="+mj-ea"/>
                <a:cs typeface="+mj-cs"/>
              </a:defRPr>
            </a:lvl1pPr>
          </a:lstStyle>
          <a:p>
            <a:pPr lvl="0"/>
            <a:r>
              <a:rPr lang="en-US"/>
              <a:t>Edit Master text styles</a:t>
            </a:r>
          </a:p>
        </p:txBody>
      </p:sp>
    </p:spTree>
    <p:extLst>
      <p:ext uri="{BB962C8B-B14F-4D97-AF65-F5344CB8AC3E}">
        <p14:creationId xmlns:p14="http://schemas.microsoft.com/office/powerpoint/2010/main" val="1988722278"/>
      </p:ext>
    </p:extLst>
  </p:cSld>
  <p:clrMapOvr>
    <a:masterClrMapping/>
  </p:clrMapOvr>
  <p:transition spd="med">
    <p:fade/>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preserve="1">
  <p:cSld name="THANK YOU — WHITE">
    <p:spTree>
      <p:nvGrpSpPr>
        <p:cNvPr id="1" name=""/>
        <p:cNvGrpSpPr/>
        <p:nvPr/>
      </p:nvGrpSpPr>
      <p:grpSpPr>
        <a:xfrm>
          <a:off x="0" y="0"/>
          <a:ext cx="0" cy="0"/>
          <a:chOff x="0" y="0"/>
          <a:chExt cx="0" cy="0"/>
        </a:xfrm>
      </p:grpSpPr>
      <p:sp>
        <p:nvSpPr>
          <p:cNvPr id="5" name="Snip Single Corner Rectangle 19"/>
          <p:cNvSpPr/>
          <p:nvPr/>
        </p:nvSpPr>
        <p:spPr bwMode="ltGray">
          <a:xfrm rot="10800000" flipH="1">
            <a:off x="167878" y="231776"/>
            <a:ext cx="8804672" cy="6405563"/>
          </a:xfrm>
          <a:custGeom>
            <a:avLst/>
            <a:gdLst>
              <a:gd name="connsiteX0" fmla="*/ 0 w 11582400"/>
              <a:gd name="connsiteY0" fmla="*/ 0 h 6172200"/>
              <a:gd name="connsiteX1" fmla="*/ 10553679 w 11582400"/>
              <a:gd name="connsiteY1" fmla="*/ 0 h 6172200"/>
              <a:gd name="connsiteX2" fmla="*/ 11582400 w 11582400"/>
              <a:gd name="connsiteY2" fmla="*/ 1028721 h 6172200"/>
              <a:gd name="connsiteX3" fmla="*/ 11582400 w 11582400"/>
              <a:gd name="connsiteY3" fmla="*/ 6172200 h 6172200"/>
              <a:gd name="connsiteX4" fmla="*/ 0 w 11582400"/>
              <a:gd name="connsiteY4" fmla="*/ 6172200 h 6172200"/>
              <a:gd name="connsiteX5" fmla="*/ 0 w 11582400"/>
              <a:gd name="connsiteY5" fmla="*/ 0 h 6172200"/>
              <a:gd name="connsiteX0" fmla="*/ 0 w 11582400"/>
              <a:gd name="connsiteY0" fmla="*/ 0 h 6172200"/>
              <a:gd name="connsiteX1" fmla="*/ 10869685 w 11582400"/>
              <a:gd name="connsiteY1" fmla="*/ 6723 h 6172200"/>
              <a:gd name="connsiteX2" fmla="*/ 11582400 w 11582400"/>
              <a:gd name="connsiteY2" fmla="*/ 1028721 h 6172200"/>
              <a:gd name="connsiteX3" fmla="*/ 11582400 w 11582400"/>
              <a:gd name="connsiteY3" fmla="*/ 6172200 h 6172200"/>
              <a:gd name="connsiteX4" fmla="*/ 0 w 11582400"/>
              <a:gd name="connsiteY4" fmla="*/ 6172200 h 6172200"/>
              <a:gd name="connsiteX5" fmla="*/ 0 w 11582400"/>
              <a:gd name="connsiteY5" fmla="*/ 0 h 6172200"/>
              <a:gd name="connsiteX0" fmla="*/ 0 w 11609295"/>
              <a:gd name="connsiteY0" fmla="*/ 0 h 6172200"/>
              <a:gd name="connsiteX1" fmla="*/ 10869685 w 11609295"/>
              <a:gd name="connsiteY1" fmla="*/ 6723 h 6172200"/>
              <a:gd name="connsiteX2" fmla="*/ 11609295 w 11609295"/>
              <a:gd name="connsiteY2" fmla="*/ 699268 h 6172200"/>
              <a:gd name="connsiteX3" fmla="*/ 11582400 w 11609295"/>
              <a:gd name="connsiteY3" fmla="*/ 6172200 h 6172200"/>
              <a:gd name="connsiteX4" fmla="*/ 0 w 11609295"/>
              <a:gd name="connsiteY4" fmla="*/ 6172200 h 6172200"/>
              <a:gd name="connsiteX5" fmla="*/ 0 w 11609295"/>
              <a:gd name="connsiteY5" fmla="*/ 0 h 6172200"/>
              <a:gd name="connsiteX0" fmla="*/ 0 w 11609295"/>
              <a:gd name="connsiteY0" fmla="*/ 13448 h 6185648"/>
              <a:gd name="connsiteX1" fmla="*/ 11057944 w 11609295"/>
              <a:gd name="connsiteY1" fmla="*/ 0 h 6185648"/>
              <a:gd name="connsiteX2" fmla="*/ 11609295 w 11609295"/>
              <a:gd name="connsiteY2" fmla="*/ 712716 h 6185648"/>
              <a:gd name="connsiteX3" fmla="*/ 11582400 w 11609295"/>
              <a:gd name="connsiteY3" fmla="*/ 6185648 h 6185648"/>
              <a:gd name="connsiteX4" fmla="*/ 0 w 11609295"/>
              <a:gd name="connsiteY4" fmla="*/ 6185648 h 6185648"/>
              <a:gd name="connsiteX5" fmla="*/ 0 w 11609295"/>
              <a:gd name="connsiteY5" fmla="*/ 13448 h 6185648"/>
              <a:gd name="connsiteX0" fmla="*/ 0 w 11602571"/>
              <a:gd name="connsiteY0" fmla="*/ 13448 h 6185648"/>
              <a:gd name="connsiteX1" fmla="*/ 11057944 w 11602571"/>
              <a:gd name="connsiteY1" fmla="*/ 0 h 6185648"/>
              <a:gd name="connsiteX2" fmla="*/ 11602571 w 11602571"/>
              <a:gd name="connsiteY2" fmla="*/ 578245 h 6185648"/>
              <a:gd name="connsiteX3" fmla="*/ 11582400 w 11602571"/>
              <a:gd name="connsiteY3" fmla="*/ 6185648 h 6185648"/>
              <a:gd name="connsiteX4" fmla="*/ 0 w 11602571"/>
              <a:gd name="connsiteY4" fmla="*/ 6185648 h 6185648"/>
              <a:gd name="connsiteX5" fmla="*/ 0 w 11602571"/>
              <a:gd name="connsiteY5" fmla="*/ 13448 h 6185648"/>
              <a:gd name="connsiteX0" fmla="*/ 0 w 11602571"/>
              <a:gd name="connsiteY0" fmla="*/ 4385 h 6185648"/>
              <a:gd name="connsiteX1" fmla="*/ 11057944 w 11602571"/>
              <a:gd name="connsiteY1" fmla="*/ 0 h 6185648"/>
              <a:gd name="connsiteX2" fmla="*/ 11602571 w 11602571"/>
              <a:gd name="connsiteY2" fmla="*/ 578245 h 6185648"/>
              <a:gd name="connsiteX3" fmla="*/ 11582400 w 11602571"/>
              <a:gd name="connsiteY3" fmla="*/ 6185648 h 6185648"/>
              <a:gd name="connsiteX4" fmla="*/ 0 w 11602571"/>
              <a:gd name="connsiteY4" fmla="*/ 6185648 h 6185648"/>
              <a:gd name="connsiteX5" fmla="*/ 0 w 11602571"/>
              <a:gd name="connsiteY5" fmla="*/ 4385 h 6185648"/>
              <a:gd name="connsiteX0" fmla="*/ 0 w 11602571"/>
              <a:gd name="connsiteY0" fmla="*/ 4385 h 6185648"/>
              <a:gd name="connsiteX1" fmla="*/ 11057944 w 11602571"/>
              <a:gd name="connsiteY1" fmla="*/ 0 h 6185648"/>
              <a:gd name="connsiteX2" fmla="*/ 11602571 w 11602571"/>
              <a:gd name="connsiteY2" fmla="*/ 578245 h 6185648"/>
              <a:gd name="connsiteX3" fmla="*/ 11582400 w 11602571"/>
              <a:gd name="connsiteY3" fmla="*/ 6185648 h 6185648"/>
              <a:gd name="connsiteX4" fmla="*/ 13909 w 11602571"/>
              <a:gd name="connsiteY4" fmla="*/ 6185648 h 6185648"/>
              <a:gd name="connsiteX5" fmla="*/ 0 w 11602571"/>
              <a:gd name="connsiteY5" fmla="*/ 4385 h 6185648"/>
              <a:gd name="connsiteX0" fmla="*/ 0 w 11602571"/>
              <a:gd name="connsiteY0" fmla="*/ 4385 h 6185648"/>
              <a:gd name="connsiteX1" fmla="*/ 11057944 w 11602571"/>
              <a:gd name="connsiteY1" fmla="*/ 0 h 6185648"/>
              <a:gd name="connsiteX2" fmla="*/ 11602571 w 11602571"/>
              <a:gd name="connsiteY2" fmla="*/ 578245 h 6185648"/>
              <a:gd name="connsiteX3" fmla="*/ 11582400 w 11602571"/>
              <a:gd name="connsiteY3" fmla="*/ 6185648 h 6185648"/>
              <a:gd name="connsiteX4" fmla="*/ 9273 w 11602571"/>
              <a:gd name="connsiteY4" fmla="*/ 6181117 h 6185648"/>
              <a:gd name="connsiteX5" fmla="*/ 0 w 11602571"/>
              <a:gd name="connsiteY5" fmla="*/ 4385 h 6185648"/>
              <a:gd name="connsiteX0" fmla="*/ 0 w 11602571"/>
              <a:gd name="connsiteY0" fmla="*/ 4385 h 6190180"/>
              <a:gd name="connsiteX1" fmla="*/ 11057944 w 11602571"/>
              <a:gd name="connsiteY1" fmla="*/ 0 h 6190180"/>
              <a:gd name="connsiteX2" fmla="*/ 11602571 w 11602571"/>
              <a:gd name="connsiteY2" fmla="*/ 578245 h 6190180"/>
              <a:gd name="connsiteX3" fmla="*/ 11582400 w 11602571"/>
              <a:gd name="connsiteY3" fmla="*/ 6185648 h 6190180"/>
              <a:gd name="connsiteX4" fmla="*/ 4637 w 11602571"/>
              <a:gd name="connsiteY4" fmla="*/ 6190180 h 6190180"/>
              <a:gd name="connsiteX5" fmla="*/ 0 w 11602571"/>
              <a:gd name="connsiteY5" fmla="*/ 4385 h 6190180"/>
              <a:gd name="connsiteX0" fmla="*/ 0 w 11607230"/>
              <a:gd name="connsiteY0" fmla="*/ 4385 h 6190180"/>
              <a:gd name="connsiteX1" fmla="*/ 11057944 w 11607230"/>
              <a:gd name="connsiteY1" fmla="*/ 0 h 6190180"/>
              <a:gd name="connsiteX2" fmla="*/ 11602571 w 11607230"/>
              <a:gd name="connsiteY2" fmla="*/ 578245 h 6190180"/>
              <a:gd name="connsiteX3" fmla="*/ 11605582 w 11607230"/>
              <a:gd name="connsiteY3" fmla="*/ 6185649 h 6190180"/>
              <a:gd name="connsiteX4" fmla="*/ 4637 w 11607230"/>
              <a:gd name="connsiteY4" fmla="*/ 6190180 h 6190180"/>
              <a:gd name="connsiteX5" fmla="*/ 0 w 11607230"/>
              <a:gd name="connsiteY5" fmla="*/ 4385 h 6190180"/>
              <a:gd name="connsiteX0" fmla="*/ 0 w 11607731"/>
              <a:gd name="connsiteY0" fmla="*/ 4385 h 6190180"/>
              <a:gd name="connsiteX1" fmla="*/ 11057944 w 11607731"/>
              <a:gd name="connsiteY1" fmla="*/ 0 h 6190180"/>
              <a:gd name="connsiteX2" fmla="*/ 11607207 w 11607731"/>
              <a:gd name="connsiteY2" fmla="*/ 433234 h 6190180"/>
              <a:gd name="connsiteX3" fmla="*/ 11605582 w 11607731"/>
              <a:gd name="connsiteY3" fmla="*/ 6185649 h 6190180"/>
              <a:gd name="connsiteX4" fmla="*/ 4637 w 11607731"/>
              <a:gd name="connsiteY4" fmla="*/ 6190180 h 6190180"/>
              <a:gd name="connsiteX5" fmla="*/ 0 w 11607731"/>
              <a:gd name="connsiteY5" fmla="*/ 4385 h 6190180"/>
              <a:gd name="connsiteX0" fmla="*/ 0 w 11607731"/>
              <a:gd name="connsiteY0" fmla="*/ 4385 h 6190180"/>
              <a:gd name="connsiteX1" fmla="*/ 11141399 w 11607731"/>
              <a:gd name="connsiteY1" fmla="*/ 0 h 6190180"/>
              <a:gd name="connsiteX2" fmla="*/ 11607207 w 11607731"/>
              <a:gd name="connsiteY2" fmla="*/ 433234 h 6190180"/>
              <a:gd name="connsiteX3" fmla="*/ 11605582 w 11607731"/>
              <a:gd name="connsiteY3" fmla="*/ 6185649 h 6190180"/>
              <a:gd name="connsiteX4" fmla="*/ 4637 w 11607731"/>
              <a:gd name="connsiteY4" fmla="*/ 6190180 h 6190180"/>
              <a:gd name="connsiteX5" fmla="*/ 0 w 11607731"/>
              <a:gd name="connsiteY5" fmla="*/ 4385 h 61901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607731" h="6190180">
                <a:moveTo>
                  <a:pt x="0" y="4385"/>
                </a:moveTo>
                <a:lnTo>
                  <a:pt x="11141399" y="0"/>
                </a:lnTo>
                <a:lnTo>
                  <a:pt x="11607207" y="433234"/>
                </a:lnTo>
                <a:cubicBezTo>
                  <a:pt x="11600483" y="2302368"/>
                  <a:pt x="11612306" y="4316515"/>
                  <a:pt x="11605582" y="6185649"/>
                </a:cubicBezTo>
                <a:lnTo>
                  <a:pt x="4637" y="6190180"/>
                </a:lnTo>
                <a:cubicBezTo>
                  <a:pt x="1" y="4129759"/>
                  <a:pt x="4636" y="2064806"/>
                  <a:pt x="0" y="4385"/>
                </a:cubicBezTo>
                <a:close/>
              </a:path>
            </a:pathLst>
          </a:custGeom>
          <a:noFill/>
          <a:ln w="38100">
            <a:solidFill>
              <a:schemeClr val="bg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83" eaLnBrk="1" fontAlgn="auto" hangingPunct="1">
              <a:lnSpc>
                <a:spcPct val="90000"/>
              </a:lnSpc>
              <a:spcBef>
                <a:spcPts val="0"/>
              </a:spcBef>
              <a:spcAft>
                <a:spcPts val="0"/>
              </a:spcAft>
              <a:defRPr/>
            </a:pPr>
            <a:endParaRPr lang="en-US" sz="1013"/>
          </a:p>
        </p:txBody>
      </p:sp>
      <p:sp>
        <p:nvSpPr>
          <p:cNvPr id="6" name="TextBox 5"/>
          <p:cNvSpPr txBox="1"/>
          <p:nvPr/>
        </p:nvSpPr>
        <p:spPr>
          <a:xfrm>
            <a:off x="8356997" y="7734300"/>
            <a:ext cx="685800" cy="914400"/>
          </a:xfrm>
          <a:prstGeom prst="rect">
            <a:avLst/>
          </a:prstGeom>
          <a:noFill/>
        </p:spPr>
        <p:txBody>
          <a:bodyPr wrap="none" lIns="0" tIns="0" rIns="0" bIns="0"/>
          <a:lstStyle/>
          <a:p>
            <a:pPr defTabSz="685783" eaLnBrk="1" fontAlgn="auto" hangingPunct="1">
              <a:lnSpc>
                <a:spcPct val="90000"/>
              </a:lnSpc>
              <a:spcBef>
                <a:spcPts val="0"/>
              </a:spcBef>
              <a:spcAft>
                <a:spcPts val="0"/>
              </a:spcAft>
              <a:defRPr/>
            </a:pPr>
            <a:endParaRPr lang="en-US" sz="1013">
              <a:latin typeface="+mn-lt"/>
            </a:endParaRPr>
          </a:p>
        </p:txBody>
      </p:sp>
      <p:pic>
        <p:nvPicPr>
          <p:cNvPr id="8" name="Picture 10"/>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313135" y="334964"/>
            <a:ext cx="1433513"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Placeholder 4"/>
          <p:cNvSpPr>
            <a:spLocks noGrp="1"/>
          </p:cNvSpPr>
          <p:nvPr>
            <p:ph type="body" sz="quarter" idx="14"/>
          </p:nvPr>
        </p:nvSpPr>
        <p:spPr>
          <a:xfrm>
            <a:off x="457200" y="5049826"/>
            <a:ext cx="3657600" cy="284174"/>
          </a:xfrm>
        </p:spPr>
        <p:txBody>
          <a:bodyPr rtlCol="0">
            <a:noAutofit/>
          </a:bodyPr>
          <a:lstStyle>
            <a:lvl1pPr marL="0" indent="0">
              <a:lnSpc>
                <a:spcPct val="100000"/>
              </a:lnSpc>
              <a:buNone/>
              <a:defRPr lang="en-US" sz="1200" b="0" baseline="0" dirty="0" smtClean="0">
                <a:solidFill>
                  <a:schemeClr val="tx1"/>
                </a:solidFill>
                <a:latin typeface="+mj-lt"/>
                <a:ea typeface="+mj-ea"/>
                <a:cs typeface="+mj-cs"/>
              </a:defRPr>
            </a:lvl1pPr>
          </a:lstStyle>
          <a:p>
            <a:pPr lvl="0"/>
            <a:r>
              <a:rPr lang="en-US"/>
              <a:t>Edit Master text styles</a:t>
            </a:r>
          </a:p>
        </p:txBody>
      </p:sp>
      <p:sp>
        <p:nvSpPr>
          <p:cNvPr id="9" name="Title 1"/>
          <p:cNvSpPr>
            <a:spLocks noGrp="1"/>
          </p:cNvSpPr>
          <p:nvPr>
            <p:ph type="ctrTitle"/>
          </p:nvPr>
        </p:nvSpPr>
        <p:spPr>
          <a:xfrm>
            <a:off x="457200" y="3429000"/>
            <a:ext cx="5543550" cy="990600"/>
          </a:xfrm>
        </p:spPr>
        <p:txBody>
          <a:bodyPr anchor="b"/>
          <a:lstStyle>
            <a:lvl1pPr algn="l">
              <a:lnSpc>
                <a:spcPct val="100000"/>
              </a:lnSpc>
              <a:defRPr sz="3600" b="1" baseline="0">
                <a:solidFill>
                  <a:schemeClr val="tx2"/>
                </a:solidFill>
              </a:defRPr>
            </a:lvl1pPr>
          </a:lstStyle>
          <a:p>
            <a:r>
              <a:rPr lang="en-US"/>
              <a:t>Click to edit Master title style</a:t>
            </a:r>
          </a:p>
        </p:txBody>
      </p:sp>
      <p:sp>
        <p:nvSpPr>
          <p:cNvPr id="10" name="Text Placeholder 4"/>
          <p:cNvSpPr>
            <a:spLocks noGrp="1"/>
          </p:cNvSpPr>
          <p:nvPr>
            <p:ph type="body" sz="quarter" idx="15"/>
          </p:nvPr>
        </p:nvSpPr>
        <p:spPr>
          <a:xfrm>
            <a:off x="457200" y="5354626"/>
            <a:ext cx="3657600" cy="893774"/>
          </a:xfrm>
        </p:spPr>
        <p:txBody>
          <a:bodyPr rtlCol="0">
            <a:noAutofit/>
          </a:bodyPr>
          <a:lstStyle>
            <a:lvl1pPr marL="0" indent="0">
              <a:lnSpc>
                <a:spcPct val="100000"/>
              </a:lnSpc>
              <a:buNone/>
              <a:defRPr lang="en-US" sz="1200" b="0" baseline="0" dirty="0" smtClean="0">
                <a:solidFill>
                  <a:schemeClr val="tx1"/>
                </a:solidFill>
                <a:latin typeface="+mj-lt"/>
                <a:ea typeface="+mj-ea"/>
                <a:cs typeface="+mj-cs"/>
              </a:defRPr>
            </a:lvl1pPr>
          </a:lstStyle>
          <a:p>
            <a:pPr lvl="0"/>
            <a:r>
              <a:rPr lang="en-US"/>
              <a:t>Edit Master text styles</a:t>
            </a:r>
          </a:p>
        </p:txBody>
      </p:sp>
    </p:spTree>
    <p:extLst>
      <p:ext uri="{BB962C8B-B14F-4D97-AF65-F5344CB8AC3E}">
        <p14:creationId xmlns:p14="http://schemas.microsoft.com/office/powerpoint/2010/main" val="1294369904"/>
      </p:ext>
    </p:extLst>
  </p:cSld>
  <p:clrMapOvr>
    <a:masterClrMapping/>
  </p:clrMapOvr>
  <p:transition spd="med">
    <p:fade/>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p:cNvSpPr>
            <a:spLocks noGrp="1"/>
          </p:cNvSpPr>
          <p:nvPr>
            <p:ph type="dt" sz="half" idx="10"/>
          </p:nvPr>
        </p:nvSpPr>
        <p:spPr/>
        <p:txBody>
          <a:bodyPr/>
          <a:lstStyle/>
          <a:p>
            <a:fld id="{5C59BD68-25D4-4D41-A02A-57161016476B}" type="datetime1">
              <a:rPr lang="en-US" smtClean="0"/>
              <a:t>7/2/2025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D37E25-F972-4A41-8EA3-74E8B09D2E26}" type="slidenum">
              <a:rPr lang="en-US" smtClean="0"/>
              <a:t>‹#›</a:t>
            </a:fld>
            <a:endParaRPr lang="en-US"/>
          </a:p>
        </p:txBody>
      </p:sp>
    </p:spTree>
    <p:extLst>
      <p:ext uri="{BB962C8B-B14F-4D97-AF65-F5344CB8AC3E}">
        <p14:creationId xmlns:p14="http://schemas.microsoft.com/office/powerpoint/2010/main" val="1069881493"/>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p:cSld name="THREE COLUMN FLOWED TEXT">
    <p:spTree>
      <p:nvGrpSpPr>
        <p:cNvPr id="1" name=""/>
        <p:cNvGrpSpPr/>
        <p:nvPr/>
      </p:nvGrpSpPr>
      <p:grpSpPr>
        <a:xfrm>
          <a:off x="0" y="0"/>
          <a:ext cx="0" cy="0"/>
          <a:chOff x="0" y="0"/>
          <a:chExt cx="0" cy="0"/>
        </a:xfrm>
      </p:grpSpPr>
      <p:sp>
        <p:nvSpPr>
          <p:cNvPr id="2" name="Title 1"/>
          <p:cNvSpPr>
            <a:spLocks noGrp="1"/>
          </p:cNvSpPr>
          <p:nvPr>
            <p:ph type="title"/>
          </p:nvPr>
        </p:nvSpPr>
        <p:spPr>
          <a:xfrm>
            <a:off x="457082" y="521208"/>
            <a:ext cx="8227457" cy="411480"/>
          </a:xfrm>
        </p:spPr>
        <p:txBody>
          <a:bodyPr/>
          <a:lstStyle>
            <a:lvl1pPr>
              <a:defRPr sz="2250" baseline="0"/>
            </a:lvl1pPr>
          </a:lstStyle>
          <a:p>
            <a:r>
              <a:rPr lang="en-US"/>
              <a:t>Click to edit Master title style</a:t>
            </a:r>
            <a:endParaRPr/>
          </a:p>
        </p:txBody>
      </p:sp>
      <p:sp>
        <p:nvSpPr>
          <p:cNvPr id="15" name="Text Placeholder 7"/>
          <p:cNvSpPr>
            <a:spLocks noGrp="1"/>
          </p:cNvSpPr>
          <p:nvPr>
            <p:ph type="body" sz="quarter" idx="13"/>
          </p:nvPr>
        </p:nvSpPr>
        <p:spPr>
          <a:xfrm>
            <a:off x="457081" y="980728"/>
            <a:ext cx="8227457" cy="381000"/>
          </a:xfrm>
        </p:spPr>
        <p:txBody>
          <a:bodyPr>
            <a:noAutofit/>
          </a:bodyPr>
          <a:lstStyle>
            <a:lvl1pPr marL="0" indent="0">
              <a:spcBef>
                <a:spcPts val="0"/>
              </a:spcBef>
              <a:buNone/>
              <a:defRPr sz="1500" baseline="0">
                <a:solidFill>
                  <a:schemeClr val="accent5"/>
                </a:solidFill>
              </a:defRPr>
            </a:lvl1pPr>
            <a:lvl2pPr marL="0" indent="0">
              <a:spcBef>
                <a:spcPts val="0"/>
              </a:spcBef>
              <a:buNone/>
              <a:defRPr sz="1800"/>
            </a:lvl2pPr>
            <a:lvl3pPr marL="0" indent="0">
              <a:spcBef>
                <a:spcPts val="0"/>
              </a:spcBef>
              <a:buNone/>
              <a:defRPr sz="1800"/>
            </a:lvl3pPr>
            <a:lvl4pPr marL="0" indent="0">
              <a:spcBef>
                <a:spcPts val="0"/>
              </a:spcBef>
              <a:buNone/>
              <a:defRPr sz="1800"/>
            </a:lvl4pPr>
            <a:lvl5pPr marL="0" indent="0">
              <a:spcBef>
                <a:spcPts val="0"/>
              </a:spcBef>
              <a:buNone/>
              <a:defRPr sz="1800"/>
            </a:lvl5pPr>
            <a:lvl6pPr marL="0" indent="0">
              <a:spcBef>
                <a:spcPts val="0"/>
              </a:spcBef>
              <a:buNone/>
              <a:defRPr sz="1800"/>
            </a:lvl6pPr>
            <a:lvl7pPr marL="0" indent="0">
              <a:spcBef>
                <a:spcPts val="0"/>
              </a:spcBef>
              <a:buNone/>
              <a:defRPr sz="1800"/>
            </a:lvl7pPr>
            <a:lvl8pPr marL="0" indent="0">
              <a:spcBef>
                <a:spcPts val="0"/>
              </a:spcBef>
              <a:buNone/>
              <a:defRPr sz="1800"/>
            </a:lvl8pPr>
            <a:lvl9pPr marL="0" indent="0">
              <a:spcBef>
                <a:spcPts val="0"/>
              </a:spcBef>
              <a:buNone/>
              <a:defRPr sz="1800"/>
            </a:lvl9pPr>
          </a:lstStyle>
          <a:p>
            <a:pPr lvl="0"/>
            <a:r>
              <a:rPr lang="en-US"/>
              <a:t>Click to edit Master text styles</a:t>
            </a:r>
          </a:p>
        </p:txBody>
      </p:sp>
      <p:sp>
        <p:nvSpPr>
          <p:cNvPr id="10" name="Text Placeholder 9"/>
          <p:cNvSpPr>
            <a:spLocks noGrp="1"/>
          </p:cNvSpPr>
          <p:nvPr>
            <p:ph type="body" sz="quarter" idx="14"/>
          </p:nvPr>
        </p:nvSpPr>
        <p:spPr>
          <a:xfrm>
            <a:off x="459046" y="1484784"/>
            <a:ext cx="8225492" cy="4558768"/>
          </a:xfrm>
        </p:spPr>
        <p:txBody>
          <a:bodyPr numCol="3" spcCol="540000"/>
          <a:lstStyle>
            <a:lvl1pPr marL="0" indent="0">
              <a:buNone/>
              <a:defRPr sz="1200" b="1">
                <a:solidFill>
                  <a:schemeClr val="tx2"/>
                </a:solidFill>
              </a:defRPr>
            </a:lvl1pPr>
            <a:lvl2pPr marL="0" indent="0" algn="l">
              <a:buNone/>
              <a:tabLst/>
              <a:defRPr sz="900"/>
            </a:lvl2pPr>
            <a:lvl3pPr marL="0" indent="-135000">
              <a:buClr>
                <a:schemeClr val="tx2"/>
              </a:buClr>
              <a:buFont typeface="Wingdings" charset="2"/>
              <a:buChar char="§"/>
              <a:tabLst/>
              <a:defRPr sz="900"/>
            </a:lvl3pPr>
            <a:lvl4pPr marL="270000" indent="-135000">
              <a:buClr>
                <a:schemeClr val="bg2"/>
              </a:buClr>
              <a:buFont typeface="Wingdings" charset="2"/>
              <a:buChar char="§"/>
              <a:tabLst/>
              <a:defRPr sz="900"/>
            </a:lvl4pPr>
            <a:lvl5pPr marL="405000" indent="-135000">
              <a:buClr>
                <a:schemeClr val="bg2"/>
              </a:buClr>
              <a:buFont typeface="Wingdings" charset="2"/>
              <a:buChar char="§"/>
              <a:defRPr sz="75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5"/>
          </p:nvPr>
        </p:nvSpPr>
        <p:spPr/>
        <p:txBody>
          <a:bodyPr/>
          <a:lstStyle>
            <a:lvl1pPr>
              <a:defRPr/>
            </a:lvl1pPr>
          </a:lstStyle>
          <a:p>
            <a:fld id="{E3299D99-C1E9-42DF-B87B-E599713BC063}" type="datetime1">
              <a:rPr lang="en-US" smtClean="0"/>
              <a:t>7/2/2025</a:t>
            </a:fld>
            <a:endParaRPr lang="en-US"/>
          </a:p>
        </p:txBody>
      </p:sp>
      <p:sp>
        <p:nvSpPr>
          <p:cNvPr id="6" name="Footer Placeholder 5"/>
          <p:cNvSpPr>
            <a:spLocks noGrp="1"/>
          </p:cNvSpPr>
          <p:nvPr>
            <p:ph type="ftr" sz="quarter" idx="16"/>
          </p:nvPr>
        </p:nvSpPr>
        <p:spPr/>
        <p:txBody>
          <a:bodyPr/>
          <a:lstStyle>
            <a:lvl1pPr>
              <a:defRPr dirty="0"/>
            </a:lvl1pPr>
          </a:lstStyle>
          <a:p>
            <a:endParaRPr lang="en-US"/>
          </a:p>
        </p:txBody>
      </p:sp>
      <p:sp>
        <p:nvSpPr>
          <p:cNvPr id="7" name="Slide Number Placeholder 6"/>
          <p:cNvSpPr>
            <a:spLocks noGrp="1"/>
          </p:cNvSpPr>
          <p:nvPr>
            <p:ph type="sldNum" sz="quarter" idx="17"/>
          </p:nvPr>
        </p:nvSpPr>
        <p:spPr/>
        <p:txBody>
          <a:bodyPr/>
          <a:lstStyle>
            <a:lvl1pPr>
              <a:defRPr smtClean="0">
                <a:solidFill>
                  <a:schemeClr val="accent5"/>
                </a:solidFill>
              </a:defRPr>
            </a:lvl1pPr>
          </a:lstStyle>
          <a:p>
            <a:fld id="{BEAFC145-1EE7-4096-8DBB-D1C69D51DED6}" type="slidenum">
              <a:rPr lang="en-US" smtClean="0"/>
              <a:t>‹#›</a:t>
            </a:fld>
            <a:endParaRPr lang="en-US"/>
          </a:p>
        </p:txBody>
      </p:sp>
    </p:spTree>
    <p:extLst>
      <p:ext uri="{BB962C8B-B14F-4D97-AF65-F5344CB8AC3E}">
        <p14:creationId xmlns:p14="http://schemas.microsoft.com/office/powerpoint/2010/main" val="3826382890"/>
      </p:ext>
    </p:extLst>
  </p:cSld>
  <p:clrMapOvr>
    <a:masterClrMapping/>
  </p:clrMapOvr>
  <p:transition spd="med">
    <p:fade/>
  </p:transition>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preserve="1">
  <p:cSld name="COVER WITH BLUE BACKGROUND">
    <p:bg>
      <p:bgPr>
        <a:solidFill>
          <a:schemeClr val="tx1"/>
        </a:solidFill>
        <a:effectLst/>
      </p:bgPr>
    </p:bg>
    <p:spTree>
      <p:nvGrpSpPr>
        <p:cNvPr id="1" name=""/>
        <p:cNvGrpSpPr/>
        <p:nvPr/>
      </p:nvGrpSpPr>
      <p:grpSpPr>
        <a:xfrm>
          <a:off x="0" y="0"/>
          <a:ext cx="0" cy="0"/>
          <a:chOff x="0" y="0"/>
          <a:chExt cx="0" cy="0"/>
        </a:xfrm>
      </p:grpSpPr>
      <p:pic>
        <p:nvPicPr>
          <p:cNvPr id="6" name="Picture 7"/>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7" name="Picture 8"/>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301228" y="5791200"/>
            <a:ext cx="1433513"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 Placeholder 76"/>
          <p:cNvSpPr>
            <a:spLocks noGrp="1"/>
          </p:cNvSpPr>
          <p:nvPr>
            <p:ph type="body" sz="quarter" idx="12"/>
          </p:nvPr>
        </p:nvSpPr>
        <p:spPr>
          <a:xfrm>
            <a:off x="456590" y="3578322"/>
            <a:ext cx="2814951" cy="231678"/>
          </a:xfrm>
        </p:spPr>
        <p:txBody>
          <a:bodyPr anchor="ctr">
            <a:noAutofit/>
          </a:bodyPr>
          <a:lstStyle>
            <a:lvl1pPr marL="0" indent="0" algn="l">
              <a:lnSpc>
                <a:spcPct val="100000"/>
              </a:lnSpc>
              <a:buNone/>
              <a:defRPr sz="750" cap="all" baseline="0">
                <a:solidFill>
                  <a:schemeClr val="bg1"/>
                </a:solidFill>
              </a:defRPr>
            </a:lvl1pPr>
          </a:lstStyle>
          <a:p>
            <a:pPr lvl="0"/>
            <a:r>
              <a:rPr lang="en-US"/>
              <a:t>Click to edit Master text styles</a:t>
            </a:r>
          </a:p>
        </p:txBody>
      </p:sp>
      <p:sp>
        <p:nvSpPr>
          <p:cNvPr id="14" name="Text Placeholder 4"/>
          <p:cNvSpPr>
            <a:spLocks noGrp="1"/>
          </p:cNvSpPr>
          <p:nvPr>
            <p:ph type="body" sz="quarter" idx="14"/>
          </p:nvPr>
        </p:nvSpPr>
        <p:spPr>
          <a:xfrm>
            <a:off x="456229" y="3314514"/>
            <a:ext cx="3657600" cy="202169"/>
          </a:xfrm>
        </p:spPr>
        <p:txBody>
          <a:bodyPr rtlCol="0">
            <a:noAutofit/>
          </a:bodyPr>
          <a:lstStyle>
            <a:lvl1pPr marL="0" indent="0">
              <a:lnSpc>
                <a:spcPct val="100000"/>
              </a:lnSpc>
              <a:buNone/>
              <a:defRPr lang="en-US" sz="1200" b="0" dirty="0" smtClean="0">
                <a:solidFill>
                  <a:schemeClr val="bg1"/>
                </a:solidFill>
                <a:latin typeface="+mj-lt"/>
                <a:ea typeface="+mj-ea"/>
                <a:cs typeface="+mj-cs"/>
              </a:defRPr>
            </a:lvl1pPr>
          </a:lstStyle>
          <a:p>
            <a:pPr lvl="0"/>
            <a:r>
              <a:rPr lang="en-US"/>
              <a:t>Click to edit Master text styles</a:t>
            </a:r>
          </a:p>
        </p:txBody>
      </p:sp>
      <p:sp>
        <p:nvSpPr>
          <p:cNvPr id="5" name="Text Placeholder 4"/>
          <p:cNvSpPr>
            <a:spLocks noGrp="1"/>
          </p:cNvSpPr>
          <p:nvPr>
            <p:ph type="body" sz="quarter" idx="15"/>
          </p:nvPr>
        </p:nvSpPr>
        <p:spPr>
          <a:xfrm>
            <a:off x="456590" y="1905000"/>
            <a:ext cx="5830271" cy="1143000"/>
          </a:xfrm>
        </p:spPr>
        <p:txBody>
          <a:bodyPr>
            <a:noAutofit/>
          </a:bodyPr>
          <a:lstStyle>
            <a:lvl1pPr marL="0" indent="0">
              <a:lnSpc>
                <a:spcPct val="100000"/>
              </a:lnSpc>
              <a:spcBef>
                <a:spcPts val="0"/>
              </a:spcBef>
              <a:buFontTx/>
              <a:buNone/>
              <a:defRPr sz="1500" baseline="0">
                <a:solidFill>
                  <a:schemeClr val="bg1"/>
                </a:solidFill>
              </a:defRPr>
            </a:lvl1pPr>
            <a:lvl2pPr marL="171446" indent="0">
              <a:buFontTx/>
              <a:buNone/>
              <a:defRPr/>
            </a:lvl2pPr>
            <a:lvl3pPr marL="308602" indent="0">
              <a:buFontTx/>
              <a:buNone/>
              <a:defRPr/>
            </a:lvl3pPr>
            <a:lvl4pPr marL="445759" indent="0">
              <a:buFontTx/>
              <a:buNone/>
              <a:defRPr/>
            </a:lvl4pPr>
            <a:lvl5pPr marL="548626" indent="0">
              <a:buFontTx/>
              <a:buNone/>
              <a:defRPr/>
            </a:lvl5pPr>
          </a:lstStyle>
          <a:p>
            <a:pPr lvl="0"/>
            <a:r>
              <a:rPr lang="en-US"/>
              <a:t>Click to edit Master text styles</a:t>
            </a:r>
          </a:p>
          <a:p>
            <a:pPr lvl="1"/>
            <a:r>
              <a:rPr lang="en-US"/>
              <a:t>Second level</a:t>
            </a:r>
          </a:p>
        </p:txBody>
      </p:sp>
      <p:sp>
        <p:nvSpPr>
          <p:cNvPr id="32" name="Title 1"/>
          <p:cNvSpPr>
            <a:spLocks noGrp="1"/>
          </p:cNvSpPr>
          <p:nvPr>
            <p:ph type="ctrTitle"/>
          </p:nvPr>
        </p:nvSpPr>
        <p:spPr>
          <a:xfrm>
            <a:off x="456229" y="560510"/>
            <a:ext cx="5830271" cy="1268291"/>
          </a:xfrm>
        </p:spPr>
        <p:txBody>
          <a:bodyPr anchor="b">
            <a:noAutofit/>
          </a:bodyPr>
          <a:lstStyle>
            <a:lvl1pPr algn="l">
              <a:lnSpc>
                <a:spcPct val="100000"/>
              </a:lnSpc>
              <a:defRPr sz="3600" b="1" baseline="0">
                <a:solidFill>
                  <a:schemeClr val="bg1"/>
                </a:solidFill>
              </a:defRPr>
            </a:lvl1pPr>
          </a:lstStyle>
          <a:p>
            <a:r>
              <a:rPr lang="en-US"/>
              <a:t>Click to edit Master title style</a:t>
            </a:r>
          </a:p>
        </p:txBody>
      </p:sp>
    </p:spTree>
    <p:extLst>
      <p:ext uri="{BB962C8B-B14F-4D97-AF65-F5344CB8AC3E}">
        <p14:creationId xmlns:p14="http://schemas.microsoft.com/office/powerpoint/2010/main" val="705987870"/>
      </p:ext>
    </p:extLst>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F3FBC7C3-6CFA-31A9-5287-223EF53B7903}"/>
              </a:ext>
            </a:extLst>
          </p:cNvPr>
          <p:cNvSpPr/>
          <p:nvPr/>
        </p:nvSpPr>
        <p:spPr>
          <a:xfrm>
            <a:off x="0" y="4953000"/>
            <a:ext cx="9142413"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a:extLst>
              <a:ext uri="{FF2B5EF4-FFF2-40B4-BE49-F238E27FC236}">
                <a16:creationId xmlns:a16="http://schemas.microsoft.com/office/drawing/2014/main" id="{927197C4-5285-F064-9C3D-7A46FB4F010D}"/>
              </a:ext>
            </a:extLst>
          </p:cNvPr>
          <p:cNvSpPr/>
          <p:nvPr/>
        </p:nvSpPr>
        <p:spPr>
          <a:xfrm>
            <a:off x="0" y="4914900"/>
            <a:ext cx="9142413"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5234" cy="822960"/>
          </a:xfrm>
        </p:spPr>
        <p:txBody>
          <a:bodyPr tIns="0" bIns="0">
            <a:noAutofit/>
          </a:bodyPr>
          <a:lstStyle>
            <a:lvl1pPr>
              <a:defRPr sz="3600" b="0">
                <a:solidFill>
                  <a:srgbClr val="FFFFFF"/>
                </a:solidFill>
              </a:defRPr>
            </a:lvl1pPr>
          </a:lstStyle>
          <a:p>
            <a:r>
              <a:rPr lang="en-US"/>
              <a:t>Click to edit Master title style</a:t>
            </a:r>
          </a:p>
        </p:txBody>
      </p:sp>
      <p:sp>
        <p:nvSpPr>
          <p:cNvPr id="3" name="Picture Placeholder 2"/>
          <p:cNvSpPr>
            <a:spLocks noGrp="1" noChangeAspect="1"/>
          </p:cNvSpPr>
          <p:nvPr>
            <p:ph type="pic" idx="1"/>
          </p:nvPr>
        </p:nvSpPr>
        <p:spPr>
          <a:xfrm>
            <a:off x="12" y="0"/>
            <a:ext cx="9143989" cy="4915076"/>
          </a:xfrm>
          <a:solidFill>
            <a:schemeClr val="bg2">
              <a:lumMod val="90000"/>
            </a:schemeClr>
          </a:solidFill>
        </p:spPr>
        <p:txBody>
          <a:bodyPr lIns="457200" tIns="457200"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822960"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a:extLst>
              <a:ext uri="{FF2B5EF4-FFF2-40B4-BE49-F238E27FC236}">
                <a16:creationId xmlns:a16="http://schemas.microsoft.com/office/drawing/2014/main" id="{AF430799-2E0F-792D-F9F3-4F35B248AB0E}"/>
              </a:ext>
            </a:extLst>
          </p:cNvPr>
          <p:cNvSpPr>
            <a:spLocks noGrp="1"/>
          </p:cNvSpPr>
          <p:nvPr>
            <p:ph type="dt" sz="half" idx="10"/>
          </p:nvPr>
        </p:nvSpPr>
        <p:spPr/>
        <p:txBody>
          <a:bodyPr/>
          <a:lstStyle>
            <a:lvl1pPr>
              <a:defRPr/>
            </a:lvl1pPr>
          </a:lstStyle>
          <a:p>
            <a:pPr>
              <a:defRPr/>
            </a:pPr>
            <a:fld id="{CECDA79B-A7EA-4DCF-9142-BEB288C3648D}" type="datetime1">
              <a:rPr lang="en-US" smtClean="0"/>
              <a:t>7/2/2025</a:t>
            </a:fld>
            <a:endParaRPr lang="en-US"/>
          </a:p>
        </p:txBody>
      </p:sp>
      <p:sp>
        <p:nvSpPr>
          <p:cNvPr id="8" name="Footer Placeholder 5">
            <a:extLst>
              <a:ext uri="{FF2B5EF4-FFF2-40B4-BE49-F238E27FC236}">
                <a16:creationId xmlns:a16="http://schemas.microsoft.com/office/drawing/2014/main" id="{97E7139D-DAF7-B000-9BDC-AD5A7C6232BA}"/>
              </a:ext>
            </a:extLst>
          </p:cNvPr>
          <p:cNvSpPr>
            <a:spLocks noGrp="1"/>
          </p:cNvSpPr>
          <p:nvPr>
            <p:ph type="ftr" sz="quarter" idx="11"/>
          </p:nvPr>
        </p:nvSpPr>
        <p:spPr/>
        <p:txBody>
          <a:bodyPr/>
          <a:lstStyle>
            <a:lvl1pPr>
              <a:defRPr/>
            </a:lvl1pPr>
          </a:lstStyle>
          <a:p>
            <a:pPr>
              <a:defRPr/>
            </a:pPr>
            <a:endParaRPr lang="en-US"/>
          </a:p>
        </p:txBody>
      </p:sp>
      <p:sp>
        <p:nvSpPr>
          <p:cNvPr id="9" name="Slide Number Placeholder 6">
            <a:extLst>
              <a:ext uri="{FF2B5EF4-FFF2-40B4-BE49-F238E27FC236}">
                <a16:creationId xmlns:a16="http://schemas.microsoft.com/office/drawing/2014/main" id="{E2F4845E-3FE4-022F-DE2F-183E67B56613}"/>
              </a:ext>
            </a:extLst>
          </p:cNvPr>
          <p:cNvSpPr>
            <a:spLocks noGrp="1"/>
          </p:cNvSpPr>
          <p:nvPr>
            <p:ph type="sldNum" sz="quarter" idx="12"/>
          </p:nvPr>
        </p:nvSpPr>
        <p:spPr/>
        <p:txBody>
          <a:bodyPr/>
          <a:lstStyle>
            <a:lvl1pPr>
              <a:defRPr/>
            </a:lvl1pPr>
          </a:lstStyle>
          <a:p>
            <a:fld id="{F6046655-0108-407B-A2E0-5433AD46E288}" type="slidenum">
              <a:rPr lang="en-US" altLang="en-US"/>
              <a:pPr/>
              <a:t>‹#›</a:t>
            </a:fld>
            <a:endParaRPr lang="en-US" altLang="en-US"/>
          </a:p>
        </p:txBody>
      </p:sp>
    </p:spTree>
    <p:extLst>
      <p:ext uri="{BB962C8B-B14F-4D97-AF65-F5344CB8AC3E}">
        <p14:creationId xmlns:p14="http://schemas.microsoft.com/office/powerpoint/2010/main" val="397712896"/>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p:cSld name="Title and Text">
    <p:spTree>
      <p:nvGrpSpPr>
        <p:cNvPr id="1" name=""/>
        <p:cNvGrpSpPr/>
        <p:nvPr/>
      </p:nvGrpSpPr>
      <p:grpSpPr>
        <a:xfrm>
          <a:off x="0" y="0"/>
          <a:ext cx="0" cy="0"/>
          <a:chOff x="0" y="0"/>
          <a:chExt cx="0" cy="0"/>
        </a:xfrm>
      </p:grpSpPr>
      <p:sp>
        <p:nvSpPr>
          <p:cNvPr id="9" name="Title 1"/>
          <p:cNvSpPr>
            <a:spLocks noGrp="1"/>
          </p:cNvSpPr>
          <p:nvPr>
            <p:ph type="title"/>
          </p:nvPr>
        </p:nvSpPr>
        <p:spPr>
          <a:xfrm>
            <a:off x="457082" y="521208"/>
            <a:ext cx="8227457" cy="411480"/>
          </a:xfrm>
        </p:spPr>
        <p:txBody>
          <a:bodyPr/>
          <a:lstStyle>
            <a:lvl1pPr>
              <a:defRPr/>
            </a:lvl1pPr>
          </a:lstStyle>
          <a:p>
            <a:r>
              <a:rPr lang="en-US"/>
              <a:t>Click to edit Master title style</a:t>
            </a:r>
            <a:endParaRPr/>
          </a:p>
        </p:txBody>
      </p:sp>
      <p:sp>
        <p:nvSpPr>
          <p:cNvPr id="10" name="Text Placeholder 7"/>
          <p:cNvSpPr>
            <a:spLocks noGrp="1"/>
          </p:cNvSpPr>
          <p:nvPr>
            <p:ph type="body" sz="quarter" idx="13"/>
          </p:nvPr>
        </p:nvSpPr>
        <p:spPr>
          <a:xfrm>
            <a:off x="457081" y="990600"/>
            <a:ext cx="8227457" cy="381000"/>
          </a:xfrm>
        </p:spPr>
        <p:txBody>
          <a:bodyPr>
            <a:noAutofit/>
          </a:bodyPr>
          <a:lstStyle>
            <a:lvl1pPr marL="0" indent="0">
              <a:spcBef>
                <a:spcPts val="0"/>
              </a:spcBef>
              <a:buNone/>
              <a:defRPr sz="1500" baseline="0">
                <a:solidFill>
                  <a:schemeClr val="accent5"/>
                </a:solidFill>
              </a:defRPr>
            </a:lvl1pPr>
            <a:lvl2pPr marL="0" indent="0">
              <a:spcBef>
                <a:spcPts val="0"/>
              </a:spcBef>
              <a:buNone/>
              <a:defRPr sz="1800"/>
            </a:lvl2pPr>
            <a:lvl3pPr marL="0" indent="0">
              <a:spcBef>
                <a:spcPts val="0"/>
              </a:spcBef>
              <a:buNone/>
              <a:defRPr sz="1800"/>
            </a:lvl3pPr>
            <a:lvl4pPr marL="0" indent="0">
              <a:spcBef>
                <a:spcPts val="0"/>
              </a:spcBef>
              <a:buNone/>
              <a:defRPr sz="1800"/>
            </a:lvl4pPr>
            <a:lvl5pPr marL="0" indent="0">
              <a:spcBef>
                <a:spcPts val="0"/>
              </a:spcBef>
              <a:buNone/>
              <a:defRPr sz="1800"/>
            </a:lvl5pPr>
            <a:lvl6pPr marL="0" indent="0">
              <a:spcBef>
                <a:spcPts val="0"/>
              </a:spcBef>
              <a:buNone/>
              <a:defRPr sz="1800"/>
            </a:lvl6pPr>
            <a:lvl7pPr marL="0" indent="0">
              <a:spcBef>
                <a:spcPts val="0"/>
              </a:spcBef>
              <a:buNone/>
              <a:defRPr sz="1800"/>
            </a:lvl7pPr>
            <a:lvl8pPr marL="0" indent="0">
              <a:spcBef>
                <a:spcPts val="0"/>
              </a:spcBef>
              <a:buNone/>
              <a:defRPr sz="1800"/>
            </a:lvl8pPr>
            <a:lvl9pPr marL="0" indent="0">
              <a:spcBef>
                <a:spcPts val="0"/>
              </a:spcBef>
              <a:buNone/>
              <a:defRPr sz="1800"/>
            </a:lvl9pPr>
          </a:lstStyle>
          <a:p>
            <a:pPr lvl="0"/>
            <a:r>
              <a:rPr lang="en-US"/>
              <a:t>Click to edit Master text styles</a:t>
            </a:r>
          </a:p>
        </p:txBody>
      </p:sp>
      <p:sp>
        <p:nvSpPr>
          <p:cNvPr id="7" name="Text Placeholder 6"/>
          <p:cNvSpPr>
            <a:spLocks noGrp="1"/>
          </p:cNvSpPr>
          <p:nvPr>
            <p:ph type="body" sz="quarter" idx="14"/>
          </p:nvPr>
        </p:nvSpPr>
        <p:spPr>
          <a:xfrm>
            <a:off x="457200" y="1524000"/>
            <a:ext cx="822960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5"/>
          </p:nvPr>
        </p:nvSpPr>
        <p:spPr>
          <a:xfrm>
            <a:off x="6941276" y="6426200"/>
            <a:ext cx="746522" cy="209550"/>
          </a:xfrm>
        </p:spPr>
        <p:txBody>
          <a:bodyPr/>
          <a:lstStyle>
            <a:lvl1pPr>
              <a:defRPr/>
            </a:lvl1pPr>
          </a:lstStyle>
          <a:p>
            <a:fld id="{6B5EEFB2-E9AF-49F5-8DDB-9B94A77F4ABB}" type="datetime1">
              <a:rPr lang="en-US" smtClean="0"/>
              <a:t>7/2/2025</a:t>
            </a:fld>
            <a:endParaRPr lang="en-US"/>
          </a:p>
        </p:txBody>
      </p:sp>
      <p:sp>
        <p:nvSpPr>
          <p:cNvPr id="6" name="Footer Placeholder 4"/>
          <p:cNvSpPr>
            <a:spLocks noGrp="1"/>
          </p:cNvSpPr>
          <p:nvPr>
            <p:ph type="ftr" sz="quarter" idx="16"/>
          </p:nvPr>
        </p:nvSpPr>
        <p:spPr>
          <a:xfrm>
            <a:off x="4638675" y="6426200"/>
            <a:ext cx="1362075" cy="209550"/>
          </a:xfrm>
        </p:spPr>
        <p:txBody>
          <a:bodyPr/>
          <a:lstStyle>
            <a:lvl1pPr>
              <a:defRPr dirty="0"/>
            </a:lvl1pPr>
          </a:lstStyle>
          <a:p>
            <a:endParaRPr lang="en-US"/>
          </a:p>
        </p:txBody>
      </p:sp>
      <p:sp>
        <p:nvSpPr>
          <p:cNvPr id="8" name="Slide Number Placeholder 5"/>
          <p:cNvSpPr>
            <a:spLocks noGrp="1"/>
          </p:cNvSpPr>
          <p:nvPr>
            <p:ph type="sldNum" sz="quarter" idx="17"/>
          </p:nvPr>
        </p:nvSpPr>
        <p:spPr/>
        <p:txBody>
          <a:bodyPr/>
          <a:lstStyle>
            <a:lvl1pPr>
              <a:defRPr smtClean="0">
                <a:solidFill>
                  <a:schemeClr val="accent5"/>
                </a:solidFill>
              </a:defRPr>
            </a:lvl1pPr>
          </a:lstStyle>
          <a:p>
            <a:fld id="{BEAFC145-1EE7-4096-8DBB-D1C69D51DED6}" type="slidenum">
              <a:rPr lang="en-US" smtClean="0"/>
              <a:t>‹#›</a:t>
            </a:fld>
            <a:endParaRPr lang="en-US"/>
          </a:p>
        </p:txBody>
      </p:sp>
    </p:spTree>
    <p:extLst>
      <p:ext uri="{BB962C8B-B14F-4D97-AF65-F5344CB8AC3E}">
        <p14:creationId xmlns:p14="http://schemas.microsoft.com/office/powerpoint/2010/main" val="2302607290"/>
      </p:ext>
    </p:extLst>
  </p:cSld>
  <p:clrMapOvr>
    <a:masterClrMapping/>
  </p:clrMapOvr>
  <p:transition spd="med">
    <p:fade/>
  </p:transition>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Background only, 1-Column">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64D5C819-8190-024C-97F6-0A1F1F29756B}"/>
              </a:ext>
            </a:extLst>
          </p:cNvPr>
          <p:cNvSpPr>
            <a:spLocks noGrp="1"/>
          </p:cNvSpPr>
          <p:nvPr>
            <p:ph type="title" hasCustomPrompt="1"/>
          </p:nvPr>
        </p:nvSpPr>
        <p:spPr>
          <a:xfrm>
            <a:off x="457201" y="521209"/>
            <a:ext cx="8279606" cy="332399"/>
          </a:xfrm>
          <a:ln>
            <a:noFill/>
          </a:ln>
        </p:spPr>
        <p:txBody>
          <a:bodyPr/>
          <a:lstStyle>
            <a:lvl1pPr>
              <a:defRPr sz="1800" b="1" i="0">
                <a:solidFill>
                  <a:schemeClr val="bg2"/>
                </a:solidFill>
                <a:latin typeface="+mj-lt"/>
              </a:defRPr>
            </a:lvl1pPr>
          </a:lstStyle>
          <a:p>
            <a:r>
              <a:rPr lang="en-US"/>
              <a:t>Background only, 1 column grid</a:t>
            </a:r>
            <a:endParaRPr/>
          </a:p>
        </p:txBody>
      </p:sp>
      <p:sp>
        <p:nvSpPr>
          <p:cNvPr id="5" name="Text Placeholder 2">
            <a:extLst>
              <a:ext uri="{FF2B5EF4-FFF2-40B4-BE49-F238E27FC236}">
                <a16:creationId xmlns:a16="http://schemas.microsoft.com/office/drawing/2014/main" id="{0BB2CA27-C7B1-CB05-F9D3-3F261804244D}"/>
              </a:ext>
            </a:extLst>
          </p:cNvPr>
          <p:cNvSpPr>
            <a:spLocks noGrp="1"/>
          </p:cNvSpPr>
          <p:nvPr>
            <p:ph type="body" sz="quarter" idx="18" hasCustomPrompt="1"/>
          </p:nvPr>
        </p:nvSpPr>
        <p:spPr>
          <a:xfrm>
            <a:off x="326231" y="5574268"/>
            <a:ext cx="8489156" cy="369332"/>
          </a:xfrm>
          <a:noFill/>
        </p:spPr>
        <p:txBody>
          <a:bodyPr wrap="square" lIns="173736" rIns="91440" anchor="b">
            <a:spAutoFit/>
          </a:bodyPr>
          <a:lstStyle>
            <a:lvl1pPr>
              <a:spcBef>
                <a:spcPts val="300"/>
              </a:spcBef>
              <a:defRPr sz="600" b="0">
                <a:solidFill>
                  <a:schemeClr val="bg2"/>
                </a:solidFill>
              </a:defRPr>
            </a:lvl1pPr>
            <a:lvl2pPr>
              <a:defRPr sz="1500"/>
            </a:lvl2pPr>
            <a:lvl3pPr>
              <a:defRPr sz="1500"/>
            </a:lvl3pPr>
            <a:lvl4pPr marL="171450" indent="-171450">
              <a:defRPr sz="1500"/>
            </a:lvl4pPr>
            <a:lvl5pPr marL="342900" indent="-171450">
              <a:defRPr sz="1500"/>
            </a:lvl5pPr>
          </a:lstStyle>
          <a:p>
            <a:r>
              <a:rPr lang="en-US"/>
              <a:t>Source: XYZ (delete this box if not using)</a:t>
            </a:r>
          </a:p>
        </p:txBody>
      </p:sp>
      <p:sp>
        <p:nvSpPr>
          <p:cNvPr id="8" name="Text Placeholder 7">
            <a:extLst>
              <a:ext uri="{FF2B5EF4-FFF2-40B4-BE49-F238E27FC236}">
                <a16:creationId xmlns:a16="http://schemas.microsoft.com/office/drawing/2014/main" id="{962B54AE-CFFB-A4E1-DC75-F1750BC6662F}"/>
              </a:ext>
            </a:extLst>
          </p:cNvPr>
          <p:cNvSpPr>
            <a:spLocks noGrp="1"/>
          </p:cNvSpPr>
          <p:nvPr>
            <p:ph type="body" sz="quarter" idx="13" hasCustomPrompt="1"/>
          </p:nvPr>
        </p:nvSpPr>
        <p:spPr>
          <a:xfrm>
            <a:off x="459581" y="856744"/>
            <a:ext cx="8277226" cy="184666"/>
          </a:xfrm>
          <a:ln>
            <a:noFill/>
          </a:ln>
        </p:spPr>
        <p:txBody>
          <a:bodyPr wrap="square" lIns="0" tIns="0" rIns="0" bIns="0">
            <a:spAutoFit/>
          </a:bodyPr>
          <a:lstStyle>
            <a:lvl1pPr marL="0" marR="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sz="1200" b="0" i="0" baseline="0">
                <a:solidFill>
                  <a:schemeClr val="bg2"/>
                </a:solidFill>
                <a:latin typeface="+mn-lt"/>
              </a:defRPr>
            </a:lvl1pPr>
            <a:lvl2pPr marL="0" indent="0">
              <a:spcBef>
                <a:spcPts val="0"/>
              </a:spcBef>
              <a:buNone/>
              <a:defRPr sz="1800"/>
            </a:lvl2pPr>
            <a:lvl3pPr marL="0" indent="0">
              <a:spcBef>
                <a:spcPts val="0"/>
              </a:spcBef>
              <a:buNone/>
              <a:defRPr sz="1800"/>
            </a:lvl3pPr>
            <a:lvl4pPr marL="0" indent="0">
              <a:spcBef>
                <a:spcPts val="0"/>
              </a:spcBef>
              <a:buNone/>
              <a:defRPr sz="1800"/>
            </a:lvl4pPr>
            <a:lvl5pPr marL="0" indent="0">
              <a:spcBef>
                <a:spcPts val="0"/>
              </a:spcBef>
              <a:buNone/>
              <a:defRPr sz="1800"/>
            </a:lvl5pPr>
            <a:lvl6pPr marL="0" indent="0">
              <a:spcBef>
                <a:spcPts val="0"/>
              </a:spcBef>
              <a:buNone/>
              <a:defRPr sz="1800"/>
            </a:lvl6pPr>
            <a:lvl7pPr marL="0" indent="0">
              <a:spcBef>
                <a:spcPts val="0"/>
              </a:spcBef>
              <a:buNone/>
              <a:defRPr sz="1800"/>
            </a:lvl7pPr>
            <a:lvl8pPr marL="0" indent="0">
              <a:spcBef>
                <a:spcPts val="0"/>
              </a:spcBef>
              <a:buNone/>
              <a:defRPr sz="1800"/>
            </a:lvl8pPr>
            <a:lvl9pPr marL="0" indent="0">
              <a:spcBef>
                <a:spcPts val="0"/>
              </a:spcBef>
              <a:buNone/>
              <a:defRPr sz="1800"/>
            </a:lvl9pPr>
          </a:lstStyle>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a:t>Subheading (delete this box if not using)</a:t>
            </a:r>
          </a:p>
        </p:txBody>
      </p:sp>
      <p:sp>
        <p:nvSpPr>
          <p:cNvPr id="9" name="Text Placeholder 4">
            <a:extLst>
              <a:ext uri="{FF2B5EF4-FFF2-40B4-BE49-F238E27FC236}">
                <a16:creationId xmlns:a16="http://schemas.microsoft.com/office/drawing/2014/main" id="{92CB3372-EA01-6BC7-6764-30A99B874648}"/>
              </a:ext>
            </a:extLst>
          </p:cNvPr>
          <p:cNvSpPr>
            <a:spLocks noGrp="1"/>
          </p:cNvSpPr>
          <p:nvPr>
            <p:ph type="body" sz="quarter" idx="16" hasCustomPrompt="1"/>
          </p:nvPr>
        </p:nvSpPr>
        <p:spPr>
          <a:xfrm>
            <a:off x="457201" y="288809"/>
            <a:ext cx="8279606" cy="123111"/>
          </a:xfrm>
        </p:spPr>
        <p:txBody>
          <a:bodyPr lIns="27432" tIns="0" rIns="0" bIns="0"/>
          <a:lstStyle>
            <a:lvl1pPr>
              <a:defRPr sz="600" b="0" cap="all" spc="23" baseline="0">
                <a:solidFill>
                  <a:schemeClr val="bg2"/>
                </a:solidFill>
              </a:defRPr>
            </a:lvl1pPr>
          </a:lstStyle>
          <a:p>
            <a:pPr lvl="0"/>
            <a:r>
              <a:rPr lang="en-US"/>
              <a:t>Pre-heading (delete this box if not using)</a:t>
            </a:r>
          </a:p>
        </p:txBody>
      </p:sp>
      <p:sp>
        <p:nvSpPr>
          <p:cNvPr id="2" name="Footer Placeholder 3">
            <a:extLst>
              <a:ext uri="{FF2B5EF4-FFF2-40B4-BE49-F238E27FC236}">
                <a16:creationId xmlns:a16="http://schemas.microsoft.com/office/drawing/2014/main" id="{B661891F-F4EF-1688-B542-E20317CC20A8}"/>
              </a:ext>
            </a:extLst>
          </p:cNvPr>
          <p:cNvSpPr>
            <a:spLocks noGrp="1"/>
          </p:cNvSpPr>
          <p:nvPr>
            <p:ph type="ftr" sz="quarter" idx="3"/>
          </p:nvPr>
        </p:nvSpPr>
        <p:spPr>
          <a:xfrm>
            <a:off x="3028950" y="6356351"/>
            <a:ext cx="3207544" cy="365125"/>
          </a:xfrm>
          <a:prstGeom prst="rect">
            <a:avLst/>
          </a:prstGeom>
        </p:spPr>
        <p:txBody>
          <a:bodyPr vert="horz" lIns="91440" tIns="45720" rIns="91440" bIns="45720" rtlCol="0" anchor="ctr"/>
          <a:lstStyle>
            <a:lvl1pPr algn="ctr">
              <a:defRPr sz="900">
                <a:solidFill>
                  <a:schemeClr val="bg2"/>
                </a:solidFill>
              </a:defRPr>
            </a:lvl1pPr>
          </a:lstStyle>
          <a:p>
            <a:endParaRPr lang="en-US"/>
          </a:p>
        </p:txBody>
      </p:sp>
    </p:spTree>
    <p:extLst>
      <p:ext uri="{BB962C8B-B14F-4D97-AF65-F5344CB8AC3E}">
        <p14:creationId xmlns:p14="http://schemas.microsoft.com/office/powerpoint/2010/main" val="14123782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6.xml"/><Relationship Id="rId13" Type="http://schemas.openxmlformats.org/officeDocument/2006/relationships/slideLayout" Target="../slideLayouts/slideLayout31.xml"/><Relationship Id="rId18" Type="http://schemas.openxmlformats.org/officeDocument/2006/relationships/slideLayout" Target="../slideLayouts/slideLayout36.xml"/><Relationship Id="rId26" Type="http://schemas.openxmlformats.org/officeDocument/2006/relationships/image" Target="../media/image7.emf"/><Relationship Id="rId3" Type="http://schemas.openxmlformats.org/officeDocument/2006/relationships/slideLayout" Target="../slideLayouts/slideLayout21.xml"/><Relationship Id="rId21" Type="http://schemas.openxmlformats.org/officeDocument/2006/relationships/slideLayout" Target="../slideLayouts/slideLayout39.xml"/><Relationship Id="rId7" Type="http://schemas.openxmlformats.org/officeDocument/2006/relationships/slideLayout" Target="../slideLayouts/slideLayout25.xml"/><Relationship Id="rId12" Type="http://schemas.openxmlformats.org/officeDocument/2006/relationships/slideLayout" Target="../slideLayouts/slideLayout30.xml"/><Relationship Id="rId17" Type="http://schemas.openxmlformats.org/officeDocument/2006/relationships/slideLayout" Target="../slideLayouts/slideLayout35.xml"/><Relationship Id="rId25" Type="http://schemas.openxmlformats.org/officeDocument/2006/relationships/theme" Target="../theme/theme2.xml"/><Relationship Id="rId2" Type="http://schemas.openxmlformats.org/officeDocument/2006/relationships/slideLayout" Target="../slideLayouts/slideLayout20.xml"/><Relationship Id="rId16" Type="http://schemas.openxmlformats.org/officeDocument/2006/relationships/slideLayout" Target="../slideLayouts/slideLayout34.xml"/><Relationship Id="rId20" Type="http://schemas.openxmlformats.org/officeDocument/2006/relationships/slideLayout" Target="../slideLayouts/slideLayout38.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24" Type="http://schemas.openxmlformats.org/officeDocument/2006/relationships/slideLayout" Target="../slideLayouts/slideLayout42.xml"/><Relationship Id="rId5" Type="http://schemas.openxmlformats.org/officeDocument/2006/relationships/slideLayout" Target="../slideLayouts/slideLayout23.xml"/><Relationship Id="rId15" Type="http://schemas.openxmlformats.org/officeDocument/2006/relationships/slideLayout" Target="../slideLayouts/slideLayout33.xml"/><Relationship Id="rId23" Type="http://schemas.openxmlformats.org/officeDocument/2006/relationships/slideLayout" Target="../slideLayouts/slideLayout41.xml"/><Relationship Id="rId10" Type="http://schemas.openxmlformats.org/officeDocument/2006/relationships/slideLayout" Target="../slideLayouts/slideLayout28.xml"/><Relationship Id="rId19" Type="http://schemas.openxmlformats.org/officeDocument/2006/relationships/slideLayout" Target="../slideLayouts/slideLayout37.xml"/><Relationship Id="rId4" Type="http://schemas.openxmlformats.org/officeDocument/2006/relationships/slideLayout" Target="../slideLayouts/slideLayout22.xml"/><Relationship Id="rId9" Type="http://schemas.openxmlformats.org/officeDocument/2006/relationships/slideLayout" Target="../slideLayouts/slideLayout27.xml"/><Relationship Id="rId14" Type="http://schemas.openxmlformats.org/officeDocument/2006/relationships/slideLayout" Target="../slideLayouts/slideLayout32.xml"/><Relationship Id="rId22" Type="http://schemas.openxmlformats.org/officeDocument/2006/relationships/slideLayout" Target="../slideLayouts/slideLayout4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0.xml"/><Relationship Id="rId13" Type="http://schemas.openxmlformats.org/officeDocument/2006/relationships/slideLayout" Target="../slideLayouts/slideLayout55.xml"/><Relationship Id="rId18" Type="http://schemas.openxmlformats.org/officeDocument/2006/relationships/slideLayout" Target="../slideLayouts/slideLayout60.xml"/><Relationship Id="rId3" Type="http://schemas.openxmlformats.org/officeDocument/2006/relationships/slideLayout" Target="../slideLayouts/slideLayout45.xml"/><Relationship Id="rId21" Type="http://schemas.openxmlformats.org/officeDocument/2006/relationships/slideLayout" Target="../slideLayouts/slideLayout63.xml"/><Relationship Id="rId7" Type="http://schemas.openxmlformats.org/officeDocument/2006/relationships/slideLayout" Target="../slideLayouts/slideLayout49.xml"/><Relationship Id="rId12" Type="http://schemas.openxmlformats.org/officeDocument/2006/relationships/slideLayout" Target="../slideLayouts/slideLayout54.xml"/><Relationship Id="rId17" Type="http://schemas.openxmlformats.org/officeDocument/2006/relationships/slideLayout" Target="../slideLayouts/slideLayout59.xml"/><Relationship Id="rId25" Type="http://schemas.openxmlformats.org/officeDocument/2006/relationships/image" Target="../media/image7.emf"/><Relationship Id="rId2" Type="http://schemas.openxmlformats.org/officeDocument/2006/relationships/slideLayout" Target="../slideLayouts/slideLayout44.xml"/><Relationship Id="rId16" Type="http://schemas.openxmlformats.org/officeDocument/2006/relationships/slideLayout" Target="../slideLayouts/slideLayout58.xml"/><Relationship Id="rId20" Type="http://schemas.openxmlformats.org/officeDocument/2006/relationships/slideLayout" Target="../slideLayouts/slideLayout62.xml"/><Relationship Id="rId1" Type="http://schemas.openxmlformats.org/officeDocument/2006/relationships/slideLayout" Target="../slideLayouts/slideLayout43.xml"/><Relationship Id="rId6" Type="http://schemas.openxmlformats.org/officeDocument/2006/relationships/slideLayout" Target="../slideLayouts/slideLayout48.xml"/><Relationship Id="rId11" Type="http://schemas.openxmlformats.org/officeDocument/2006/relationships/slideLayout" Target="../slideLayouts/slideLayout53.xml"/><Relationship Id="rId24" Type="http://schemas.openxmlformats.org/officeDocument/2006/relationships/theme" Target="../theme/theme3.xml"/><Relationship Id="rId5" Type="http://schemas.openxmlformats.org/officeDocument/2006/relationships/slideLayout" Target="../slideLayouts/slideLayout47.xml"/><Relationship Id="rId15" Type="http://schemas.openxmlformats.org/officeDocument/2006/relationships/slideLayout" Target="../slideLayouts/slideLayout57.xml"/><Relationship Id="rId23" Type="http://schemas.openxmlformats.org/officeDocument/2006/relationships/slideLayout" Target="../slideLayouts/slideLayout65.xml"/><Relationship Id="rId10" Type="http://schemas.openxmlformats.org/officeDocument/2006/relationships/slideLayout" Target="../slideLayouts/slideLayout52.xml"/><Relationship Id="rId19" Type="http://schemas.openxmlformats.org/officeDocument/2006/relationships/slideLayout" Target="../slideLayouts/slideLayout61.xml"/><Relationship Id="rId4" Type="http://schemas.openxmlformats.org/officeDocument/2006/relationships/slideLayout" Target="../slideLayouts/slideLayout46.xml"/><Relationship Id="rId9" Type="http://schemas.openxmlformats.org/officeDocument/2006/relationships/slideLayout" Target="../slideLayouts/slideLayout51.xml"/><Relationship Id="rId14" Type="http://schemas.openxmlformats.org/officeDocument/2006/relationships/slideLayout" Target="../slideLayouts/slideLayout56.xml"/><Relationship Id="rId22" Type="http://schemas.openxmlformats.org/officeDocument/2006/relationships/slideLayout" Target="../slideLayouts/slideLayout64.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73.xml"/><Relationship Id="rId13" Type="http://schemas.openxmlformats.org/officeDocument/2006/relationships/slideLayout" Target="../slideLayouts/slideLayout78.xml"/><Relationship Id="rId18" Type="http://schemas.openxmlformats.org/officeDocument/2006/relationships/slideLayout" Target="../slideLayouts/slideLayout83.xml"/><Relationship Id="rId3" Type="http://schemas.openxmlformats.org/officeDocument/2006/relationships/slideLayout" Target="../slideLayouts/slideLayout68.xml"/><Relationship Id="rId21" Type="http://schemas.openxmlformats.org/officeDocument/2006/relationships/slideLayout" Target="../slideLayouts/slideLayout86.xml"/><Relationship Id="rId7" Type="http://schemas.openxmlformats.org/officeDocument/2006/relationships/slideLayout" Target="../slideLayouts/slideLayout72.xml"/><Relationship Id="rId12" Type="http://schemas.openxmlformats.org/officeDocument/2006/relationships/slideLayout" Target="../slideLayouts/slideLayout77.xml"/><Relationship Id="rId17" Type="http://schemas.openxmlformats.org/officeDocument/2006/relationships/slideLayout" Target="../slideLayouts/slideLayout82.xml"/><Relationship Id="rId2" Type="http://schemas.openxmlformats.org/officeDocument/2006/relationships/slideLayout" Target="../slideLayouts/slideLayout67.xml"/><Relationship Id="rId16" Type="http://schemas.openxmlformats.org/officeDocument/2006/relationships/slideLayout" Target="../slideLayouts/slideLayout81.xml"/><Relationship Id="rId20" Type="http://schemas.openxmlformats.org/officeDocument/2006/relationships/slideLayout" Target="../slideLayouts/slideLayout85.xml"/><Relationship Id="rId1" Type="http://schemas.openxmlformats.org/officeDocument/2006/relationships/slideLayout" Target="../slideLayouts/slideLayout66.xml"/><Relationship Id="rId6" Type="http://schemas.openxmlformats.org/officeDocument/2006/relationships/slideLayout" Target="../slideLayouts/slideLayout71.xml"/><Relationship Id="rId11" Type="http://schemas.openxmlformats.org/officeDocument/2006/relationships/slideLayout" Target="../slideLayouts/slideLayout76.xml"/><Relationship Id="rId24" Type="http://schemas.openxmlformats.org/officeDocument/2006/relationships/image" Target="../media/image7.emf"/><Relationship Id="rId5" Type="http://schemas.openxmlformats.org/officeDocument/2006/relationships/slideLayout" Target="../slideLayouts/slideLayout70.xml"/><Relationship Id="rId15" Type="http://schemas.openxmlformats.org/officeDocument/2006/relationships/slideLayout" Target="../slideLayouts/slideLayout80.xml"/><Relationship Id="rId23" Type="http://schemas.openxmlformats.org/officeDocument/2006/relationships/theme" Target="../theme/theme4.xml"/><Relationship Id="rId10" Type="http://schemas.openxmlformats.org/officeDocument/2006/relationships/slideLayout" Target="../slideLayouts/slideLayout75.xml"/><Relationship Id="rId19" Type="http://schemas.openxmlformats.org/officeDocument/2006/relationships/slideLayout" Target="../slideLayouts/slideLayout84.xml"/><Relationship Id="rId4" Type="http://schemas.openxmlformats.org/officeDocument/2006/relationships/slideLayout" Target="../slideLayouts/slideLayout69.xml"/><Relationship Id="rId9" Type="http://schemas.openxmlformats.org/officeDocument/2006/relationships/slideLayout" Target="../slideLayouts/slideLayout74.xml"/><Relationship Id="rId14" Type="http://schemas.openxmlformats.org/officeDocument/2006/relationships/slideLayout" Target="../slideLayouts/slideLayout79.xml"/><Relationship Id="rId22" Type="http://schemas.openxmlformats.org/officeDocument/2006/relationships/slideLayout" Target="../slideLayouts/slideLayout87.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90.xml"/><Relationship Id="rId2" Type="http://schemas.openxmlformats.org/officeDocument/2006/relationships/slideLayout" Target="../slideLayouts/slideLayout89.xml"/><Relationship Id="rId1" Type="http://schemas.openxmlformats.org/officeDocument/2006/relationships/slideLayout" Target="../slideLayouts/slideLayout88.xml"/><Relationship Id="rId5" Type="http://schemas.openxmlformats.org/officeDocument/2006/relationships/image" Target="../media/image7.emf"/><Relationship Id="rId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theme" Target="../theme/theme6.xml"/><Relationship Id="rId1" Type="http://schemas.openxmlformats.org/officeDocument/2006/relationships/slideLayout" Target="../slideLayouts/slideLayout91.xml"/><Relationship Id="rId4" Type="http://schemas.openxmlformats.org/officeDocument/2006/relationships/image" Target="../media/image4.sv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88E5FAC-1765-5470-75AD-85DB29A62460}"/>
              </a:ext>
            </a:extLst>
          </p:cNvPr>
          <p:cNvSpPr/>
          <p:nvPr/>
        </p:nvSpPr>
        <p:spPr>
          <a:xfrm>
            <a:off x="0" y="6400800"/>
            <a:ext cx="9144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a:extLst>
              <a:ext uri="{FF2B5EF4-FFF2-40B4-BE49-F238E27FC236}">
                <a16:creationId xmlns:a16="http://schemas.microsoft.com/office/drawing/2014/main" id="{7C834C69-B454-7DAE-AF12-3E144F359716}"/>
              </a:ext>
            </a:extLst>
          </p:cNvPr>
          <p:cNvSpPr/>
          <p:nvPr/>
        </p:nvSpPr>
        <p:spPr>
          <a:xfrm>
            <a:off x="0" y="6334125"/>
            <a:ext cx="9144000" cy="666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a:extLst>
              <a:ext uri="{FF2B5EF4-FFF2-40B4-BE49-F238E27FC236}">
                <a16:creationId xmlns:a16="http://schemas.microsoft.com/office/drawing/2014/main" id="{42DF70B3-BA05-FCCA-98AC-E5B8B706E6F4}"/>
              </a:ext>
            </a:extLst>
          </p:cNvPr>
          <p:cNvSpPr>
            <a:spLocks noGrp="1"/>
          </p:cNvSpPr>
          <p:nvPr>
            <p:ph type="title"/>
          </p:nvPr>
        </p:nvSpPr>
        <p:spPr>
          <a:xfrm>
            <a:off x="822325" y="287338"/>
            <a:ext cx="7543800" cy="1449387"/>
          </a:xfrm>
          <a:prstGeom prst="rect">
            <a:avLst/>
          </a:prstGeom>
        </p:spPr>
        <p:txBody>
          <a:bodyPr vert="horz" lIns="91440" tIns="45720" rIns="91440" bIns="45720" rtlCol="0" anchor="b">
            <a:normAutofit/>
          </a:bodyPr>
          <a:lstStyle/>
          <a:p>
            <a:r>
              <a:rPr lang="en-US"/>
              <a:t>Click to edit Master title style</a:t>
            </a:r>
          </a:p>
        </p:txBody>
      </p:sp>
      <p:sp>
        <p:nvSpPr>
          <p:cNvPr id="1029" name="Text Placeholder 2">
            <a:extLst>
              <a:ext uri="{FF2B5EF4-FFF2-40B4-BE49-F238E27FC236}">
                <a16:creationId xmlns:a16="http://schemas.microsoft.com/office/drawing/2014/main" id="{D1E07D9E-DFED-785F-8896-3F082A2CEFB2}"/>
              </a:ext>
            </a:extLst>
          </p:cNvPr>
          <p:cNvSpPr>
            <a:spLocks noGrp="1"/>
          </p:cNvSpPr>
          <p:nvPr>
            <p:ph type="body" idx="1"/>
          </p:nvPr>
        </p:nvSpPr>
        <p:spPr bwMode="auto">
          <a:xfrm>
            <a:off x="822325" y="1846263"/>
            <a:ext cx="7543800" cy="402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3BA76F1F-8409-4301-B918-F1ACABFFC1C0}"/>
              </a:ext>
            </a:extLst>
          </p:cNvPr>
          <p:cNvSpPr>
            <a:spLocks noGrp="1"/>
          </p:cNvSpPr>
          <p:nvPr>
            <p:ph type="dt" sz="half" idx="2"/>
          </p:nvPr>
        </p:nvSpPr>
        <p:spPr>
          <a:xfrm>
            <a:off x="822325" y="6459538"/>
            <a:ext cx="1854200" cy="365125"/>
          </a:xfrm>
          <a:prstGeom prst="rect">
            <a:avLst/>
          </a:prstGeom>
        </p:spPr>
        <p:txBody>
          <a:bodyPr vert="horz" lIns="91440" tIns="45720" rIns="91440" bIns="45720" rtlCol="0" anchor="ctr"/>
          <a:lstStyle>
            <a:lvl1pPr algn="l" eaLnBrk="1" hangingPunct="1">
              <a:defRPr sz="900">
                <a:solidFill>
                  <a:srgbClr val="FFFFFF"/>
                </a:solidFill>
              </a:defRPr>
            </a:lvl1pPr>
          </a:lstStyle>
          <a:p>
            <a:pPr>
              <a:defRPr/>
            </a:pPr>
            <a:fld id="{EFDA8359-4838-433A-9E33-615230BC0322}" type="datetime1">
              <a:rPr lang="en-US" smtClean="0"/>
              <a:t>7/2/2025</a:t>
            </a:fld>
            <a:endParaRPr lang="en-US"/>
          </a:p>
        </p:txBody>
      </p:sp>
      <p:sp>
        <p:nvSpPr>
          <p:cNvPr id="5" name="Footer Placeholder 4">
            <a:extLst>
              <a:ext uri="{FF2B5EF4-FFF2-40B4-BE49-F238E27FC236}">
                <a16:creationId xmlns:a16="http://schemas.microsoft.com/office/drawing/2014/main" id="{74149DF7-F9FF-EA26-484F-3BB03C342659}"/>
              </a:ext>
            </a:extLst>
          </p:cNvPr>
          <p:cNvSpPr>
            <a:spLocks noGrp="1"/>
          </p:cNvSpPr>
          <p:nvPr>
            <p:ph type="ftr" sz="quarter" idx="3"/>
          </p:nvPr>
        </p:nvSpPr>
        <p:spPr>
          <a:xfrm>
            <a:off x="2765425" y="6459538"/>
            <a:ext cx="3616325" cy="365125"/>
          </a:xfrm>
          <a:prstGeom prst="rect">
            <a:avLst/>
          </a:prstGeom>
        </p:spPr>
        <p:txBody>
          <a:bodyPr vert="horz" lIns="91440" tIns="45720" rIns="91440" bIns="45720" rtlCol="0" anchor="ctr"/>
          <a:lstStyle>
            <a:lvl1pPr algn="ctr" eaLnBrk="1" hangingPunct="1">
              <a:defRPr sz="900" cap="all" baseline="0">
                <a:solidFill>
                  <a:srgbClr val="FFFFFF"/>
                </a:solidFill>
              </a:defRPr>
            </a:lvl1pPr>
          </a:lstStyle>
          <a:p>
            <a:pPr>
              <a:defRPr/>
            </a:pPr>
            <a:endParaRPr lang="en-US"/>
          </a:p>
        </p:txBody>
      </p:sp>
      <p:sp>
        <p:nvSpPr>
          <p:cNvPr id="6" name="Slide Number Placeholder 5">
            <a:extLst>
              <a:ext uri="{FF2B5EF4-FFF2-40B4-BE49-F238E27FC236}">
                <a16:creationId xmlns:a16="http://schemas.microsoft.com/office/drawing/2014/main" id="{D3CA1C4C-87B9-B60C-2E63-4DA12C5412E7}"/>
              </a:ext>
            </a:extLst>
          </p:cNvPr>
          <p:cNvSpPr>
            <a:spLocks noGrp="1"/>
          </p:cNvSpPr>
          <p:nvPr>
            <p:ph type="sldNum" sz="quarter" idx="4"/>
          </p:nvPr>
        </p:nvSpPr>
        <p:spPr>
          <a:xfrm>
            <a:off x="7424738" y="6459538"/>
            <a:ext cx="98425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000">
                <a:solidFill>
                  <a:srgbClr val="FFFFFF"/>
                </a:solidFill>
              </a:defRPr>
            </a:lvl1pPr>
          </a:lstStyle>
          <a:p>
            <a:fld id="{C3844703-8596-49C4-8356-2E66C182E42B}" type="slidenum">
              <a:rPr lang="en-US" altLang="en-US"/>
              <a:pPr/>
              <a:t>‹#›</a:t>
            </a:fld>
            <a:endParaRPr lang="en-US" altLang="en-US"/>
          </a:p>
        </p:txBody>
      </p:sp>
      <p:cxnSp>
        <p:nvCxnSpPr>
          <p:cNvPr id="10" name="Straight Connector 9">
            <a:extLst>
              <a:ext uri="{FF2B5EF4-FFF2-40B4-BE49-F238E27FC236}">
                <a16:creationId xmlns:a16="http://schemas.microsoft.com/office/drawing/2014/main" id="{5DC25099-6028-2DA6-9F5A-DDCB9862E5E0}"/>
              </a:ext>
            </a:extLst>
          </p:cNvPr>
          <p:cNvCxnSpPr/>
          <p:nvPr/>
        </p:nvCxnSpPr>
        <p:spPr>
          <a:xfrm>
            <a:off x="895350" y="1738313"/>
            <a:ext cx="7475538"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4377" r:id="rId1"/>
    <p:sldLayoutId id="2147484372" r:id="rId2"/>
    <p:sldLayoutId id="2147484378" r:id="rId3"/>
    <p:sldLayoutId id="2147484373" r:id="rId4"/>
    <p:sldLayoutId id="2147484374" r:id="rId5"/>
    <p:sldLayoutId id="2147484375" r:id="rId6"/>
    <p:sldLayoutId id="2147484379" r:id="rId7"/>
    <p:sldLayoutId id="2147484380" r:id="rId8"/>
    <p:sldLayoutId id="2147484381" r:id="rId9"/>
    <p:sldLayoutId id="2147484376" r:id="rId10"/>
    <p:sldLayoutId id="2147484382" r:id="rId11"/>
    <p:sldLayoutId id="2147484455" r:id="rId12"/>
    <p:sldLayoutId id="2147484498" r:id="rId13"/>
    <p:sldLayoutId id="2147484499" r:id="rId14"/>
    <p:sldLayoutId id="2147484500" r:id="rId15"/>
    <p:sldLayoutId id="2147484502" r:id="rId16"/>
    <p:sldLayoutId id="2147484503" r:id="rId17"/>
    <p:sldLayoutId id="2147484504" r:id="rId18"/>
  </p:sldLayoutIdLst>
  <p:hf hdr="0" ftr="0" dt="0"/>
  <p:txStyles>
    <p:titleStyle>
      <a:lvl1pPr algn="l" rtl="0" eaLnBrk="0" fontAlgn="base" hangingPunct="0">
        <a:lnSpc>
          <a:spcPct val="85000"/>
        </a:lnSpc>
        <a:spcBef>
          <a:spcPct val="0"/>
        </a:spcBef>
        <a:spcAft>
          <a:spcPct val="0"/>
        </a:spcAft>
        <a:defRPr sz="4800" kern="1200" spc="-50">
          <a:solidFill>
            <a:srgbClr val="404040"/>
          </a:solidFill>
          <a:latin typeface="+mj-lt"/>
          <a:ea typeface="+mj-ea"/>
          <a:cs typeface="+mj-cs"/>
        </a:defRPr>
      </a:lvl1pPr>
      <a:lvl2pPr algn="l" rtl="0" eaLnBrk="0" fontAlgn="base" hangingPunct="0">
        <a:lnSpc>
          <a:spcPct val="85000"/>
        </a:lnSpc>
        <a:spcBef>
          <a:spcPct val="0"/>
        </a:spcBef>
        <a:spcAft>
          <a:spcPct val="0"/>
        </a:spcAft>
        <a:defRPr sz="4800">
          <a:solidFill>
            <a:srgbClr val="404040"/>
          </a:solidFill>
          <a:latin typeface="Calibri Light" panose="020F0302020204030204" pitchFamily="34" charset="0"/>
        </a:defRPr>
      </a:lvl2pPr>
      <a:lvl3pPr algn="l" rtl="0" eaLnBrk="0" fontAlgn="base" hangingPunct="0">
        <a:lnSpc>
          <a:spcPct val="85000"/>
        </a:lnSpc>
        <a:spcBef>
          <a:spcPct val="0"/>
        </a:spcBef>
        <a:spcAft>
          <a:spcPct val="0"/>
        </a:spcAft>
        <a:defRPr sz="4800">
          <a:solidFill>
            <a:srgbClr val="404040"/>
          </a:solidFill>
          <a:latin typeface="Calibri Light" panose="020F0302020204030204" pitchFamily="34" charset="0"/>
        </a:defRPr>
      </a:lvl3pPr>
      <a:lvl4pPr algn="l" rtl="0" eaLnBrk="0" fontAlgn="base" hangingPunct="0">
        <a:lnSpc>
          <a:spcPct val="85000"/>
        </a:lnSpc>
        <a:spcBef>
          <a:spcPct val="0"/>
        </a:spcBef>
        <a:spcAft>
          <a:spcPct val="0"/>
        </a:spcAft>
        <a:defRPr sz="4800">
          <a:solidFill>
            <a:srgbClr val="404040"/>
          </a:solidFill>
          <a:latin typeface="Calibri Light" panose="020F0302020204030204" pitchFamily="34" charset="0"/>
        </a:defRPr>
      </a:lvl4pPr>
      <a:lvl5pPr algn="l" rtl="0" eaLnBrk="0" fontAlgn="base" hangingPunct="0">
        <a:lnSpc>
          <a:spcPct val="85000"/>
        </a:lnSpc>
        <a:spcBef>
          <a:spcPct val="0"/>
        </a:spcBef>
        <a:spcAft>
          <a:spcPct val="0"/>
        </a:spcAft>
        <a:defRPr sz="4800">
          <a:solidFill>
            <a:srgbClr val="404040"/>
          </a:solidFill>
          <a:latin typeface="Calibri Light" panose="020F0302020204030204" pitchFamily="34" charset="0"/>
        </a:defRPr>
      </a:lvl5pPr>
      <a:lvl6pPr marL="457200" algn="l" rtl="0" fontAlgn="base">
        <a:lnSpc>
          <a:spcPct val="85000"/>
        </a:lnSpc>
        <a:spcBef>
          <a:spcPct val="0"/>
        </a:spcBef>
        <a:spcAft>
          <a:spcPct val="0"/>
        </a:spcAft>
        <a:defRPr sz="4800">
          <a:solidFill>
            <a:srgbClr val="404040"/>
          </a:solidFill>
          <a:latin typeface="Calibri Light" panose="020F0302020204030204" pitchFamily="34" charset="0"/>
        </a:defRPr>
      </a:lvl6pPr>
      <a:lvl7pPr marL="914400" algn="l" rtl="0" fontAlgn="base">
        <a:lnSpc>
          <a:spcPct val="85000"/>
        </a:lnSpc>
        <a:spcBef>
          <a:spcPct val="0"/>
        </a:spcBef>
        <a:spcAft>
          <a:spcPct val="0"/>
        </a:spcAft>
        <a:defRPr sz="4800">
          <a:solidFill>
            <a:srgbClr val="404040"/>
          </a:solidFill>
          <a:latin typeface="Calibri Light" panose="020F0302020204030204" pitchFamily="34" charset="0"/>
        </a:defRPr>
      </a:lvl7pPr>
      <a:lvl8pPr marL="1371600" algn="l" rtl="0" fontAlgn="base">
        <a:lnSpc>
          <a:spcPct val="85000"/>
        </a:lnSpc>
        <a:spcBef>
          <a:spcPct val="0"/>
        </a:spcBef>
        <a:spcAft>
          <a:spcPct val="0"/>
        </a:spcAft>
        <a:defRPr sz="4800">
          <a:solidFill>
            <a:srgbClr val="404040"/>
          </a:solidFill>
          <a:latin typeface="Calibri Light" panose="020F0302020204030204" pitchFamily="34" charset="0"/>
        </a:defRPr>
      </a:lvl8pPr>
      <a:lvl9pPr marL="1828800" algn="l" rtl="0" fontAlgn="base">
        <a:lnSpc>
          <a:spcPct val="85000"/>
        </a:lnSpc>
        <a:spcBef>
          <a:spcPct val="0"/>
        </a:spcBef>
        <a:spcAft>
          <a:spcPct val="0"/>
        </a:spcAft>
        <a:defRPr sz="4800">
          <a:solidFill>
            <a:srgbClr val="404040"/>
          </a:solidFill>
          <a:latin typeface="Calibri Light" panose="020F0302020204030204" pitchFamily="34" charset="0"/>
        </a:defRPr>
      </a:lvl9pPr>
    </p:titleStyle>
    <p:bodyStyle>
      <a:lvl1pPr marL="90488" indent="-90488" algn="l" rtl="0" eaLnBrk="0" fontAlgn="base" hangingPunct="0">
        <a:lnSpc>
          <a:spcPct val="90000"/>
        </a:lnSpc>
        <a:spcBef>
          <a:spcPts val="1200"/>
        </a:spcBef>
        <a:spcAft>
          <a:spcPts val="200"/>
        </a:spcAft>
        <a:buClr>
          <a:schemeClr val="accent1"/>
        </a:buClr>
        <a:buSzPct val="100000"/>
        <a:buFont typeface="Calibri" panose="020F0502020204030204" pitchFamily="34" charset="0"/>
        <a:buChar char=" "/>
        <a:defRPr sz="2000" kern="1200">
          <a:solidFill>
            <a:srgbClr val="404040"/>
          </a:solidFill>
          <a:latin typeface="+mn-lt"/>
          <a:ea typeface="+mn-ea"/>
          <a:cs typeface="+mn-cs"/>
        </a:defRPr>
      </a:lvl1pPr>
      <a:lvl2pPr marL="382588" indent="-182563" algn="l" rtl="0" eaLnBrk="0" fontAlgn="base" hangingPunct="0">
        <a:lnSpc>
          <a:spcPct val="90000"/>
        </a:lnSpc>
        <a:spcBef>
          <a:spcPts val="200"/>
        </a:spcBef>
        <a:spcAft>
          <a:spcPts val="400"/>
        </a:spcAft>
        <a:buClr>
          <a:schemeClr val="accent1"/>
        </a:buClr>
        <a:buFont typeface="Calibri" panose="020F0502020204030204" pitchFamily="34" charset="0"/>
        <a:buChar char="◦"/>
        <a:defRPr kern="1200">
          <a:solidFill>
            <a:srgbClr val="404040"/>
          </a:solidFill>
          <a:latin typeface="+mn-lt"/>
          <a:ea typeface="+mn-ea"/>
          <a:cs typeface="+mn-cs"/>
        </a:defRPr>
      </a:lvl2pPr>
      <a:lvl3pPr marL="566738" indent="-182563" algn="l" rtl="0" eaLnBrk="0" fontAlgn="base" hangingPunct="0">
        <a:lnSpc>
          <a:spcPct val="90000"/>
        </a:lnSpc>
        <a:spcBef>
          <a:spcPts val="200"/>
        </a:spcBef>
        <a:spcAft>
          <a:spcPts val="400"/>
        </a:spcAft>
        <a:buClr>
          <a:schemeClr val="accent1"/>
        </a:buClr>
        <a:buFont typeface="Calibri" panose="020F0502020204030204" pitchFamily="34" charset="0"/>
        <a:buChar char="◦"/>
        <a:defRPr sz="1400" kern="1200">
          <a:solidFill>
            <a:srgbClr val="404040"/>
          </a:solidFill>
          <a:latin typeface="+mn-lt"/>
          <a:ea typeface="+mn-ea"/>
          <a:cs typeface="+mn-cs"/>
        </a:defRPr>
      </a:lvl3pPr>
      <a:lvl4pPr marL="749300" indent="-182563" algn="l" rtl="0" eaLnBrk="0" fontAlgn="base" hangingPunct="0">
        <a:lnSpc>
          <a:spcPct val="90000"/>
        </a:lnSpc>
        <a:spcBef>
          <a:spcPts val="200"/>
        </a:spcBef>
        <a:spcAft>
          <a:spcPts val="400"/>
        </a:spcAft>
        <a:buClr>
          <a:schemeClr val="accent1"/>
        </a:buClr>
        <a:buFont typeface="Calibri" panose="020F0502020204030204" pitchFamily="34" charset="0"/>
        <a:buChar char="◦"/>
        <a:defRPr sz="1400" kern="1200">
          <a:solidFill>
            <a:srgbClr val="404040"/>
          </a:solidFill>
          <a:latin typeface="+mn-lt"/>
          <a:ea typeface="+mn-ea"/>
          <a:cs typeface="+mn-cs"/>
        </a:defRPr>
      </a:lvl4pPr>
      <a:lvl5pPr marL="931863" indent="-182563" algn="l" rtl="0" eaLnBrk="0" fontAlgn="base" hangingPunct="0">
        <a:lnSpc>
          <a:spcPct val="90000"/>
        </a:lnSpc>
        <a:spcBef>
          <a:spcPts val="200"/>
        </a:spcBef>
        <a:spcAft>
          <a:spcPts val="400"/>
        </a:spcAft>
        <a:buClr>
          <a:schemeClr val="accent1"/>
        </a:buClr>
        <a:buFont typeface="Calibri" panose="020F0502020204030204" pitchFamily="34" charset="0"/>
        <a:buChar char="◦"/>
        <a:defRPr sz="1400" kern="1200">
          <a:solidFill>
            <a:srgbClr val="404040"/>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519114"/>
            <a:ext cx="8227219" cy="471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p>
            <a:pPr lvl="0"/>
            <a:r>
              <a:rPr lang="en-US" altLang="x-none"/>
              <a:t>Click to edit Master title style</a:t>
            </a:r>
            <a:endParaRPr lang="x-none" altLang="x-none"/>
          </a:p>
        </p:txBody>
      </p:sp>
      <p:sp>
        <p:nvSpPr>
          <p:cNvPr id="1027" name="Text Placeholder 2"/>
          <p:cNvSpPr>
            <a:spLocks noGrp="1"/>
          </p:cNvSpPr>
          <p:nvPr>
            <p:ph type="body" idx="1"/>
          </p:nvPr>
        </p:nvSpPr>
        <p:spPr bwMode="auto">
          <a:xfrm>
            <a:off x="457200" y="1524000"/>
            <a:ext cx="8227219"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p>
            <a:pPr lvl="0"/>
            <a:r>
              <a:rPr lang="en-US" altLang="x-none"/>
              <a:t>Edit Master text styles</a:t>
            </a:r>
          </a:p>
          <a:p>
            <a:pPr lvl="1"/>
            <a:r>
              <a:rPr lang="en-US" altLang="x-none"/>
              <a:t>Second level</a:t>
            </a:r>
          </a:p>
          <a:p>
            <a:pPr lvl="2"/>
            <a:r>
              <a:rPr lang="en-US" altLang="x-none"/>
              <a:t>Third level</a:t>
            </a:r>
          </a:p>
          <a:p>
            <a:pPr lvl="3"/>
            <a:r>
              <a:rPr lang="en-US" altLang="x-none"/>
              <a:t>Fourth level</a:t>
            </a:r>
          </a:p>
          <a:p>
            <a:pPr lvl="4"/>
            <a:r>
              <a:rPr lang="en-US" altLang="x-none"/>
              <a:t>Fifth level</a:t>
            </a:r>
            <a:endParaRPr lang="x-none" altLang="x-none"/>
          </a:p>
        </p:txBody>
      </p:sp>
      <p:sp>
        <p:nvSpPr>
          <p:cNvPr id="4" name="Date Placeholder 3"/>
          <p:cNvSpPr>
            <a:spLocks noGrp="1"/>
          </p:cNvSpPr>
          <p:nvPr>
            <p:ph type="dt" sz="half" idx="2"/>
          </p:nvPr>
        </p:nvSpPr>
        <p:spPr>
          <a:xfrm>
            <a:off x="6000751" y="6426200"/>
            <a:ext cx="746522" cy="209550"/>
          </a:xfrm>
          <a:prstGeom prst="rect">
            <a:avLst/>
          </a:prstGeom>
        </p:spPr>
        <p:txBody>
          <a:bodyPr vert="horz" wrap="none" lIns="0" tIns="0" rIns="0" bIns="0" rtlCol="0" anchor="b" anchorCtr="0">
            <a:noAutofit/>
          </a:bodyPr>
          <a:lstStyle>
            <a:lvl1pPr algn="ctr" defTabSz="685783" eaLnBrk="1" fontAlgn="auto" hangingPunct="1">
              <a:spcBef>
                <a:spcPts val="0"/>
              </a:spcBef>
              <a:spcAft>
                <a:spcPts val="0"/>
              </a:spcAft>
              <a:defRPr sz="525" smtClean="0">
                <a:solidFill>
                  <a:schemeClr val="tx2"/>
                </a:solidFill>
                <a:latin typeface="+mn-lt"/>
              </a:defRPr>
            </a:lvl1pPr>
          </a:lstStyle>
          <a:p>
            <a:fld id="{49CA8E80-8CD9-4A7F-A67D-2472E039D07C}" type="datetime1">
              <a:rPr lang="en-US" smtClean="0"/>
              <a:t>7/2/2025</a:t>
            </a:fld>
            <a:endParaRPr lang="en-US"/>
          </a:p>
        </p:txBody>
      </p:sp>
      <p:sp>
        <p:nvSpPr>
          <p:cNvPr id="5" name="Footer Placeholder 4"/>
          <p:cNvSpPr>
            <a:spLocks noGrp="1"/>
          </p:cNvSpPr>
          <p:nvPr>
            <p:ph type="ftr" sz="quarter" idx="3"/>
          </p:nvPr>
        </p:nvSpPr>
        <p:spPr>
          <a:xfrm>
            <a:off x="6858000" y="6426200"/>
            <a:ext cx="1362075" cy="209550"/>
          </a:xfrm>
          <a:prstGeom prst="rect">
            <a:avLst/>
          </a:prstGeom>
        </p:spPr>
        <p:txBody>
          <a:bodyPr vert="horz" wrap="none" lIns="0" tIns="0" rIns="0" bIns="0" rtlCol="0" anchor="b" anchorCtr="0"/>
          <a:lstStyle>
            <a:lvl1pPr algn="r" defTabSz="685783" eaLnBrk="1" fontAlgn="auto" hangingPunct="1">
              <a:spcBef>
                <a:spcPts val="0"/>
              </a:spcBef>
              <a:spcAft>
                <a:spcPts val="0"/>
              </a:spcAft>
              <a:defRPr sz="525">
                <a:solidFill>
                  <a:schemeClr val="tx2"/>
                </a:solidFill>
                <a:latin typeface="+mn-lt"/>
              </a:defRPr>
            </a:lvl1pPr>
          </a:lstStyle>
          <a:p>
            <a:endParaRPr lang="en-US"/>
          </a:p>
        </p:txBody>
      </p:sp>
      <p:sp>
        <p:nvSpPr>
          <p:cNvPr id="6" name="Slide Number Placeholder 5"/>
          <p:cNvSpPr>
            <a:spLocks noGrp="1"/>
          </p:cNvSpPr>
          <p:nvPr>
            <p:ph type="sldNum" sz="quarter" idx="4"/>
          </p:nvPr>
        </p:nvSpPr>
        <p:spPr bwMode="gray">
          <a:xfrm>
            <a:off x="8286750" y="6430964"/>
            <a:ext cx="400050" cy="231775"/>
          </a:xfrm>
          <a:prstGeom prst="rect">
            <a:avLst/>
          </a:prstGeom>
        </p:spPr>
        <p:txBody>
          <a:bodyPr vert="horz" wrap="none" lIns="0" tIns="0" rIns="0" bIns="0" rtlCol="0" anchor="b" anchorCtr="0"/>
          <a:lstStyle>
            <a:lvl1pPr algn="r" defTabSz="685783" eaLnBrk="1" fontAlgn="auto" hangingPunct="1">
              <a:spcBef>
                <a:spcPts val="0"/>
              </a:spcBef>
              <a:spcAft>
                <a:spcPts val="0"/>
              </a:spcAft>
              <a:defRPr sz="900" smtClean="0">
                <a:solidFill>
                  <a:schemeClr val="accent5"/>
                </a:solidFill>
                <a:latin typeface="+mn-lt"/>
              </a:defRPr>
            </a:lvl1pPr>
          </a:lstStyle>
          <a:p>
            <a:fld id="{85D37E25-F972-4A41-8EA3-74E8B09D2E26}" type="slidenum">
              <a:rPr lang="en-US" smtClean="0"/>
              <a:t>‹#›</a:t>
            </a:fld>
            <a:endParaRPr lang="en-US"/>
          </a:p>
        </p:txBody>
      </p:sp>
      <p:pic>
        <p:nvPicPr>
          <p:cNvPr id="1031" name="Picture 9"/>
          <p:cNvPicPr>
            <a:picLocks noChangeAspect="1"/>
          </p:cNvPicPr>
          <p:nvPr/>
        </p:nvPicPr>
        <p:blipFill>
          <a:blip r:embed="rId26">
            <a:extLst>
              <a:ext uri="{28A0092B-C50C-407E-A947-70E740481C1C}">
                <a14:useLocalDpi xmlns:a14="http://schemas.microsoft.com/office/drawing/2010/main"/>
              </a:ext>
            </a:extLst>
          </a:blip>
          <a:srcRect/>
          <a:stretch>
            <a:fillRect/>
          </a:stretch>
        </p:blipFill>
        <p:spPr bwMode="auto">
          <a:xfrm>
            <a:off x="457200" y="6402388"/>
            <a:ext cx="857250" cy="233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77664034"/>
      </p:ext>
    </p:extLst>
  </p:cSld>
  <p:clrMap bg1="lt1" tx1="dk1" bg2="lt2" tx2="dk2" accent1="accent1" accent2="accent2" accent3="accent3" accent4="accent4" accent5="accent5" accent6="accent6" hlink="hlink" folHlink="folHlink"/>
  <p:sldLayoutIdLst>
    <p:sldLayoutId id="2147484384" r:id="rId1"/>
    <p:sldLayoutId id="2147484385" r:id="rId2"/>
    <p:sldLayoutId id="2147484386" r:id="rId3"/>
    <p:sldLayoutId id="2147484387" r:id="rId4"/>
    <p:sldLayoutId id="2147484388" r:id="rId5"/>
    <p:sldLayoutId id="2147484389" r:id="rId6"/>
    <p:sldLayoutId id="2147484390" r:id="rId7"/>
    <p:sldLayoutId id="2147484391" r:id="rId8"/>
    <p:sldLayoutId id="2147484392" r:id="rId9"/>
    <p:sldLayoutId id="2147484393" r:id="rId10"/>
    <p:sldLayoutId id="2147484394" r:id="rId11"/>
    <p:sldLayoutId id="2147484395" r:id="rId12"/>
    <p:sldLayoutId id="2147484396" r:id="rId13"/>
    <p:sldLayoutId id="2147484397" r:id="rId14"/>
    <p:sldLayoutId id="2147484398" r:id="rId15"/>
    <p:sldLayoutId id="2147484399" r:id="rId16"/>
    <p:sldLayoutId id="2147484400" r:id="rId17"/>
    <p:sldLayoutId id="2147484401" r:id="rId18"/>
    <p:sldLayoutId id="2147484402" r:id="rId19"/>
    <p:sldLayoutId id="2147484403" r:id="rId20"/>
    <p:sldLayoutId id="2147484404" r:id="rId21"/>
    <p:sldLayoutId id="2147484405" r:id="rId22"/>
    <p:sldLayoutId id="2147484406" r:id="rId23"/>
    <p:sldLayoutId id="2147484407" r:id="rId24"/>
  </p:sldLayoutIdLst>
  <p:transition spd="med">
    <p:fade/>
  </p:transition>
  <p:hf hdr="0" ftr="0" dt="0"/>
  <p:txStyles>
    <p:titleStyle>
      <a:lvl1pPr algn="l" defTabSz="684610" rtl="0" eaLnBrk="1" fontAlgn="base" hangingPunct="1">
        <a:spcBef>
          <a:spcPct val="0"/>
        </a:spcBef>
        <a:spcAft>
          <a:spcPct val="0"/>
        </a:spcAft>
        <a:defRPr sz="2250" b="1" kern="1200">
          <a:solidFill>
            <a:schemeClr val="tx2"/>
          </a:solidFill>
          <a:latin typeface="+mj-lt"/>
          <a:ea typeface="+mj-ea"/>
          <a:cs typeface="+mj-cs"/>
        </a:defRPr>
      </a:lvl1pPr>
      <a:lvl2pPr algn="l" defTabSz="684610" rtl="0" eaLnBrk="1" fontAlgn="base" hangingPunct="1">
        <a:spcBef>
          <a:spcPct val="0"/>
        </a:spcBef>
        <a:spcAft>
          <a:spcPct val="0"/>
        </a:spcAft>
        <a:defRPr sz="2250" b="1">
          <a:solidFill>
            <a:schemeClr val="tx2"/>
          </a:solidFill>
          <a:latin typeface="Arial" charset="0"/>
        </a:defRPr>
      </a:lvl2pPr>
      <a:lvl3pPr algn="l" defTabSz="684610" rtl="0" eaLnBrk="1" fontAlgn="base" hangingPunct="1">
        <a:spcBef>
          <a:spcPct val="0"/>
        </a:spcBef>
        <a:spcAft>
          <a:spcPct val="0"/>
        </a:spcAft>
        <a:defRPr sz="2250" b="1">
          <a:solidFill>
            <a:schemeClr val="tx2"/>
          </a:solidFill>
          <a:latin typeface="Arial" charset="0"/>
        </a:defRPr>
      </a:lvl3pPr>
      <a:lvl4pPr algn="l" defTabSz="684610" rtl="0" eaLnBrk="1" fontAlgn="base" hangingPunct="1">
        <a:spcBef>
          <a:spcPct val="0"/>
        </a:spcBef>
        <a:spcAft>
          <a:spcPct val="0"/>
        </a:spcAft>
        <a:defRPr sz="2250" b="1">
          <a:solidFill>
            <a:schemeClr val="tx2"/>
          </a:solidFill>
          <a:latin typeface="Arial" charset="0"/>
        </a:defRPr>
      </a:lvl4pPr>
      <a:lvl5pPr algn="l" defTabSz="684610" rtl="0" eaLnBrk="1" fontAlgn="base" hangingPunct="1">
        <a:spcBef>
          <a:spcPct val="0"/>
        </a:spcBef>
        <a:spcAft>
          <a:spcPct val="0"/>
        </a:spcAft>
        <a:defRPr sz="2250" b="1">
          <a:solidFill>
            <a:schemeClr val="tx2"/>
          </a:solidFill>
          <a:latin typeface="Arial" charset="0"/>
        </a:defRPr>
      </a:lvl5pPr>
      <a:lvl6pPr marL="342900" algn="l" defTabSz="684610" rtl="0" eaLnBrk="1" fontAlgn="base" hangingPunct="1">
        <a:spcBef>
          <a:spcPct val="0"/>
        </a:spcBef>
        <a:spcAft>
          <a:spcPct val="0"/>
        </a:spcAft>
        <a:defRPr sz="2250" b="1">
          <a:solidFill>
            <a:schemeClr val="tx2"/>
          </a:solidFill>
          <a:latin typeface="Arial" charset="0"/>
        </a:defRPr>
      </a:lvl6pPr>
      <a:lvl7pPr marL="685800" algn="l" defTabSz="684610" rtl="0" eaLnBrk="1" fontAlgn="base" hangingPunct="1">
        <a:spcBef>
          <a:spcPct val="0"/>
        </a:spcBef>
        <a:spcAft>
          <a:spcPct val="0"/>
        </a:spcAft>
        <a:defRPr sz="2250" b="1">
          <a:solidFill>
            <a:schemeClr val="tx2"/>
          </a:solidFill>
          <a:latin typeface="Arial" charset="0"/>
        </a:defRPr>
      </a:lvl7pPr>
      <a:lvl8pPr marL="1028700" algn="l" defTabSz="684610" rtl="0" eaLnBrk="1" fontAlgn="base" hangingPunct="1">
        <a:spcBef>
          <a:spcPct val="0"/>
        </a:spcBef>
        <a:spcAft>
          <a:spcPct val="0"/>
        </a:spcAft>
        <a:defRPr sz="2250" b="1">
          <a:solidFill>
            <a:schemeClr val="tx2"/>
          </a:solidFill>
          <a:latin typeface="Arial" charset="0"/>
        </a:defRPr>
      </a:lvl8pPr>
      <a:lvl9pPr marL="1371600" algn="l" defTabSz="684610" rtl="0" eaLnBrk="1" fontAlgn="base" hangingPunct="1">
        <a:spcBef>
          <a:spcPct val="0"/>
        </a:spcBef>
        <a:spcAft>
          <a:spcPct val="0"/>
        </a:spcAft>
        <a:defRPr sz="2250" b="1">
          <a:solidFill>
            <a:schemeClr val="tx2"/>
          </a:solidFill>
          <a:latin typeface="Arial" charset="0"/>
        </a:defRPr>
      </a:lvl9pPr>
    </p:titleStyle>
    <p:bodyStyle>
      <a:lvl1pPr marL="134541" indent="-134541" algn="l" defTabSz="134541" rtl="0" eaLnBrk="1" fontAlgn="base" hangingPunct="1">
        <a:spcBef>
          <a:spcPts val="675"/>
        </a:spcBef>
        <a:spcAft>
          <a:spcPct val="0"/>
        </a:spcAft>
        <a:buClr>
          <a:schemeClr val="tx2"/>
        </a:buClr>
        <a:buSzPct val="80000"/>
        <a:buFont typeface="Wingdings" charset="2"/>
        <a:buChar char="§"/>
        <a:defRPr sz="1200" kern="1200">
          <a:solidFill>
            <a:schemeClr val="tx1"/>
          </a:solidFill>
          <a:latin typeface="+mn-lt"/>
          <a:ea typeface="+mn-ea"/>
          <a:cs typeface="+mn-cs"/>
        </a:defRPr>
      </a:lvl1pPr>
      <a:lvl2pPr marL="269081" indent="-134541" algn="l" defTabSz="134541" rtl="0" eaLnBrk="1" fontAlgn="base" hangingPunct="1">
        <a:spcBef>
          <a:spcPts val="675"/>
        </a:spcBef>
        <a:spcAft>
          <a:spcPct val="0"/>
        </a:spcAft>
        <a:buClr>
          <a:schemeClr val="bg2"/>
        </a:buClr>
        <a:buSzPct val="80000"/>
        <a:buFont typeface="Wingdings" charset="2"/>
        <a:buChar char="§"/>
        <a:defRPr sz="1200" kern="1200">
          <a:solidFill>
            <a:schemeClr val="tx1"/>
          </a:solidFill>
          <a:latin typeface="+mn-lt"/>
          <a:ea typeface="+mn-ea"/>
          <a:cs typeface="+mn-cs"/>
        </a:defRPr>
      </a:lvl2pPr>
      <a:lvl3pPr marL="404813" indent="-134541" algn="l" defTabSz="134541" rtl="0" eaLnBrk="1" fontAlgn="base" hangingPunct="1">
        <a:spcBef>
          <a:spcPts val="675"/>
        </a:spcBef>
        <a:spcAft>
          <a:spcPct val="0"/>
        </a:spcAft>
        <a:buClr>
          <a:schemeClr val="bg2"/>
        </a:buClr>
        <a:buSzPct val="80000"/>
        <a:buFont typeface="Wingdings" charset="2"/>
        <a:buChar char="§"/>
        <a:defRPr sz="1050" kern="1200">
          <a:solidFill>
            <a:schemeClr val="tx1"/>
          </a:solidFill>
          <a:latin typeface="+mn-lt"/>
          <a:ea typeface="+mn-ea"/>
          <a:cs typeface="+mn-cs"/>
        </a:defRPr>
      </a:lvl3pPr>
      <a:lvl4pPr marL="539354" indent="-134541" algn="l" defTabSz="134541" rtl="0" eaLnBrk="1" fontAlgn="base" hangingPunct="1">
        <a:spcBef>
          <a:spcPts val="675"/>
        </a:spcBef>
        <a:spcAft>
          <a:spcPct val="0"/>
        </a:spcAft>
        <a:buClr>
          <a:schemeClr val="bg2"/>
        </a:buClr>
        <a:buSzPct val="80000"/>
        <a:buFont typeface="Wingdings" charset="2"/>
        <a:buChar char="§"/>
        <a:defRPr sz="1050" kern="1200">
          <a:solidFill>
            <a:schemeClr val="tx1"/>
          </a:solidFill>
          <a:latin typeface="+mn-lt"/>
          <a:ea typeface="+mn-ea"/>
          <a:cs typeface="+mn-cs"/>
        </a:defRPr>
      </a:lvl4pPr>
      <a:lvl5pPr marL="673894" indent="-134541" algn="l" defTabSz="134541" rtl="0" eaLnBrk="1" fontAlgn="base" hangingPunct="1">
        <a:spcBef>
          <a:spcPts val="675"/>
        </a:spcBef>
        <a:spcAft>
          <a:spcPct val="0"/>
        </a:spcAft>
        <a:buClr>
          <a:schemeClr val="bg2"/>
        </a:buClr>
        <a:buSzPct val="80000"/>
        <a:buFont typeface="Wingdings" charset="2"/>
        <a:buChar char="§"/>
        <a:defRPr sz="1050" kern="1200">
          <a:solidFill>
            <a:schemeClr val="tx1"/>
          </a:solidFill>
          <a:latin typeface="+mn-lt"/>
          <a:ea typeface="+mn-ea"/>
          <a:cs typeface="+mn-cs"/>
        </a:defRPr>
      </a:lvl5pPr>
      <a:lvl6pPr marL="788651" indent="-102868" algn="l" defTabSz="685783" rtl="0" eaLnBrk="1" latinLnBrk="0" hangingPunct="1">
        <a:lnSpc>
          <a:spcPct val="90000"/>
        </a:lnSpc>
        <a:spcBef>
          <a:spcPts val="450"/>
        </a:spcBef>
        <a:buFont typeface="Arial" panose="020B0604020202020204" pitchFamily="34" charset="0"/>
        <a:buChar char="–"/>
        <a:defRPr sz="900" kern="1200">
          <a:solidFill>
            <a:schemeClr val="tx1"/>
          </a:solidFill>
          <a:latin typeface="+mn-lt"/>
          <a:ea typeface="+mn-ea"/>
          <a:cs typeface="+mn-cs"/>
        </a:defRPr>
      </a:lvl6pPr>
      <a:lvl7pPr marL="891518" indent="-102868" algn="l" defTabSz="685783" rtl="0" eaLnBrk="1" latinLnBrk="0" hangingPunct="1">
        <a:lnSpc>
          <a:spcPct val="90000"/>
        </a:lnSpc>
        <a:spcBef>
          <a:spcPts val="450"/>
        </a:spcBef>
        <a:buFont typeface="Arial" panose="020B0604020202020204" pitchFamily="34" charset="0"/>
        <a:buChar char="–"/>
        <a:defRPr sz="900" kern="1200">
          <a:solidFill>
            <a:schemeClr val="tx1"/>
          </a:solidFill>
          <a:latin typeface="+mn-lt"/>
          <a:ea typeface="+mn-ea"/>
          <a:cs typeface="+mn-cs"/>
        </a:defRPr>
      </a:lvl7pPr>
      <a:lvl8pPr marL="1028675" indent="-102868" algn="l" defTabSz="685783" rtl="0" eaLnBrk="1" latinLnBrk="0" hangingPunct="1">
        <a:lnSpc>
          <a:spcPct val="90000"/>
        </a:lnSpc>
        <a:spcBef>
          <a:spcPts val="450"/>
        </a:spcBef>
        <a:buFont typeface="Arial" panose="020B0604020202020204" pitchFamily="34" charset="0"/>
        <a:buChar char="–"/>
        <a:defRPr sz="900" kern="1200">
          <a:solidFill>
            <a:schemeClr val="tx1"/>
          </a:solidFill>
          <a:latin typeface="+mn-lt"/>
          <a:ea typeface="+mn-ea"/>
          <a:cs typeface="+mn-cs"/>
        </a:defRPr>
      </a:lvl8pPr>
      <a:lvl9pPr marL="1165831" indent="-102868" algn="l" defTabSz="685783" rtl="0" eaLnBrk="1" latinLnBrk="0" hangingPunct="1">
        <a:lnSpc>
          <a:spcPct val="90000"/>
        </a:lnSpc>
        <a:spcBef>
          <a:spcPts val="450"/>
        </a:spcBef>
        <a:buFont typeface="Arial" panose="020B0604020202020204" pitchFamily="34" charset="0"/>
        <a:buChar char="–"/>
        <a:defRPr sz="900" kern="1200">
          <a:solidFill>
            <a:schemeClr val="tx1"/>
          </a:solidFill>
          <a:latin typeface="+mn-lt"/>
          <a:ea typeface="+mn-ea"/>
          <a:cs typeface="+mn-cs"/>
        </a:defRPr>
      </a:lvl9pPr>
    </p:bodyStyle>
    <p:otherStyle>
      <a:defPPr>
        <a:defRPr/>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838" y="517525"/>
            <a:ext cx="8227457" cy="311624"/>
          </a:xfrm>
          <a:prstGeom prst="rect">
            <a:avLst/>
          </a:prstGeom>
        </p:spPr>
        <p:txBody>
          <a:bodyPr vert="horz" lIns="0" tIns="0" rIns="0" bIns="0" rtlCol="0" anchor="t" anchorCtr="0">
            <a:spAutoFit/>
          </a:bodyPr>
          <a:lstStyle/>
          <a:p>
            <a:r>
              <a:rPr lang="en-US"/>
              <a:t>Click to edit Master title style</a:t>
            </a:r>
            <a:endParaRPr/>
          </a:p>
        </p:txBody>
      </p:sp>
      <p:sp>
        <p:nvSpPr>
          <p:cNvPr id="3" name="Text Placeholder 2"/>
          <p:cNvSpPr>
            <a:spLocks noGrp="1"/>
          </p:cNvSpPr>
          <p:nvPr>
            <p:ph type="body" idx="1"/>
          </p:nvPr>
        </p:nvSpPr>
        <p:spPr>
          <a:xfrm>
            <a:off x="457200" y="1524002"/>
            <a:ext cx="8227338" cy="1121076"/>
          </a:xfrm>
          <a:prstGeom prst="rect">
            <a:avLst/>
          </a:prstGeom>
        </p:spPr>
        <p:txBody>
          <a:bodyPr vert="horz" lIns="0" tIns="0" rIns="0" bIns="0" rtlCol="0">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2"/>
          </p:nvPr>
        </p:nvSpPr>
        <p:spPr>
          <a:xfrm>
            <a:off x="6000751" y="6426104"/>
            <a:ext cx="746684" cy="210312"/>
          </a:xfrm>
          <a:prstGeom prst="rect">
            <a:avLst/>
          </a:prstGeom>
        </p:spPr>
        <p:txBody>
          <a:bodyPr vert="horz" wrap="none" lIns="0" tIns="0" rIns="0" bIns="0" rtlCol="0" anchor="b" anchorCtr="0">
            <a:noAutofit/>
          </a:bodyPr>
          <a:lstStyle>
            <a:lvl1pPr algn="ctr">
              <a:defRPr sz="525">
                <a:solidFill>
                  <a:schemeClr val="tx2"/>
                </a:solidFill>
              </a:defRPr>
            </a:lvl1pPr>
          </a:lstStyle>
          <a:p>
            <a:fld id="{8CE05D61-4A19-41A6-8F14-1F88DDA931E0}" type="datetime1">
              <a:rPr lang="en-US" smtClean="0"/>
              <a:t>7/2/2025</a:t>
            </a:fld>
            <a:endParaRPr lang="is-IS"/>
          </a:p>
        </p:txBody>
      </p:sp>
      <p:sp>
        <p:nvSpPr>
          <p:cNvPr id="5" name="Footer Placeholder 4"/>
          <p:cNvSpPr>
            <a:spLocks noGrp="1"/>
          </p:cNvSpPr>
          <p:nvPr>
            <p:ph type="ftr" sz="quarter" idx="3"/>
          </p:nvPr>
        </p:nvSpPr>
        <p:spPr>
          <a:xfrm>
            <a:off x="6858001" y="6426104"/>
            <a:ext cx="1361549" cy="210312"/>
          </a:xfrm>
          <a:prstGeom prst="rect">
            <a:avLst/>
          </a:prstGeom>
        </p:spPr>
        <p:txBody>
          <a:bodyPr vert="horz" wrap="none" lIns="0" tIns="0" rIns="0" bIns="0" rtlCol="0" anchor="b" anchorCtr="0"/>
          <a:lstStyle>
            <a:lvl1pPr algn="r">
              <a:defRPr sz="525">
                <a:solidFill>
                  <a:schemeClr val="tx2"/>
                </a:solidFill>
              </a:defRPr>
            </a:lvl1pPr>
          </a:lstStyle>
          <a:p>
            <a:endParaRPr lang="en-US"/>
          </a:p>
        </p:txBody>
      </p:sp>
      <p:sp>
        <p:nvSpPr>
          <p:cNvPr id="6" name="Slide Number Placeholder 5"/>
          <p:cNvSpPr>
            <a:spLocks noGrp="1"/>
          </p:cNvSpPr>
          <p:nvPr>
            <p:ph type="sldNum" sz="quarter" idx="4"/>
          </p:nvPr>
        </p:nvSpPr>
        <p:spPr bwMode="gray">
          <a:xfrm>
            <a:off x="8286752" y="6430870"/>
            <a:ext cx="400049" cy="232147"/>
          </a:xfrm>
          <a:prstGeom prst="rect">
            <a:avLst/>
          </a:prstGeom>
        </p:spPr>
        <p:txBody>
          <a:bodyPr vert="horz" wrap="none" lIns="0" tIns="0" rIns="0" bIns="0" rtlCol="0" anchor="b" anchorCtr="0"/>
          <a:lstStyle>
            <a:lvl1pPr algn="r">
              <a:defRPr sz="900">
                <a:solidFill>
                  <a:schemeClr val="accent5"/>
                </a:solidFill>
              </a:defRPr>
            </a:lvl1pPr>
          </a:lstStyle>
          <a:p>
            <a:fld id="{B016F8AB-BCEA-4347-8BA6-BE776009BC89}" type="slidenum">
              <a:rPr lang="uk-UA" smtClean="0"/>
              <a:pPr/>
              <a:t>‹#›</a:t>
            </a:fld>
            <a:endParaRPr lang="uk-UA"/>
          </a:p>
        </p:txBody>
      </p:sp>
      <p:pic>
        <p:nvPicPr>
          <p:cNvPr id="10" name="Picture 9"/>
          <p:cNvPicPr>
            <a:picLocks noChangeAspect="1"/>
          </p:cNvPicPr>
          <p:nvPr userDrawn="1"/>
        </p:nvPicPr>
        <p:blipFill>
          <a:blip r:embed="rId25"/>
          <a:stretch>
            <a:fillRect/>
          </a:stretch>
        </p:blipFill>
        <p:spPr>
          <a:xfrm>
            <a:off x="457200" y="6402832"/>
            <a:ext cx="857250" cy="232475"/>
          </a:xfrm>
          <a:prstGeom prst="rect">
            <a:avLst/>
          </a:prstGeom>
        </p:spPr>
      </p:pic>
    </p:spTree>
    <p:extLst>
      <p:ext uri="{BB962C8B-B14F-4D97-AF65-F5344CB8AC3E}">
        <p14:creationId xmlns:p14="http://schemas.microsoft.com/office/powerpoint/2010/main" val="3259976471"/>
      </p:ext>
    </p:extLst>
  </p:cSld>
  <p:clrMap bg1="lt1" tx1="dk1" bg2="lt2" tx2="dk2" accent1="accent1" accent2="accent2" accent3="accent3" accent4="accent4" accent5="accent5" accent6="accent6" hlink="hlink" folHlink="folHlink"/>
  <p:sldLayoutIdLst>
    <p:sldLayoutId id="2147484409" r:id="rId1"/>
    <p:sldLayoutId id="2147484410" r:id="rId2"/>
    <p:sldLayoutId id="2147484411" r:id="rId3"/>
    <p:sldLayoutId id="2147484412" r:id="rId4"/>
    <p:sldLayoutId id="2147484413" r:id="rId5"/>
    <p:sldLayoutId id="2147484414" r:id="rId6"/>
    <p:sldLayoutId id="2147484415" r:id="rId7"/>
    <p:sldLayoutId id="2147484416" r:id="rId8"/>
    <p:sldLayoutId id="2147484417" r:id="rId9"/>
    <p:sldLayoutId id="2147484418" r:id="rId10"/>
    <p:sldLayoutId id="2147484419" r:id="rId11"/>
    <p:sldLayoutId id="2147484420" r:id="rId12"/>
    <p:sldLayoutId id="2147484421" r:id="rId13"/>
    <p:sldLayoutId id="2147484422" r:id="rId14"/>
    <p:sldLayoutId id="2147484423" r:id="rId15"/>
    <p:sldLayoutId id="2147484424" r:id="rId16"/>
    <p:sldLayoutId id="2147484425" r:id="rId17"/>
    <p:sldLayoutId id="2147484426" r:id="rId18"/>
    <p:sldLayoutId id="2147484427" r:id="rId19"/>
    <p:sldLayoutId id="2147484428" r:id="rId20"/>
    <p:sldLayoutId id="2147484429" r:id="rId21"/>
    <p:sldLayoutId id="2147484430" r:id="rId22"/>
    <p:sldLayoutId id="2147484431" r:id="rId23"/>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685783" rtl="0" eaLnBrk="1" latinLnBrk="0" hangingPunct="1">
        <a:lnSpc>
          <a:spcPct val="90000"/>
        </a:lnSpc>
        <a:spcBef>
          <a:spcPct val="0"/>
        </a:spcBef>
        <a:buNone/>
        <a:defRPr sz="2250" b="1" kern="1200" baseline="0">
          <a:solidFill>
            <a:schemeClr val="tx1"/>
          </a:solidFill>
          <a:latin typeface="+mj-lt"/>
          <a:ea typeface="+mj-ea"/>
          <a:cs typeface="+mj-cs"/>
        </a:defRPr>
      </a:lvl1pPr>
    </p:titleStyle>
    <p:bodyStyle>
      <a:lvl1pPr marL="175022" indent="-175022" algn="l" defTabSz="685783" rtl="0" eaLnBrk="1" latinLnBrk="0" hangingPunct="1">
        <a:lnSpc>
          <a:spcPct val="90000"/>
        </a:lnSpc>
        <a:spcBef>
          <a:spcPts val="900"/>
        </a:spcBef>
        <a:buClr>
          <a:schemeClr val="tx1"/>
        </a:buClr>
        <a:buSzPct val="80000"/>
        <a:buFont typeface="Wingdings" charset="2"/>
        <a:buChar char="§"/>
        <a:defRPr sz="1500" b="0" kern="1200" baseline="0">
          <a:solidFill>
            <a:schemeClr val="tx2"/>
          </a:solidFill>
          <a:latin typeface="+mn-lt"/>
          <a:ea typeface="+mn-ea"/>
          <a:cs typeface="+mn-cs"/>
        </a:defRPr>
      </a:lvl1pPr>
      <a:lvl2pPr marL="340519" indent="-136922" algn="l" defTabSz="685783" rtl="0" eaLnBrk="1" latinLnBrk="0" hangingPunct="1">
        <a:lnSpc>
          <a:spcPct val="90000"/>
        </a:lnSpc>
        <a:spcBef>
          <a:spcPts val="600"/>
        </a:spcBef>
        <a:buClr>
          <a:schemeClr val="tx1"/>
        </a:buClr>
        <a:buSzPct val="80000"/>
        <a:buFont typeface="Wingdings" charset="2"/>
        <a:buChar char="§"/>
        <a:defRPr sz="1350" kern="1200">
          <a:solidFill>
            <a:schemeClr val="tx2"/>
          </a:solidFill>
          <a:latin typeface="+mn-lt"/>
          <a:ea typeface="+mn-ea"/>
          <a:cs typeface="+mn-cs"/>
        </a:defRPr>
      </a:lvl2pPr>
      <a:lvl3pPr marL="466725" indent="-102394" algn="l" defTabSz="685783" rtl="0" eaLnBrk="1" latinLnBrk="0" hangingPunct="1">
        <a:lnSpc>
          <a:spcPct val="90000"/>
        </a:lnSpc>
        <a:spcBef>
          <a:spcPts val="450"/>
        </a:spcBef>
        <a:buClr>
          <a:schemeClr val="tx1"/>
        </a:buClr>
        <a:buSzPct val="80000"/>
        <a:buFont typeface="Wingdings" charset="2"/>
        <a:buChar char="§"/>
        <a:defRPr sz="1200" kern="1200">
          <a:solidFill>
            <a:schemeClr val="tx2"/>
          </a:solidFill>
          <a:latin typeface="+mn-lt"/>
          <a:ea typeface="+mn-ea"/>
          <a:cs typeface="+mn-cs"/>
        </a:defRPr>
      </a:lvl3pPr>
      <a:lvl4pPr marL="595313" indent="-102394" algn="l" defTabSz="685783" rtl="0" eaLnBrk="1" latinLnBrk="0" hangingPunct="1">
        <a:lnSpc>
          <a:spcPct val="90000"/>
        </a:lnSpc>
        <a:spcBef>
          <a:spcPts val="450"/>
        </a:spcBef>
        <a:buClr>
          <a:schemeClr val="tx1"/>
        </a:buClr>
        <a:buSzPct val="80000"/>
        <a:buFont typeface="Wingdings" charset="2"/>
        <a:buChar char="§"/>
        <a:defRPr sz="1050" kern="1200">
          <a:solidFill>
            <a:schemeClr val="tx2"/>
          </a:solidFill>
          <a:latin typeface="+mn-lt"/>
          <a:ea typeface="+mn-ea"/>
          <a:cs typeface="+mn-cs"/>
        </a:defRPr>
      </a:lvl4pPr>
      <a:lvl5pPr marL="722710" indent="-102394" algn="l" defTabSz="685783" rtl="0" eaLnBrk="1" latinLnBrk="0" hangingPunct="1">
        <a:lnSpc>
          <a:spcPct val="90000"/>
        </a:lnSpc>
        <a:spcBef>
          <a:spcPts val="450"/>
        </a:spcBef>
        <a:buClr>
          <a:schemeClr val="tx1"/>
        </a:buClr>
        <a:buSzPct val="80000"/>
        <a:buFont typeface="Wingdings" charset="2"/>
        <a:buChar char="§"/>
        <a:defRPr sz="1050" kern="1200">
          <a:solidFill>
            <a:schemeClr val="tx2"/>
          </a:solidFill>
          <a:latin typeface="+mn-lt"/>
          <a:ea typeface="+mn-ea"/>
          <a:cs typeface="+mn-cs"/>
        </a:defRPr>
      </a:lvl5pPr>
      <a:lvl6pPr marL="788651" indent="-102868" algn="l" defTabSz="685783" rtl="0" eaLnBrk="1" latinLnBrk="0" hangingPunct="1">
        <a:lnSpc>
          <a:spcPct val="90000"/>
        </a:lnSpc>
        <a:spcBef>
          <a:spcPts val="450"/>
        </a:spcBef>
        <a:buFont typeface="Arial" panose="020B0604020202020204" pitchFamily="34" charset="0"/>
        <a:buChar char="–"/>
        <a:defRPr sz="900" kern="1200">
          <a:solidFill>
            <a:schemeClr val="tx1"/>
          </a:solidFill>
          <a:latin typeface="+mn-lt"/>
          <a:ea typeface="+mn-ea"/>
          <a:cs typeface="+mn-cs"/>
        </a:defRPr>
      </a:lvl6pPr>
      <a:lvl7pPr marL="891518" indent="-102868" algn="l" defTabSz="685783" rtl="0" eaLnBrk="1" latinLnBrk="0" hangingPunct="1">
        <a:lnSpc>
          <a:spcPct val="90000"/>
        </a:lnSpc>
        <a:spcBef>
          <a:spcPts val="450"/>
        </a:spcBef>
        <a:buFont typeface="Arial" panose="020B0604020202020204" pitchFamily="34" charset="0"/>
        <a:buChar char="–"/>
        <a:defRPr sz="900" kern="1200">
          <a:solidFill>
            <a:schemeClr val="tx1"/>
          </a:solidFill>
          <a:latin typeface="+mn-lt"/>
          <a:ea typeface="+mn-ea"/>
          <a:cs typeface="+mn-cs"/>
        </a:defRPr>
      </a:lvl7pPr>
      <a:lvl8pPr marL="1028675" indent="-102868" algn="l" defTabSz="685783" rtl="0" eaLnBrk="1" latinLnBrk="0" hangingPunct="1">
        <a:lnSpc>
          <a:spcPct val="90000"/>
        </a:lnSpc>
        <a:spcBef>
          <a:spcPts val="450"/>
        </a:spcBef>
        <a:buFont typeface="Arial" panose="020B0604020202020204" pitchFamily="34" charset="0"/>
        <a:buChar char="–"/>
        <a:defRPr sz="900" kern="1200">
          <a:solidFill>
            <a:schemeClr val="tx1"/>
          </a:solidFill>
          <a:latin typeface="+mn-lt"/>
          <a:ea typeface="+mn-ea"/>
          <a:cs typeface="+mn-cs"/>
        </a:defRPr>
      </a:lvl8pPr>
      <a:lvl9pPr marL="1165831" indent="-102868" algn="l" defTabSz="685783" rtl="0" eaLnBrk="1" latinLnBrk="0" hangingPunct="1">
        <a:lnSpc>
          <a:spcPct val="90000"/>
        </a:lnSpc>
        <a:spcBef>
          <a:spcPts val="450"/>
        </a:spcBef>
        <a:buFont typeface="Arial" panose="020B0604020202020204" pitchFamily="34" charset="0"/>
        <a:buChar char="–"/>
        <a:defRPr sz="900" kern="1200">
          <a:solidFill>
            <a:schemeClr val="tx1"/>
          </a:solidFill>
          <a:latin typeface="+mn-lt"/>
          <a:ea typeface="+mn-ea"/>
          <a:cs typeface="+mn-cs"/>
        </a:defRPr>
      </a:lvl9pPr>
    </p:bodyStyle>
    <p:otherStyle>
      <a:defPPr>
        <a:defRPr/>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pos="384">
          <p15:clr>
            <a:srgbClr val="F26B43"/>
          </p15:clr>
        </p15:guide>
        <p15:guide id="4" pos="7296">
          <p15:clr>
            <a:srgbClr val="F26B43"/>
          </p15:clr>
        </p15:guide>
        <p15:guide id="5" orient="horz" pos="960">
          <p15:clr>
            <a:srgbClr val="F26B43"/>
          </p15:clr>
        </p15:guide>
        <p15:guide id="6" orient="horz" pos="3840">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519114"/>
            <a:ext cx="8227219" cy="471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p>
            <a:pPr lvl="0"/>
            <a:r>
              <a:rPr lang="en-US" altLang="x-none"/>
              <a:t>Click to edit Master title style</a:t>
            </a:r>
            <a:endParaRPr lang="x-none" altLang="x-none"/>
          </a:p>
        </p:txBody>
      </p:sp>
      <p:sp>
        <p:nvSpPr>
          <p:cNvPr id="1027" name="Text Placeholder 2"/>
          <p:cNvSpPr>
            <a:spLocks noGrp="1"/>
          </p:cNvSpPr>
          <p:nvPr>
            <p:ph type="body" idx="1"/>
          </p:nvPr>
        </p:nvSpPr>
        <p:spPr bwMode="auto">
          <a:xfrm>
            <a:off x="457200" y="1524000"/>
            <a:ext cx="8227219"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p>
            <a:pPr lvl="0"/>
            <a:r>
              <a:rPr lang="en-US" altLang="x-none"/>
              <a:t>Edit Master text styles</a:t>
            </a:r>
          </a:p>
          <a:p>
            <a:pPr lvl="1"/>
            <a:r>
              <a:rPr lang="en-US" altLang="x-none"/>
              <a:t>Second level</a:t>
            </a:r>
          </a:p>
          <a:p>
            <a:pPr lvl="2"/>
            <a:r>
              <a:rPr lang="en-US" altLang="x-none"/>
              <a:t>Third level</a:t>
            </a:r>
          </a:p>
          <a:p>
            <a:pPr lvl="3"/>
            <a:r>
              <a:rPr lang="en-US" altLang="x-none"/>
              <a:t>Fourth level</a:t>
            </a:r>
          </a:p>
          <a:p>
            <a:pPr lvl="4"/>
            <a:r>
              <a:rPr lang="en-US" altLang="x-none"/>
              <a:t>Fifth level</a:t>
            </a:r>
            <a:endParaRPr lang="x-none" altLang="x-none"/>
          </a:p>
        </p:txBody>
      </p:sp>
      <p:sp>
        <p:nvSpPr>
          <p:cNvPr id="4" name="Date Placeholder 3"/>
          <p:cNvSpPr>
            <a:spLocks noGrp="1"/>
          </p:cNvSpPr>
          <p:nvPr>
            <p:ph type="dt" sz="half" idx="2"/>
          </p:nvPr>
        </p:nvSpPr>
        <p:spPr>
          <a:xfrm>
            <a:off x="6000751" y="6426200"/>
            <a:ext cx="746522" cy="209550"/>
          </a:xfrm>
          <a:prstGeom prst="rect">
            <a:avLst/>
          </a:prstGeom>
        </p:spPr>
        <p:txBody>
          <a:bodyPr vert="horz" wrap="none" lIns="0" tIns="0" rIns="0" bIns="0" rtlCol="0" anchor="b" anchorCtr="0">
            <a:noAutofit/>
          </a:bodyPr>
          <a:lstStyle>
            <a:lvl1pPr algn="ctr" defTabSz="685783" eaLnBrk="1" fontAlgn="auto" hangingPunct="1">
              <a:spcBef>
                <a:spcPts val="0"/>
              </a:spcBef>
              <a:spcAft>
                <a:spcPts val="0"/>
              </a:spcAft>
              <a:defRPr sz="525" smtClean="0">
                <a:solidFill>
                  <a:schemeClr val="tx2"/>
                </a:solidFill>
                <a:latin typeface="+mn-lt"/>
              </a:defRPr>
            </a:lvl1pPr>
          </a:lstStyle>
          <a:p>
            <a:fld id="{980AAC9B-0ACC-4A86-AA33-E4D7C7A553EC}" type="datetime1">
              <a:rPr lang="en-US" smtClean="0"/>
              <a:t>7/2/2025</a:t>
            </a:fld>
            <a:endParaRPr lang="en-US"/>
          </a:p>
        </p:txBody>
      </p:sp>
      <p:sp>
        <p:nvSpPr>
          <p:cNvPr id="5" name="Footer Placeholder 4"/>
          <p:cNvSpPr>
            <a:spLocks noGrp="1"/>
          </p:cNvSpPr>
          <p:nvPr>
            <p:ph type="ftr" sz="quarter" idx="3"/>
          </p:nvPr>
        </p:nvSpPr>
        <p:spPr>
          <a:xfrm>
            <a:off x="6858000" y="6426200"/>
            <a:ext cx="1362075" cy="209550"/>
          </a:xfrm>
          <a:prstGeom prst="rect">
            <a:avLst/>
          </a:prstGeom>
        </p:spPr>
        <p:txBody>
          <a:bodyPr vert="horz" wrap="none" lIns="0" tIns="0" rIns="0" bIns="0" rtlCol="0" anchor="b" anchorCtr="0"/>
          <a:lstStyle>
            <a:lvl1pPr algn="r" defTabSz="685783" eaLnBrk="1" fontAlgn="auto" hangingPunct="1">
              <a:spcBef>
                <a:spcPts val="0"/>
              </a:spcBef>
              <a:spcAft>
                <a:spcPts val="0"/>
              </a:spcAft>
              <a:defRPr sz="525">
                <a:solidFill>
                  <a:schemeClr val="tx2"/>
                </a:solidFill>
                <a:latin typeface="+mn-lt"/>
              </a:defRPr>
            </a:lvl1pPr>
          </a:lstStyle>
          <a:p>
            <a:endParaRPr lang="en-US"/>
          </a:p>
        </p:txBody>
      </p:sp>
      <p:sp>
        <p:nvSpPr>
          <p:cNvPr id="6" name="Slide Number Placeholder 5"/>
          <p:cNvSpPr>
            <a:spLocks noGrp="1"/>
          </p:cNvSpPr>
          <p:nvPr>
            <p:ph type="sldNum" sz="quarter" idx="4"/>
          </p:nvPr>
        </p:nvSpPr>
        <p:spPr bwMode="gray">
          <a:xfrm>
            <a:off x="8286750" y="6430964"/>
            <a:ext cx="400050" cy="231775"/>
          </a:xfrm>
          <a:prstGeom prst="rect">
            <a:avLst/>
          </a:prstGeom>
        </p:spPr>
        <p:txBody>
          <a:bodyPr vert="horz" wrap="none" lIns="0" tIns="0" rIns="0" bIns="0" rtlCol="0" anchor="b" anchorCtr="0"/>
          <a:lstStyle>
            <a:lvl1pPr algn="r" defTabSz="685783" eaLnBrk="1" fontAlgn="auto" hangingPunct="1">
              <a:spcBef>
                <a:spcPts val="0"/>
              </a:spcBef>
              <a:spcAft>
                <a:spcPts val="0"/>
              </a:spcAft>
              <a:defRPr sz="900" smtClean="0">
                <a:solidFill>
                  <a:schemeClr val="accent5"/>
                </a:solidFill>
                <a:latin typeface="+mn-lt"/>
              </a:defRPr>
            </a:lvl1pPr>
          </a:lstStyle>
          <a:p>
            <a:fld id="{85D37E25-F972-4A41-8EA3-74E8B09D2E26}" type="slidenum">
              <a:rPr lang="en-US" smtClean="0"/>
              <a:t>‹#›</a:t>
            </a:fld>
            <a:endParaRPr lang="en-US"/>
          </a:p>
        </p:txBody>
      </p:sp>
      <p:pic>
        <p:nvPicPr>
          <p:cNvPr id="1031" name="Picture 9"/>
          <p:cNvPicPr>
            <a:picLocks noChangeAspect="1"/>
          </p:cNvPicPr>
          <p:nvPr/>
        </p:nvPicPr>
        <p:blipFill>
          <a:blip r:embed="rId24">
            <a:extLst>
              <a:ext uri="{28A0092B-C50C-407E-A947-70E740481C1C}">
                <a14:useLocalDpi xmlns:a14="http://schemas.microsoft.com/office/drawing/2010/main"/>
              </a:ext>
            </a:extLst>
          </a:blip>
          <a:srcRect/>
          <a:stretch>
            <a:fillRect/>
          </a:stretch>
        </p:blipFill>
        <p:spPr bwMode="auto">
          <a:xfrm>
            <a:off x="457200" y="6402388"/>
            <a:ext cx="857250" cy="233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22928157"/>
      </p:ext>
    </p:extLst>
  </p:cSld>
  <p:clrMap bg1="lt1" tx1="dk1" bg2="lt2" tx2="dk2" accent1="accent1" accent2="accent2" accent3="accent3" accent4="accent4" accent5="accent5" accent6="accent6" hlink="hlink" folHlink="folHlink"/>
  <p:sldLayoutIdLst>
    <p:sldLayoutId id="2147484433" r:id="rId1"/>
    <p:sldLayoutId id="2147484434" r:id="rId2"/>
    <p:sldLayoutId id="2147484435" r:id="rId3"/>
    <p:sldLayoutId id="2147484436" r:id="rId4"/>
    <p:sldLayoutId id="2147484437" r:id="rId5"/>
    <p:sldLayoutId id="2147484438" r:id="rId6"/>
    <p:sldLayoutId id="2147484439" r:id="rId7"/>
    <p:sldLayoutId id="2147484440" r:id="rId8"/>
    <p:sldLayoutId id="2147484441" r:id="rId9"/>
    <p:sldLayoutId id="2147484442" r:id="rId10"/>
    <p:sldLayoutId id="2147484443" r:id="rId11"/>
    <p:sldLayoutId id="2147484444" r:id="rId12"/>
    <p:sldLayoutId id="2147484445" r:id="rId13"/>
    <p:sldLayoutId id="2147484446" r:id="rId14"/>
    <p:sldLayoutId id="2147484447" r:id="rId15"/>
    <p:sldLayoutId id="2147484448" r:id="rId16"/>
    <p:sldLayoutId id="2147484449" r:id="rId17"/>
    <p:sldLayoutId id="2147484450" r:id="rId18"/>
    <p:sldLayoutId id="2147484451" r:id="rId19"/>
    <p:sldLayoutId id="2147484452" r:id="rId20"/>
    <p:sldLayoutId id="2147484453" r:id="rId21"/>
    <p:sldLayoutId id="2147484454" r:id="rId22"/>
  </p:sldLayoutIdLst>
  <p:transition spd="med">
    <p:fade/>
  </p:transition>
  <p:hf hdr="0" ftr="0" dt="0"/>
  <p:txStyles>
    <p:titleStyle>
      <a:lvl1pPr algn="l" defTabSz="684610" rtl="0" eaLnBrk="1" fontAlgn="base" hangingPunct="1">
        <a:spcBef>
          <a:spcPct val="0"/>
        </a:spcBef>
        <a:spcAft>
          <a:spcPct val="0"/>
        </a:spcAft>
        <a:defRPr sz="2250" b="1" kern="1200">
          <a:solidFill>
            <a:schemeClr val="tx2"/>
          </a:solidFill>
          <a:latin typeface="+mj-lt"/>
          <a:ea typeface="+mj-ea"/>
          <a:cs typeface="+mj-cs"/>
        </a:defRPr>
      </a:lvl1pPr>
      <a:lvl2pPr algn="l" defTabSz="684610" rtl="0" eaLnBrk="1" fontAlgn="base" hangingPunct="1">
        <a:spcBef>
          <a:spcPct val="0"/>
        </a:spcBef>
        <a:spcAft>
          <a:spcPct val="0"/>
        </a:spcAft>
        <a:defRPr sz="2250" b="1">
          <a:solidFill>
            <a:schemeClr val="tx2"/>
          </a:solidFill>
          <a:latin typeface="Arial" charset="0"/>
        </a:defRPr>
      </a:lvl2pPr>
      <a:lvl3pPr algn="l" defTabSz="684610" rtl="0" eaLnBrk="1" fontAlgn="base" hangingPunct="1">
        <a:spcBef>
          <a:spcPct val="0"/>
        </a:spcBef>
        <a:spcAft>
          <a:spcPct val="0"/>
        </a:spcAft>
        <a:defRPr sz="2250" b="1">
          <a:solidFill>
            <a:schemeClr val="tx2"/>
          </a:solidFill>
          <a:latin typeface="Arial" charset="0"/>
        </a:defRPr>
      </a:lvl3pPr>
      <a:lvl4pPr algn="l" defTabSz="684610" rtl="0" eaLnBrk="1" fontAlgn="base" hangingPunct="1">
        <a:spcBef>
          <a:spcPct val="0"/>
        </a:spcBef>
        <a:spcAft>
          <a:spcPct val="0"/>
        </a:spcAft>
        <a:defRPr sz="2250" b="1">
          <a:solidFill>
            <a:schemeClr val="tx2"/>
          </a:solidFill>
          <a:latin typeface="Arial" charset="0"/>
        </a:defRPr>
      </a:lvl4pPr>
      <a:lvl5pPr algn="l" defTabSz="684610" rtl="0" eaLnBrk="1" fontAlgn="base" hangingPunct="1">
        <a:spcBef>
          <a:spcPct val="0"/>
        </a:spcBef>
        <a:spcAft>
          <a:spcPct val="0"/>
        </a:spcAft>
        <a:defRPr sz="2250" b="1">
          <a:solidFill>
            <a:schemeClr val="tx2"/>
          </a:solidFill>
          <a:latin typeface="Arial" charset="0"/>
        </a:defRPr>
      </a:lvl5pPr>
      <a:lvl6pPr marL="342900" algn="l" defTabSz="684610" rtl="0" eaLnBrk="1" fontAlgn="base" hangingPunct="1">
        <a:spcBef>
          <a:spcPct val="0"/>
        </a:spcBef>
        <a:spcAft>
          <a:spcPct val="0"/>
        </a:spcAft>
        <a:defRPr sz="2250" b="1">
          <a:solidFill>
            <a:schemeClr val="tx2"/>
          </a:solidFill>
          <a:latin typeface="Arial" charset="0"/>
        </a:defRPr>
      </a:lvl6pPr>
      <a:lvl7pPr marL="685800" algn="l" defTabSz="684610" rtl="0" eaLnBrk="1" fontAlgn="base" hangingPunct="1">
        <a:spcBef>
          <a:spcPct val="0"/>
        </a:spcBef>
        <a:spcAft>
          <a:spcPct val="0"/>
        </a:spcAft>
        <a:defRPr sz="2250" b="1">
          <a:solidFill>
            <a:schemeClr val="tx2"/>
          </a:solidFill>
          <a:latin typeface="Arial" charset="0"/>
        </a:defRPr>
      </a:lvl7pPr>
      <a:lvl8pPr marL="1028700" algn="l" defTabSz="684610" rtl="0" eaLnBrk="1" fontAlgn="base" hangingPunct="1">
        <a:spcBef>
          <a:spcPct val="0"/>
        </a:spcBef>
        <a:spcAft>
          <a:spcPct val="0"/>
        </a:spcAft>
        <a:defRPr sz="2250" b="1">
          <a:solidFill>
            <a:schemeClr val="tx2"/>
          </a:solidFill>
          <a:latin typeface="Arial" charset="0"/>
        </a:defRPr>
      </a:lvl8pPr>
      <a:lvl9pPr marL="1371600" algn="l" defTabSz="684610" rtl="0" eaLnBrk="1" fontAlgn="base" hangingPunct="1">
        <a:spcBef>
          <a:spcPct val="0"/>
        </a:spcBef>
        <a:spcAft>
          <a:spcPct val="0"/>
        </a:spcAft>
        <a:defRPr sz="2250" b="1">
          <a:solidFill>
            <a:schemeClr val="tx2"/>
          </a:solidFill>
          <a:latin typeface="Arial" charset="0"/>
        </a:defRPr>
      </a:lvl9pPr>
    </p:titleStyle>
    <p:bodyStyle>
      <a:lvl1pPr marL="134541" indent="-134541" algn="l" defTabSz="134541" rtl="0" eaLnBrk="1" fontAlgn="base" hangingPunct="1">
        <a:spcBef>
          <a:spcPts val="675"/>
        </a:spcBef>
        <a:spcAft>
          <a:spcPct val="0"/>
        </a:spcAft>
        <a:buClr>
          <a:schemeClr val="tx2"/>
        </a:buClr>
        <a:buSzPct val="80000"/>
        <a:buFont typeface="Wingdings" charset="2"/>
        <a:buChar char="§"/>
        <a:defRPr sz="1200" kern="1200">
          <a:solidFill>
            <a:schemeClr val="tx1"/>
          </a:solidFill>
          <a:latin typeface="+mn-lt"/>
          <a:ea typeface="+mn-ea"/>
          <a:cs typeface="+mn-cs"/>
        </a:defRPr>
      </a:lvl1pPr>
      <a:lvl2pPr marL="269081" indent="-134541" algn="l" defTabSz="134541" rtl="0" eaLnBrk="1" fontAlgn="base" hangingPunct="1">
        <a:spcBef>
          <a:spcPts val="675"/>
        </a:spcBef>
        <a:spcAft>
          <a:spcPct val="0"/>
        </a:spcAft>
        <a:buClr>
          <a:schemeClr val="bg2"/>
        </a:buClr>
        <a:buSzPct val="80000"/>
        <a:buFont typeface="Wingdings" charset="2"/>
        <a:buChar char="§"/>
        <a:defRPr sz="1200" kern="1200">
          <a:solidFill>
            <a:schemeClr val="tx1"/>
          </a:solidFill>
          <a:latin typeface="+mn-lt"/>
          <a:ea typeface="+mn-ea"/>
          <a:cs typeface="+mn-cs"/>
        </a:defRPr>
      </a:lvl2pPr>
      <a:lvl3pPr marL="404813" indent="-134541" algn="l" defTabSz="134541" rtl="0" eaLnBrk="1" fontAlgn="base" hangingPunct="1">
        <a:spcBef>
          <a:spcPts val="675"/>
        </a:spcBef>
        <a:spcAft>
          <a:spcPct val="0"/>
        </a:spcAft>
        <a:buClr>
          <a:schemeClr val="bg2"/>
        </a:buClr>
        <a:buSzPct val="80000"/>
        <a:buFont typeface="Wingdings" charset="2"/>
        <a:buChar char="§"/>
        <a:defRPr sz="1050" kern="1200">
          <a:solidFill>
            <a:schemeClr val="tx1"/>
          </a:solidFill>
          <a:latin typeface="+mn-lt"/>
          <a:ea typeface="+mn-ea"/>
          <a:cs typeface="+mn-cs"/>
        </a:defRPr>
      </a:lvl3pPr>
      <a:lvl4pPr marL="539354" indent="-134541" algn="l" defTabSz="134541" rtl="0" eaLnBrk="1" fontAlgn="base" hangingPunct="1">
        <a:spcBef>
          <a:spcPts val="675"/>
        </a:spcBef>
        <a:spcAft>
          <a:spcPct val="0"/>
        </a:spcAft>
        <a:buClr>
          <a:schemeClr val="bg2"/>
        </a:buClr>
        <a:buSzPct val="80000"/>
        <a:buFont typeface="Wingdings" charset="2"/>
        <a:buChar char="§"/>
        <a:defRPr sz="1050" kern="1200">
          <a:solidFill>
            <a:schemeClr val="tx1"/>
          </a:solidFill>
          <a:latin typeface="+mn-lt"/>
          <a:ea typeface="+mn-ea"/>
          <a:cs typeface="+mn-cs"/>
        </a:defRPr>
      </a:lvl4pPr>
      <a:lvl5pPr marL="673894" indent="-134541" algn="l" defTabSz="134541" rtl="0" eaLnBrk="1" fontAlgn="base" hangingPunct="1">
        <a:spcBef>
          <a:spcPts val="675"/>
        </a:spcBef>
        <a:spcAft>
          <a:spcPct val="0"/>
        </a:spcAft>
        <a:buClr>
          <a:schemeClr val="bg2"/>
        </a:buClr>
        <a:buSzPct val="80000"/>
        <a:buFont typeface="Wingdings" charset="2"/>
        <a:buChar char="§"/>
        <a:defRPr sz="1050" kern="1200">
          <a:solidFill>
            <a:schemeClr val="tx1"/>
          </a:solidFill>
          <a:latin typeface="+mn-lt"/>
          <a:ea typeface="+mn-ea"/>
          <a:cs typeface="+mn-cs"/>
        </a:defRPr>
      </a:lvl5pPr>
      <a:lvl6pPr marL="788651" indent="-102868" algn="l" defTabSz="685783" rtl="0" eaLnBrk="1" latinLnBrk="0" hangingPunct="1">
        <a:lnSpc>
          <a:spcPct val="90000"/>
        </a:lnSpc>
        <a:spcBef>
          <a:spcPts val="450"/>
        </a:spcBef>
        <a:buFont typeface="Arial" panose="020B0604020202020204" pitchFamily="34" charset="0"/>
        <a:buChar char="–"/>
        <a:defRPr sz="900" kern="1200">
          <a:solidFill>
            <a:schemeClr val="tx1"/>
          </a:solidFill>
          <a:latin typeface="+mn-lt"/>
          <a:ea typeface="+mn-ea"/>
          <a:cs typeface="+mn-cs"/>
        </a:defRPr>
      </a:lvl6pPr>
      <a:lvl7pPr marL="891518" indent="-102868" algn="l" defTabSz="685783" rtl="0" eaLnBrk="1" latinLnBrk="0" hangingPunct="1">
        <a:lnSpc>
          <a:spcPct val="90000"/>
        </a:lnSpc>
        <a:spcBef>
          <a:spcPts val="450"/>
        </a:spcBef>
        <a:buFont typeface="Arial" panose="020B0604020202020204" pitchFamily="34" charset="0"/>
        <a:buChar char="–"/>
        <a:defRPr sz="900" kern="1200">
          <a:solidFill>
            <a:schemeClr val="tx1"/>
          </a:solidFill>
          <a:latin typeface="+mn-lt"/>
          <a:ea typeface="+mn-ea"/>
          <a:cs typeface="+mn-cs"/>
        </a:defRPr>
      </a:lvl7pPr>
      <a:lvl8pPr marL="1028675" indent="-102868" algn="l" defTabSz="685783" rtl="0" eaLnBrk="1" latinLnBrk="0" hangingPunct="1">
        <a:lnSpc>
          <a:spcPct val="90000"/>
        </a:lnSpc>
        <a:spcBef>
          <a:spcPts val="450"/>
        </a:spcBef>
        <a:buFont typeface="Arial" panose="020B0604020202020204" pitchFamily="34" charset="0"/>
        <a:buChar char="–"/>
        <a:defRPr sz="900" kern="1200">
          <a:solidFill>
            <a:schemeClr val="tx1"/>
          </a:solidFill>
          <a:latin typeface="+mn-lt"/>
          <a:ea typeface="+mn-ea"/>
          <a:cs typeface="+mn-cs"/>
        </a:defRPr>
      </a:lvl8pPr>
      <a:lvl9pPr marL="1165831" indent="-102868" algn="l" defTabSz="685783" rtl="0" eaLnBrk="1" latinLnBrk="0" hangingPunct="1">
        <a:lnSpc>
          <a:spcPct val="90000"/>
        </a:lnSpc>
        <a:spcBef>
          <a:spcPts val="450"/>
        </a:spcBef>
        <a:buFont typeface="Arial" panose="020B0604020202020204" pitchFamily="34" charset="0"/>
        <a:buChar char="–"/>
        <a:defRPr sz="900" kern="1200">
          <a:solidFill>
            <a:schemeClr val="tx1"/>
          </a:solidFill>
          <a:latin typeface="+mn-lt"/>
          <a:ea typeface="+mn-ea"/>
          <a:cs typeface="+mn-cs"/>
        </a:defRPr>
      </a:lvl9pPr>
    </p:bodyStyle>
    <p:otherStyle>
      <a:defPPr>
        <a:defRPr/>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519114"/>
            <a:ext cx="8227219" cy="471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p>
            <a:pPr lvl="0"/>
            <a:r>
              <a:rPr lang="en-US" altLang="x-none"/>
              <a:t>Click to edit Master title style</a:t>
            </a:r>
            <a:endParaRPr lang="x-none" altLang="x-none"/>
          </a:p>
        </p:txBody>
      </p:sp>
      <p:sp>
        <p:nvSpPr>
          <p:cNvPr id="1027" name="Text Placeholder 2"/>
          <p:cNvSpPr>
            <a:spLocks noGrp="1"/>
          </p:cNvSpPr>
          <p:nvPr>
            <p:ph type="body" idx="1"/>
          </p:nvPr>
        </p:nvSpPr>
        <p:spPr bwMode="auto">
          <a:xfrm>
            <a:off x="457200" y="1524000"/>
            <a:ext cx="8227219"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p>
            <a:pPr lvl="0"/>
            <a:r>
              <a:rPr lang="en-US" altLang="x-none"/>
              <a:t>Click to edit Master text styles</a:t>
            </a:r>
          </a:p>
          <a:p>
            <a:pPr lvl="1"/>
            <a:r>
              <a:rPr lang="en-US" altLang="x-none"/>
              <a:t>Second level</a:t>
            </a:r>
          </a:p>
          <a:p>
            <a:pPr lvl="2"/>
            <a:r>
              <a:rPr lang="en-US" altLang="x-none"/>
              <a:t>Third level</a:t>
            </a:r>
          </a:p>
          <a:p>
            <a:pPr lvl="3"/>
            <a:r>
              <a:rPr lang="en-US" altLang="x-none"/>
              <a:t>Fourth level</a:t>
            </a:r>
          </a:p>
          <a:p>
            <a:pPr lvl="4"/>
            <a:r>
              <a:rPr lang="en-US" altLang="x-none"/>
              <a:t>Fifth level</a:t>
            </a:r>
            <a:endParaRPr lang="x-none" altLang="x-none"/>
          </a:p>
        </p:txBody>
      </p:sp>
      <p:sp>
        <p:nvSpPr>
          <p:cNvPr id="4" name="Date Placeholder 3"/>
          <p:cNvSpPr>
            <a:spLocks noGrp="1"/>
          </p:cNvSpPr>
          <p:nvPr>
            <p:ph type="dt" sz="half" idx="2"/>
          </p:nvPr>
        </p:nvSpPr>
        <p:spPr>
          <a:xfrm>
            <a:off x="6957120" y="6430963"/>
            <a:ext cx="746522" cy="209550"/>
          </a:xfrm>
          <a:prstGeom prst="rect">
            <a:avLst/>
          </a:prstGeom>
        </p:spPr>
        <p:txBody>
          <a:bodyPr vert="horz" wrap="none" lIns="0" tIns="0" rIns="0" bIns="0" rtlCol="0" anchor="b" anchorCtr="0">
            <a:noAutofit/>
          </a:bodyPr>
          <a:lstStyle>
            <a:lvl1pPr algn="ctr" defTabSz="685783" eaLnBrk="1" fontAlgn="auto" hangingPunct="1">
              <a:spcBef>
                <a:spcPts val="0"/>
              </a:spcBef>
              <a:spcAft>
                <a:spcPts val="0"/>
              </a:spcAft>
              <a:defRPr sz="525" smtClean="0">
                <a:solidFill>
                  <a:schemeClr val="tx2"/>
                </a:solidFill>
                <a:latin typeface="+mn-lt"/>
              </a:defRPr>
            </a:lvl1pPr>
          </a:lstStyle>
          <a:p>
            <a:fld id="{E329B1C1-83EC-4A49-8EE3-E3DC7E157B9D}" type="datetime1">
              <a:rPr lang="en-US" smtClean="0"/>
              <a:t>7/2/2025</a:t>
            </a:fld>
            <a:endParaRPr lang="en-US"/>
          </a:p>
        </p:txBody>
      </p:sp>
      <p:sp>
        <p:nvSpPr>
          <p:cNvPr id="5" name="Footer Placeholder 4"/>
          <p:cNvSpPr>
            <a:spLocks noGrp="1"/>
          </p:cNvSpPr>
          <p:nvPr>
            <p:ph type="ftr" sz="quarter" idx="3"/>
          </p:nvPr>
        </p:nvSpPr>
        <p:spPr>
          <a:xfrm>
            <a:off x="5011936" y="6419850"/>
            <a:ext cx="1362075" cy="209550"/>
          </a:xfrm>
          <a:prstGeom prst="rect">
            <a:avLst/>
          </a:prstGeom>
        </p:spPr>
        <p:txBody>
          <a:bodyPr vert="horz" wrap="none" lIns="0" tIns="0" rIns="0" bIns="0" rtlCol="0" anchor="b" anchorCtr="0"/>
          <a:lstStyle>
            <a:lvl1pPr algn="r" defTabSz="685783" eaLnBrk="1" fontAlgn="auto" hangingPunct="1">
              <a:spcBef>
                <a:spcPts val="0"/>
              </a:spcBef>
              <a:spcAft>
                <a:spcPts val="0"/>
              </a:spcAft>
              <a:defRPr sz="525">
                <a:solidFill>
                  <a:schemeClr val="tx2"/>
                </a:solidFill>
                <a:latin typeface="+mn-lt"/>
              </a:defRPr>
            </a:lvl1pPr>
          </a:lstStyle>
          <a:p>
            <a:endParaRPr lang="en-US"/>
          </a:p>
        </p:txBody>
      </p:sp>
      <p:sp>
        <p:nvSpPr>
          <p:cNvPr id="6" name="Slide Number Placeholder 5"/>
          <p:cNvSpPr>
            <a:spLocks noGrp="1"/>
          </p:cNvSpPr>
          <p:nvPr>
            <p:ph type="sldNum" sz="quarter" idx="4"/>
          </p:nvPr>
        </p:nvSpPr>
        <p:spPr bwMode="gray">
          <a:xfrm>
            <a:off x="8286750" y="6430964"/>
            <a:ext cx="400050" cy="231775"/>
          </a:xfrm>
          <a:prstGeom prst="rect">
            <a:avLst/>
          </a:prstGeom>
        </p:spPr>
        <p:txBody>
          <a:bodyPr vert="horz" wrap="none" lIns="0" tIns="0" rIns="0" bIns="0" rtlCol="0" anchor="b" anchorCtr="0"/>
          <a:lstStyle>
            <a:lvl1pPr algn="r" defTabSz="685783" eaLnBrk="1" fontAlgn="auto" hangingPunct="1">
              <a:spcBef>
                <a:spcPts val="0"/>
              </a:spcBef>
              <a:spcAft>
                <a:spcPts val="0"/>
              </a:spcAft>
              <a:defRPr sz="900" smtClean="0">
                <a:solidFill>
                  <a:schemeClr val="accent5"/>
                </a:solidFill>
                <a:latin typeface="+mn-lt"/>
              </a:defRPr>
            </a:lvl1pPr>
          </a:lstStyle>
          <a:p>
            <a:fld id="{BEAFC145-1EE7-4096-8DBB-D1C69D51DED6}" type="slidenum">
              <a:rPr lang="en-US" smtClean="0"/>
              <a:t>‹#›</a:t>
            </a:fld>
            <a:endParaRPr lang="en-US"/>
          </a:p>
        </p:txBody>
      </p:sp>
      <p:pic>
        <p:nvPicPr>
          <p:cNvPr id="1031" name="Picture 9"/>
          <p:cNvPicPr>
            <a:picLocks noChangeAspect="1"/>
          </p:cNvPicPr>
          <p:nvPr/>
        </p:nvPicPr>
        <p:blipFill>
          <a:blip r:embed="rId5">
            <a:extLst>
              <a:ext uri="{28A0092B-C50C-407E-A947-70E740481C1C}">
                <a14:useLocalDpi xmlns:a14="http://schemas.microsoft.com/office/drawing/2010/main"/>
              </a:ext>
            </a:extLst>
          </a:blip>
          <a:srcRect/>
          <a:stretch>
            <a:fillRect/>
          </a:stretch>
        </p:blipFill>
        <p:spPr bwMode="auto">
          <a:xfrm>
            <a:off x="457200" y="6402388"/>
            <a:ext cx="857250" cy="233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10600632"/>
      </p:ext>
    </p:extLst>
  </p:cSld>
  <p:clrMap bg1="lt1" tx1="dk1" bg2="lt2" tx2="dk2" accent1="accent1" accent2="accent2" accent3="accent3" accent4="accent4" accent5="accent5" accent6="accent6" hlink="hlink" folHlink="folHlink"/>
  <p:sldLayoutIdLst>
    <p:sldLayoutId id="2147484494" r:id="rId1"/>
    <p:sldLayoutId id="2147484492" r:id="rId2"/>
    <p:sldLayoutId id="2147484495" r:id="rId3"/>
  </p:sldLayoutIdLst>
  <p:transition spd="med">
    <p:fade/>
  </p:transition>
  <p:hf hdr="0" ftr="0" dt="0"/>
  <p:txStyles>
    <p:titleStyle>
      <a:lvl1pPr algn="l" defTabSz="912813" rtl="0" eaLnBrk="1" fontAlgn="base" hangingPunct="1">
        <a:spcBef>
          <a:spcPct val="0"/>
        </a:spcBef>
        <a:spcAft>
          <a:spcPct val="0"/>
        </a:spcAft>
        <a:defRPr sz="3000" b="1" kern="1200">
          <a:solidFill>
            <a:schemeClr val="tx2"/>
          </a:solidFill>
          <a:latin typeface="+mj-lt"/>
          <a:ea typeface="+mj-ea"/>
          <a:cs typeface="+mj-cs"/>
        </a:defRPr>
      </a:lvl1pPr>
      <a:lvl2pPr algn="l" defTabSz="912813" rtl="0" eaLnBrk="1" fontAlgn="base" hangingPunct="1">
        <a:spcBef>
          <a:spcPct val="0"/>
        </a:spcBef>
        <a:spcAft>
          <a:spcPct val="0"/>
        </a:spcAft>
        <a:defRPr sz="3000" b="1">
          <a:solidFill>
            <a:schemeClr val="tx2"/>
          </a:solidFill>
          <a:latin typeface="Arial" charset="0"/>
        </a:defRPr>
      </a:lvl2pPr>
      <a:lvl3pPr algn="l" defTabSz="912813" rtl="0" eaLnBrk="1" fontAlgn="base" hangingPunct="1">
        <a:spcBef>
          <a:spcPct val="0"/>
        </a:spcBef>
        <a:spcAft>
          <a:spcPct val="0"/>
        </a:spcAft>
        <a:defRPr sz="3000" b="1">
          <a:solidFill>
            <a:schemeClr val="tx2"/>
          </a:solidFill>
          <a:latin typeface="Arial" charset="0"/>
        </a:defRPr>
      </a:lvl3pPr>
      <a:lvl4pPr algn="l" defTabSz="912813" rtl="0" eaLnBrk="1" fontAlgn="base" hangingPunct="1">
        <a:spcBef>
          <a:spcPct val="0"/>
        </a:spcBef>
        <a:spcAft>
          <a:spcPct val="0"/>
        </a:spcAft>
        <a:defRPr sz="3000" b="1">
          <a:solidFill>
            <a:schemeClr val="tx2"/>
          </a:solidFill>
          <a:latin typeface="Arial" charset="0"/>
        </a:defRPr>
      </a:lvl4pPr>
      <a:lvl5pPr algn="l" defTabSz="912813" rtl="0" eaLnBrk="1" fontAlgn="base" hangingPunct="1">
        <a:spcBef>
          <a:spcPct val="0"/>
        </a:spcBef>
        <a:spcAft>
          <a:spcPct val="0"/>
        </a:spcAft>
        <a:defRPr sz="3000" b="1">
          <a:solidFill>
            <a:schemeClr val="tx2"/>
          </a:solidFill>
          <a:latin typeface="Arial" charset="0"/>
        </a:defRPr>
      </a:lvl5pPr>
      <a:lvl6pPr marL="457200" algn="l" defTabSz="912813" rtl="0" eaLnBrk="1" fontAlgn="base" hangingPunct="1">
        <a:spcBef>
          <a:spcPct val="0"/>
        </a:spcBef>
        <a:spcAft>
          <a:spcPct val="0"/>
        </a:spcAft>
        <a:defRPr sz="3000" b="1">
          <a:solidFill>
            <a:schemeClr val="tx2"/>
          </a:solidFill>
          <a:latin typeface="Arial" charset="0"/>
        </a:defRPr>
      </a:lvl6pPr>
      <a:lvl7pPr marL="914400" algn="l" defTabSz="912813" rtl="0" eaLnBrk="1" fontAlgn="base" hangingPunct="1">
        <a:spcBef>
          <a:spcPct val="0"/>
        </a:spcBef>
        <a:spcAft>
          <a:spcPct val="0"/>
        </a:spcAft>
        <a:defRPr sz="3000" b="1">
          <a:solidFill>
            <a:schemeClr val="tx2"/>
          </a:solidFill>
          <a:latin typeface="Arial" charset="0"/>
        </a:defRPr>
      </a:lvl7pPr>
      <a:lvl8pPr marL="1371600" algn="l" defTabSz="912813" rtl="0" eaLnBrk="1" fontAlgn="base" hangingPunct="1">
        <a:spcBef>
          <a:spcPct val="0"/>
        </a:spcBef>
        <a:spcAft>
          <a:spcPct val="0"/>
        </a:spcAft>
        <a:defRPr sz="3000" b="1">
          <a:solidFill>
            <a:schemeClr val="tx2"/>
          </a:solidFill>
          <a:latin typeface="Arial" charset="0"/>
        </a:defRPr>
      </a:lvl8pPr>
      <a:lvl9pPr marL="1828800" algn="l" defTabSz="912813" rtl="0" eaLnBrk="1" fontAlgn="base" hangingPunct="1">
        <a:spcBef>
          <a:spcPct val="0"/>
        </a:spcBef>
        <a:spcAft>
          <a:spcPct val="0"/>
        </a:spcAft>
        <a:defRPr sz="3000" b="1">
          <a:solidFill>
            <a:schemeClr val="tx2"/>
          </a:solidFill>
          <a:latin typeface="Arial" charset="0"/>
        </a:defRPr>
      </a:lvl9pPr>
    </p:titleStyle>
    <p:bodyStyle>
      <a:lvl1pPr marL="179388" indent="-179388" algn="l" defTabSz="179388" rtl="0" eaLnBrk="1" fontAlgn="base" hangingPunct="1">
        <a:spcBef>
          <a:spcPts val="900"/>
        </a:spcBef>
        <a:spcAft>
          <a:spcPct val="0"/>
        </a:spcAft>
        <a:buClr>
          <a:schemeClr val="tx2"/>
        </a:buClr>
        <a:buSzPct val="80000"/>
        <a:buFont typeface="Wingdings" charset="2"/>
        <a:buChar char="§"/>
        <a:defRPr sz="1600" kern="1200">
          <a:solidFill>
            <a:schemeClr val="tx1"/>
          </a:solidFill>
          <a:latin typeface="+mn-lt"/>
          <a:ea typeface="+mn-ea"/>
          <a:cs typeface="+mn-cs"/>
        </a:defRPr>
      </a:lvl1pPr>
      <a:lvl2pPr marL="358775" indent="-179388" algn="l" defTabSz="179388" rtl="0" eaLnBrk="1" fontAlgn="base" hangingPunct="1">
        <a:spcBef>
          <a:spcPts val="900"/>
        </a:spcBef>
        <a:spcAft>
          <a:spcPct val="0"/>
        </a:spcAft>
        <a:buClr>
          <a:schemeClr val="bg2"/>
        </a:buClr>
        <a:buSzPct val="80000"/>
        <a:buFont typeface="Wingdings" charset="2"/>
        <a:buChar char="§"/>
        <a:defRPr sz="1600" kern="1200">
          <a:solidFill>
            <a:schemeClr val="tx1"/>
          </a:solidFill>
          <a:latin typeface="+mn-lt"/>
          <a:ea typeface="+mn-ea"/>
          <a:cs typeface="+mn-cs"/>
        </a:defRPr>
      </a:lvl2pPr>
      <a:lvl3pPr marL="539750" indent="-179388" algn="l" defTabSz="179388" rtl="0" eaLnBrk="1" fontAlgn="base" hangingPunct="1">
        <a:spcBef>
          <a:spcPts val="900"/>
        </a:spcBef>
        <a:spcAft>
          <a:spcPct val="0"/>
        </a:spcAft>
        <a:buClr>
          <a:schemeClr val="bg2"/>
        </a:buClr>
        <a:buSzPct val="80000"/>
        <a:buFont typeface="Wingdings" charset="2"/>
        <a:buChar char="§"/>
        <a:defRPr sz="1400" kern="1200">
          <a:solidFill>
            <a:schemeClr val="tx1"/>
          </a:solidFill>
          <a:latin typeface="+mn-lt"/>
          <a:ea typeface="+mn-ea"/>
          <a:cs typeface="+mn-cs"/>
        </a:defRPr>
      </a:lvl3pPr>
      <a:lvl4pPr marL="719138" indent="-179388" algn="l" defTabSz="179388" rtl="0" eaLnBrk="1" fontAlgn="base" hangingPunct="1">
        <a:spcBef>
          <a:spcPts val="900"/>
        </a:spcBef>
        <a:spcAft>
          <a:spcPct val="0"/>
        </a:spcAft>
        <a:buClr>
          <a:schemeClr val="bg2"/>
        </a:buClr>
        <a:buSzPct val="80000"/>
        <a:buFont typeface="Wingdings" charset="2"/>
        <a:buChar char="§"/>
        <a:defRPr sz="1400" kern="1200">
          <a:solidFill>
            <a:schemeClr val="tx1"/>
          </a:solidFill>
          <a:latin typeface="+mn-lt"/>
          <a:ea typeface="+mn-ea"/>
          <a:cs typeface="+mn-cs"/>
        </a:defRPr>
      </a:lvl4pPr>
      <a:lvl5pPr marL="898525" indent="-179388" algn="l" defTabSz="179388" rtl="0" eaLnBrk="1" fontAlgn="base" hangingPunct="1">
        <a:spcBef>
          <a:spcPts val="900"/>
        </a:spcBef>
        <a:spcAft>
          <a:spcPct val="0"/>
        </a:spcAft>
        <a:buClr>
          <a:schemeClr val="bg2"/>
        </a:buClr>
        <a:buSzPct val="80000"/>
        <a:buFont typeface="Wingdings" charset="2"/>
        <a:buChar char="§"/>
        <a:defRPr sz="1400" kern="1200">
          <a:solidFill>
            <a:schemeClr val="tx1"/>
          </a:solidFill>
          <a:latin typeface="+mn-lt"/>
          <a:ea typeface="+mn-ea"/>
          <a:cs typeface="+mn-cs"/>
        </a:defRPr>
      </a:lvl5pPr>
      <a:lvl6pPr marL="1051534" indent="-137157" algn="l" defTabSz="914377" rtl="0" eaLnBrk="1" latinLnBrk="0" hangingPunct="1">
        <a:lnSpc>
          <a:spcPct val="90000"/>
        </a:lnSpc>
        <a:spcBef>
          <a:spcPts val="600"/>
        </a:spcBef>
        <a:buFont typeface="Arial" panose="020B0604020202020204" pitchFamily="34" charset="0"/>
        <a:buChar char="–"/>
        <a:defRPr sz="1200" kern="1200">
          <a:solidFill>
            <a:schemeClr val="tx1"/>
          </a:solidFill>
          <a:latin typeface="+mn-lt"/>
          <a:ea typeface="+mn-ea"/>
          <a:cs typeface="+mn-cs"/>
        </a:defRPr>
      </a:lvl6pPr>
      <a:lvl7pPr marL="1188690" indent="-137157" algn="l" defTabSz="914377" rtl="0" eaLnBrk="1" latinLnBrk="0" hangingPunct="1">
        <a:lnSpc>
          <a:spcPct val="90000"/>
        </a:lnSpc>
        <a:spcBef>
          <a:spcPts val="600"/>
        </a:spcBef>
        <a:buFont typeface="Arial" panose="020B0604020202020204" pitchFamily="34" charset="0"/>
        <a:buChar char="–"/>
        <a:defRPr sz="1200" kern="1200">
          <a:solidFill>
            <a:schemeClr val="tx1"/>
          </a:solidFill>
          <a:latin typeface="+mn-lt"/>
          <a:ea typeface="+mn-ea"/>
          <a:cs typeface="+mn-cs"/>
        </a:defRPr>
      </a:lvl7pPr>
      <a:lvl8pPr marL="1371566" indent="-137157" algn="l" defTabSz="914377" rtl="0" eaLnBrk="1" latinLnBrk="0" hangingPunct="1">
        <a:lnSpc>
          <a:spcPct val="90000"/>
        </a:lnSpc>
        <a:spcBef>
          <a:spcPts val="600"/>
        </a:spcBef>
        <a:buFont typeface="Arial" panose="020B0604020202020204" pitchFamily="34" charset="0"/>
        <a:buChar char="–"/>
        <a:defRPr sz="1200" kern="1200">
          <a:solidFill>
            <a:schemeClr val="tx1"/>
          </a:solidFill>
          <a:latin typeface="+mn-lt"/>
          <a:ea typeface="+mn-ea"/>
          <a:cs typeface="+mn-cs"/>
        </a:defRPr>
      </a:lvl8pPr>
      <a:lvl9pPr marL="1554441" indent="-137157" algn="l" defTabSz="914377" rtl="0" eaLnBrk="1" latinLnBrk="0" hangingPunct="1">
        <a:lnSpc>
          <a:spcPct val="90000"/>
        </a:lnSpc>
        <a:spcBef>
          <a:spcPts val="600"/>
        </a:spcBef>
        <a:buFont typeface="Arial" panose="020B0604020202020204" pitchFamily="34" charset="0"/>
        <a:buChar char="–"/>
        <a:defRPr sz="1200" kern="1200">
          <a:solidFill>
            <a:schemeClr val="tx1"/>
          </a:solidFill>
          <a:latin typeface="+mn-lt"/>
          <a:ea typeface="+mn-ea"/>
          <a:cs typeface="+mn-cs"/>
        </a:defRPr>
      </a:lvl9pPr>
    </p:bodyStyle>
    <p:otherStyle>
      <a:defPPr>
        <a:defRPr/>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0"/>
          </a:schemeClr>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706F3AB-C3DB-FFE8-0D18-73FD6D1E034E}"/>
              </a:ext>
            </a:extLst>
          </p:cNvPr>
          <p:cNvSpPr/>
          <p:nvPr userDrawn="1"/>
        </p:nvSpPr>
        <p:spPr bwMode="ltGray">
          <a:xfrm>
            <a:off x="0" y="0"/>
            <a:ext cx="9144000" cy="6096000"/>
          </a:xfrm>
          <a:prstGeom prst="rect">
            <a:avLst/>
          </a:prstGeom>
          <a:solidFill>
            <a:schemeClr val="tx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buClrTx/>
            </a:pPr>
            <a:endParaRPr lang="en-US" sz="1350">
              <a:solidFill>
                <a:schemeClr val="bg2"/>
              </a:solidFill>
            </a:endParaRPr>
          </a:p>
        </p:txBody>
      </p:sp>
      <p:sp>
        <p:nvSpPr>
          <p:cNvPr id="2" name="Title Placeholder 1"/>
          <p:cNvSpPr>
            <a:spLocks noGrp="1"/>
          </p:cNvSpPr>
          <p:nvPr>
            <p:ph type="title"/>
          </p:nvPr>
        </p:nvSpPr>
        <p:spPr>
          <a:xfrm>
            <a:off x="457838" y="520701"/>
            <a:ext cx="8277440" cy="332399"/>
          </a:xfrm>
          <a:prstGeom prst="rect">
            <a:avLst/>
          </a:prstGeom>
        </p:spPr>
        <p:txBody>
          <a:bodyPr vert="horz" wrap="square" lIns="0" tIns="0" rIns="0" bIns="0" rtlCol="0" anchor="t" anchorCtr="0">
            <a:spAutoFit/>
          </a:bodyPr>
          <a:lstStyle/>
          <a:p>
            <a:r>
              <a:rPr lang="en-US"/>
              <a:t>Title–Bold at 24-point type</a:t>
            </a:r>
            <a:endParaRPr/>
          </a:p>
        </p:txBody>
      </p:sp>
      <p:sp>
        <p:nvSpPr>
          <p:cNvPr id="3" name="Text Placeholder 2"/>
          <p:cNvSpPr>
            <a:spLocks noGrp="1"/>
          </p:cNvSpPr>
          <p:nvPr>
            <p:ph type="body" idx="1"/>
          </p:nvPr>
        </p:nvSpPr>
        <p:spPr>
          <a:xfrm>
            <a:off x="326232" y="1695452"/>
            <a:ext cx="8489156" cy="1538883"/>
          </a:xfrm>
          <a:prstGeom prst="rect">
            <a:avLst/>
          </a:prstGeom>
        </p:spPr>
        <p:txBody>
          <a:bodyPr vert="horz" wrap="square" lIns="173736" tIns="137160" rIns="91440" bIns="137160" rtlCol="0">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17" name="TextBox 16">
            <a:extLst>
              <a:ext uri="{FF2B5EF4-FFF2-40B4-BE49-F238E27FC236}">
                <a16:creationId xmlns:a16="http://schemas.microsoft.com/office/drawing/2014/main" id="{50664441-75C6-A34D-8090-A43FCB948BCD}"/>
              </a:ext>
            </a:extLst>
          </p:cNvPr>
          <p:cNvSpPr txBox="1"/>
          <p:nvPr userDrawn="1"/>
        </p:nvSpPr>
        <p:spPr>
          <a:xfrm>
            <a:off x="8296274" y="6527085"/>
            <a:ext cx="440532" cy="126958"/>
          </a:xfrm>
          <a:prstGeom prst="rect">
            <a:avLst/>
          </a:prstGeom>
          <a:noFill/>
        </p:spPr>
        <p:txBody>
          <a:bodyPr wrap="square" lIns="0" tIns="0" rIns="0" bIns="0" rtlCol="0" anchor="b">
            <a:spAutoFit/>
          </a:bodyPr>
          <a:lstStyle/>
          <a:p>
            <a:pPr lvl="0" algn="r">
              <a:buClrTx/>
              <a:defRPr/>
            </a:pPr>
            <a:fld id="{71999E1E-CE6C-4B40-A20C-38E6E2AA2845}" type="slidenum">
              <a:rPr lang="uk-UA" sz="825" b="0" i="0" smtClean="0">
                <a:solidFill>
                  <a:schemeClr val="bg2"/>
                </a:solidFill>
              </a:rPr>
              <a:pPr lvl="0" algn="r">
                <a:buClrTx/>
                <a:defRPr/>
              </a:pPr>
              <a:t>‹#›</a:t>
            </a:fld>
            <a:endParaRPr lang="uk-UA" sz="825" b="0" i="0">
              <a:solidFill>
                <a:schemeClr val="bg2"/>
              </a:solidFill>
            </a:endParaRPr>
          </a:p>
        </p:txBody>
      </p:sp>
      <p:pic>
        <p:nvPicPr>
          <p:cNvPr id="6" name="Graphic 5">
            <a:extLst>
              <a:ext uri="{FF2B5EF4-FFF2-40B4-BE49-F238E27FC236}">
                <a16:creationId xmlns:a16="http://schemas.microsoft.com/office/drawing/2014/main" id="{CD508CD2-C7A8-7E49-A9AC-24B91BDC3D3C}"/>
              </a:ext>
            </a:extLst>
          </p:cNvPr>
          <p:cNvPicPr>
            <a:picLocks noChangeAspect="1"/>
          </p:cNvPicPr>
          <p:nvPr userDrawn="1"/>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35756" y="6240245"/>
            <a:ext cx="1100138" cy="557646"/>
          </a:xfrm>
          <a:prstGeom prst="rect">
            <a:avLst/>
          </a:prstGeom>
        </p:spPr>
      </p:pic>
      <p:sp>
        <p:nvSpPr>
          <p:cNvPr id="4" name="Footer Placeholder 3">
            <a:extLst>
              <a:ext uri="{FF2B5EF4-FFF2-40B4-BE49-F238E27FC236}">
                <a16:creationId xmlns:a16="http://schemas.microsoft.com/office/drawing/2014/main" id="{DEDB16DB-8FC1-9CC1-1CF3-1CAA9C0EAB7B}"/>
              </a:ext>
            </a:extLst>
          </p:cNvPr>
          <p:cNvSpPr>
            <a:spLocks noGrp="1"/>
          </p:cNvSpPr>
          <p:nvPr>
            <p:ph type="ftr" sz="quarter" idx="3"/>
          </p:nvPr>
        </p:nvSpPr>
        <p:spPr>
          <a:xfrm>
            <a:off x="3028950" y="6356351"/>
            <a:ext cx="3207544" cy="365125"/>
          </a:xfrm>
          <a:prstGeom prst="rect">
            <a:avLst/>
          </a:prstGeom>
        </p:spPr>
        <p:txBody>
          <a:bodyPr vert="horz" lIns="91440" tIns="45720" rIns="91440" bIns="45720" rtlCol="0" anchor="ctr"/>
          <a:lstStyle>
            <a:lvl1pPr algn="ctr">
              <a:defRPr sz="900">
                <a:solidFill>
                  <a:schemeClr val="bg2"/>
                </a:solidFill>
              </a:defRPr>
            </a:lvl1pPr>
          </a:lstStyle>
          <a:p>
            <a:endParaRPr lang="en-US"/>
          </a:p>
        </p:txBody>
      </p:sp>
      <p:sp>
        <p:nvSpPr>
          <p:cNvPr id="5" name="Slide Number Placeholder 4">
            <a:extLst>
              <a:ext uri="{FF2B5EF4-FFF2-40B4-BE49-F238E27FC236}">
                <a16:creationId xmlns:a16="http://schemas.microsoft.com/office/drawing/2014/main" id="{F9181264-8C77-477A-C882-CCED0C46F450}"/>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D2A6799-2B19-499B-BAC4-B4CF69325CFA}" type="slidenum">
              <a:rPr lang="en-US" smtClean="0"/>
              <a:t>‹#›</a:t>
            </a:fld>
            <a:endParaRPr lang="en-US"/>
          </a:p>
        </p:txBody>
      </p:sp>
    </p:spTree>
    <p:extLst>
      <p:ext uri="{BB962C8B-B14F-4D97-AF65-F5344CB8AC3E}">
        <p14:creationId xmlns:p14="http://schemas.microsoft.com/office/powerpoint/2010/main" val="938066632"/>
      </p:ext>
    </p:extLst>
  </p:cSld>
  <p:clrMap bg1="lt1" tx1="dk1" bg2="lt2" tx2="dk2" accent1="accent1" accent2="accent2" accent3="accent3" accent4="accent4" accent5="accent5" accent6="accent6" hlink="hlink" folHlink="folHlink"/>
  <p:sldLayoutIdLst>
    <p:sldLayoutId id="2147484260" r:id="rId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914377" rtl="0" eaLnBrk="1" latinLnBrk="0" hangingPunct="1">
        <a:lnSpc>
          <a:spcPct val="90000"/>
        </a:lnSpc>
        <a:spcBef>
          <a:spcPct val="0"/>
        </a:spcBef>
        <a:buClrTx/>
        <a:buNone/>
        <a:defRPr sz="2400" b="1" i="0" kern="1200" baseline="0">
          <a:solidFill>
            <a:schemeClr val="bg2"/>
          </a:solidFill>
          <a:latin typeface="+mj-lt"/>
          <a:ea typeface="+mj-ea"/>
          <a:cs typeface="+mj-cs"/>
        </a:defRPr>
      </a:lvl1pPr>
    </p:titleStyle>
    <p:bodyStyle>
      <a:lvl1pPr marL="0" indent="0" algn="l" defTabSz="914377" rtl="0" eaLnBrk="1" latinLnBrk="0" hangingPunct="1">
        <a:lnSpc>
          <a:spcPct val="100000"/>
        </a:lnSpc>
        <a:spcBef>
          <a:spcPts val="600"/>
        </a:spcBef>
        <a:spcAft>
          <a:spcPts val="600"/>
        </a:spcAft>
        <a:buClrTx/>
        <a:buSzPct val="80000"/>
        <a:buFont typeface="Wingdings" charset="2"/>
        <a:buNone/>
        <a:defRPr sz="1400" b="1" kern="1200" baseline="0">
          <a:solidFill>
            <a:schemeClr val="bg2"/>
          </a:solidFill>
          <a:latin typeface="+mn-lt"/>
          <a:ea typeface="+mn-ea"/>
          <a:cs typeface="+mn-cs"/>
        </a:defRPr>
      </a:lvl1pPr>
      <a:lvl2pPr marL="0" indent="0" algn="l" defTabSz="914377" rtl="0" eaLnBrk="1" latinLnBrk="0" hangingPunct="1">
        <a:lnSpc>
          <a:spcPct val="100000"/>
        </a:lnSpc>
        <a:spcBef>
          <a:spcPts val="0"/>
        </a:spcBef>
        <a:spcAft>
          <a:spcPts val="600"/>
        </a:spcAft>
        <a:buClrTx/>
        <a:buSzPct val="80000"/>
        <a:buFont typeface="Wingdings" charset="2"/>
        <a:buNone/>
        <a:defRPr sz="1200" b="1" kern="1200">
          <a:solidFill>
            <a:schemeClr val="bg2"/>
          </a:solidFill>
          <a:latin typeface="+mn-lt"/>
          <a:ea typeface="+mn-ea"/>
          <a:cs typeface="+mn-cs"/>
        </a:defRPr>
      </a:lvl2pPr>
      <a:lvl3pPr marL="635" indent="0" algn="l" defTabSz="914377" rtl="0" eaLnBrk="1" latinLnBrk="0" hangingPunct="1">
        <a:lnSpc>
          <a:spcPct val="100000"/>
        </a:lnSpc>
        <a:spcBef>
          <a:spcPts val="0"/>
        </a:spcBef>
        <a:spcAft>
          <a:spcPts val="600"/>
        </a:spcAft>
        <a:buClrTx/>
        <a:buSzPct val="100000"/>
        <a:buFont typeface="Wingdings" charset="2"/>
        <a:buNone/>
        <a:defRPr sz="1200" kern="1200">
          <a:solidFill>
            <a:schemeClr val="bg2"/>
          </a:solidFill>
          <a:latin typeface="+mn-lt"/>
          <a:ea typeface="+mn-ea"/>
          <a:cs typeface="+mn-cs"/>
        </a:defRPr>
      </a:lvl3pPr>
      <a:lvl4pPr marL="137160" indent="-136525" algn="l" defTabSz="914377" rtl="0" eaLnBrk="1" latinLnBrk="0" hangingPunct="1">
        <a:lnSpc>
          <a:spcPct val="100000"/>
        </a:lnSpc>
        <a:spcBef>
          <a:spcPts val="0"/>
        </a:spcBef>
        <a:spcAft>
          <a:spcPts val="600"/>
        </a:spcAft>
        <a:buClrTx/>
        <a:buSzPct val="100000"/>
        <a:buFont typeface="Wingdings" charset="2"/>
        <a:buChar char="§"/>
        <a:defRPr sz="1200" kern="1200">
          <a:solidFill>
            <a:schemeClr val="bg2"/>
          </a:solidFill>
          <a:latin typeface="+mn-lt"/>
          <a:ea typeface="+mn-ea"/>
          <a:cs typeface="+mn-cs"/>
        </a:defRPr>
      </a:lvl4pPr>
      <a:lvl5pPr marL="274320" indent="-136525" algn="l" defTabSz="914377" rtl="0" eaLnBrk="1" latinLnBrk="0" hangingPunct="1">
        <a:lnSpc>
          <a:spcPct val="100000"/>
        </a:lnSpc>
        <a:spcBef>
          <a:spcPts val="0"/>
        </a:spcBef>
        <a:spcAft>
          <a:spcPts val="600"/>
        </a:spcAft>
        <a:buClrTx/>
        <a:buSzPct val="100000"/>
        <a:buFont typeface="System Font Regular"/>
        <a:buChar char="–"/>
        <a:defRPr sz="1200" kern="1200">
          <a:solidFill>
            <a:schemeClr val="bg2"/>
          </a:solidFill>
          <a:latin typeface="+mn-lt"/>
          <a:ea typeface="+mn-ea"/>
          <a:cs typeface="+mn-cs"/>
        </a:defRPr>
      </a:lvl5pPr>
      <a:lvl6pPr marL="1051534" indent="-137157" algn="l" defTabSz="914377" rtl="0" eaLnBrk="1" latinLnBrk="0" hangingPunct="1">
        <a:lnSpc>
          <a:spcPct val="90000"/>
        </a:lnSpc>
        <a:spcBef>
          <a:spcPts val="600"/>
        </a:spcBef>
        <a:buFont typeface="Arial" panose="020B0604020202020204" pitchFamily="34" charset="0"/>
        <a:buChar char="–"/>
        <a:defRPr sz="1200" kern="1200">
          <a:solidFill>
            <a:schemeClr val="tx1"/>
          </a:solidFill>
          <a:latin typeface="+mn-lt"/>
          <a:ea typeface="+mn-ea"/>
          <a:cs typeface="+mn-cs"/>
        </a:defRPr>
      </a:lvl6pPr>
      <a:lvl7pPr marL="1188690" indent="-137157" algn="l" defTabSz="914377" rtl="0" eaLnBrk="1" latinLnBrk="0" hangingPunct="1">
        <a:lnSpc>
          <a:spcPct val="90000"/>
        </a:lnSpc>
        <a:spcBef>
          <a:spcPts val="600"/>
        </a:spcBef>
        <a:buFont typeface="Arial" panose="020B0604020202020204" pitchFamily="34" charset="0"/>
        <a:buChar char="–"/>
        <a:defRPr sz="1200" kern="1200">
          <a:solidFill>
            <a:schemeClr val="tx1"/>
          </a:solidFill>
          <a:latin typeface="+mn-lt"/>
          <a:ea typeface="+mn-ea"/>
          <a:cs typeface="+mn-cs"/>
        </a:defRPr>
      </a:lvl7pPr>
      <a:lvl8pPr marL="1371566" indent="-137157" algn="l" defTabSz="914377" rtl="0" eaLnBrk="1" latinLnBrk="0" hangingPunct="1">
        <a:lnSpc>
          <a:spcPct val="90000"/>
        </a:lnSpc>
        <a:spcBef>
          <a:spcPts val="600"/>
        </a:spcBef>
        <a:buFont typeface="Arial" panose="020B0604020202020204" pitchFamily="34" charset="0"/>
        <a:buChar char="–"/>
        <a:defRPr sz="1200" kern="1200">
          <a:solidFill>
            <a:schemeClr val="tx1"/>
          </a:solidFill>
          <a:latin typeface="+mn-lt"/>
          <a:ea typeface="+mn-ea"/>
          <a:cs typeface="+mn-cs"/>
        </a:defRPr>
      </a:lvl8pPr>
      <a:lvl9pPr marL="1554441" indent="-137157" algn="l" defTabSz="914377" rtl="0" eaLnBrk="1" latinLnBrk="0" hangingPunct="1">
        <a:lnSpc>
          <a:spcPct val="90000"/>
        </a:lnSpc>
        <a:spcBef>
          <a:spcPts val="600"/>
        </a:spcBef>
        <a:buFont typeface="Arial" panose="020B0604020202020204" pitchFamily="34" charset="0"/>
        <a:buChar char="–"/>
        <a:defRPr sz="1200" kern="1200">
          <a:solidFill>
            <a:schemeClr val="tx1"/>
          </a:solidFill>
          <a:latin typeface="+mn-lt"/>
          <a:ea typeface="+mn-ea"/>
          <a:cs typeface="+mn-cs"/>
        </a:defRPr>
      </a:lvl9pPr>
    </p:bodyStyle>
    <p:otherStyle>
      <a:defPPr>
        <a:defRPr/>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840" userDrawn="1">
          <p15:clr>
            <a:srgbClr val="A4A3A4"/>
          </p15:clr>
        </p15:guide>
        <p15:guide id="2" orient="horz" pos="1164" userDrawn="1">
          <p15:clr>
            <a:srgbClr val="F26B43"/>
          </p15:clr>
        </p15:guide>
        <p15:guide id="3" orient="horz" pos="1068" userDrawn="1">
          <p15:clr>
            <a:srgbClr val="A4A3A4"/>
          </p15:clr>
        </p15:guide>
        <p15:guide id="4" pos="5504" userDrawn="1">
          <p15:clr>
            <a:srgbClr val="F26B43"/>
          </p15:clr>
        </p15:guide>
        <p15:guide id="5" pos="288" userDrawn="1">
          <p15:clr>
            <a:srgbClr val="F26B43"/>
          </p15:clr>
        </p15:guide>
        <p15:guide id="6" pos="5553" userDrawn="1">
          <p15:clr>
            <a:srgbClr val="A4A3A4"/>
          </p15:clr>
        </p15:guide>
        <p15:guide id="7" pos="206" userDrawn="1">
          <p15:clr>
            <a:srgbClr val="A4A3A4"/>
          </p15:clr>
        </p15:guide>
        <p15:guide id="8" orient="horz" pos="3744"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hyperlink" Target="https://www.bls.gov/news.release/pdf/ecec.pdf" TargetMode="External"/><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hyperlink" Target="mailto:bh.provider.survey@milliman.com" TargetMode="External"/><Relationship Id="rId2" Type="http://schemas.openxmlformats.org/officeDocument/2006/relationships/hyperlink" Target="https://www.michigan.gov/mdhhs/keep-mi-healthy/mentalhealth/reporting"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hyperlink" Target="https://www.bls.gov/current/oes_mi.htm" TargetMode="External"/><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hyperlink" Target="https://www.bls.gov/current/oes_mi.htm" TargetMode="External"/><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42E6C1-13EB-E7E5-7743-C9AF7B670BE2}"/>
              </a:ext>
            </a:extLst>
          </p:cNvPr>
          <p:cNvSpPr>
            <a:spLocks noGrp="1"/>
          </p:cNvSpPr>
          <p:nvPr>
            <p:ph type="ctrTitle"/>
          </p:nvPr>
        </p:nvSpPr>
        <p:spPr>
          <a:xfrm>
            <a:off x="173037" y="2857500"/>
            <a:ext cx="8807450" cy="1470025"/>
          </a:xfrm>
        </p:spPr>
        <p:txBody>
          <a:bodyPr>
            <a:noAutofit/>
          </a:bodyPr>
          <a:lstStyle/>
          <a:p>
            <a:pPr algn="ctr" eaLnBrk="1" fontAlgn="auto" hangingPunct="1">
              <a:spcAft>
                <a:spcPts val="0"/>
              </a:spcAft>
              <a:defRPr/>
            </a:pPr>
            <a:r>
              <a:rPr lang="en-US" sz="4800" spc="300">
                <a:latin typeface="Adobe Caslon Pro" pitchFamily="18" charset="0"/>
              </a:rPr>
              <a:t>SFY 2026 Behavioral Health Comparison Rates Meeting</a:t>
            </a:r>
          </a:p>
        </p:txBody>
      </p:sp>
      <p:sp>
        <p:nvSpPr>
          <p:cNvPr id="3" name="Subtitle 2">
            <a:extLst>
              <a:ext uri="{FF2B5EF4-FFF2-40B4-BE49-F238E27FC236}">
                <a16:creationId xmlns:a16="http://schemas.microsoft.com/office/drawing/2014/main" id="{BA278D80-A9ED-3206-2487-7B00CC465B8C}"/>
              </a:ext>
            </a:extLst>
          </p:cNvPr>
          <p:cNvSpPr>
            <a:spLocks noGrp="1"/>
          </p:cNvSpPr>
          <p:nvPr>
            <p:ph type="subTitle" idx="1"/>
          </p:nvPr>
        </p:nvSpPr>
        <p:spPr>
          <a:xfrm>
            <a:off x="152400" y="2209800"/>
            <a:ext cx="8839200" cy="1295400"/>
          </a:xfrm>
        </p:spPr>
        <p:txBody>
          <a:bodyPr rtlCol="0"/>
          <a:lstStyle/>
          <a:p>
            <a:pPr eaLnBrk="1" fontAlgn="auto" hangingPunct="1">
              <a:spcAft>
                <a:spcPts val="0"/>
              </a:spcAft>
              <a:buFont typeface="Wingdings 2"/>
              <a:buNone/>
              <a:defRPr/>
            </a:pPr>
            <a:r>
              <a:rPr lang="en-US"/>
              <a:t>Michigan Department of Health &amp; Human Services</a:t>
            </a:r>
          </a:p>
        </p:txBody>
      </p:sp>
      <p:sp>
        <p:nvSpPr>
          <p:cNvPr id="5" name="Title 1">
            <a:extLst>
              <a:ext uri="{FF2B5EF4-FFF2-40B4-BE49-F238E27FC236}">
                <a16:creationId xmlns:a16="http://schemas.microsoft.com/office/drawing/2014/main" id="{0D487B96-2F50-E825-9670-EF019697CD5D}"/>
              </a:ext>
            </a:extLst>
          </p:cNvPr>
          <p:cNvSpPr txBox="1">
            <a:spLocks/>
          </p:cNvSpPr>
          <p:nvPr/>
        </p:nvSpPr>
        <p:spPr>
          <a:xfrm>
            <a:off x="131763" y="4244975"/>
            <a:ext cx="8839200" cy="1470025"/>
          </a:xfrm>
          <a:prstGeom prst="rect">
            <a:avLst/>
          </a:prstGeom>
        </p:spPr>
        <p:txBody>
          <a:bodyPr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r>
              <a:rPr lang="en-US" sz="1400" spc="600">
                <a:latin typeface="Adobe Caslon Pro" pitchFamily="18" charset="0"/>
              </a:rPr>
              <a:t>July 1, 2025</a:t>
            </a:r>
          </a:p>
        </p:txBody>
      </p:sp>
      <p:sp>
        <p:nvSpPr>
          <p:cNvPr id="7" name="TextBox 6">
            <a:extLst>
              <a:ext uri="{FF2B5EF4-FFF2-40B4-BE49-F238E27FC236}">
                <a16:creationId xmlns:a16="http://schemas.microsoft.com/office/drawing/2014/main" id="{EB1204EE-7FA8-3EF8-8482-5B1E13408E88}"/>
              </a:ext>
            </a:extLst>
          </p:cNvPr>
          <p:cNvSpPr txBox="1"/>
          <p:nvPr/>
        </p:nvSpPr>
        <p:spPr>
          <a:xfrm>
            <a:off x="131763" y="6324600"/>
            <a:ext cx="8839200" cy="523875"/>
          </a:xfrm>
          <a:prstGeom prst="rect">
            <a:avLst/>
          </a:prstGeom>
          <a:noFill/>
          <a:ln>
            <a:noFill/>
          </a:ln>
        </p:spPr>
        <p:txBody>
          <a:bodyPr>
            <a:spAutoFit/>
          </a:bodyPr>
          <a:lstStyle/>
          <a:p>
            <a:pPr algn="ctr" eaLnBrk="1" hangingPunct="1">
              <a:defRPr/>
            </a:pPr>
            <a:r>
              <a:rPr lang="en-US" sz="1400" i="1" spc="300">
                <a:solidFill>
                  <a:schemeClr val="bg1"/>
                </a:solidFill>
                <a:latin typeface="+mj-lt"/>
              </a:rPr>
              <a:t>Putting people first, with the goal of helping all Michiganders lead healthier and more productive lives, no matter their stage in life.</a:t>
            </a:r>
          </a:p>
        </p:txBody>
      </p:sp>
      <p:pic>
        <p:nvPicPr>
          <p:cNvPr id="10246" name="Picture 3">
            <a:extLst>
              <a:ext uri="{FF2B5EF4-FFF2-40B4-BE49-F238E27FC236}">
                <a16:creationId xmlns:a16="http://schemas.microsoft.com/office/drawing/2014/main" id="{B4763C8C-29F9-49EF-B847-15926FA14019}"/>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214688" y="1143000"/>
            <a:ext cx="2673350" cy="100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B6DEA269-DC1A-E47C-05F4-5A77A30DD951}"/>
              </a:ext>
            </a:extLst>
          </p:cNvPr>
          <p:cNvSpPr>
            <a:spLocks noGrp="1"/>
          </p:cNvSpPr>
          <p:nvPr>
            <p:ph type="sldNum" sz="quarter" idx="12"/>
          </p:nvPr>
        </p:nvSpPr>
        <p:spPr>
          <a:xfrm>
            <a:off x="7635050" y="6532690"/>
            <a:ext cx="984250" cy="365125"/>
          </a:xfrm>
        </p:spPr>
        <p:txBody>
          <a:bodyPr/>
          <a:lstStyle/>
          <a:p>
            <a:fld id="{34641C30-ED08-48E1-976D-20621E651D20}" type="slidenum">
              <a:rPr lang="en-US" altLang="en-US" sz="900" smtClean="0">
                <a:latin typeface="+mn-lt"/>
              </a:rPr>
              <a:pPr/>
              <a:t>1</a:t>
            </a:fld>
            <a:endParaRPr lang="en-US" altLang="en-US" sz="900">
              <a:latin typeface="+mn-l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BAD3D5-0C33-C55D-3EC7-122F2B49B1ED}"/>
            </a:ext>
          </a:extLst>
        </p:cNvPr>
        <p:cNvGrpSpPr/>
        <p:nvPr/>
      </p:nvGrpSpPr>
      <p:grpSpPr>
        <a:xfrm>
          <a:off x="0" y="0"/>
          <a:ext cx="0" cy="0"/>
          <a:chOff x="0" y="0"/>
          <a:chExt cx="0" cy="0"/>
        </a:xfrm>
      </p:grpSpPr>
      <p:sp>
        <p:nvSpPr>
          <p:cNvPr id="6" name="Title 5">
            <a:extLst>
              <a:ext uri="{FF2B5EF4-FFF2-40B4-BE49-F238E27FC236}">
                <a16:creationId xmlns:a16="http://schemas.microsoft.com/office/drawing/2014/main" id="{46492BF6-B123-BB77-2A07-A9B6F5651131}"/>
              </a:ext>
            </a:extLst>
          </p:cNvPr>
          <p:cNvSpPr>
            <a:spLocks noGrp="1"/>
          </p:cNvSpPr>
          <p:nvPr>
            <p:ph type="title"/>
          </p:nvPr>
        </p:nvSpPr>
        <p:spPr/>
        <p:txBody>
          <a:bodyPr/>
          <a:lstStyle/>
          <a:p>
            <a:r>
              <a:rPr lang="en-US"/>
              <a:t>SFY 2026 BH Comparison Rate Updates</a:t>
            </a:r>
          </a:p>
        </p:txBody>
      </p:sp>
      <p:sp>
        <p:nvSpPr>
          <p:cNvPr id="4" name="Slide Number Placeholder 4">
            <a:extLst>
              <a:ext uri="{FF2B5EF4-FFF2-40B4-BE49-F238E27FC236}">
                <a16:creationId xmlns:a16="http://schemas.microsoft.com/office/drawing/2014/main" id="{BBE11CEA-0992-6A5A-D39D-7E6504EE12C7}"/>
              </a:ext>
            </a:extLst>
          </p:cNvPr>
          <p:cNvSpPr>
            <a:spLocks noGrp="1"/>
          </p:cNvSpPr>
          <p:nvPr>
            <p:ph type="sldNum" sz="quarter" idx="12"/>
          </p:nvPr>
        </p:nvSpPr>
        <p:spPr bwMode="gray">
          <a:xfrm>
            <a:off x="7543363" y="6400800"/>
            <a:ext cx="984250" cy="365125"/>
          </a:xfrm>
          <a:prstGeom prst="rect">
            <a:avLst/>
          </a:prstGeom>
        </p:spPr>
        <p:txBody>
          <a:bodyPr vert="horz" wrap="none" lIns="0" tIns="0" rIns="0" bIns="0" rtlCol="0" anchor="b" anchorCtr="0"/>
          <a:lstStyle>
            <a:defPPr>
              <a:defRPr lang="en-US"/>
            </a:defPPr>
            <a:lvl1pPr marL="0" algn="r" defTabSz="685800" rtl="0" eaLnBrk="1" latinLnBrk="0" hangingPunct="1">
              <a:defRPr sz="900" kern="1200" smtClean="0">
                <a:solidFill>
                  <a:schemeClr val="accent5"/>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defRPr/>
            </a:pPr>
            <a:fld id="{71999E1E-CE6C-4B40-A20C-38E6E2AA2845}" type="slidenum">
              <a:rPr lang="uk-UA">
                <a:solidFill>
                  <a:schemeClr val="bg1"/>
                </a:solidFill>
              </a:rPr>
              <a:pPr>
                <a:defRPr/>
              </a:pPr>
              <a:t>10</a:t>
            </a:fld>
            <a:endParaRPr lang="uk-UA">
              <a:solidFill>
                <a:schemeClr val="bg1"/>
              </a:solidFill>
            </a:endParaRPr>
          </a:p>
        </p:txBody>
      </p:sp>
      <p:sp>
        <p:nvSpPr>
          <p:cNvPr id="5" name="Footer Placeholder 6">
            <a:extLst>
              <a:ext uri="{FF2B5EF4-FFF2-40B4-BE49-F238E27FC236}">
                <a16:creationId xmlns:a16="http://schemas.microsoft.com/office/drawing/2014/main" id="{0CC07CCE-F0D1-0D3D-70FD-D156922DB728}"/>
              </a:ext>
            </a:extLst>
          </p:cNvPr>
          <p:cNvSpPr txBox="1">
            <a:spLocks/>
          </p:cNvSpPr>
          <p:nvPr/>
        </p:nvSpPr>
        <p:spPr>
          <a:xfrm>
            <a:off x="6179188" y="6555613"/>
            <a:ext cx="1815399" cy="210312"/>
          </a:xfrm>
          <a:prstGeom prst="rect">
            <a:avLst/>
          </a:prstGeom>
        </p:spPr>
        <p:txBody>
          <a:bodyPr vert="horz" wrap="none" lIns="0" tIns="0" rIns="0" bIns="0" rtlCol="0" anchor="b" anchorCtr="0"/>
          <a:lstStyle>
            <a:defPPr>
              <a:defRPr lang="en-US"/>
            </a:defPPr>
            <a:lvl1pPr marL="0" algn="r" defTabSz="914377" rtl="0" eaLnBrk="1" fontAlgn="auto" latinLnBrk="0" hangingPunct="1">
              <a:spcBef>
                <a:spcPts val="0"/>
              </a:spcBef>
              <a:spcAft>
                <a:spcPts val="0"/>
              </a:spcAft>
              <a:defRPr sz="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r>
              <a:rPr lang="en-US" sz="900">
                <a:solidFill>
                  <a:schemeClr val="bg1"/>
                </a:solidFill>
              </a:rPr>
              <a:t>This presentation is intended to facilitate discussion related to behavioral health comparison payment rate development and is not complete without oral comment.</a:t>
            </a:r>
          </a:p>
        </p:txBody>
      </p:sp>
    </p:spTree>
    <p:extLst>
      <p:ext uri="{BB962C8B-B14F-4D97-AF65-F5344CB8AC3E}">
        <p14:creationId xmlns:p14="http://schemas.microsoft.com/office/powerpoint/2010/main" val="11648434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AF8B5A-F083-4D84-AF95-F81B10AB0A9D}"/>
              </a:ext>
            </a:extLst>
          </p:cNvPr>
          <p:cNvSpPr>
            <a:spLocks noGrp="1"/>
          </p:cNvSpPr>
          <p:nvPr>
            <p:ph type="title"/>
          </p:nvPr>
        </p:nvSpPr>
        <p:spPr>
          <a:xfrm>
            <a:off x="457201" y="1248156"/>
            <a:ext cx="8279606" cy="498598"/>
          </a:xfrm>
        </p:spPr>
        <p:txBody>
          <a:bodyPr>
            <a:noAutofit/>
          </a:bodyPr>
          <a:lstStyle/>
          <a:p>
            <a:r>
              <a:rPr lang="en-US" sz="4300" b="0">
                <a:solidFill>
                  <a:schemeClr val="tx1">
                    <a:lumMod val="65000"/>
                    <a:lumOff val="35000"/>
                  </a:schemeClr>
                </a:solidFill>
              </a:rPr>
              <a:t>Provider Staffing and Expense Survey Overview</a:t>
            </a:r>
          </a:p>
        </p:txBody>
      </p:sp>
      <p:sp>
        <p:nvSpPr>
          <p:cNvPr id="3" name="Footer Placeholder 6">
            <a:extLst>
              <a:ext uri="{FF2B5EF4-FFF2-40B4-BE49-F238E27FC236}">
                <a16:creationId xmlns:a16="http://schemas.microsoft.com/office/drawing/2014/main" id="{02B0508D-8145-047A-2F6C-90DE40B84C53}"/>
              </a:ext>
            </a:extLst>
          </p:cNvPr>
          <p:cNvSpPr txBox="1">
            <a:spLocks/>
          </p:cNvSpPr>
          <p:nvPr/>
        </p:nvSpPr>
        <p:spPr>
          <a:xfrm>
            <a:off x="6179188" y="6556008"/>
            <a:ext cx="1815399" cy="210312"/>
          </a:xfrm>
          <a:prstGeom prst="rect">
            <a:avLst/>
          </a:prstGeom>
        </p:spPr>
        <p:txBody>
          <a:bodyPr vert="horz" wrap="none" lIns="0" tIns="0" rIns="0" bIns="0" rtlCol="0" anchor="b" anchorCtr="0"/>
          <a:lstStyle>
            <a:defPPr>
              <a:defRPr lang="en-US"/>
            </a:defPPr>
            <a:lvl1pPr marL="0" algn="r" defTabSz="914377" rtl="0" eaLnBrk="1" fontAlgn="auto" latinLnBrk="0" hangingPunct="1">
              <a:spcBef>
                <a:spcPts val="0"/>
              </a:spcBef>
              <a:spcAft>
                <a:spcPts val="0"/>
              </a:spcAft>
              <a:defRPr sz="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r>
              <a:rPr lang="en-US" sz="900">
                <a:solidFill>
                  <a:schemeClr val="bg1"/>
                </a:solidFill>
              </a:rPr>
              <a:t>This presentation is intended to facilitate discussion related to behavioral health comparison payment rate development and is not complete without oral comment.</a:t>
            </a:r>
          </a:p>
        </p:txBody>
      </p:sp>
      <p:sp>
        <p:nvSpPr>
          <p:cNvPr id="4" name="Slide Number Placeholder 4">
            <a:extLst>
              <a:ext uri="{FF2B5EF4-FFF2-40B4-BE49-F238E27FC236}">
                <a16:creationId xmlns:a16="http://schemas.microsoft.com/office/drawing/2014/main" id="{C9D64D73-E2B4-78BE-0649-077EFEF35838}"/>
              </a:ext>
            </a:extLst>
          </p:cNvPr>
          <p:cNvSpPr txBox="1">
            <a:spLocks/>
          </p:cNvSpPr>
          <p:nvPr/>
        </p:nvSpPr>
        <p:spPr bwMode="gray">
          <a:xfrm>
            <a:off x="7543363" y="6401195"/>
            <a:ext cx="984250" cy="365125"/>
          </a:xfrm>
          <a:prstGeom prst="rect">
            <a:avLst/>
          </a:prstGeom>
        </p:spPr>
        <p:txBody>
          <a:bodyPr vert="horz" wrap="none" lIns="0" tIns="0" rIns="0" bIns="0" rtlCol="0" anchor="b" anchorCtr="0"/>
          <a:lstStyle>
            <a:defPPr>
              <a:defRPr lang="en-US"/>
            </a:defPPr>
            <a:lvl1pPr marL="0" algn="r" defTabSz="685800" rtl="0" eaLnBrk="1" fontAlgn="base" latinLnBrk="0" hangingPunct="1">
              <a:spcBef>
                <a:spcPct val="0"/>
              </a:spcBef>
              <a:spcAft>
                <a:spcPct val="0"/>
              </a:spcAft>
              <a:defRPr sz="900" kern="1200" smtClean="0">
                <a:solidFill>
                  <a:schemeClr val="accent5"/>
                </a:solidFill>
                <a:latin typeface="+mn-lt"/>
                <a:ea typeface="+mn-ea"/>
                <a:cs typeface="+mn-cs"/>
              </a:defRPr>
            </a:lvl1pPr>
            <a:lvl2pPr marL="342900" algn="l" defTabSz="685800" rtl="0" eaLnBrk="1" fontAlgn="base" latinLnBrk="0" hangingPunct="1">
              <a:spcBef>
                <a:spcPct val="0"/>
              </a:spcBef>
              <a:spcAft>
                <a:spcPct val="0"/>
              </a:spcAft>
              <a:defRPr sz="1350" kern="1200">
                <a:solidFill>
                  <a:schemeClr val="tx1"/>
                </a:solidFill>
                <a:latin typeface="+mn-lt"/>
                <a:ea typeface="+mn-ea"/>
                <a:cs typeface="+mn-cs"/>
              </a:defRPr>
            </a:lvl2pPr>
            <a:lvl3pPr marL="685800" algn="l" defTabSz="685800" rtl="0" eaLnBrk="1" fontAlgn="base" latinLnBrk="0" hangingPunct="1">
              <a:spcBef>
                <a:spcPct val="0"/>
              </a:spcBef>
              <a:spcAft>
                <a:spcPct val="0"/>
              </a:spcAft>
              <a:defRPr sz="1350" kern="1200">
                <a:solidFill>
                  <a:schemeClr val="tx1"/>
                </a:solidFill>
                <a:latin typeface="+mn-lt"/>
                <a:ea typeface="+mn-ea"/>
                <a:cs typeface="+mn-cs"/>
              </a:defRPr>
            </a:lvl3pPr>
            <a:lvl4pPr marL="1028700" algn="l" defTabSz="685800" rtl="0" eaLnBrk="1" fontAlgn="base" latinLnBrk="0" hangingPunct="1">
              <a:spcBef>
                <a:spcPct val="0"/>
              </a:spcBef>
              <a:spcAft>
                <a:spcPct val="0"/>
              </a:spcAft>
              <a:defRPr sz="1350" kern="1200">
                <a:solidFill>
                  <a:schemeClr val="tx1"/>
                </a:solidFill>
                <a:latin typeface="+mn-lt"/>
                <a:ea typeface="+mn-ea"/>
                <a:cs typeface="+mn-cs"/>
              </a:defRPr>
            </a:lvl4pPr>
            <a:lvl5pPr marL="1371600" algn="l" defTabSz="685800" rtl="0" eaLnBrk="1" fontAlgn="base" latinLnBrk="0" hangingPunct="1">
              <a:spcBef>
                <a:spcPct val="0"/>
              </a:spcBef>
              <a:spcAft>
                <a:spcPct val="0"/>
              </a:spcAft>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defRPr/>
            </a:pPr>
            <a:fld id="{71999E1E-CE6C-4B40-A20C-38E6E2AA2845}" type="slidenum">
              <a:rPr lang="uk-UA" smtClean="0">
                <a:solidFill>
                  <a:schemeClr val="bg1"/>
                </a:solidFill>
              </a:rPr>
              <a:pPr>
                <a:defRPr/>
              </a:pPr>
              <a:t>11</a:t>
            </a:fld>
            <a:endParaRPr lang="uk-UA">
              <a:solidFill>
                <a:schemeClr val="bg1"/>
              </a:solidFill>
            </a:endParaRPr>
          </a:p>
        </p:txBody>
      </p:sp>
      <p:graphicFrame>
        <p:nvGraphicFramePr>
          <p:cNvPr id="5" name="Diagram 4">
            <a:extLst>
              <a:ext uri="{FF2B5EF4-FFF2-40B4-BE49-F238E27FC236}">
                <a16:creationId xmlns:a16="http://schemas.microsoft.com/office/drawing/2014/main" id="{210149C0-F3F8-A106-49C8-EA9B3E99F3A3}"/>
              </a:ext>
            </a:extLst>
          </p:cNvPr>
          <p:cNvGraphicFramePr/>
          <p:nvPr>
            <p:extLst>
              <p:ext uri="{D42A27DB-BD31-4B8C-83A1-F6EECF244321}">
                <p14:modId xmlns:p14="http://schemas.microsoft.com/office/powerpoint/2010/main" val="4116871029"/>
              </p:ext>
            </p:extLst>
          </p:nvPr>
        </p:nvGraphicFramePr>
        <p:xfrm>
          <a:off x="114300" y="1248156"/>
          <a:ext cx="8961120" cy="515303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09715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5B3BC1-13E6-4DE1-97C9-7E0B40B058C3}"/>
              </a:ext>
            </a:extLst>
          </p:cNvPr>
          <p:cNvSpPr>
            <a:spLocks noGrp="1"/>
          </p:cNvSpPr>
          <p:nvPr>
            <p:ph type="title"/>
          </p:nvPr>
        </p:nvSpPr>
        <p:spPr>
          <a:xfrm>
            <a:off x="432197" y="1202516"/>
            <a:ext cx="8279606" cy="332399"/>
          </a:xfrm>
        </p:spPr>
        <p:txBody>
          <a:bodyPr>
            <a:noAutofit/>
          </a:bodyPr>
          <a:lstStyle/>
          <a:p>
            <a:r>
              <a:rPr lang="en-US" sz="4300" b="0">
                <a:solidFill>
                  <a:schemeClr val="tx1">
                    <a:lumMod val="65000"/>
                    <a:lumOff val="35000"/>
                  </a:schemeClr>
                </a:solidFill>
              </a:rPr>
              <a:t>2025 Provider Survey Response Overview</a:t>
            </a:r>
          </a:p>
        </p:txBody>
      </p:sp>
      <p:sp>
        <p:nvSpPr>
          <p:cNvPr id="23" name="TextBox 22">
            <a:extLst>
              <a:ext uri="{FF2B5EF4-FFF2-40B4-BE49-F238E27FC236}">
                <a16:creationId xmlns:a16="http://schemas.microsoft.com/office/drawing/2014/main" id="{9D08D682-4071-4C8C-8738-9B9DABDD3757}"/>
              </a:ext>
            </a:extLst>
          </p:cNvPr>
          <p:cNvSpPr txBox="1"/>
          <p:nvPr/>
        </p:nvSpPr>
        <p:spPr>
          <a:xfrm>
            <a:off x="566555" y="4859986"/>
            <a:ext cx="8279606" cy="1368797"/>
          </a:xfrm>
          <a:prstGeom prst="rect">
            <a:avLst/>
          </a:prstGeom>
          <a:noFill/>
        </p:spPr>
        <p:txBody>
          <a:bodyPr wrap="square" lIns="0" tIns="0" rIns="0" bIns="0" rtlCol="0" anchor="t">
            <a:noAutofit/>
          </a:bodyPr>
          <a:lstStyle/>
          <a:p>
            <a:pPr>
              <a:lnSpc>
                <a:spcPct val="90000"/>
              </a:lnSpc>
            </a:pPr>
            <a:endParaRPr lang="en-US" sz="1200" b="1" i="1">
              <a:latin typeface="+mn-lt"/>
              <a:ea typeface="Calibri"/>
              <a:cs typeface="Calibri"/>
            </a:endParaRPr>
          </a:p>
          <a:p>
            <a:pPr>
              <a:lnSpc>
                <a:spcPct val="90000"/>
              </a:lnSpc>
            </a:pPr>
            <a:r>
              <a:rPr lang="en-US" sz="1200" i="1">
                <a:latin typeface="+mn-lt"/>
              </a:rPr>
              <a:t>Reported values for 2025 Provider Survey do not include incomplete surveys, provider expense template results provided by entities not required to complete the survey (fiduciary intermediaries or hospitals), or surveys received after March 31, 2025, in the SFY 2026 Comparison Rate development.</a:t>
            </a:r>
            <a:endParaRPr lang="en-US" sz="1200" i="1">
              <a:latin typeface="+mn-lt"/>
              <a:ea typeface="Calibri"/>
              <a:cs typeface="Calibri"/>
            </a:endParaRPr>
          </a:p>
          <a:p>
            <a:pPr>
              <a:lnSpc>
                <a:spcPct val="90000"/>
              </a:lnSpc>
            </a:pPr>
            <a:endParaRPr lang="en-US" sz="1200" i="1">
              <a:latin typeface="+mn-lt"/>
            </a:endParaRPr>
          </a:p>
          <a:p>
            <a:pPr>
              <a:lnSpc>
                <a:spcPct val="90000"/>
              </a:lnSpc>
            </a:pPr>
            <a:endParaRPr lang="en-US" sz="1200" i="1">
              <a:latin typeface="+mn-lt"/>
            </a:endParaRPr>
          </a:p>
        </p:txBody>
      </p:sp>
      <p:sp>
        <p:nvSpPr>
          <p:cNvPr id="7" name="Footer Placeholder 6">
            <a:extLst>
              <a:ext uri="{FF2B5EF4-FFF2-40B4-BE49-F238E27FC236}">
                <a16:creationId xmlns:a16="http://schemas.microsoft.com/office/drawing/2014/main" id="{429B9443-7BD3-D63A-4DAB-8F653AB4E639}"/>
              </a:ext>
            </a:extLst>
          </p:cNvPr>
          <p:cNvSpPr txBox="1">
            <a:spLocks/>
          </p:cNvSpPr>
          <p:nvPr/>
        </p:nvSpPr>
        <p:spPr>
          <a:xfrm>
            <a:off x="6179188" y="6556008"/>
            <a:ext cx="1815399" cy="210312"/>
          </a:xfrm>
          <a:prstGeom prst="rect">
            <a:avLst/>
          </a:prstGeom>
        </p:spPr>
        <p:txBody>
          <a:bodyPr vert="horz" wrap="none" lIns="0" tIns="0" rIns="0" bIns="0" rtlCol="0" anchor="b" anchorCtr="0"/>
          <a:lstStyle>
            <a:defPPr>
              <a:defRPr lang="en-US"/>
            </a:defPPr>
            <a:lvl1pPr marL="0" algn="r" defTabSz="914377" rtl="0" eaLnBrk="1" fontAlgn="auto" latinLnBrk="0" hangingPunct="1">
              <a:spcBef>
                <a:spcPts val="0"/>
              </a:spcBef>
              <a:spcAft>
                <a:spcPts val="0"/>
              </a:spcAft>
              <a:defRPr sz="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r>
              <a:rPr lang="en-US" sz="900">
                <a:solidFill>
                  <a:schemeClr val="bg1"/>
                </a:solidFill>
              </a:rPr>
              <a:t>This presentation is intended to facilitate discussion related to behavioral health comparison payment rate development and is not complete without oral comment.</a:t>
            </a:r>
          </a:p>
        </p:txBody>
      </p:sp>
      <p:sp>
        <p:nvSpPr>
          <p:cNvPr id="9" name="Slide Number Placeholder 4">
            <a:extLst>
              <a:ext uri="{FF2B5EF4-FFF2-40B4-BE49-F238E27FC236}">
                <a16:creationId xmlns:a16="http://schemas.microsoft.com/office/drawing/2014/main" id="{0E5C9319-A9FD-16C9-FDF0-27F97872F916}"/>
              </a:ext>
            </a:extLst>
          </p:cNvPr>
          <p:cNvSpPr txBox="1">
            <a:spLocks/>
          </p:cNvSpPr>
          <p:nvPr/>
        </p:nvSpPr>
        <p:spPr bwMode="gray">
          <a:xfrm>
            <a:off x="7543363" y="6401195"/>
            <a:ext cx="984250" cy="365125"/>
          </a:xfrm>
          <a:prstGeom prst="rect">
            <a:avLst/>
          </a:prstGeom>
        </p:spPr>
        <p:txBody>
          <a:bodyPr vert="horz" wrap="none" lIns="0" tIns="0" rIns="0" bIns="0" rtlCol="0" anchor="b" anchorCtr="0"/>
          <a:lstStyle>
            <a:defPPr>
              <a:defRPr lang="en-US"/>
            </a:defPPr>
            <a:lvl1pPr marL="0" algn="r" defTabSz="685800" rtl="0" eaLnBrk="1" fontAlgn="base" latinLnBrk="0" hangingPunct="1">
              <a:spcBef>
                <a:spcPct val="0"/>
              </a:spcBef>
              <a:spcAft>
                <a:spcPct val="0"/>
              </a:spcAft>
              <a:defRPr sz="900" kern="1200" smtClean="0">
                <a:solidFill>
                  <a:schemeClr val="accent5"/>
                </a:solidFill>
                <a:latin typeface="+mn-lt"/>
                <a:ea typeface="+mn-ea"/>
                <a:cs typeface="+mn-cs"/>
              </a:defRPr>
            </a:lvl1pPr>
            <a:lvl2pPr marL="342900" algn="l" defTabSz="685800" rtl="0" eaLnBrk="1" fontAlgn="base" latinLnBrk="0" hangingPunct="1">
              <a:spcBef>
                <a:spcPct val="0"/>
              </a:spcBef>
              <a:spcAft>
                <a:spcPct val="0"/>
              </a:spcAft>
              <a:defRPr sz="1350" kern="1200">
                <a:solidFill>
                  <a:schemeClr val="tx1"/>
                </a:solidFill>
                <a:latin typeface="+mn-lt"/>
                <a:ea typeface="+mn-ea"/>
                <a:cs typeface="+mn-cs"/>
              </a:defRPr>
            </a:lvl2pPr>
            <a:lvl3pPr marL="685800" algn="l" defTabSz="685800" rtl="0" eaLnBrk="1" fontAlgn="base" latinLnBrk="0" hangingPunct="1">
              <a:spcBef>
                <a:spcPct val="0"/>
              </a:spcBef>
              <a:spcAft>
                <a:spcPct val="0"/>
              </a:spcAft>
              <a:defRPr sz="1350" kern="1200">
                <a:solidFill>
                  <a:schemeClr val="tx1"/>
                </a:solidFill>
                <a:latin typeface="+mn-lt"/>
                <a:ea typeface="+mn-ea"/>
                <a:cs typeface="+mn-cs"/>
              </a:defRPr>
            </a:lvl3pPr>
            <a:lvl4pPr marL="1028700" algn="l" defTabSz="685800" rtl="0" eaLnBrk="1" fontAlgn="base" latinLnBrk="0" hangingPunct="1">
              <a:spcBef>
                <a:spcPct val="0"/>
              </a:spcBef>
              <a:spcAft>
                <a:spcPct val="0"/>
              </a:spcAft>
              <a:defRPr sz="1350" kern="1200">
                <a:solidFill>
                  <a:schemeClr val="tx1"/>
                </a:solidFill>
                <a:latin typeface="+mn-lt"/>
                <a:ea typeface="+mn-ea"/>
                <a:cs typeface="+mn-cs"/>
              </a:defRPr>
            </a:lvl4pPr>
            <a:lvl5pPr marL="1371600" algn="l" defTabSz="685800" rtl="0" eaLnBrk="1" fontAlgn="base" latinLnBrk="0" hangingPunct="1">
              <a:spcBef>
                <a:spcPct val="0"/>
              </a:spcBef>
              <a:spcAft>
                <a:spcPct val="0"/>
              </a:spcAft>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defRPr/>
            </a:pPr>
            <a:fld id="{71999E1E-CE6C-4B40-A20C-38E6E2AA2845}" type="slidenum">
              <a:rPr lang="uk-UA" smtClean="0">
                <a:solidFill>
                  <a:schemeClr val="bg1"/>
                </a:solidFill>
              </a:rPr>
              <a:pPr>
                <a:defRPr/>
              </a:pPr>
              <a:t>12</a:t>
            </a:fld>
            <a:endParaRPr lang="uk-UA">
              <a:solidFill>
                <a:schemeClr val="bg1"/>
              </a:solidFill>
            </a:endParaRPr>
          </a:p>
        </p:txBody>
      </p:sp>
      <p:sp>
        <p:nvSpPr>
          <p:cNvPr id="14" name="TextBox 13">
            <a:extLst>
              <a:ext uri="{FF2B5EF4-FFF2-40B4-BE49-F238E27FC236}">
                <a16:creationId xmlns:a16="http://schemas.microsoft.com/office/drawing/2014/main" id="{E0532A95-075A-8DD5-2264-26E3833BBDCC}"/>
              </a:ext>
            </a:extLst>
          </p:cNvPr>
          <p:cNvSpPr txBox="1"/>
          <p:nvPr/>
        </p:nvSpPr>
        <p:spPr>
          <a:xfrm>
            <a:off x="634259" y="1897495"/>
            <a:ext cx="2985174" cy="332399"/>
          </a:xfrm>
          <a:prstGeom prst="rect">
            <a:avLst/>
          </a:prstGeom>
          <a:ln>
            <a:solidFill>
              <a:schemeClr val="tx1"/>
            </a:solidFill>
          </a:ln>
        </p:spPr>
        <p:style>
          <a:lnRef idx="2">
            <a:schemeClr val="dk1"/>
          </a:lnRef>
          <a:fillRef idx="1">
            <a:schemeClr val="lt1"/>
          </a:fillRef>
          <a:effectRef idx="0">
            <a:schemeClr val="dk1"/>
          </a:effectRef>
          <a:fontRef idx="minor">
            <a:schemeClr val="dk1"/>
          </a:fontRef>
        </p:style>
        <p:txBody>
          <a:bodyPr wrap="square" lIns="0" tIns="0" rIns="0" bIns="0" rtlCol="0" anchor="ctr" anchorCtr="0">
            <a:noAutofit/>
          </a:bodyPr>
          <a:lstStyle/>
          <a:p>
            <a:pPr algn="ctr">
              <a:lnSpc>
                <a:spcPct val="90000"/>
              </a:lnSpc>
            </a:pPr>
            <a:r>
              <a:rPr lang="en-US" sz="1600" b="1">
                <a:solidFill>
                  <a:schemeClr val="tx1"/>
                </a:solidFill>
              </a:rPr>
              <a:t>Total Responses</a:t>
            </a:r>
          </a:p>
        </p:txBody>
      </p:sp>
      <p:sp>
        <p:nvSpPr>
          <p:cNvPr id="15" name="TextBox 14">
            <a:extLst>
              <a:ext uri="{FF2B5EF4-FFF2-40B4-BE49-F238E27FC236}">
                <a16:creationId xmlns:a16="http://schemas.microsoft.com/office/drawing/2014/main" id="{5C43FCA3-CC8F-8B4E-5107-92FE631B36B2}"/>
              </a:ext>
            </a:extLst>
          </p:cNvPr>
          <p:cNvSpPr txBox="1"/>
          <p:nvPr/>
        </p:nvSpPr>
        <p:spPr>
          <a:xfrm>
            <a:off x="633561" y="3319065"/>
            <a:ext cx="1385174" cy="473848"/>
          </a:xfrm>
          <a:prstGeom prst="rect">
            <a:avLst/>
          </a:prstGeom>
          <a:ln>
            <a:solidFill>
              <a:schemeClr val="accent1">
                <a:lumMod val="50000"/>
              </a:schemeClr>
            </a:solidFill>
          </a:ln>
        </p:spPr>
        <p:style>
          <a:lnRef idx="2">
            <a:schemeClr val="accent1"/>
          </a:lnRef>
          <a:fillRef idx="1">
            <a:schemeClr val="lt1"/>
          </a:fillRef>
          <a:effectRef idx="0">
            <a:schemeClr val="accent1"/>
          </a:effectRef>
          <a:fontRef idx="minor">
            <a:schemeClr val="dk1"/>
          </a:fontRef>
        </p:style>
        <p:txBody>
          <a:bodyPr wrap="square" lIns="0" tIns="0" rIns="0" bIns="0" rtlCol="0" anchor="ctr" anchorCtr="0">
            <a:noAutofit/>
          </a:bodyPr>
          <a:lstStyle/>
          <a:p>
            <a:pPr algn="ctr">
              <a:spcBef>
                <a:spcPts val="0"/>
              </a:spcBef>
            </a:pPr>
            <a:r>
              <a:rPr lang="en-US" sz="1600">
                <a:solidFill>
                  <a:schemeClr val="tx1"/>
                </a:solidFill>
              </a:rPr>
              <a:t>558</a:t>
            </a:r>
          </a:p>
        </p:txBody>
      </p:sp>
      <p:sp>
        <p:nvSpPr>
          <p:cNvPr id="16" name="TextBox 15">
            <a:extLst>
              <a:ext uri="{FF2B5EF4-FFF2-40B4-BE49-F238E27FC236}">
                <a16:creationId xmlns:a16="http://schemas.microsoft.com/office/drawing/2014/main" id="{A2306FEC-C8CC-B806-E289-087AD79FFE13}"/>
              </a:ext>
            </a:extLst>
          </p:cNvPr>
          <p:cNvSpPr txBox="1"/>
          <p:nvPr/>
        </p:nvSpPr>
        <p:spPr>
          <a:xfrm>
            <a:off x="2233562" y="4015279"/>
            <a:ext cx="1385174" cy="473848"/>
          </a:xfrm>
          <a:prstGeom prst="rect">
            <a:avLst/>
          </a:prstGeom>
          <a:ln>
            <a:solidFill>
              <a:schemeClr val="accent4">
                <a:lumMod val="50000"/>
              </a:schemeClr>
            </a:solidFill>
          </a:ln>
        </p:spPr>
        <p:style>
          <a:lnRef idx="2">
            <a:schemeClr val="accent1"/>
          </a:lnRef>
          <a:fillRef idx="1">
            <a:schemeClr val="lt1"/>
          </a:fillRef>
          <a:effectRef idx="0">
            <a:schemeClr val="accent1"/>
          </a:effectRef>
          <a:fontRef idx="minor">
            <a:schemeClr val="dk1"/>
          </a:fontRef>
        </p:style>
        <p:txBody>
          <a:bodyPr wrap="square" lIns="0" tIns="0" rIns="0" bIns="0" rtlCol="0" anchor="ctr" anchorCtr="0">
            <a:noAutofit/>
          </a:bodyPr>
          <a:lstStyle/>
          <a:p>
            <a:pPr algn="ctr">
              <a:spcBef>
                <a:spcPts val="0"/>
              </a:spcBef>
            </a:pPr>
            <a:r>
              <a:rPr lang="en-US" sz="1600">
                <a:solidFill>
                  <a:schemeClr val="tx1"/>
                </a:solidFill>
              </a:rPr>
              <a:t>27</a:t>
            </a:r>
          </a:p>
        </p:txBody>
      </p:sp>
      <p:sp>
        <p:nvSpPr>
          <p:cNvPr id="17" name="TextBox 16">
            <a:extLst>
              <a:ext uri="{FF2B5EF4-FFF2-40B4-BE49-F238E27FC236}">
                <a16:creationId xmlns:a16="http://schemas.microsoft.com/office/drawing/2014/main" id="{96F42624-A090-1DAE-E2D5-BD40248820CB}"/>
              </a:ext>
            </a:extLst>
          </p:cNvPr>
          <p:cNvSpPr txBox="1"/>
          <p:nvPr/>
        </p:nvSpPr>
        <p:spPr>
          <a:xfrm>
            <a:off x="2233562" y="3311103"/>
            <a:ext cx="1385174" cy="473848"/>
          </a:xfrm>
          <a:prstGeom prst="rect">
            <a:avLst/>
          </a:prstGeom>
          <a:ln>
            <a:solidFill>
              <a:schemeClr val="accent4">
                <a:lumMod val="50000"/>
              </a:schemeClr>
            </a:solidFill>
          </a:ln>
        </p:spPr>
        <p:style>
          <a:lnRef idx="2">
            <a:schemeClr val="accent1"/>
          </a:lnRef>
          <a:fillRef idx="1">
            <a:schemeClr val="lt1"/>
          </a:fillRef>
          <a:effectRef idx="0">
            <a:schemeClr val="accent1"/>
          </a:effectRef>
          <a:fontRef idx="minor">
            <a:schemeClr val="dk1"/>
          </a:fontRef>
        </p:style>
        <p:txBody>
          <a:bodyPr wrap="square" lIns="0" tIns="0" rIns="0" bIns="0" rtlCol="0" anchor="ctr" anchorCtr="0">
            <a:noAutofit/>
          </a:bodyPr>
          <a:lstStyle/>
          <a:p>
            <a:pPr algn="ctr">
              <a:spcBef>
                <a:spcPts val="0"/>
              </a:spcBef>
            </a:pPr>
            <a:r>
              <a:rPr lang="en-US" sz="1600">
                <a:solidFill>
                  <a:schemeClr val="tx1"/>
                </a:solidFill>
              </a:rPr>
              <a:t>506</a:t>
            </a:r>
          </a:p>
        </p:txBody>
      </p:sp>
      <p:sp>
        <p:nvSpPr>
          <p:cNvPr id="18" name="TextBox 17">
            <a:extLst>
              <a:ext uri="{FF2B5EF4-FFF2-40B4-BE49-F238E27FC236}">
                <a16:creationId xmlns:a16="http://schemas.microsoft.com/office/drawing/2014/main" id="{F3AF8B6A-9733-0E73-CF89-EDBF53188BE5}"/>
              </a:ext>
            </a:extLst>
          </p:cNvPr>
          <p:cNvSpPr txBox="1"/>
          <p:nvPr/>
        </p:nvSpPr>
        <p:spPr>
          <a:xfrm>
            <a:off x="630331" y="2468571"/>
            <a:ext cx="1385174" cy="612833"/>
          </a:xfrm>
          <a:prstGeom prst="rect">
            <a:avLst/>
          </a:prstGeom>
          <a:solidFill>
            <a:schemeClr val="accent1"/>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chorCtr="0">
            <a:noAutofit/>
          </a:bodyPr>
          <a:lstStyle/>
          <a:p>
            <a:pPr algn="ctr">
              <a:lnSpc>
                <a:spcPct val="90000"/>
              </a:lnSpc>
            </a:pPr>
            <a:r>
              <a:rPr lang="en-US" sz="1600" b="1"/>
              <a:t>2024 Provider Survey</a:t>
            </a:r>
            <a:endParaRPr lang="en-US" sz="1600" b="1" baseline="30000"/>
          </a:p>
        </p:txBody>
      </p:sp>
      <p:sp>
        <p:nvSpPr>
          <p:cNvPr id="22" name="TextBox 21">
            <a:extLst>
              <a:ext uri="{FF2B5EF4-FFF2-40B4-BE49-F238E27FC236}">
                <a16:creationId xmlns:a16="http://schemas.microsoft.com/office/drawing/2014/main" id="{9606D802-788E-9277-ED44-5263C63937CA}"/>
              </a:ext>
            </a:extLst>
          </p:cNvPr>
          <p:cNvSpPr txBox="1"/>
          <p:nvPr/>
        </p:nvSpPr>
        <p:spPr>
          <a:xfrm>
            <a:off x="2230838" y="2468317"/>
            <a:ext cx="1385174" cy="612548"/>
          </a:xfrm>
          <a:prstGeom prst="rect">
            <a:avLst/>
          </a:prstGeom>
          <a:solidFill>
            <a:schemeClr val="accent4"/>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chorCtr="0">
            <a:noAutofit/>
          </a:bodyPr>
          <a:lstStyle/>
          <a:p>
            <a:pPr algn="ctr">
              <a:lnSpc>
                <a:spcPct val="90000"/>
              </a:lnSpc>
            </a:pPr>
            <a:r>
              <a:rPr lang="en-US" sz="1600" b="1"/>
              <a:t>2025 Provider Survey</a:t>
            </a:r>
            <a:endParaRPr lang="en-US" sz="1600" b="1" baseline="30000"/>
          </a:p>
        </p:txBody>
      </p:sp>
      <p:sp>
        <p:nvSpPr>
          <p:cNvPr id="29" name="TextBox 28">
            <a:extLst>
              <a:ext uri="{FF2B5EF4-FFF2-40B4-BE49-F238E27FC236}">
                <a16:creationId xmlns:a16="http://schemas.microsoft.com/office/drawing/2014/main" id="{B6973ABE-DCA8-BA25-F8D4-EEF215FBD283}"/>
              </a:ext>
            </a:extLst>
          </p:cNvPr>
          <p:cNvSpPr txBox="1"/>
          <p:nvPr/>
        </p:nvSpPr>
        <p:spPr>
          <a:xfrm>
            <a:off x="4013771" y="3304930"/>
            <a:ext cx="1385174" cy="473848"/>
          </a:xfrm>
          <a:prstGeom prst="rect">
            <a:avLst/>
          </a:prstGeom>
          <a:ln>
            <a:solidFill>
              <a:schemeClr val="tx1"/>
            </a:solidFill>
          </a:ln>
        </p:spPr>
        <p:style>
          <a:lnRef idx="2">
            <a:schemeClr val="dk1"/>
          </a:lnRef>
          <a:fillRef idx="1">
            <a:schemeClr val="lt1"/>
          </a:fillRef>
          <a:effectRef idx="0">
            <a:schemeClr val="dk1"/>
          </a:effectRef>
          <a:fontRef idx="minor">
            <a:schemeClr val="dk1"/>
          </a:fontRef>
        </p:style>
        <p:txBody>
          <a:bodyPr wrap="square" lIns="0" tIns="0" rIns="0" bIns="0" rtlCol="0" anchor="ctr" anchorCtr="0">
            <a:noAutofit/>
          </a:bodyPr>
          <a:lstStyle/>
          <a:p>
            <a:pPr algn="ctr">
              <a:lnSpc>
                <a:spcPct val="90000"/>
              </a:lnSpc>
            </a:pPr>
            <a:r>
              <a:rPr lang="en-US" sz="1600" b="1">
                <a:solidFill>
                  <a:schemeClr val="tx1"/>
                </a:solidFill>
              </a:rPr>
              <a:t>Non-CMHSPs</a:t>
            </a:r>
          </a:p>
        </p:txBody>
      </p:sp>
      <p:sp>
        <p:nvSpPr>
          <p:cNvPr id="30" name="TextBox 29">
            <a:extLst>
              <a:ext uri="{FF2B5EF4-FFF2-40B4-BE49-F238E27FC236}">
                <a16:creationId xmlns:a16="http://schemas.microsoft.com/office/drawing/2014/main" id="{32B63283-4C24-3EEB-A67F-67149BCCF16B}"/>
              </a:ext>
            </a:extLst>
          </p:cNvPr>
          <p:cNvSpPr txBox="1"/>
          <p:nvPr/>
        </p:nvSpPr>
        <p:spPr>
          <a:xfrm>
            <a:off x="4013771" y="4023729"/>
            <a:ext cx="1385174" cy="473848"/>
          </a:xfrm>
          <a:prstGeom prst="rect">
            <a:avLst/>
          </a:prstGeom>
          <a:ln>
            <a:solidFill>
              <a:schemeClr val="tx1"/>
            </a:solidFill>
          </a:ln>
        </p:spPr>
        <p:style>
          <a:lnRef idx="2">
            <a:schemeClr val="dk1"/>
          </a:lnRef>
          <a:fillRef idx="1">
            <a:schemeClr val="lt1"/>
          </a:fillRef>
          <a:effectRef idx="0">
            <a:schemeClr val="dk1"/>
          </a:effectRef>
          <a:fontRef idx="minor">
            <a:schemeClr val="dk1"/>
          </a:fontRef>
        </p:style>
        <p:txBody>
          <a:bodyPr wrap="square" lIns="0" tIns="0" rIns="0" bIns="0" rtlCol="0" anchor="ctr" anchorCtr="0">
            <a:noAutofit/>
          </a:bodyPr>
          <a:lstStyle/>
          <a:p>
            <a:pPr algn="ctr">
              <a:lnSpc>
                <a:spcPct val="90000"/>
              </a:lnSpc>
            </a:pPr>
            <a:r>
              <a:rPr lang="en-US" sz="1600" b="1">
                <a:solidFill>
                  <a:schemeClr val="tx1"/>
                </a:solidFill>
              </a:rPr>
              <a:t>CMHSPs</a:t>
            </a:r>
          </a:p>
        </p:txBody>
      </p:sp>
      <p:sp>
        <p:nvSpPr>
          <p:cNvPr id="33" name="TextBox 32">
            <a:extLst>
              <a:ext uri="{FF2B5EF4-FFF2-40B4-BE49-F238E27FC236}">
                <a16:creationId xmlns:a16="http://schemas.microsoft.com/office/drawing/2014/main" id="{CF477C72-9C87-FD6B-B481-29B9CCEEA3AC}"/>
              </a:ext>
            </a:extLst>
          </p:cNvPr>
          <p:cNvSpPr txBox="1"/>
          <p:nvPr/>
        </p:nvSpPr>
        <p:spPr>
          <a:xfrm>
            <a:off x="633561" y="4015279"/>
            <a:ext cx="1385174" cy="473848"/>
          </a:xfrm>
          <a:prstGeom prst="rect">
            <a:avLst/>
          </a:prstGeom>
          <a:ln>
            <a:solidFill>
              <a:schemeClr val="accent1">
                <a:lumMod val="50000"/>
              </a:schemeClr>
            </a:solidFill>
          </a:ln>
        </p:spPr>
        <p:style>
          <a:lnRef idx="2">
            <a:schemeClr val="accent1"/>
          </a:lnRef>
          <a:fillRef idx="1">
            <a:schemeClr val="lt1"/>
          </a:fillRef>
          <a:effectRef idx="0">
            <a:schemeClr val="accent1"/>
          </a:effectRef>
          <a:fontRef idx="minor">
            <a:schemeClr val="dk1"/>
          </a:fontRef>
        </p:style>
        <p:txBody>
          <a:bodyPr wrap="square" lIns="0" tIns="0" rIns="0" bIns="0" rtlCol="0" anchor="ctr" anchorCtr="0">
            <a:noAutofit/>
          </a:bodyPr>
          <a:lstStyle/>
          <a:p>
            <a:pPr algn="ctr">
              <a:spcBef>
                <a:spcPts val="0"/>
              </a:spcBef>
            </a:pPr>
            <a:r>
              <a:rPr lang="en-US" sz="1600">
                <a:solidFill>
                  <a:schemeClr val="tx1"/>
                </a:solidFill>
              </a:rPr>
              <a:t>28</a:t>
            </a:r>
          </a:p>
        </p:txBody>
      </p:sp>
      <p:sp>
        <p:nvSpPr>
          <p:cNvPr id="34" name="TextBox 33">
            <a:extLst>
              <a:ext uri="{FF2B5EF4-FFF2-40B4-BE49-F238E27FC236}">
                <a16:creationId xmlns:a16="http://schemas.microsoft.com/office/drawing/2014/main" id="{AC906905-5822-3B75-D132-1E25208B357F}"/>
              </a:ext>
            </a:extLst>
          </p:cNvPr>
          <p:cNvSpPr txBox="1"/>
          <p:nvPr/>
        </p:nvSpPr>
        <p:spPr>
          <a:xfrm>
            <a:off x="5794678" y="1906865"/>
            <a:ext cx="2985174" cy="332399"/>
          </a:xfrm>
          <a:prstGeom prst="rect">
            <a:avLst/>
          </a:prstGeom>
          <a:ln>
            <a:solidFill>
              <a:schemeClr val="tx1"/>
            </a:solidFill>
          </a:ln>
        </p:spPr>
        <p:style>
          <a:lnRef idx="2">
            <a:schemeClr val="dk1"/>
          </a:lnRef>
          <a:fillRef idx="1">
            <a:schemeClr val="lt1"/>
          </a:fillRef>
          <a:effectRef idx="0">
            <a:schemeClr val="dk1"/>
          </a:effectRef>
          <a:fontRef idx="minor">
            <a:schemeClr val="dk1"/>
          </a:fontRef>
        </p:style>
        <p:txBody>
          <a:bodyPr wrap="square" lIns="0" tIns="0" rIns="0" bIns="0" rtlCol="0" anchor="ctr" anchorCtr="0">
            <a:noAutofit/>
          </a:bodyPr>
          <a:lstStyle/>
          <a:p>
            <a:pPr algn="ctr">
              <a:lnSpc>
                <a:spcPct val="90000"/>
              </a:lnSpc>
            </a:pPr>
            <a:r>
              <a:rPr lang="en-US" sz="1600" b="1">
                <a:solidFill>
                  <a:schemeClr val="tx1"/>
                </a:solidFill>
              </a:rPr>
              <a:t>Total Staff</a:t>
            </a:r>
          </a:p>
        </p:txBody>
      </p:sp>
      <p:sp>
        <p:nvSpPr>
          <p:cNvPr id="35" name="TextBox 34">
            <a:extLst>
              <a:ext uri="{FF2B5EF4-FFF2-40B4-BE49-F238E27FC236}">
                <a16:creationId xmlns:a16="http://schemas.microsoft.com/office/drawing/2014/main" id="{1DB0972F-8742-F521-B694-6BCF875AFF7E}"/>
              </a:ext>
            </a:extLst>
          </p:cNvPr>
          <p:cNvSpPr txBox="1"/>
          <p:nvPr/>
        </p:nvSpPr>
        <p:spPr>
          <a:xfrm>
            <a:off x="5793980" y="3299046"/>
            <a:ext cx="1385174" cy="473848"/>
          </a:xfrm>
          <a:prstGeom prst="rect">
            <a:avLst/>
          </a:prstGeom>
          <a:ln>
            <a:solidFill>
              <a:schemeClr val="accent1">
                <a:lumMod val="50000"/>
              </a:schemeClr>
            </a:solidFill>
          </a:ln>
        </p:spPr>
        <p:style>
          <a:lnRef idx="2">
            <a:schemeClr val="accent1"/>
          </a:lnRef>
          <a:fillRef idx="1">
            <a:schemeClr val="lt1"/>
          </a:fillRef>
          <a:effectRef idx="0">
            <a:schemeClr val="accent1"/>
          </a:effectRef>
          <a:fontRef idx="minor">
            <a:schemeClr val="dk1"/>
          </a:fontRef>
        </p:style>
        <p:txBody>
          <a:bodyPr wrap="square" lIns="0" tIns="0" rIns="0" bIns="0" rtlCol="0" anchor="ctr" anchorCtr="0">
            <a:noAutofit/>
          </a:bodyPr>
          <a:lstStyle/>
          <a:p>
            <a:pPr algn="ctr">
              <a:spcBef>
                <a:spcPts val="0"/>
              </a:spcBef>
            </a:pPr>
            <a:r>
              <a:rPr lang="en-US" sz="1600">
                <a:solidFill>
                  <a:schemeClr val="tx1"/>
                </a:solidFill>
              </a:rPr>
              <a:t>38,073</a:t>
            </a:r>
          </a:p>
        </p:txBody>
      </p:sp>
      <p:sp>
        <p:nvSpPr>
          <p:cNvPr id="36" name="TextBox 35">
            <a:extLst>
              <a:ext uri="{FF2B5EF4-FFF2-40B4-BE49-F238E27FC236}">
                <a16:creationId xmlns:a16="http://schemas.microsoft.com/office/drawing/2014/main" id="{EA9C4F4D-298F-67A4-3CFF-0D44C19B4BC8}"/>
              </a:ext>
            </a:extLst>
          </p:cNvPr>
          <p:cNvSpPr txBox="1"/>
          <p:nvPr/>
        </p:nvSpPr>
        <p:spPr>
          <a:xfrm>
            <a:off x="7390751" y="4015279"/>
            <a:ext cx="1385174" cy="473848"/>
          </a:xfrm>
          <a:prstGeom prst="rect">
            <a:avLst/>
          </a:prstGeom>
          <a:ln>
            <a:solidFill>
              <a:schemeClr val="accent4">
                <a:lumMod val="50000"/>
              </a:schemeClr>
            </a:solidFill>
          </a:ln>
        </p:spPr>
        <p:style>
          <a:lnRef idx="2">
            <a:schemeClr val="accent1"/>
          </a:lnRef>
          <a:fillRef idx="1">
            <a:schemeClr val="lt1"/>
          </a:fillRef>
          <a:effectRef idx="0">
            <a:schemeClr val="accent1"/>
          </a:effectRef>
          <a:fontRef idx="minor">
            <a:schemeClr val="dk1"/>
          </a:fontRef>
        </p:style>
        <p:txBody>
          <a:bodyPr wrap="square" lIns="0" tIns="0" rIns="0" bIns="0" rtlCol="0" anchor="ctr" anchorCtr="0">
            <a:noAutofit/>
          </a:bodyPr>
          <a:lstStyle/>
          <a:p>
            <a:pPr algn="ctr">
              <a:spcBef>
                <a:spcPts val="0"/>
              </a:spcBef>
            </a:pPr>
            <a:r>
              <a:rPr lang="en-US" sz="1600">
                <a:solidFill>
                  <a:schemeClr val="tx1"/>
                </a:solidFill>
              </a:rPr>
              <a:t>688</a:t>
            </a:r>
          </a:p>
        </p:txBody>
      </p:sp>
      <p:sp>
        <p:nvSpPr>
          <p:cNvPr id="37" name="TextBox 36">
            <a:extLst>
              <a:ext uri="{FF2B5EF4-FFF2-40B4-BE49-F238E27FC236}">
                <a16:creationId xmlns:a16="http://schemas.microsoft.com/office/drawing/2014/main" id="{716AD00B-7EBB-4EB4-D3EB-77F8EAF7C299}"/>
              </a:ext>
            </a:extLst>
          </p:cNvPr>
          <p:cNvSpPr txBox="1"/>
          <p:nvPr/>
        </p:nvSpPr>
        <p:spPr>
          <a:xfrm>
            <a:off x="7390751" y="3310682"/>
            <a:ext cx="1385174" cy="473848"/>
          </a:xfrm>
          <a:prstGeom prst="rect">
            <a:avLst/>
          </a:prstGeom>
          <a:ln>
            <a:solidFill>
              <a:schemeClr val="accent4">
                <a:lumMod val="50000"/>
              </a:schemeClr>
            </a:solidFill>
          </a:ln>
        </p:spPr>
        <p:style>
          <a:lnRef idx="2">
            <a:schemeClr val="accent1"/>
          </a:lnRef>
          <a:fillRef idx="1">
            <a:schemeClr val="lt1"/>
          </a:fillRef>
          <a:effectRef idx="0">
            <a:schemeClr val="accent1"/>
          </a:effectRef>
          <a:fontRef idx="minor">
            <a:schemeClr val="dk1"/>
          </a:fontRef>
        </p:style>
        <p:txBody>
          <a:bodyPr wrap="square" lIns="0" tIns="0" rIns="0" bIns="0" rtlCol="0" anchor="ctr" anchorCtr="0">
            <a:noAutofit/>
          </a:bodyPr>
          <a:lstStyle/>
          <a:p>
            <a:pPr algn="ctr">
              <a:spcBef>
                <a:spcPts val="0"/>
              </a:spcBef>
            </a:pPr>
            <a:r>
              <a:rPr lang="en-US" sz="1600">
                <a:solidFill>
                  <a:schemeClr val="tx1"/>
                </a:solidFill>
              </a:rPr>
              <a:t>30,235</a:t>
            </a:r>
          </a:p>
        </p:txBody>
      </p:sp>
      <p:sp>
        <p:nvSpPr>
          <p:cNvPr id="38" name="TextBox 37">
            <a:extLst>
              <a:ext uri="{FF2B5EF4-FFF2-40B4-BE49-F238E27FC236}">
                <a16:creationId xmlns:a16="http://schemas.microsoft.com/office/drawing/2014/main" id="{A20C13BA-96D3-3A0C-9B3D-37421C7092E3}"/>
              </a:ext>
            </a:extLst>
          </p:cNvPr>
          <p:cNvSpPr txBox="1"/>
          <p:nvPr/>
        </p:nvSpPr>
        <p:spPr>
          <a:xfrm>
            <a:off x="5790750" y="2477941"/>
            <a:ext cx="1385174" cy="612833"/>
          </a:xfrm>
          <a:prstGeom prst="rect">
            <a:avLst/>
          </a:prstGeom>
          <a:solidFill>
            <a:schemeClr val="accent1"/>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chorCtr="0">
            <a:noAutofit/>
          </a:bodyPr>
          <a:lstStyle/>
          <a:p>
            <a:pPr algn="ctr">
              <a:lnSpc>
                <a:spcPct val="90000"/>
              </a:lnSpc>
            </a:pPr>
            <a:r>
              <a:rPr lang="en-US" sz="1600" b="1"/>
              <a:t>2024 Provider Survey</a:t>
            </a:r>
            <a:endParaRPr lang="en-US" sz="1600" b="1" baseline="30000"/>
          </a:p>
        </p:txBody>
      </p:sp>
      <p:sp>
        <p:nvSpPr>
          <p:cNvPr id="39" name="TextBox 38">
            <a:extLst>
              <a:ext uri="{FF2B5EF4-FFF2-40B4-BE49-F238E27FC236}">
                <a16:creationId xmlns:a16="http://schemas.microsoft.com/office/drawing/2014/main" id="{A0022A2A-DAE8-FFE7-B2FE-4774B5C22651}"/>
              </a:ext>
            </a:extLst>
          </p:cNvPr>
          <p:cNvSpPr txBox="1"/>
          <p:nvPr/>
        </p:nvSpPr>
        <p:spPr>
          <a:xfrm>
            <a:off x="7388027" y="2468317"/>
            <a:ext cx="1385174" cy="612548"/>
          </a:xfrm>
          <a:prstGeom prst="rect">
            <a:avLst/>
          </a:prstGeom>
          <a:solidFill>
            <a:schemeClr val="accent4"/>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chorCtr="0">
            <a:noAutofit/>
          </a:bodyPr>
          <a:lstStyle/>
          <a:p>
            <a:pPr algn="ctr">
              <a:lnSpc>
                <a:spcPct val="90000"/>
              </a:lnSpc>
            </a:pPr>
            <a:r>
              <a:rPr lang="en-US" sz="1600" b="1"/>
              <a:t>2025 Provider Survey</a:t>
            </a:r>
            <a:endParaRPr lang="en-US" sz="1600" b="1" baseline="30000"/>
          </a:p>
        </p:txBody>
      </p:sp>
      <p:sp>
        <p:nvSpPr>
          <p:cNvPr id="40" name="TextBox 39">
            <a:extLst>
              <a:ext uri="{FF2B5EF4-FFF2-40B4-BE49-F238E27FC236}">
                <a16:creationId xmlns:a16="http://schemas.microsoft.com/office/drawing/2014/main" id="{09472335-C8EC-B7D7-5D01-1CE4E0584E20}"/>
              </a:ext>
            </a:extLst>
          </p:cNvPr>
          <p:cNvSpPr txBox="1"/>
          <p:nvPr/>
        </p:nvSpPr>
        <p:spPr>
          <a:xfrm>
            <a:off x="5790750" y="4023729"/>
            <a:ext cx="1385174" cy="473848"/>
          </a:xfrm>
          <a:prstGeom prst="rect">
            <a:avLst/>
          </a:prstGeom>
          <a:ln>
            <a:solidFill>
              <a:schemeClr val="accent1">
                <a:lumMod val="50000"/>
              </a:schemeClr>
            </a:solidFill>
          </a:ln>
        </p:spPr>
        <p:style>
          <a:lnRef idx="2">
            <a:schemeClr val="accent1"/>
          </a:lnRef>
          <a:fillRef idx="1">
            <a:schemeClr val="lt1"/>
          </a:fillRef>
          <a:effectRef idx="0">
            <a:schemeClr val="accent1"/>
          </a:effectRef>
          <a:fontRef idx="minor">
            <a:schemeClr val="dk1"/>
          </a:fontRef>
        </p:style>
        <p:txBody>
          <a:bodyPr wrap="square" lIns="0" tIns="0" rIns="0" bIns="0" rtlCol="0" anchor="ctr" anchorCtr="0">
            <a:noAutofit/>
          </a:bodyPr>
          <a:lstStyle/>
          <a:p>
            <a:pPr algn="ctr">
              <a:spcBef>
                <a:spcPts val="0"/>
              </a:spcBef>
            </a:pPr>
            <a:r>
              <a:rPr lang="en-US" sz="1600">
                <a:solidFill>
                  <a:schemeClr val="tx1"/>
                </a:solidFill>
              </a:rPr>
              <a:t>3,271</a:t>
            </a:r>
          </a:p>
        </p:txBody>
      </p:sp>
    </p:spTree>
    <p:extLst>
      <p:ext uri="{BB962C8B-B14F-4D97-AF65-F5344CB8AC3E}">
        <p14:creationId xmlns:p14="http://schemas.microsoft.com/office/powerpoint/2010/main" val="8100990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70DB4A6-990E-960D-6A50-55AFF4CD5EB5}"/>
              </a:ext>
            </a:extLst>
          </p:cNvPr>
          <p:cNvSpPr txBox="1"/>
          <p:nvPr/>
        </p:nvSpPr>
        <p:spPr>
          <a:xfrm>
            <a:off x="392907" y="6015271"/>
            <a:ext cx="8279606" cy="276999"/>
          </a:xfrm>
          <a:prstGeom prst="rect">
            <a:avLst/>
          </a:prstGeom>
          <a:noFill/>
        </p:spPr>
        <p:txBody>
          <a:bodyPr wrap="square">
            <a:spAutoFit/>
          </a:bodyPr>
          <a:lstStyle/>
          <a:p>
            <a:pPr lvl="0"/>
            <a:r>
              <a:rPr lang="en-US" sz="1200" i="1">
                <a:latin typeface="+mn-lt"/>
              </a:rPr>
              <a:t>Note: BH Comparison Rates have been developed since SFY 2021 using the data collected and required by Policy 21-39</a:t>
            </a:r>
          </a:p>
        </p:txBody>
      </p:sp>
      <p:graphicFrame>
        <p:nvGraphicFramePr>
          <p:cNvPr id="8" name="Table 8">
            <a:extLst>
              <a:ext uri="{FF2B5EF4-FFF2-40B4-BE49-F238E27FC236}">
                <a16:creationId xmlns:a16="http://schemas.microsoft.com/office/drawing/2014/main" id="{FFF01967-4ED5-C315-A5E9-FCB80B90EFFB}"/>
              </a:ext>
            </a:extLst>
          </p:cNvPr>
          <p:cNvGraphicFramePr>
            <a:graphicFrameLocks noGrp="1"/>
          </p:cNvGraphicFramePr>
          <p:nvPr>
            <p:extLst>
              <p:ext uri="{D42A27DB-BD31-4B8C-83A1-F6EECF244321}">
                <p14:modId xmlns:p14="http://schemas.microsoft.com/office/powerpoint/2010/main" val="2000715481"/>
              </p:ext>
            </p:extLst>
          </p:nvPr>
        </p:nvGraphicFramePr>
        <p:xfrm>
          <a:off x="330451" y="1835694"/>
          <a:ext cx="8496678" cy="3432752"/>
        </p:xfrm>
        <a:graphic>
          <a:graphicData uri="http://schemas.openxmlformats.org/drawingml/2006/table">
            <a:tbl>
              <a:tblPr firstRow="1" bandRow="1">
                <a:tableStyleId>{5C22544A-7EE6-4342-B048-85BDC9FD1C3A}</a:tableStyleId>
              </a:tblPr>
              <a:tblGrid>
                <a:gridCol w="1896701">
                  <a:extLst>
                    <a:ext uri="{9D8B030D-6E8A-4147-A177-3AD203B41FA5}">
                      <a16:colId xmlns:a16="http://schemas.microsoft.com/office/drawing/2014/main" val="199519132"/>
                    </a:ext>
                  </a:extLst>
                </a:gridCol>
                <a:gridCol w="3259248">
                  <a:extLst>
                    <a:ext uri="{9D8B030D-6E8A-4147-A177-3AD203B41FA5}">
                      <a16:colId xmlns:a16="http://schemas.microsoft.com/office/drawing/2014/main" val="1300996004"/>
                    </a:ext>
                  </a:extLst>
                </a:gridCol>
                <a:gridCol w="3340729">
                  <a:extLst>
                    <a:ext uri="{9D8B030D-6E8A-4147-A177-3AD203B41FA5}">
                      <a16:colId xmlns:a16="http://schemas.microsoft.com/office/drawing/2014/main" val="717455248"/>
                    </a:ext>
                  </a:extLst>
                </a:gridCol>
              </a:tblGrid>
              <a:tr h="417941">
                <a:tc>
                  <a:txBody>
                    <a:bodyPr/>
                    <a:lstStyle/>
                    <a:p>
                      <a:r>
                        <a:rPr lang="en-US" sz="1400">
                          <a:solidFill>
                            <a:schemeClr val="bg1"/>
                          </a:solidFill>
                        </a:rPr>
                        <a:t>Category</a:t>
                      </a:r>
                    </a:p>
                  </a:txBody>
                  <a:tcPr marL="68580" marR="68580" marT="34290" marB="34290"/>
                </a:tc>
                <a:tc>
                  <a:txBody>
                    <a:bodyPr/>
                    <a:lstStyle/>
                    <a:p>
                      <a:r>
                        <a:rPr lang="en-US" sz="1400">
                          <a:solidFill>
                            <a:schemeClr val="bg1"/>
                          </a:solidFill>
                        </a:rPr>
                        <a:t>SFY 2025 Assumption</a:t>
                      </a:r>
                    </a:p>
                  </a:txBody>
                  <a:tcPr marL="68580" marR="68580" marT="34290" marB="34290"/>
                </a:tc>
                <a:tc>
                  <a:txBody>
                    <a:bodyPr/>
                    <a:lstStyle/>
                    <a:p>
                      <a:r>
                        <a:rPr lang="en-US" sz="1400">
                          <a:solidFill>
                            <a:schemeClr val="bg1"/>
                          </a:solidFill>
                        </a:rPr>
                        <a:t>SFY 2026 Assumption</a:t>
                      </a:r>
                    </a:p>
                  </a:txBody>
                  <a:tcPr marL="68580" marR="68580" marT="34290" marB="34290"/>
                </a:tc>
                <a:extLst>
                  <a:ext uri="{0D108BD9-81ED-4DB2-BD59-A6C34878D82A}">
                    <a16:rowId xmlns:a16="http://schemas.microsoft.com/office/drawing/2014/main" val="1012226133"/>
                  </a:ext>
                </a:extLst>
              </a:tr>
              <a:tr h="562756">
                <a:tc>
                  <a:txBody>
                    <a:bodyPr/>
                    <a:lstStyle/>
                    <a:p>
                      <a:r>
                        <a:rPr lang="en-US" sz="1400">
                          <a:solidFill>
                            <a:schemeClr val="tx1"/>
                          </a:solidFill>
                        </a:rPr>
                        <a:t>Wages</a:t>
                      </a:r>
                    </a:p>
                  </a:txBody>
                  <a:tcPr marL="68580" marR="68580" marT="34290" marB="34290"/>
                </a:tc>
                <a:tc>
                  <a:txBody>
                    <a:bodyPr/>
                    <a:lstStyle/>
                    <a:p>
                      <a:r>
                        <a:rPr lang="en-US" sz="1400">
                          <a:solidFill>
                            <a:schemeClr val="tx1"/>
                          </a:solidFill>
                        </a:rPr>
                        <a:t>2024 Provider Staffing and Expense Survey Data and BLS Data published in May 2024</a:t>
                      </a:r>
                    </a:p>
                  </a:txBody>
                  <a:tcPr marL="68580" marR="68580" marT="34290" marB="34290"/>
                </a:tc>
                <a:tc>
                  <a:txBody>
                    <a:bodyPr/>
                    <a:lstStyle/>
                    <a:p>
                      <a:r>
                        <a:rPr lang="en-US" sz="1400">
                          <a:solidFill>
                            <a:schemeClr val="tx1"/>
                          </a:solidFill>
                        </a:rPr>
                        <a:t>2025 Provider Staffing and Expense Survey Data and BLS Data published in May 2025</a:t>
                      </a:r>
                    </a:p>
                  </a:txBody>
                  <a:tcPr marL="68580" marR="68580" marT="34290" marB="34290"/>
                </a:tc>
                <a:extLst>
                  <a:ext uri="{0D108BD9-81ED-4DB2-BD59-A6C34878D82A}">
                    <a16:rowId xmlns:a16="http://schemas.microsoft.com/office/drawing/2014/main" val="3230902979"/>
                  </a:ext>
                </a:extLst>
              </a:tr>
              <a:tr h="502283">
                <a:tc>
                  <a:txBody>
                    <a:bodyPr/>
                    <a:lstStyle/>
                    <a:p>
                      <a:r>
                        <a:rPr lang="en-US" sz="1400">
                          <a:solidFill>
                            <a:schemeClr val="tx1"/>
                          </a:solidFill>
                        </a:rPr>
                        <a:t>Providers Reflected in Wage Development</a:t>
                      </a:r>
                    </a:p>
                  </a:txBody>
                  <a:tcPr marL="68580" marR="68580" marT="34290" marB="34290"/>
                </a:tc>
                <a:tc>
                  <a:txBody>
                    <a:bodyPr/>
                    <a:lstStyle/>
                    <a:p>
                      <a:r>
                        <a:rPr lang="en-US" sz="1400">
                          <a:solidFill>
                            <a:schemeClr val="tx1"/>
                          </a:solidFill>
                        </a:rPr>
                        <a:t>Network providers excluding CMHSPs</a:t>
                      </a:r>
                      <a:r>
                        <a:rPr lang="en-US" sz="1400" baseline="30000">
                          <a:solidFill>
                            <a:schemeClr val="tx1"/>
                          </a:solidFill>
                        </a:rPr>
                        <a:t>1</a:t>
                      </a:r>
                    </a:p>
                  </a:txBody>
                  <a:tcPr marL="68580" marR="68580" marT="34290" marB="34290"/>
                </a:tc>
                <a:tc>
                  <a:txBody>
                    <a:bodyPr/>
                    <a:lstStyle/>
                    <a:p>
                      <a:r>
                        <a:rPr lang="en-US" sz="1400">
                          <a:solidFill>
                            <a:schemeClr val="tx1"/>
                          </a:solidFill>
                        </a:rPr>
                        <a:t>Network providers excluding CMHSPs</a:t>
                      </a:r>
                      <a:r>
                        <a:rPr lang="en-US" sz="1400" baseline="30000">
                          <a:solidFill>
                            <a:schemeClr val="tx1"/>
                          </a:solidFill>
                        </a:rPr>
                        <a:t>1</a:t>
                      </a:r>
                    </a:p>
                  </a:txBody>
                  <a:tcPr marL="68580" marR="68580" marT="34290" marB="34290"/>
                </a:tc>
                <a:extLst>
                  <a:ext uri="{0D108BD9-81ED-4DB2-BD59-A6C34878D82A}">
                    <a16:rowId xmlns:a16="http://schemas.microsoft.com/office/drawing/2014/main" val="4171763267"/>
                  </a:ext>
                </a:extLst>
              </a:tr>
              <a:tr h="511705">
                <a:tc>
                  <a:txBody>
                    <a:bodyPr/>
                    <a:lstStyle/>
                    <a:p>
                      <a:r>
                        <a:rPr lang="en-US" sz="1400">
                          <a:solidFill>
                            <a:schemeClr val="tx1"/>
                          </a:solidFill>
                        </a:rPr>
                        <a:t>Administrative Load</a:t>
                      </a:r>
                    </a:p>
                  </a:txBody>
                  <a:tcPr marL="68580" marR="68580" marT="34290" marB="34290"/>
                </a:tc>
                <a:tc>
                  <a:txBody>
                    <a:bodyPr/>
                    <a:lstStyle/>
                    <a:p>
                      <a:r>
                        <a:rPr lang="en-US" sz="1400">
                          <a:solidFill>
                            <a:schemeClr val="tx1"/>
                          </a:solidFill>
                        </a:rPr>
                        <a:t>2024 Provider Staffing and Expense Survey Data</a:t>
                      </a:r>
                    </a:p>
                  </a:txBody>
                  <a:tcPr marL="68580" marR="68580" marT="34290" marB="34290"/>
                </a:tc>
                <a:tc>
                  <a:txBody>
                    <a:bodyPr/>
                    <a:lstStyle/>
                    <a:p>
                      <a:r>
                        <a:rPr lang="en-US" sz="1400">
                          <a:solidFill>
                            <a:schemeClr val="tx1"/>
                          </a:solidFill>
                        </a:rPr>
                        <a:t>Average 2024 and 2025 Provider Staffing and Expense Survey Data</a:t>
                      </a:r>
                    </a:p>
                  </a:txBody>
                  <a:tcPr marL="68580" marR="68580" marT="34290" marB="34290"/>
                </a:tc>
                <a:extLst>
                  <a:ext uri="{0D108BD9-81ED-4DB2-BD59-A6C34878D82A}">
                    <a16:rowId xmlns:a16="http://schemas.microsoft.com/office/drawing/2014/main" val="1378596637"/>
                  </a:ext>
                </a:extLst>
              </a:tr>
              <a:tr h="516047">
                <a:tc>
                  <a:txBody>
                    <a:bodyPr/>
                    <a:lstStyle/>
                    <a:p>
                      <a:r>
                        <a:rPr lang="en-US" sz="1400">
                          <a:solidFill>
                            <a:schemeClr val="tx1"/>
                          </a:solidFill>
                        </a:rPr>
                        <a:t>Rate Ranges</a:t>
                      </a:r>
                    </a:p>
                  </a:txBody>
                  <a:tcPr marL="68580" marR="68580" marT="34290" marB="34290"/>
                </a:tc>
                <a:tc>
                  <a:txBody>
                    <a:bodyPr/>
                    <a:lstStyle/>
                    <a:p>
                      <a:r>
                        <a:rPr lang="en-US" sz="1400">
                          <a:solidFill>
                            <a:schemeClr val="tx1"/>
                          </a:solidFill>
                        </a:rPr>
                        <a:t>Single comparison rate for each service</a:t>
                      </a:r>
                    </a:p>
                  </a:txBody>
                  <a:tcPr marL="68580" marR="68580" marT="34290" marB="34290"/>
                </a:tc>
                <a:tc>
                  <a:txBody>
                    <a:bodyPr/>
                    <a:lstStyle/>
                    <a:p>
                      <a:r>
                        <a:rPr lang="en-US" sz="1400">
                          <a:solidFill>
                            <a:schemeClr val="tx1"/>
                          </a:solidFill>
                        </a:rPr>
                        <a:t>Low and high rates illustrated for select services</a:t>
                      </a:r>
                    </a:p>
                  </a:txBody>
                  <a:tcPr marL="68580" marR="68580" marT="34290" marB="34290"/>
                </a:tc>
                <a:extLst>
                  <a:ext uri="{0D108BD9-81ED-4DB2-BD59-A6C34878D82A}">
                    <a16:rowId xmlns:a16="http://schemas.microsoft.com/office/drawing/2014/main" val="3702502336"/>
                  </a:ext>
                </a:extLst>
              </a:tr>
              <a:tr h="721376">
                <a:tc>
                  <a:txBody>
                    <a:bodyPr/>
                    <a:lstStyle/>
                    <a:p>
                      <a:r>
                        <a:rPr lang="en-US" sz="1400">
                          <a:solidFill>
                            <a:schemeClr val="tx1"/>
                          </a:solidFill>
                        </a:rPr>
                        <a:t>Minimum Wage Increase and ESTA Requirements</a:t>
                      </a:r>
                    </a:p>
                  </a:txBody>
                  <a:tcPr marL="68580" marR="68580" marT="34290" marB="34290"/>
                </a:tc>
                <a:tc>
                  <a:txBody>
                    <a:bodyPr/>
                    <a:lstStyle/>
                    <a:p>
                      <a:r>
                        <a:rPr lang="en-US" sz="1400">
                          <a:solidFill>
                            <a:schemeClr val="tx1"/>
                          </a:solidFill>
                        </a:rPr>
                        <a:t>No considerations made</a:t>
                      </a:r>
                    </a:p>
                  </a:txBody>
                  <a:tcPr marL="68580" marR="68580" marT="34290" marB="34290"/>
                </a:tc>
                <a:tc>
                  <a:txBody>
                    <a:bodyPr/>
                    <a:lstStyle/>
                    <a:p>
                      <a:r>
                        <a:rPr lang="en-US" sz="1400" dirty="0">
                          <a:solidFill>
                            <a:schemeClr val="tx1"/>
                          </a:solidFill>
                        </a:rPr>
                        <a:t>Review minimum wage as of February 2025 on provider survey data</a:t>
                      </a:r>
                    </a:p>
                    <a:p>
                      <a:r>
                        <a:rPr lang="en-US" sz="1400" dirty="0">
                          <a:solidFill>
                            <a:schemeClr val="tx1"/>
                          </a:solidFill>
                        </a:rPr>
                        <a:t>Ensure PTO assumptions align with ESTA requirements effective February 2025</a:t>
                      </a:r>
                    </a:p>
                  </a:txBody>
                  <a:tcPr marL="68580" marR="68580" marT="34290" marB="34290"/>
                </a:tc>
                <a:extLst>
                  <a:ext uri="{0D108BD9-81ED-4DB2-BD59-A6C34878D82A}">
                    <a16:rowId xmlns:a16="http://schemas.microsoft.com/office/drawing/2014/main" val="580207612"/>
                  </a:ext>
                </a:extLst>
              </a:tr>
            </a:tbl>
          </a:graphicData>
        </a:graphic>
      </p:graphicFrame>
      <p:sp>
        <p:nvSpPr>
          <p:cNvPr id="9" name="Title 1">
            <a:extLst>
              <a:ext uri="{FF2B5EF4-FFF2-40B4-BE49-F238E27FC236}">
                <a16:creationId xmlns:a16="http://schemas.microsoft.com/office/drawing/2014/main" id="{63A4A374-15B9-78A3-6507-C20A0980FE75}"/>
              </a:ext>
            </a:extLst>
          </p:cNvPr>
          <p:cNvSpPr txBox="1">
            <a:spLocks/>
          </p:cNvSpPr>
          <p:nvPr/>
        </p:nvSpPr>
        <p:spPr>
          <a:xfrm>
            <a:off x="860079" y="308309"/>
            <a:ext cx="7967050" cy="1191095"/>
          </a:xfrm>
          <a:prstGeom prst="rect">
            <a:avLst/>
          </a:prstGeom>
          <a:ln>
            <a:noFill/>
          </a:ln>
        </p:spPr>
        <p:txBody>
          <a:bodyPr vert="horz" wrap="square" lIns="0" tIns="0" rIns="0" bIns="0" rtlCol="0" anchor="t" anchorCtr="0">
            <a:spAutoFit/>
          </a:bodyPr>
          <a:lstStyle>
            <a:lvl1pPr algn="l" defTabSz="914377" rtl="0" eaLnBrk="1" latinLnBrk="0" hangingPunct="1">
              <a:lnSpc>
                <a:spcPct val="90000"/>
              </a:lnSpc>
              <a:spcBef>
                <a:spcPct val="0"/>
              </a:spcBef>
              <a:buClrTx/>
              <a:buNone/>
              <a:defRPr sz="2400" b="1" i="0" kern="1200" baseline="0">
                <a:solidFill>
                  <a:schemeClr val="bg2"/>
                </a:solidFill>
                <a:latin typeface="+mj-lt"/>
                <a:ea typeface="+mj-ea"/>
                <a:cs typeface="+mj-cs"/>
              </a:defRPr>
            </a:lvl1pPr>
          </a:lstStyle>
          <a:p>
            <a:r>
              <a:rPr lang="en-US" sz="4300" b="0">
                <a:solidFill>
                  <a:schemeClr val="tx1"/>
                </a:solidFill>
              </a:rPr>
              <a:t>Key Model Assumptions and Updates From SFY 2025 to SFY 2026</a:t>
            </a:r>
          </a:p>
        </p:txBody>
      </p:sp>
      <p:sp>
        <p:nvSpPr>
          <p:cNvPr id="12" name="TextBox 11">
            <a:extLst>
              <a:ext uri="{FF2B5EF4-FFF2-40B4-BE49-F238E27FC236}">
                <a16:creationId xmlns:a16="http://schemas.microsoft.com/office/drawing/2014/main" id="{CC80E371-A9A1-F730-29A6-E885C9C0C60F}"/>
              </a:ext>
            </a:extLst>
          </p:cNvPr>
          <p:cNvSpPr txBox="1"/>
          <p:nvPr/>
        </p:nvSpPr>
        <p:spPr>
          <a:xfrm>
            <a:off x="392907" y="5322908"/>
            <a:ext cx="8215313" cy="461665"/>
          </a:xfrm>
          <a:prstGeom prst="rect">
            <a:avLst/>
          </a:prstGeom>
          <a:noFill/>
        </p:spPr>
        <p:txBody>
          <a:bodyPr wrap="square">
            <a:spAutoFit/>
          </a:bodyPr>
          <a:lstStyle/>
          <a:p>
            <a:pPr marL="0" lvl="1"/>
            <a:r>
              <a:rPr lang="en-US" sz="1200" baseline="30000">
                <a:latin typeface="+mn-lt"/>
              </a:rPr>
              <a:t>1</a:t>
            </a:r>
            <a:r>
              <a:rPr lang="en-US" sz="1200">
                <a:latin typeface="+mn-lt"/>
              </a:rPr>
              <a:t>CMHSPs were excluded from the development of SFY 2026 comparison rates to better reflect the entities delivering these services (providers contracting with PIHPs or CMHSPs)</a:t>
            </a:r>
          </a:p>
        </p:txBody>
      </p:sp>
      <p:sp>
        <p:nvSpPr>
          <p:cNvPr id="10" name="Footer Placeholder 6">
            <a:extLst>
              <a:ext uri="{FF2B5EF4-FFF2-40B4-BE49-F238E27FC236}">
                <a16:creationId xmlns:a16="http://schemas.microsoft.com/office/drawing/2014/main" id="{87E79AB7-2135-7CF2-B2B0-198015244720}"/>
              </a:ext>
            </a:extLst>
          </p:cNvPr>
          <p:cNvSpPr txBox="1">
            <a:spLocks/>
          </p:cNvSpPr>
          <p:nvPr/>
        </p:nvSpPr>
        <p:spPr>
          <a:xfrm>
            <a:off x="6179188" y="6556008"/>
            <a:ext cx="1815399" cy="210312"/>
          </a:xfrm>
          <a:prstGeom prst="rect">
            <a:avLst/>
          </a:prstGeom>
        </p:spPr>
        <p:txBody>
          <a:bodyPr vert="horz" wrap="none" lIns="0" tIns="0" rIns="0" bIns="0" rtlCol="0" anchor="b" anchorCtr="0"/>
          <a:lstStyle>
            <a:defPPr>
              <a:defRPr lang="en-US"/>
            </a:defPPr>
            <a:lvl1pPr marL="0" algn="r" defTabSz="914377" rtl="0" eaLnBrk="1" fontAlgn="auto" latinLnBrk="0" hangingPunct="1">
              <a:spcBef>
                <a:spcPts val="0"/>
              </a:spcBef>
              <a:spcAft>
                <a:spcPts val="0"/>
              </a:spcAft>
              <a:defRPr sz="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r>
              <a:rPr lang="en-US" sz="900">
                <a:solidFill>
                  <a:schemeClr val="bg1"/>
                </a:solidFill>
              </a:rPr>
              <a:t>This presentation is intended to facilitate discussion related to behavioral health comparison payment rate development and is not complete without oral comment.</a:t>
            </a:r>
          </a:p>
        </p:txBody>
      </p:sp>
      <p:sp>
        <p:nvSpPr>
          <p:cNvPr id="11" name="Slide Number Placeholder 4">
            <a:extLst>
              <a:ext uri="{FF2B5EF4-FFF2-40B4-BE49-F238E27FC236}">
                <a16:creationId xmlns:a16="http://schemas.microsoft.com/office/drawing/2014/main" id="{70EE0FA1-F34B-2731-E576-EF2ACB3939CD}"/>
              </a:ext>
            </a:extLst>
          </p:cNvPr>
          <p:cNvSpPr txBox="1">
            <a:spLocks/>
          </p:cNvSpPr>
          <p:nvPr/>
        </p:nvSpPr>
        <p:spPr bwMode="gray">
          <a:xfrm>
            <a:off x="7543363" y="6401195"/>
            <a:ext cx="984250" cy="365125"/>
          </a:xfrm>
          <a:prstGeom prst="rect">
            <a:avLst/>
          </a:prstGeom>
        </p:spPr>
        <p:txBody>
          <a:bodyPr vert="horz" wrap="none" lIns="0" tIns="0" rIns="0" bIns="0" rtlCol="0" anchor="b" anchorCtr="0"/>
          <a:lstStyle>
            <a:defPPr>
              <a:defRPr lang="en-US"/>
            </a:defPPr>
            <a:lvl1pPr marL="0" algn="r" defTabSz="685800" rtl="0" eaLnBrk="1" fontAlgn="base" latinLnBrk="0" hangingPunct="1">
              <a:spcBef>
                <a:spcPct val="0"/>
              </a:spcBef>
              <a:spcAft>
                <a:spcPct val="0"/>
              </a:spcAft>
              <a:defRPr sz="900" kern="1200" smtClean="0">
                <a:solidFill>
                  <a:schemeClr val="accent5"/>
                </a:solidFill>
                <a:latin typeface="+mn-lt"/>
                <a:ea typeface="+mn-ea"/>
                <a:cs typeface="+mn-cs"/>
              </a:defRPr>
            </a:lvl1pPr>
            <a:lvl2pPr marL="342900" algn="l" defTabSz="685800" rtl="0" eaLnBrk="1" fontAlgn="base" latinLnBrk="0" hangingPunct="1">
              <a:spcBef>
                <a:spcPct val="0"/>
              </a:spcBef>
              <a:spcAft>
                <a:spcPct val="0"/>
              </a:spcAft>
              <a:defRPr sz="1350" kern="1200">
                <a:solidFill>
                  <a:schemeClr val="tx1"/>
                </a:solidFill>
                <a:latin typeface="+mn-lt"/>
                <a:ea typeface="+mn-ea"/>
                <a:cs typeface="+mn-cs"/>
              </a:defRPr>
            </a:lvl2pPr>
            <a:lvl3pPr marL="685800" algn="l" defTabSz="685800" rtl="0" eaLnBrk="1" fontAlgn="base" latinLnBrk="0" hangingPunct="1">
              <a:spcBef>
                <a:spcPct val="0"/>
              </a:spcBef>
              <a:spcAft>
                <a:spcPct val="0"/>
              </a:spcAft>
              <a:defRPr sz="1350" kern="1200">
                <a:solidFill>
                  <a:schemeClr val="tx1"/>
                </a:solidFill>
                <a:latin typeface="+mn-lt"/>
                <a:ea typeface="+mn-ea"/>
                <a:cs typeface="+mn-cs"/>
              </a:defRPr>
            </a:lvl3pPr>
            <a:lvl4pPr marL="1028700" algn="l" defTabSz="685800" rtl="0" eaLnBrk="1" fontAlgn="base" latinLnBrk="0" hangingPunct="1">
              <a:spcBef>
                <a:spcPct val="0"/>
              </a:spcBef>
              <a:spcAft>
                <a:spcPct val="0"/>
              </a:spcAft>
              <a:defRPr sz="1350" kern="1200">
                <a:solidFill>
                  <a:schemeClr val="tx1"/>
                </a:solidFill>
                <a:latin typeface="+mn-lt"/>
                <a:ea typeface="+mn-ea"/>
                <a:cs typeface="+mn-cs"/>
              </a:defRPr>
            </a:lvl4pPr>
            <a:lvl5pPr marL="1371600" algn="l" defTabSz="685800" rtl="0" eaLnBrk="1" fontAlgn="base" latinLnBrk="0" hangingPunct="1">
              <a:spcBef>
                <a:spcPct val="0"/>
              </a:spcBef>
              <a:spcAft>
                <a:spcPct val="0"/>
              </a:spcAft>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defRPr/>
            </a:pPr>
            <a:fld id="{71999E1E-CE6C-4B40-A20C-38E6E2AA2845}" type="slidenum">
              <a:rPr lang="uk-UA" smtClean="0">
                <a:solidFill>
                  <a:schemeClr val="bg1"/>
                </a:solidFill>
              </a:rPr>
              <a:pPr>
                <a:defRPr/>
              </a:pPr>
              <a:t>13</a:t>
            </a:fld>
            <a:endParaRPr lang="uk-UA">
              <a:solidFill>
                <a:schemeClr val="bg1"/>
              </a:solidFill>
            </a:endParaRPr>
          </a:p>
        </p:txBody>
      </p:sp>
    </p:spTree>
    <p:extLst>
      <p:ext uri="{BB962C8B-B14F-4D97-AF65-F5344CB8AC3E}">
        <p14:creationId xmlns:p14="http://schemas.microsoft.com/office/powerpoint/2010/main" val="34806572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3CF1BB-30A2-4312-AD6B-BFAF743F9E8A}"/>
              </a:ext>
            </a:extLst>
          </p:cNvPr>
          <p:cNvSpPr>
            <a:spLocks noGrp="1"/>
          </p:cNvSpPr>
          <p:nvPr>
            <p:ph type="title"/>
          </p:nvPr>
        </p:nvSpPr>
        <p:spPr/>
        <p:txBody>
          <a:bodyPr/>
          <a:lstStyle/>
          <a:p>
            <a:r>
              <a:rPr lang="en-US"/>
              <a:t>Wage Analysis Approach</a:t>
            </a:r>
          </a:p>
        </p:txBody>
      </p:sp>
      <p:sp>
        <p:nvSpPr>
          <p:cNvPr id="3" name="Text Placeholder 2">
            <a:extLst>
              <a:ext uri="{FF2B5EF4-FFF2-40B4-BE49-F238E27FC236}">
                <a16:creationId xmlns:a16="http://schemas.microsoft.com/office/drawing/2014/main" id="{345F8184-D971-4394-8F26-614798748D24}"/>
              </a:ext>
            </a:extLst>
          </p:cNvPr>
          <p:cNvSpPr>
            <a:spLocks noGrp="1"/>
          </p:cNvSpPr>
          <p:nvPr>
            <p:ph type="body" sz="quarter" idx="4294967295"/>
          </p:nvPr>
        </p:nvSpPr>
        <p:spPr>
          <a:xfrm>
            <a:off x="915988" y="1766921"/>
            <a:ext cx="7543800" cy="381000"/>
          </a:xfrm>
        </p:spPr>
        <p:txBody>
          <a:bodyPr/>
          <a:lstStyle/>
          <a:p>
            <a:r>
              <a:rPr lang="en-US"/>
              <a:t>Goal: Use Provider Reported Wages to the Greatest Extent Possible</a:t>
            </a:r>
          </a:p>
        </p:txBody>
      </p:sp>
      <p:sp>
        <p:nvSpPr>
          <p:cNvPr id="8" name="Content Placeholder 3">
            <a:extLst>
              <a:ext uri="{FF2B5EF4-FFF2-40B4-BE49-F238E27FC236}">
                <a16:creationId xmlns:a16="http://schemas.microsoft.com/office/drawing/2014/main" id="{CA544FF6-FEDF-4A0C-8D49-289F8CB1278E}"/>
              </a:ext>
            </a:extLst>
          </p:cNvPr>
          <p:cNvSpPr txBox="1">
            <a:spLocks/>
          </p:cNvSpPr>
          <p:nvPr/>
        </p:nvSpPr>
        <p:spPr>
          <a:xfrm>
            <a:off x="915988" y="2201005"/>
            <a:ext cx="5593454" cy="3513995"/>
          </a:xfrm>
          <a:prstGeom prst="rect">
            <a:avLst/>
          </a:prstGeom>
        </p:spPr>
        <p:txBody>
          <a:bodyPr vert="horz" lIns="0" tIns="0" rIns="0" bIns="0" rtlCol="0">
            <a:noAutofit/>
          </a:bodyPr>
          <a:lstStyle>
            <a:lvl1pPr marL="0" indent="0" algn="l" defTabSz="914377" rtl="0" eaLnBrk="1" latinLnBrk="0" hangingPunct="1">
              <a:lnSpc>
                <a:spcPct val="100000"/>
              </a:lnSpc>
              <a:spcBef>
                <a:spcPts val="1200"/>
              </a:spcBef>
              <a:buClr>
                <a:schemeClr val="accent5"/>
              </a:buClr>
              <a:buFont typeface="Arial" charset="0"/>
              <a:buNone/>
              <a:defRPr sz="1800" b="0" kern="1200" baseline="0">
                <a:solidFill>
                  <a:schemeClr val="tx2"/>
                </a:solidFill>
                <a:latin typeface="+mn-lt"/>
                <a:ea typeface="+mn-ea"/>
                <a:cs typeface="+mn-cs"/>
              </a:defRPr>
            </a:lvl1pPr>
            <a:lvl2pPr marL="182563" indent="-176213" algn="l" defTabSz="540000" rtl="0" eaLnBrk="1" latinLnBrk="0" hangingPunct="1">
              <a:lnSpc>
                <a:spcPct val="100000"/>
              </a:lnSpc>
              <a:spcBef>
                <a:spcPts val="800"/>
              </a:spcBef>
              <a:buClr>
                <a:schemeClr val="accent2"/>
              </a:buClr>
              <a:buFont typeface="Wingdings" charset="2"/>
              <a:buChar char="§"/>
              <a:tabLst/>
              <a:defRPr sz="1400" kern="1200">
                <a:solidFill>
                  <a:schemeClr val="tx2"/>
                </a:solidFill>
                <a:latin typeface="+mn-lt"/>
                <a:ea typeface="+mn-ea"/>
                <a:cs typeface="+mn-cs"/>
              </a:defRPr>
            </a:lvl2pPr>
            <a:lvl3pPr marL="355600" indent="-173038" algn="l" defTabSz="540000" rtl="0" eaLnBrk="1" latinLnBrk="0" hangingPunct="1">
              <a:lnSpc>
                <a:spcPct val="100000"/>
              </a:lnSpc>
              <a:spcBef>
                <a:spcPts val="600"/>
              </a:spcBef>
              <a:buClr>
                <a:schemeClr val="bg2"/>
              </a:buClr>
              <a:buFont typeface="Wingdings" charset="2"/>
              <a:buChar char="§"/>
              <a:tabLst/>
              <a:defRPr sz="1400" kern="1200">
                <a:solidFill>
                  <a:schemeClr val="tx2"/>
                </a:solidFill>
                <a:latin typeface="+mn-lt"/>
                <a:ea typeface="+mn-ea"/>
                <a:cs typeface="+mn-cs"/>
              </a:defRPr>
            </a:lvl3pPr>
            <a:lvl4pPr marL="536575" indent="-180975" algn="l" defTabSz="540000" rtl="0" eaLnBrk="1" latinLnBrk="0" hangingPunct="1">
              <a:lnSpc>
                <a:spcPct val="100000"/>
              </a:lnSpc>
              <a:spcBef>
                <a:spcPts val="600"/>
              </a:spcBef>
              <a:buClr>
                <a:schemeClr val="bg2"/>
              </a:buClr>
              <a:buFont typeface="Wingdings" charset="2"/>
              <a:buChar char="§"/>
              <a:tabLst/>
              <a:defRPr sz="1400" kern="1200">
                <a:solidFill>
                  <a:schemeClr val="tx2"/>
                </a:solidFill>
                <a:latin typeface="+mn-lt"/>
                <a:ea typeface="+mn-ea"/>
                <a:cs typeface="+mn-cs"/>
              </a:defRPr>
            </a:lvl4pPr>
            <a:lvl5pPr marL="711200" indent="-174625" algn="l" defTabSz="540000" rtl="0" eaLnBrk="1" latinLnBrk="0" hangingPunct="1">
              <a:lnSpc>
                <a:spcPct val="100000"/>
              </a:lnSpc>
              <a:spcBef>
                <a:spcPts val="600"/>
              </a:spcBef>
              <a:buClr>
                <a:schemeClr val="bg2"/>
              </a:buClr>
              <a:buFont typeface="Wingdings" charset="2"/>
              <a:buChar char="§"/>
              <a:tabLst/>
              <a:defRPr sz="1400" kern="1200">
                <a:solidFill>
                  <a:schemeClr val="tx2"/>
                </a:solidFill>
                <a:latin typeface="+mn-lt"/>
                <a:ea typeface="+mn-ea"/>
                <a:cs typeface="+mn-cs"/>
              </a:defRPr>
            </a:lvl5pPr>
            <a:lvl6pPr marL="1051534" indent="-137157" algn="l" defTabSz="914377" rtl="0" eaLnBrk="1" latinLnBrk="0" hangingPunct="1">
              <a:lnSpc>
                <a:spcPct val="90000"/>
              </a:lnSpc>
              <a:spcBef>
                <a:spcPts val="600"/>
              </a:spcBef>
              <a:buFont typeface="Arial" panose="020B0604020202020204" pitchFamily="34" charset="0"/>
              <a:buChar char="–"/>
              <a:defRPr sz="1200" kern="1200">
                <a:solidFill>
                  <a:schemeClr val="tx1"/>
                </a:solidFill>
                <a:latin typeface="+mn-lt"/>
                <a:ea typeface="+mn-ea"/>
                <a:cs typeface="+mn-cs"/>
              </a:defRPr>
            </a:lvl6pPr>
            <a:lvl7pPr marL="1188690" indent="-137157" algn="l" defTabSz="914377" rtl="0" eaLnBrk="1" latinLnBrk="0" hangingPunct="1">
              <a:lnSpc>
                <a:spcPct val="90000"/>
              </a:lnSpc>
              <a:spcBef>
                <a:spcPts val="600"/>
              </a:spcBef>
              <a:buFont typeface="Arial" panose="020B0604020202020204" pitchFamily="34" charset="0"/>
              <a:buChar char="–"/>
              <a:defRPr sz="1200" kern="1200">
                <a:solidFill>
                  <a:schemeClr val="tx1"/>
                </a:solidFill>
                <a:latin typeface="+mn-lt"/>
                <a:ea typeface="+mn-ea"/>
                <a:cs typeface="+mn-cs"/>
              </a:defRPr>
            </a:lvl7pPr>
            <a:lvl8pPr marL="1371566" indent="-137157" algn="l" defTabSz="914377" rtl="0" eaLnBrk="1" latinLnBrk="0" hangingPunct="1">
              <a:lnSpc>
                <a:spcPct val="90000"/>
              </a:lnSpc>
              <a:spcBef>
                <a:spcPts val="600"/>
              </a:spcBef>
              <a:buFont typeface="Arial" panose="020B0604020202020204" pitchFamily="34" charset="0"/>
              <a:buChar char="–"/>
              <a:defRPr sz="1200" kern="1200">
                <a:solidFill>
                  <a:schemeClr val="tx1"/>
                </a:solidFill>
                <a:latin typeface="+mn-lt"/>
                <a:ea typeface="+mn-ea"/>
                <a:cs typeface="+mn-cs"/>
              </a:defRPr>
            </a:lvl8pPr>
            <a:lvl9pPr marL="1554441" indent="-137157" algn="l" defTabSz="914377" rtl="0" eaLnBrk="1" latinLnBrk="0" hangingPunct="1">
              <a:lnSpc>
                <a:spcPct val="90000"/>
              </a:lnSpc>
              <a:spcBef>
                <a:spcPts val="600"/>
              </a:spcBef>
              <a:buFont typeface="Arial" panose="020B0604020202020204" pitchFamily="34" charset="0"/>
              <a:buChar char="–"/>
              <a:defRPr sz="1200" kern="1200">
                <a:solidFill>
                  <a:schemeClr val="tx1"/>
                </a:solidFill>
                <a:latin typeface="+mn-lt"/>
                <a:ea typeface="+mn-ea"/>
                <a:cs typeface="+mn-cs"/>
              </a:defRPr>
            </a:lvl9pPr>
          </a:lstStyle>
          <a:p>
            <a:pPr marL="136922" lvl="1" indent="-132160" defTabSz="405000" fontAlgn="auto">
              <a:lnSpc>
                <a:spcPct val="90000"/>
              </a:lnSpc>
              <a:spcBef>
                <a:spcPts val="0"/>
              </a:spcBef>
              <a:spcAft>
                <a:spcPts val="0"/>
              </a:spcAft>
              <a:defRPr/>
            </a:pPr>
            <a:r>
              <a:rPr lang="en-GB" sz="1500" b="1" dirty="0">
                <a:solidFill>
                  <a:schemeClr val="accent2"/>
                </a:solidFill>
              </a:rPr>
              <a:t>Compile Surveys </a:t>
            </a:r>
            <a:r>
              <a:rPr lang="en-GB" sz="1500" dirty="0">
                <a:solidFill>
                  <a:srgbClr val="39414D"/>
                </a:solidFill>
              </a:rPr>
              <a:t>- </a:t>
            </a:r>
            <a:r>
              <a:rPr lang="en-US" sz="1500" dirty="0">
                <a:solidFill>
                  <a:srgbClr val="39414D"/>
                </a:solidFill>
              </a:rPr>
              <a:t>Aggregate all provider submitted surveys</a:t>
            </a:r>
          </a:p>
          <a:p>
            <a:pPr marL="136922" lvl="1" indent="-132160" defTabSz="405000" fontAlgn="auto">
              <a:lnSpc>
                <a:spcPct val="90000"/>
              </a:lnSpc>
              <a:spcBef>
                <a:spcPts val="0"/>
              </a:spcBef>
              <a:spcAft>
                <a:spcPts val="0"/>
              </a:spcAft>
              <a:defRPr/>
            </a:pPr>
            <a:endParaRPr lang="en-GB" sz="1500" dirty="0">
              <a:solidFill>
                <a:srgbClr val="0081E3"/>
              </a:solidFill>
            </a:endParaRPr>
          </a:p>
          <a:p>
            <a:pPr marL="136922" lvl="1" indent="-132160" defTabSz="405000" fontAlgn="auto">
              <a:lnSpc>
                <a:spcPct val="90000"/>
              </a:lnSpc>
              <a:spcBef>
                <a:spcPts val="0"/>
              </a:spcBef>
              <a:spcAft>
                <a:spcPts val="0"/>
              </a:spcAft>
              <a:defRPr/>
            </a:pPr>
            <a:r>
              <a:rPr lang="en-GB" sz="1500" b="1" dirty="0">
                <a:solidFill>
                  <a:schemeClr val="accent2"/>
                </a:solidFill>
              </a:rPr>
              <a:t>Identify ABA Staff </a:t>
            </a:r>
            <a:r>
              <a:rPr lang="en-GB" sz="1500" dirty="0">
                <a:solidFill>
                  <a:srgbClr val="39414D"/>
                </a:solidFill>
              </a:rPr>
              <a:t>– </a:t>
            </a:r>
            <a:r>
              <a:rPr lang="en-US" sz="1500" dirty="0">
                <a:solidFill>
                  <a:srgbClr val="39414D"/>
                </a:solidFill>
              </a:rPr>
              <a:t>behavioral technician, BCBA, BCBA-D, </a:t>
            </a:r>
            <a:r>
              <a:rPr lang="en-US" sz="1500" dirty="0" err="1">
                <a:solidFill>
                  <a:srgbClr val="39414D"/>
                </a:solidFill>
              </a:rPr>
              <a:t>BCaBA</a:t>
            </a:r>
            <a:r>
              <a:rPr lang="en-US" sz="1500" dirty="0">
                <a:solidFill>
                  <a:srgbClr val="39414D"/>
                </a:solidFill>
              </a:rPr>
              <a:t>, licensed behavior analyst, QBHP: BACB Approved Degree, licensed psychologist, limited licensed psychologist</a:t>
            </a:r>
            <a:br>
              <a:rPr lang="en-US" sz="1500" dirty="0">
                <a:solidFill>
                  <a:srgbClr val="39414D"/>
                </a:solidFill>
              </a:rPr>
            </a:br>
            <a:endParaRPr lang="en-GB" sz="1500" dirty="0">
              <a:solidFill>
                <a:srgbClr val="0081E3"/>
              </a:solidFill>
            </a:endParaRPr>
          </a:p>
          <a:p>
            <a:pPr marL="136922" lvl="1" indent="-132160" defTabSz="405000" fontAlgn="auto">
              <a:lnSpc>
                <a:spcPct val="90000"/>
              </a:lnSpc>
              <a:spcBef>
                <a:spcPts val="0"/>
              </a:spcBef>
              <a:spcAft>
                <a:spcPts val="0"/>
              </a:spcAft>
              <a:defRPr/>
            </a:pPr>
            <a:r>
              <a:rPr lang="en-GB" sz="1500" b="1" dirty="0">
                <a:solidFill>
                  <a:schemeClr val="accent2"/>
                </a:solidFill>
              </a:rPr>
              <a:t>Outlier Analysis </a:t>
            </a:r>
            <a:r>
              <a:rPr lang="en-GB" sz="1500" dirty="0">
                <a:solidFill>
                  <a:srgbClr val="39414D"/>
                </a:solidFill>
              </a:rPr>
              <a:t>- </a:t>
            </a:r>
            <a:r>
              <a:rPr lang="en-US" sz="1500" dirty="0">
                <a:solidFill>
                  <a:srgbClr val="39414D"/>
                </a:solidFill>
              </a:rPr>
              <a:t>Responses that were two standard deviations above/below the median were not included</a:t>
            </a:r>
          </a:p>
          <a:p>
            <a:pPr marL="136922" lvl="1" indent="-132160" defTabSz="405000" fontAlgn="auto">
              <a:lnSpc>
                <a:spcPct val="90000"/>
              </a:lnSpc>
              <a:spcBef>
                <a:spcPts val="0"/>
              </a:spcBef>
              <a:spcAft>
                <a:spcPts val="0"/>
              </a:spcAft>
              <a:defRPr/>
            </a:pPr>
            <a:endParaRPr lang="en-GB" sz="1500" b="1" dirty="0">
              <a:solidFill>
                <a:srgbClr val="0081E3"/>
              </a:solidFill>
            </a:endParaRPr>
          </a:p>
          <a:p>
            <a:pPr marL="136922" lvl="1" indent="-132160" defTabSz="405000" fontAlgn="auto">
              <a:lnSpc>
                <a:spcPct val="90000"/>
              </a:lnSpc>
              <a:spcBef>
                <a:spcPts val="0"/>
              </a:spcBef>
              <a:spcAft>
                <a:spcPts val="0"/>
              </a:spcAft>
              <a:defRPr/>
            </a:pPr>
            <a:r>
              <a:rPr lang="en-GB" sz="1500" b="1" dirty="0">
                <a:solidFill>
                  <a:schemeClr val="accent2"/>
                </a:solidFill>
              </a:rPr>
              <a:t>Credibility Analysis </a:t>
            </a:r>
            <a:r>
              <a:rPr lang="en-GB" sz="1500" dirty="0">
                <a:solidFill>
                  <a:srgbClr val="39414D"/>
                </a:solidFill>
              </a:rPr>
              <a:t>- </a:t>
            </a:r>
            <a:r>
              <a:rPr lang="en-US" sz="1500" dirty="0">
                <a:solidFill>
                  <a:srgbClr val="39414D"/>
                </a:solidFill>
              </a:rPr>
              <a:t>Used Classical Credibility Theory to determine number of responses needed for full credibility</a:t>
            </a:r>
          </a:p>
          <a:p>
            <a:pPr marL="136922" lvl="1" indent="-132160" defTabSz="405000" fontAlgn="auto">
              <a:lnSpc>
                <a:spcPct val="90000"/>
              </a:lnSpc>
              <a:spcBef>
                <a:spcPts val="0"/>
              </a:spcBef>
              <a:spcAft>
                <a:spcPts val="0"/>
              </a:spcAft>
              <a:defRPr/>
            </a:pPr>
            <a:endParaRPr lang="en-GB" sz="1500" dirty="0">
              <a:solidFill>
                <a:srgbClr val="0081E3"/>
              </a:solidFill>
            </a:endParaRPr>
          </a:p>
          <a:p>
            <a:pPr marL="136922" lvl="1" indent="-132160" defTabSz="405000" fontAlgn="auto">
              <a:lnSpc>
                <a:spcPct val="90000"/>
              </a:lnSpc>
              <a:spcBef>
                <a:spcPts val="0"/>
              </a:spcBef>
              <a:spcAft>
                <a:spcPts val="0"/>
              </a:spcAft>
              <a:defRPr/>
            </a:pPr>
            <a:r>
              <a:rPr lang="en-GB" sz="1500" b="1" dirty="0">
                <a:solidFill>
                  <a:schemeClr val="accent2"/>
                </a:solidFill>
              </a:rPr>
              <a:t>Wage Compilation </a:t>
            </a:r>
            <a:r>
              <a:rPr lang="en-GB" sz="1500" dirty="0">
                <a:solidFill>
                  <a:srgbClr val="39414D"/>
                </a:solidFill>
              </a:rPr>
              <a:t>- </a:t>
            </a:r>
            <a:r>
              <a:rPr lang="en-US" sz="1500" dirty="0">
                <a:solidFill>
                  <a:srgbClr val="39414D"/>
                </a:solidFill>
              </a:rPr>
              <a:t>Blended provider survey wages with BLS wages using credibility weights. Trend was applied at 2.2% annually for HM modifiers (consistent with the prior year) and 3.7% annually for all other provider modifiers (FRED) </a:t>
            </a:r>
          </a:p>
          <a:p>
            <a:pPr marL="4762" lvl="1" indent="0" defTabSz="405000" fontAlgn="auto">
              <a:lnSpc>
                <a:spcPct val="90000"/>
              </a:lnSpc>
              <a:spcBef>
                <a:spcPts val="0"/>
              </a:spcBef>
              <a:spcAft>
                <a:spcPts val="0"/>
              </a:spcAft>
              <a:buClr>
                <a:srgbClr val="0081E3"/>
              </a:buClr>
              <a:buNone/>
              <a:defRPr/>
            </a:pPr>
            <a:endParaRPr lang="en-GB" sz="1500" dirty="0">
              <a:solidFill>
                <a:srgbClr val="39414D"/>
              </a:solidFill>
            </a:endParaRPr>
          </a:p>
        </p:txBody>
      </p:sp>
      <p:pic>
        <p:nvPicPr>
          <p:cNvPr id="9" name="Picture 8">
            <a:extLst>
              <a:ext uri="{FF2B5EF4-FFF2-40B4-BE49-F238E27FC236}">
                <a16:creationId xmlns:a16="http://schemas.microsoft.com/office/drawing/2014/main" id="{160EE2AA-B69B-4EF0-86F4-085C16608E50}"/>
              </a:ext>
            </a:extLst>
          </p:cNvPr>
          <p:cNvPicPr>
            <a:picLocks noChangeAspect="1"/>
          </p:cNvPicPr>
          <p:nvPr/>
        </p:nvPicPr>
        <p:blipFill>
          <a:blip r:embed="rId2" cstate="screen">
            <a:duotone>
              <a:prstClr val="black"/>
              <a:schemeClr val="accent1">
                <a:tint val="45000"/>
                <a:satMod val="400000"/>
              </a:schemeClr>
            </a:duotone>
            <a:extLst>
              <a:ext uri="{28A0092B-C50C-407E-A947-70E740481C1C}">
                <a14:useLocalDpi xmlns:a14="http://schemas.microsoft.com/office/drawing/2010/main"/>
              </a:ext>
            </a:extLst>
          </a:blip>
          <a:stretch>
            <a:fillRect/>
          </a:stretch>
        </p:blipFill>
        <p:spPr>
          <a:xfrm flipH="1">
            <a:off x="6427959" y="2834111"/>
            <a:ext cx="2099653" cy="1624524"/>
          </a:xfrm>
          <a:prstGeom prst="rect">
            <a:avLst/>
          </a:prstGeom>
        </p:spPr>
      </p:pic>
      <p:sp>
        <p:nvSpPr>
          <p:cNvPr id="10" name="TextBox 9">
            <a:extLst>
              <a:ext uri="{FF2B5EF4-FFF2-40B4-BE49-F238E27FC236}">
                <a16:creationId xmlns:a16="http://schemas.microsoft.com/office/drawing/2014/main" id="{3563C065-E4EA-40F0-AFCB-A44DB7A8B287}"/>
              </a:ext>
            </a:extLst>
          </p:cNvPr>
          <p:cNvSpPr txBox="1"/>
          <p:nvPr/>
        </p:nvSpPr>
        <p:spPr>
          <a:xfrm>
            <a:off x="457200" y="6075340"/>
            <a:ext cx="8227457" cy="210312"/>
          </a:xfrm>
          <a:prstGeom prst="rect">
            <a:avLst/>
          </a:prstGeom>
          <a:noFill/>
        </p:spPr>
        <p:txBody>
          <a:bodyPr wrap="square" lIns="0" tIns="0" rIns="0" bIns="0" rtlCol="0">
            <a:noAutofit/>
          </a:bodyPr>
          <a:lstStyle/>
          <a:p>
            <a:pPr defTabSz="685800" eaLnBrk="1" fontAlgn="auto" hangingPunct="1">
              <a:lnSpc>
                <a:spcPct val="90000"/>
              </a:lnSpc>
              <a:spcBef>
                <a:spcPts val="0"/>
              </a:spcBef>
              <a:spcAft>
                <a:spcPts val="0"/>
              </a:spcAft>
            </a:pPr>
            <a:r>
              <a:rPr lang="en-US" sz="1200" i="1">
                <a:solidFill>
                  <a:srgbClr val="38414D"/>
                </a:solidFill>
                <a:latin typeface="+mn-lt"/>
              </a:rPr>
              <a:t>Only surveys where respondents listed both the number of FTEs and the average wage were used in the wage analysis. </a:t>
            </a:r>
          </a:p>
        </p:txBody>
      </p:sp>
      <p:sp>
        <p:nvSpPr>
          <p:cNvPr id="12" name="Slide Number Placeholder 4">
            <a:extLst>
              <a:ext uri="{FF2B5EF4-FFF2-40B4-BE49-F238E27FC236}">
                <a16:creationId xmlns:a16="http://schemas.microsoft.com/office/drawing/2014/main" id="{75E33C60-3F62-62C1-CA8F-1961DE21CD55}"/>
              </a:ext>
            </a:extLst>
          </p:cNvPr>
          <p:cNvSpPr>
            <a:spLocks noGrp="1"/>
          </p:cNvSpPr>
          <p:nvPr>
            <p:ph type="sldNum" sz="quarter" idx="12"/>
          </p:nvPr>
        </p:nvSpPr>
        <p:spPr bwMode="gray">
          <a:xfrm>
            <a:off x="7543363" y="6401195"/>
            <a:ext cx="984250" cy="365125"/>
          </a:xfrm>
          <a:prstGeom prst="rect">
            <a:avLst/>
          </a:prstGeom>
        </p:spPr>
        <p:txBody>
          <a:bodyPr vert="horz" wrap="none" lIns="0" tIns="0" rIns="0" bIns="0" rtlCol="0" anchor="b" anchorCtr="0"/>
          <a:lstStyle>
            <a:defPPr>
              <a:defRPr lang="en-US"/>
            </a:defPPr>
            <a:lvl1pPr marL="0" algn="r" defTabSz="685800" rtl="0" eaLnBrk="1" latinLnBrk="0" hangingPunct="1">
              <a:defRPr sz="900" kern="1200" smtClean="0">
                <a:solidFill>
                  <a:schemeClr val="accent5"/>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defRPr/>
            </a:pPr>
            <a:fld id="{71999E1E-CE6C-4B40-A20C-38E6E2AA2845}" type="slidenum">
              <a:rPr lang="uk-UA">
                <a:solidFill>
                  <a:schemeClr val="bg1"/>
                </a:solidFill>
              </a:rPr>
              <a:pPr>
                <a:defRPr/>
              </a:pPr>
              <a:t>14</a:t>
            </a:fld>
            <a:endParaRPr lang="uk-UA">
              <a:solidFill>
                <a:schemeClr val="bg1"/>
              </a:solidFill>
            </a:endParaRPr>
          </a:p>
        </p:txBody>
      </p:sp>
      <p:sp>
        <p:nvSpPr>
          <p:cNvPr id="13" name="Footer Placeholder 6">
            <a:extLst>
              <a:ext uri="{FF2B5EF4-FFF2-40B4-BE49-F238E27FC236}">
                <a16:creationId xmlns:a16="http://schemas.microsoft.com/office/drawing/2014/main" id="{A6AEB63B-CDB1-1F6E-831C-A1F21B71C7A5}"/>
              </a:ext>
            </a:extLst>
          </p:cNvPr>
          <p:cNvSpPr txBox="1">
            <a:spLocks/>
          </p:cNvSpPr>
          <p:nvPr/>
        </p:nvSpPr>
        <p:spPr>
          <a:xfrm>
            <a:off x="6179188" y="6556008"/>
            <a:ext cx="1815399" cy="210312"/>
          </a:xfrm>
          <a:prstGeom prst="rect">
            <a:avLst/>
          </a:prstGeom>
        </p:spPr>
        <p:txBody>
          <a:bodyPr vert="horz" wrap="none" lIns="0" tIns="0" rIns="0" bIns="0" rtlCol="0" anchor="b" anchorCtr="0"/>
          <a:lstStyle>
            <a:defPPr>
              <a:defRPr lang="en-US"/>
            </a:defPPr>
            <a:lvl1pPr marL="0" algn="r" defTabSz="914377" rtl="0" eaLnBrk="1" fontAlgn="auto" latinLnBrk="0" hangingPunct="1">
              <a:spcBef>
                <a:spcPts val="0"/>
              </a:spcBef>
              <a:spcAft>
                <a:spcPts val="0"/>
              </a:spcAft>
              <a:defRPr sz="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r>
              <a:rPr lang="en-US" sz="900">
                <a:solidFill>
                  <a:schemeClr val="bg1"/>
                </a:solidFill>
              </a:rPr>
              <a:t>This presentation is intended to facilitate discussion related to behavioral health comparison payment rate development and is not complete without oral comment.</a:t>
            </a:r>
          </a:p>
        </p:txBody>
      </p:sp>
    </p:spTree>
    <p:extLst>
      <p:ext uri="{BB962C8B-B14F-4D97-AF65-F5344CB8AC3E}">
        <p14:creationId xmlns:p14="http://schemas.microsoft.com/office/powerpoint/2010/main" val="6735229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F37B85-5CED-4944-8A61-F19123278152}"/>
              </a:ext>
            </a:extLst>
          </p:cNvPr>
          <p:cNvSpPr>
            <a:spLocks noGrp="1"/>
          </p:cNvSpPr>
          <p:nvPr>
            <p:ph type="title"/>
          </p:nvPr>
        </p:nvSpPr>
        <p:spPr>
          <a:xfrm>
            <a:off x="227220" y="381000"/>
            <a:ext cx="8279606" cy="249299"/>
          </a:xfrm>
        </p:spPr>
        <p:txBody>
          <a:bodyPr wrap="square" anchor="t">
            <a:noAutofit/>
          </a:bodyPr>
          <a:lstStyle/>
          <a:p>
            <a:pPr>
              <a:lnSpc>
                <a:spcPct val="90000"/>
              </a:lnSpc>
            </a:pPr>
            <a:r>
              <a:rPr lang="en-US" sz="4300" b="0">
                <a:solidFill>
                  <a:schemeClr val="tx1">
                    <a:lumMod val="65000"/>
                    <a:lumOff val="35000"/>
                  </a:schemeClr>
                </a:solidFill>
              </a:rPr>
              <a:t>Wages Overview – Median Wage Example</a:t>
            </a:r>
          </a:p>
        </p:txBody>
      </p:sp>
      <p:sp>
        <p:nvSpPr>
          <p:cNvPr id="11" name="TextBox 10">
            <a:extLst>
              <a:ext uri="{FF2B5EF4-FFF2-40B4-BE49-F238E27FC236}">
                <a16:creationId xmlns:a16="http://schemas.microsoft.com/office/drawing/2014/main" id="{7A7C0FF3-00DB-7B75-00EA-538676597F7F}"/>
              </a:ext>
            </a:extLst>
          </p:cNvPr>
          <p:cNvSpPr txBox="1"/>
          <p:nvPr/>
        </p:nvSpPr>
        <p:spPr>
          <a:xfrm>
            <a:off x="227220" y="5840751"/>
            <a:ext cx="8227457" cy="336708"/>
          </a:xfrm>
          <a:prstGeom prst="rect">
            <a:avLst/>
          </a:prstGeom>
          <a:noFill/>
        </p:spPr>
        <p:txBody>
          <a:bodyPr wrap="square" lIns="0" tIns="0" rIns="0" bIns="0" rtlCol="0">
            <a:noAutofit/>
          </a:bodyPr>
          <a:lstStyle/>
          <a:p>
            <a:pPr>
              <a:lnSpc>
                <a:spcPct val="90000"/>
              </a:lnSpc>
            </a:pPr>
            <a:r>
              <a:rPr lang="en-US" sz="1200" i="1" dirty="0">
                <a:latin typeface="+mn-lt"/>
              </a:rPr>
              <a:t>BLS wage information retrieved from: </a:t>
            </a:r>
            <a:r>
              <a:rPr lang="en-US" sz="1200" i="1" u="none" strike="noStrike" dirty="0">
                <a:solidFill>
                  <a:srgbClr val="0081E3"/>
                </a:solidFill>
                <a:effectLst/>
                <a:latin typeface="Arial" panose="020B0604020202020204" pitchFamily="34" charset="0"/>
                <a:ea typeface="Arial" panose="020B0604020202020204" pitchFamily="34" charset="0"/>
                <a:cs typeface="Times New Roman" panose="02020603050405020304" pitchFamily="18" charset="0"/>
                <a:hlinkClick r:id="rId3"/>
              </a:rPr>
              <a:t>https://www.bls.gov/news.release/pdf/ecec.pdf</a:t>
            </a:r>
            <a:endParaRPr lang="en-US" sz="1200" i="1" u="sng" dirty="0">
              <a:latin typeface="+mn-lt"/>
            </a:endParaRPr>
          </a:p>
          <a:p>
            <a:pPr>
              <a:lnSpc>
                <a:spcPct val="90000"/>
              </a:lnSpc>
            </a:pPr>
            <a:r>
              <a:rPr lang="en-US" sz="1200" i="1" dirty="0">
                <a:latin typeface="+mn-lt"/>
              </a:rPr>
              <a:t>Median wages for other provider groupings can be found in Appendix A</a:t>
            </a:r>
            <a:br>
              <a:rPr lang="en-US" sz="1050" i="1" u="sng" dirty="0">
                <a:solidFill>
                  <a:schemeClr val="bg2"/>
                </a:solidFill>
              </a:rPr>
            </a:br>
            <a:endParaRPr lang="en-US" sz="1200" i="1" u="sng" dirty="0">
              <a:solidFill>
                <a:schemeClr val="bg2"/>
              </a:solidFill>
            </a:endParaRPr>
          </a:p>
        </p:txBody>
      </p:sp>
      <p:sp>
        <p:nvSpPr>
          <p:cNvPr id="3" name="Footer Placeholder 6">
            <a:extLst>
              <a:ext uri="{FF2B5EF4-FFF2-40B4-BE49-F238E27FC236}">
                <a16:creationId xmlns:a16="http://schemas.microsoft.com/office/drawing/2014/main" id="{6D3AA739-5DDB-11E5-4200-DD032E585E0E}"/>
              </a:ext>
            </a:extLst>
          </p:cNvPr>
          <p:cNvSpPr txBox="1">
            <a:spLocks/>
          </p:cNvSpPr>
          <p:nvPr/>
        </p:nvSpPr>
        <p:spPr>
          <a:xfrm>
            <a:off x="6179188" y="6556008"/>
            <a:ext cx="1815399" cy="210312"/>
          </a:xfrm>
          <a:prstGeom prst="rect">
            <a:avLst/>
          </a:prstGeom>
        </p:spPr>
        <p:txBody>
          <a:bodyPr vert="horz" wrap="none" lIns="0" tIns="0" rIns="0" bIns="0" rtlCol="0" anchor="b" anchorCtr="0"/>
          <a:lstStyle>
            <a:defPPr>
              <a:defRPr lang="en-US"/>
            </a:defPPr>
            <a:lvl1pPr marL="0" algn="r" defTabSz="914377" rtl="0" eaLnBrk="1" fontAlgn="auto" latinLnBrk="0" hangingPunct="1">
              <a:spcBef>
                <a:spcPts val="0"/>
              </a:spcBef>
              <a:spcAft>
                <a:spcPts val="0"/>
              </a:spcAft>
              <a:defRPr sz="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r>
              <a:rPr lang="en-US" sz="900">
                <a:solidFill>
                  <a:schemeClr val="bg1"/>
                </a:solidFill>
              </a:rPr>
              <a:t>This presentation is intended to facilitate discussion related to behavioral health comparison payment rate development and is not complete without oral comment.</a:t>
            </a:r>
          </a:p>
        </p:txBody>
      </p:sp>
      <p:sp>
        <p:nvSpPr>
          <p:cNvPr id="8" name="Slide Number Placeholder 4">
            <a:extLst>
              <a:ext uri="{FF2B5EF4-FFF2-40B4-BE49-F238E27FC236}">
                <a16:creationId xmlns:a16="http://schemas.microsoft.com/office/drawing/2014/main" id="{BA066896-51B6-1E94-A4D7-2162B206F87C}"/>
              </a:ext>
            </a:extLst>
          </p:cNvPr>
          <p:cNvSpPr txBox="1">
            <a:spLocks/>
          </p:cNvSpPr>
          <p:nvPr/>
        </p:nvSpPr>
        <p:spPr bwMode="gray">
          <a:xfrm>
            <a:off x="7543363" y="6401195"/>
            <a:ext cx="984250" cy="365125"/>
          </a:xfrm>
          <a:prstGeom prst="rect">
            <a:avLst/>
          </a:prstGeom>
        </p:spPr>
        <p:txBody>
          <a:bodyPr vert="horz" wrap="none" lIns="0" tIns="0" rIns="0" bIns="0" rtlCol="0" anchor="b" anchorCtr="0"/>
          <a:lstStyle>
            <a:defPPr>
              <a:defRPr lang="en-US"/>
            </a:defPPr>
            <a:lvl1pPr marL="0" algn="r" defTabSz="685800" rtl="0" eaLnBrk="1" fontAlgn="base" latinLnBrk="0" hangingPunct="1">
              <a:spcBef>
                <a:spcPct val="0"/>
              </a:spcBef>
              <a:spcAft>
                <a:spcPct val="0"/>
              </a:spcAft>
              <a:defRPr sz="900" kern="1200" smtClean="0">
                <a:solidFill>
                  <a:schemeClr val="accent5"/>
                </a:solidFill>
                <a:latin typeface="+mn-lt"/>
                <a:ea typeface="+mn-ea"/>
                <a:cs typeface="+mn-cs"/>
              </a:defRPr>
            </a:lvl1pPr>
            <a:lvl2pPr marL="342900" algn="l" defTabSz="685800" rtl="0" eaLnBrk="1" fontAlgn="base" latinLnBrk="0" hangingPunct="1">
              <a:spcBef>
                <a:spcPct val="0"/>
              </a:spcBef>
              <a:spcAft>
                <a:spcPct val="0"/>
              </a:spcAft>
              <a:defRPr sz="1350" kern="1200">
                <a:solidFill>
                  <a:schemeClr val="tx1"/>
                </a:solidFill>
                <a:latin typeface="+mn-lt"/>
                <a:ea typeface="+mn-ea"/>
                <a:cs typeface="+mn-cs"/>
              </a:defRPr>
            </a:lvl2pPr>
            <a:lvl3pPr marL="685800" algn="l" defTabSz="685800" rtl="0" eaLnBrk="1" fontAlgn="base" latinLnBrk="0" hangingPunct="1">
              <a:spcBef>
                <a:spcPct val="0"/>
              </a:spcBef>
              <a:spcAft>
                <a:spcPct val="0"/>
              </a:spcAft>
              <a:defRPr sz="1350" kern="1200">
                <a:solidFill>
                  <a:schemeClr val="tx1"/>
                </a:solidFill>
                <a:latin typeface="+mn-lt"/>
                <a:ea typeface="+mn-ea"/>
                <a:cs typeface="+mn-cs"/>
              </a:defRPr>
            </a:lvl3pPr>
            <a:lvl4pPr marL="1028700" algn="l" defTabSz="685800" rtl="0" eaLnBrk="1" fontAlgn="base" latinLnBrk="0" hangingPunct="1">
              <a:spcBef>
                <a:spcPct val="0"/>
              </a:spcBef>
              <a:spcAft>
                <a:spcPct val="0"/>
              </a:spcAft>
              <a:defRPr sz="1350" kern="1200">
                <a:solidFill>
                  <a:schemeClr val="tx1"/>
                </a:solidFill>
                <a:latin typeface="+mn-lt"/>
                <a:ea typeface="+mn-ea"/>
                <a:cs typeface="+mn-cs"/>
              </a:defRPr>
            </a:lvl4pPr>
            <a:lvl5pPr marL="1371600" algn="l" defTabSz="685800" rtl="0" eaLnBrk="1" fontAlgn="base" latinLnBrk="0" hangingPunct="1">
              <a:spcBef>
                <a:spcPct val="0"/>
              </a:spcBef>
              <a:spcAft>
                <a:spcPct val="0"/>
              </a:spcAft>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defRPr/>
            </a:pPr>
            <a:fld id="{71999E1E-CE6C-4B40-A20C-38E6E2AA2845}" type="slidenum">
              <a:rPr lang="uk-UA" smtClean="0">
                <a:solidFill>
                  <a:schemeClr val="bg1"/>
                </a:solidFill>
              </a:rPr>
              <a:pPr>
                <a:defRPr/>
              </a:pPr>
              <a:t>15</a:t>
            </a:fld>
            <a:endParaRPr lang="uk-UA">
              <a:solidFill>
                <a:schemeClr val="bg1"/>
              </a:solidFill>
            </a:endParaRPr>
          </a:p>
        </p:txBody>
      </p:sp>
      <p:graphicFrame>
        <p:nvGraphicFramePr>
          <p:cNvPr id="4" name="Table 3">
            <a:extLst>
              <a:ext uri="{FF2B5EF4-FFF2-40B4-BE49-F238E27FC236}">
                <a16:creationId xmlns:a16="http://schemas.microsoft.com/office/drawing/2014/main" id="{8DA38B85-73FE-0159-9B5F-BFB1FD436B94}"/>
              </a:ext>
            </a:extLst>
          </p:cNvPr>
          <p:cNvGraphicFramePr>
            <a:graphicFrameLocks noGrp="1"/>
          </p:cNvGraphicFramePr>
          <p:nvPr>
            <p:extLst>
              <p:ext uri="{D42A27DB-BD31-4B8C-83A1-F6EECF244321}">
                <p14:modId xmlns:p14="http://schemas.microsoft.com/office/powerpoint/2010/main" val="653060265"/>
              </p:ext>
            </p:extLst>
          </p:nvPr>
        </p:nvGraphicFramePr>
        <p:xfrm>
          <a:off x="292084" y="1914524"/>
          <a:ext cx="8559832" cy="3474720"/>
        </p:xfrm>
        <a:graphic>
          <a:graphicData uri="http://schemas.openxmlformats.org/drawingml/2006/table">
            <a:tbl>
              <a:tblPr/>
              <a:tblGrid>
                <a:gridCol w="777907">
                  <a:extLst>
                    <a:ext uri="{9D8B030D-6E8A-4147-A177-3AD203B41FA5}">
                      <a16:colId xmlns:a16="http://schemas.microsoft.com/office/drawing/2014/main" val="4284763545"/>
                    </a:ext>
                  </a:extLst>
                </a:gridCol>
                <a:gridCol w="2276475">
                  <a:extLst>
                    <a:ext uri="{9D8B030D-6E8A-4147-A177-3AD203B41FA5}">
                      <a16:colId xmlns:a16="http://schemas.microsoft.com/office/drawing/2014/main" val="363835132"/>
                    </a:ext>
                  </a:extLst>
                </a:gridCol>
                <a:gridCol w="1304925">
                  <a:extLst>
                    <a:ext uri="{9D8B030D-6E8A-4147-A177-3AD203B41FA5}">
                      <a16:colId xmlns:a16="http://schemas.microsoft.com/office/drawing/2014/main" val="2921816128"/>
                    </a:ext>
                  </a:extLst>
                </a:gridCol>
                <a:gridCol w="1466850">
                  <a:extLst>
                    <a:ext uri="{9D8B030D-6E8A-4147-A177-3AD203B41FA5}">
                      <a16:colId xmlns:a16="http://schemas.microsoft.com/office/drawing/2014/main" val="406456737"/>
                    </a:ext>
                  </a:extLst>
                </a:gridCol>
                <a:gridCol w="1200150">
                  <a:extLst>
                    <a:ext uri="{9D8B030D-6E8A-4147-A177-3AD203B41FA5}">
                      <a16:colId xmlns:a16="http://schemas.microsoft.com/office/drawing/2014/main" val="1974917451"/>
                    </a:ext>
                  </a:extLst>
                </a:gridCol>
                <a:gridCol w="1533525">
                  <a:extLst>
                    <a:ext uri="{9D8B030D-6E8A-4147-A177-3AD203B41FA5}">
                      <a16:colId xmlns:a16="http://schemas.microsoft.com/office/drawing/2014/main" val="2747648628"/>
                    </a:ext>
                  </a:extLst>
                </a:gridCol>
              </a:tblGrid>
              <a:tr h="389306">
                <a:tc>
                  <a:txBody>
                    <a:bodyPr/>
                    <a:lstStyle/>
                    <a:p>
                      <a:pPr algn="l" fontAlgn="b"/>
                      <a:r>
                        <a:rPr lang="en-US" sz="1200" b="1" i="0" u="none" strike="noStrike">
                          <a:solidFill>
                            <a:srgbClr val="39414D"/>
                          </a:solidFill>
                          <a:effectLst/>
                          <a:latin typeface="+mn-lt"/>
                          <a:cs typeface="Arial" panose="020B0604020202020204" pitchFamily="34" charset="0"/>
                        </a:rPr>
                        <a:t>Provider Grouping</a:t>
                      </a:r>
                    </a:p>
                  </a:txBody>
                  <a:tcPr marL="45720" marR="45720" anchor="b">
                    <a:lnL>
                      <a:noFill/>
                    </a:lnL>
                    <a:lnR>
                      <a:noFill/>
                    </a:lnR>
                    <a:lnT>
                      <a:noFill/>
                    </a:lnT>
                    <a:lnB w="6350" cap="flat" cmpd="sng" algn="ctr">
                      <a:solidFill>
                        <a:srgbClr val="C6C9CA"/>
                      </a:solidFill>
                      <a:prstDash val="solid"/>
                      <a:round/>
                      <a:headEnd type="none" w="med" len="med"/>
                      <a:tailEnd type="none" w="med" len="med"/>
                    </a:lnB>
                    <a:noFill/>
                  </a:tcPr>
                </a:tc>
                <a:tc>
                  <a:txBody>
                    <a:bodyPr/>
                    <a:lstStyle/>
                    <a:p>
                      <a:pPr algn="l" fontAlgn="b"/>
                      <a:r>
                        <a:rPr lang="en-US" sz="1200" b="1" i="0" u="none" strike="noStrike">
                          <a:solidFill>
                            <a:srgbClr val="39414D"/>
                          </a:solidFill>
                          <a:effectLst/>
                          <a:latin typeface="+mn-lt"/>
                          <a:cs typeface="Arial" panose="020B0604020202020204" pitchFamily="34" charset="0"/>
                        </a:rPr>
                        <a:t>Description</a:t>
                      </a:r>
                    </a:p>
                  </a:txBody>
                  <a:tcPr marL="45720" marR="45720" anchor="b">
                    <a:lnL>
                      <a:noFill/>
                    </a:lnL>
                    <a:lnR>
                      <a:noFill/>
                    </a:lnR>
                    <a:lnT>
                      <a:noFill/>
                    </a:lnT>
                    <a:lnB w="6350" cap="flat" cmpd="sng" algn="ctr">
                      <a:solidFill>
                        <a:srgbClr val="C6C9CA"/>
                      </a:solidFill>
                      <a:prstDash val="solid"/>
                      <a:round/>
                      <a:headEnd type="none" w="med" len="med"/>
                      <a:tailEnd type="none" w="med" len="med"/>
                    </a:lnB>
                    <a:noFill/>
                  </a:tcPr>
                </a:tc>
                <a:tc>
                  <a:txBody>
                    <a:bodyPr/>
                    <a:lstStyle/>
                    <a:p>
                      <a:pPr algn="ctr" fontAlgn="b"/>
                      <a:r>
                        <a:rPr lang="en-US" sz="1200" b="1" i="0" u="none" strike="noStrike">
                          <a:solidFill>
                            <a:srgbClr val="39414D"/>
                          </a:solidFill>
                          <a:effectLst/>
                          <a:latin typeface="+mn-lt"/>
                          <a:cs typeface="Arial" panose="020B0604020202020204" pitchFamily="34" charset="0"/>
                        </a:rPr>
                        <a:t>Survey Credibility</a:t>
                      </a:r>
                    </a:p>
                  </a:txBody>
                  <a:tcPr marL="45720" marR="45720" anchor="b">
                    <a:lnL>
                      <a:noFill/>
                    </a:lnL>
                    <a:lnR>
                      <a:noFill/>
                    </a:lnR>
                    <a:lnT>
                      <a:noFill/>
                    </a:lnT>
                    <a:lnB w="6350" cap="flat" cmpd="sng" algn="ctr">
                      <a:solidFill>
                        <a:srgbClr val="C6C9CA"/>
                      </a:solidFill>
                      <a:prstDash val="solid"/>
                      <a:round/>
                      <a:headEnd type="none" w="med" len="med"/>
                      <a:tailEnd type="none" w="med" len="med"/>
                    </a:lnB>
                    <a:noFill/>
                  </a:tcPr>
                </a:tc>
                <a:tc>
                  <a:txBody>
                    <a:bodyPr/>
                    <a:lstStyle/>
                    <a:p>
                      <a:pPr algn="ctr" fontAlgn="b"/>
                      <a:r>
                        <a:rPr lang="en-US" sz="1200" b="1" i="0" u="none" strike="noStrike">
                          <a:solidFill>
                            <a:srgbClr val="39414D"/>
                          </a:solidFill>
                          <a:effectLst/>
                          <a:latin typeface="+mn-lt"/>
                          <a:cs typeface="Arial" panose="020B0604020202020204" pitchFamily="34" charset="0"/>
                        </a:rPr>
                        <a:t>Median Provider Survey</a:t>
                      </a:r>
                    </a:p>
                  </a:txBody>
                  <a:tcPr marL="45720" marR="45720" anchor="b">
                    <a:lnL>
                      <a:noFill/>
                    </a:lnL>
                    <a:lnR>
                      <a:noFill/>
                    </a:lnR>
                    <a:lnT>
                      <a:noFill/>
                    </a:lnT>
                    <a:lnB w="6350" cap="flat" cmpd="sng" algn="ctr">
                      <a:solidFill>
                        <a:srgbClr val="C6C9CA"/>
                      </a:solidFill>
                      <a:prstDash val="solid"/>
                      <a:round/>
                      <a:headEnd type="none" w="med" len="med"/>
                      <a:tailEnd type="none" w="med" len="med"/>
                    </a:lnB>
                    <a:noFill/>
                  </a:tcPr>
                </a:tc>
                <a:tc>
                  <a:txBody>
                    <a:bodyPr/>
                    <a:lstStyle/>
                    <a:p>
                      <a:pPr algn="ctr" fontAlgn="b"/>
                      <a:r>
                        <a:rPr lang="en-US" sz="1200" b="1" i="0" u="none" strike="noStrike">
                          <a:solidFill>
                            <a:srgbClr val="39414D"/>
                          </a:solidFill>
                          <a:effectLst/>
                          <a:latin typeface="+mn-lt"/>
                          <a:cs typeface="Arial" panose="020B0604020202020204" pitchFamily="34" charset="0"/>
                        </a:rPr>
                        <a:t>Median Wages from BLS</a:t>
                      </a:r>
                    </a:p>
                  </a:txBody>
                  <a:tcPr marL="45720" marR="45720" anchor="b">
                    <a:lnL>
                      <a:noFill/>
                    </a:lnL>
                    <a:lnR>
                      <a:noFill/>
                    </a:lnR>
                    <a:lnT>
                      <a:noFill/>
                    </a:lnT>
                    <a:lnB w="6350" cap="flat" cmpd="sng" algn="ctr">
                      <a:solidFill>
                        <a:srgbClr val="C6C9CA"/>
                      </a:solidFill>
                      <a:prstDash val="solid"/>
                      <a:round/>
                      <a:headEnd type="none" w="med" len="med"/>
                      <a:tailEnd type="none" w="med" len="med"/>
                    </a:lnB>
                    <a:noFill/>
                  </a:tcPr>
                </a:tc>
                <a:tc>
                  <a:txBody>
                    <a:bodyPr/>
                    <a:lstStyle/>
                    <a:p>
                      <a:pPr algn="ctr" fontAlgn="b"/>
                      <a:r>
                        <a:rPr lang="en-US" sz="1200" b="1" i="0" u="none" strike="noStrike">
                          <a:solidFill>
                            <a:srgbClr val="39414D"/>
                          </a:solidFill>
                          <a:effectLst/>
                          <a:latin typeface="+mn-lt"/>
                          <a:cs typeface="Arial" panose="020B0604020202020204" pitchFamily="34" charset="0"/>
                        </a:rPr>
                        <a:t>Median Credibility Weighted Wages</a:t>
                      </a:r>
                    </a:p>
                  </a:txBody>
                  <a:tcPr marL="45720" marR="45720" anchor="b">
                    <a:lnL>
                      <a:noFill/>
                    </a:lnL>
                    <a:lnR>
                      <a:noFill/>
                    </a:lnR>
                    <a:lnT>
                      <a:noFill/>
                    </a:lnT>
                    <a:lnB w="6350" cap="flat" cmpd="sng" algn="ctr">
                      <a:solidFill>
                        <a:srgbClr val="C6C9CA"/>
                      </a:solidFill>
                      <a:prstDash val="solid"/>
                      <a:round/>
                      <a:headEnd type="none" w="med" len="med"/>
                      <a:tailEnd type="none" w="med" len="med"/>
                    </a:lnB>
                    <a:noFill/>
                  </a:tcPr>
                </a:tc>
                <a:extLst>
                  <a:ext uri="{0D108BD9-81ED-4DB2-BD59-A6C34878D82A}">
                    <a16:rowId xmlns:a16="http://schemas.microsoft.com/office/drawing/2014/main" val="604375223"/>
                  </a:ext>
                </a:extLst>
              </a:tr>
              <a:tr h="233584">
                <a:tc>
                  <a:txBody>
                    <a:bodyPr/>
                    <a:lstStyle/>
                    <a:p>
                      <a:pPr algn="l" fontAlgn="b"/>
                      <a:r>
                        <a:rPr lang="en-US" sz="1200" b="0" i="0" u="none" strike="noStrike" dirty="0">
                          <a:solidFill>
                            <a:srgbClr val="39414D"/>
                          </a:solidFill>
                          <a:effectLst/>
                          <a:highlight>
                            <a:srgbClr val="E8E9E9"/>
                          </a:highlight>
                          <a:latin typeface="+mn-lt"/>
                          <a:cs typeface="Arial" panose="020B0604020202020204" pitchFamily="34" charset="0"/>
                        </a:rPr>
                        <a:t>AH</a:t>
                      </a:r>
                    </a:p>
                  </a:txBody>
                  <a:tcPr marL="45720" marR="45720" anchor="ctr">
                    <a:lnL>
                      <a:noFill/>
                    </a:lnL>
                    <a:lnR>
                      <a:noFill/>
                    </a:lnR>
                    <a:lnT w="6350" cap="flat" cmpd="sng" algn="ctr">
                      <a:solidFill>
                        <a:srgbClr val="C6C9CA"/>
                      </a:solidFill>
                      <a:prstDash val="solid"/>
                      <a:round/>
                      <a:headEnd type="none" w="med" len="med"/>
                      <a:tailEnd type="none" w="med" len="med"/>
                    </a:lnT>
                    <a:lnB>
                      <a:noFill/>
                    </a:lnB>
                    <a:solidFill>
                      <a:srgbClr val="E8E9E9"/>
                    </a:solidFill>
                  </a:tcPr>
                </a:tc>
                <a:tc>
                  <a:txBody>
                    <a:bodyPr/>
                    <a:lstStyle/>
                    <a:p>
                      <a:pPr algn="l" fontAlgn="b"/>
                      <a:r>
                        <a:rPr lang="en-US" sz="1200" b="0" i="0" u="none" strike="noStrike">
                          <a:solidFill>
                            <a:srgbClr val="39414D"/>
                          </a:solidFill>
                          <a:effectLst/>
                          <a:highlight>
                            <a:srgbClr val="E8E9E9"/>
                          </a:highlight>
                          <a:latin typeface="+mn-lt"/>
                          <a:cs typeface="Arial" panose="020B0604020202020204" pitchFamily="34" charset="0"/>
                        </a:rPr>
                        <a:t>Clinical Psychologist</a:t>
                      </a:r>
                    </a:p>
                  </a:txBody>
                  <a:tcPr marL="45720" marR="45720" anchor="ctr">
                    <a:lnL>
                      <a:noFill/>
                    </a:lnL>
                    <a:lnR>
                      <a:noFill/>
                    </a:lnR>
                    <a:lnT w="6350" cap="flat" cmpd="sng" algn="ctr">
                      <a:solidFill>
                        <a:srgbClr val="C6C9CA"/>
                      </a:solidFill>
                      <a:prstDash val="solid"/>
                      <a:round/>
                      <a:headEnd type="none" w="med" len="med"/>
                      <a:tailEnd type="none" w="med" len="med"/>
                    </a:lnT>
                    <a:lnB>
                      <a:noFill/>
                    </a:lnB>
                    <a:solidFill>
                      <a:srgbClr val="E8E9E9"/>
                    </a:solidFill>
                  </a:tcPr>
                </a:tc>
                <a:tc>
                  <a:txBody>
                    <a:bodyPr/>
                    <a:lstStyle/>
                    <a:p>
                      <a:pPr algn="r" fontAlgn="b"/>
                      <a:r>
                        <a:rPr lang="en-US" sz="1200" b="0" i="0" u="none" strike="noStrike">
                          <a:solidFill>
                            <a:srgbClr val="39414D"/>
                          </a:solidFill>
                          <a:effectLst/>
                          <a:latin typeface="+mn-lt"/>
                          <a:cs typeface="Arial" panose="020B0604020202020204" pitchFamily="34" charset="0"/>
                        </a:rPr>
                        <a:t>42.9% </a:t>
                      </a:r>
                    </a:p>
                  </a:txBody>
                  <a:tcPr marL="45720" marR="45720" anchor="ctr">
                    <a:lnL>
                      <a:noFill/>
                    </a:lnL>
                    <a:lnR>
                      <a:noFill/>
                    </a:lnR>
                    <a:lnT w="6350" cap="flat" cmpd="sng" algn="ctr">
                      <a:solidFill>
                        <a:srgbClr val="C6C9CA"/>
                      </a:solidFill>
                      <a:prstDash val="solid"/>
                      <a:round/>
                      <a:headEnd type="none" w="med" len="med"/>
                      <a:tailEnd type="none" w="med" len="med"/>
                    </a:lnT>
                    <a:lnB>
                      <a:noFill/>
                    </a:lnB>
                    <a:solidFill>
                      <a:srgbClr val="E8E9E9"/>
                    </a:solidFill>
                  </a:tcPr>
                </a:tc>
                <a:tc>
                  <a:txBody>
                    <a:bodyPr/>
                    <a:lstStyle/>
                    <a:p>
                      <a:pPr algn="r" fontAlgn="b"/>
                      <a:r>
                        <a:rPr lang="en-US" sz="1200" b="0" i="0" u="none" strike="noStrike">
                          <a:solidFill>
                            <a:srgbClr val="000000"/>
                          </a:solidFill>
                          <a:effectLst/>
                          <a:latin typeface="+mn-lt"/>
                          <a:cs typeface="Arial" panose="020B0604020202020204" pitchFamily="34" charset="0"/>
                        </a:rPr>
                        <a:t>$ 54.84 </a:t>
                      </a:r>
                    </a:p>
                  </a:txBody>
                  <a:tcPr marL="0" marR="0" marT="0" marB="0" anchor="ctr">
                    <a:lnL>
                      <a:noFill/>
                    </a:lnL>
                    <a:lnR>
                      <a:noFill/>
                    </a:lnR>
                    <a:lnT w="6350" cap="flat" cmpd="sng" algn="ctr">
                      <a:solidFill>
                        <a:srgbClr val="C6C9CA"/>
                      </a:solidFill>
                      <a:prstDash val="solid"/>
                      <a:round/>
                      <a:headEnd type="none" w="med" len="med"/>
                      <a:tailEnd type="none" w="med" len="med"/>
                    </a:lnT>
                    <a:lnB>
                      <a:noFill/>
                    </a:lnB>
                    <a:solidFill>
                      <a:srgbClr val="E8E9E9"/>
                    </a:solidFill>
                  </a:tcPr>
                </a:tc>
                <a:tc>
                  <a:txBody>
                    <a:bodyPr/>
                    <a:lstStyle/>
                    <a:p>
                      <a:pPr algn="r" fontAlgn="b"/>
                      <a:r>
                        <a:rPr lang="en-US" sz="1200" b="0" i="0" u="none" strike="noStrike">
                          <a:solidFill>
                            <a:srgbClr val="000000"/>
                          </a:solidFill>
                          <a:effectLst/>
                          <a:latin typeface="+mn-lt"/>
                          <a:cs typeface="Arial" panose="020B0604020202020204" pitchFamily="34" charset="0"/>
                        </a:rPr>
                        <a:t>$ 41.55 </a:t>
                      </a:r>
                    </a:p>
                  </a:txBody>
                  <a:tcPr marL="0" marR="0" marT="0" marB="0" anchor="ctr">
                    <a:lnL>
                      <a:noFill/>
                    </a:lnL>
                    <a:lnR>
                      <a:noFill/>
                    </a:lnR>
                    <a:lnT w="6350" cap="flat" cmpd="sng" algn="ctr">
                      <a:solidFill>
                        <a:srgbClr val="C6C9CA"/>
                      </a:solidFill>
                      <a:prstDash val="solid"/>
                      <a:round/>
                      <a:headEnd type="none" w="med" len="med"/>
                      <a:tailEnd type="none" w="med" len="med"/>
                    </a:lnT>
                    <a:lnB>
                      <a:noFill/>
                    </a:lnB>
                    <a:solidFill>
                      <a:srgbClr val="E8E9E9"/>
                    </a:solidFill>
                  </a:tcPr>
                </a:tc>
                <a:tc>
                  <a:txBody>
                    <a:bodyPr/>
                    <a:lstStyle/>
                    <a:p>
                      <a:pPr algn="r" fontAlgn="b"/>
                      <a:r>
                        <a:rPr lang="en-US" sz="1200" b="0" i="0" u="none" strike="noStrike">
                          <a:solidFill>
                            <a:srgbClr val="000000"/>
                          </a:solidFill>
                          <a:effectLst/>
                          <a:latin typeface="+mn-lt"/>
                          <a:cs typeface="Arial" panose="020B0604020202020204" pitchFamily="34" charset="0"/>
                        </a:rPr>
                        <a:t>$ 47.25 </a:t>
                      </a:r>
                    </a:p>
                  </a:txBody>
                  <a:tcPr marL="0" marR="0" marT="0" marB="0" anchor="ctr">
                    <a:lnL>
                      <a:noFill/>
                    </a:lnL>
                    <a:lnR>
                      <a:noFill/>
                    </a:lnR>
                    <a:lnT w="6350" cap="flat" cmpd="sng" algn="ctr">
                      <a:solidFill>
                        <a:srgbClr val="C6C9CA"/>
                      </a:solidFill>
                      <a:prstDash val="solid"/>
                      <a:round/>
                      <a:headEnd type="none" w="med" len="med"/>
                      <a:tailEnd type="none" w="med" len="med"/>
                    </a:lnT>
                    <a:lnB>
                      <a:noFill/>
                    </a:lnB>
                    <a:solidFill>
                      <a:srgbClr val="E8E9E9"/>
                    </a:solidFill>
                  </a:tcPr>
                </a:tc>
                <a:extLst>
                  <a:ext uri="{0D108BD9-81ED-4DB2-BD59-A6C34878D82A}">
                    <a16:rowId xmlns:a16="http://schemas.microsoft.com/office/drawing/2014/main" val="694950284"/>
                  </a:ext>
                </a:extLst>
              </a:tr>
              <a:tr h="233584">
                <a:tc>
                  <a:txBody>
                    <a:bodyPr/>
                    <a:lstStyle/>
                    <a:p>
                      <a:pPr algn="l" fontAlgn="b"/>
                      <a:r>
                        <a:rPr lang="en-US" sz="1200" b="0" i="0" u="none" strike="noStrike" dirty="0">
                          <a:solidFill>
                            <a:srgbClr val="39414D"/>
                          </a:solidFill>
                          <a:effectLst/>
                          <a:latin typeface="+mn-lt"/>
                          <a:cs typeface="Arial" panose="020B0604020202020204" pitchFamily="34" charset="0"/>
                        </a:rPr>
                        <a:t>HM</a:t>
                      </a:r>
                    </a:p>
                  </a:txBody>
                  <a:tcPr marL="45720" marR="45720" anchor="ctr">
                    <a:lnL>
                      <a:noFill/>
                    </a:lnL>
                    <a:lnR>
                      <a:noFill/>
                    </a:lnR>
                    <a:lnT>
                      <a:noFill/>
                    </a:lnT>
                    <a:lnB>
                      <a:noFill/>
                    </a:lnB>
                    <a:noFill/>
                  </a:tcPr>
                </a:tc>
                <a:tc>
                  <a:txBody>
                    <a:bodyPr/>
                    <a:lstStyle/>
                    <a:p>
                      <a:pPr algn="l" fontAlgn="b"/>
                      <a:r>
                        <a:rPr lang="en-US" sz="1200" b="0" i="0" u="none" strike="noStrike" dirty="0">
                          <a:solidFill>
                            <a:srgbClr val="39414D"/>
                          </a:solidFill>
                          <a:effectLst/>
                          <a:latin typeface="+mn-lt"/>
                          <a:cs typeface="Arial" panose="020B0604020202020204" pitchFamily="34" charset="0"/>
                        </a:rPr>
                        <a:t>Less Than Bachelor's Level</a:t>
                      </a:r>
                    </a:p>
                  </a:txBody>
                  <a:tcPr marL="45720" marR="45720" anchor="ctr">
                    <a:lnL>
                      <a:noFill/>
                    </a:lnL>
                    <a:lnR>
                      <a:noFill/>
                    </a:lnR>
                    <a:lnT>
                      <a:noFill/>
                    </a:lnT>
                    <a:lnB>
                      <a:noFill/>
                    </a:lnB>
                    <a:noFill/>
                  </a:tcPr>
                </a:tc>
                <a:tc>
                  <a:txBody>
                    <a:bodyPr/>
                    <a:lstStyle/>
                    <a:p>
                      <a:pPr algn="r" fontAlgn="b"/>
                      <a:r>
                        <a:rPr lang="en-US" sz="1200" b="0" i="0" u="none" strike="noStrike">
                          <a:solidFill>
                            <a:srgbClr val="39414D"/>
                          </a:solidFill>
                          <a:effectLst/>
                          <a:latin typeface="+mn-lt"/>
                          <a:cs typeface="Arial" panose="020B0604020202020204" pitchFamily="34" charset="0"/>
                        </a:rPr>
                        <a:t>100.0% </a:t>
                      </a:r>
                    </a:p>
                  </a:txBody>
                  <a:tcPr marL="45720" marR="45720" anchor="ctr">
                    <a:lnL>
                      <a:noFill/>
                    </a:lnL>
                    <a:lnR>
                      <a:noFill/>
                    </a:lnR>
                    <a:lnT>
                      <a:noFill/>
                    </a:lnT>
                    <a:lnB>
                      <a:noFill/>
                    </a:lnB>
                    <a:noFill/>
                  </a:tcPr>
                </a:tc>
                <a:tc>
                  <a:txBody>
                    <a:bodyPr/>
                    <a:lstStyle/>
                    <a:p>
                      <a:pPr algn="r" fontAlgn="b"/>
                      <a:r>
                        <a:rPr lang="en-US" sz="1200" b="0" i="0" u="none" strike="noStrike">
                          <a:solidFill>
                            <a:srgbClr val="000000"/>
                          </a:solidFill>
                          <a:effectLst/>
                          <a:latin typeface="+mn-lt"/>
                          <a:cs typeface="Arial" panose="020B0604020202020204" pitchFamily="34" charset="0"/>
                        </a:rPr>
                        <a:t>17.73 </a:t>
                      </a:r>
                    </a:p>
                  </a:txBody>
                  <a:tcPr marL="0" marR="0" marT="0" marB="0" anchor="ctr">
                    <a:lnL>
                      <a:noFill/>
                    </a:lnL>
                    <a:lnR>
                      <a:noFill/>
                    </a:lnR>
                    <a:lnT>
                      <a:noFill/>
                    </a:lnT>
                    <a:lnB>
                      <a:noFill/>
                    </a:lnB>
                    <a:noFill/>
                  </a:tcPr>
                </a:tc>
                <a:tc>
                  <a:txBody>
                    <a:bodyPr/>
                    <a:lstStyle/>
                    <a:p>
                      <a:pPr algn="r" fontAlgn="b"/>
                      <a:r>
                        <a:rPr lang="en-US" sz="1200" b="0" i="0" u="none" strike="noStrike">
                          <a:solidFill>
                            <a:srgbClr val="000000"/>
                          </a:solidFill>
                          <a:effectLst/>
                          <a:latin typeface="+mn-lt"/>
                          <a:cs typeface="Arial" panose="020B0604020202020204" pitchFamily="34" charset="0"/>
                        </a:rPr>
                        <a:t>18.03 </a:t>
                      </a:r>
                    </a:p>
                  </a:txBody>
                  <a:tcPr marL="0" marR="0" marT="0" marB="0" anchor="ctr">
                    <a:lnL>
                      <a:noFill/>
                    </a:lnL>
                    <a:lnR>
                      <a:noFill/>
                    </a:lnR>
                    <a:lnT>
                      <a:noFill/>
                    </a:lnT>
                    <a:lnB>
                      <a:noFill/>
                    </a:lnB>
                    <a:noFill/>
                  </a:tcPr>
                </a:tc>
                <a:tc>
                  <a:txBody>
                    <a:bodyPr/>
                    <a:lstStyle/>
                    <a:p>
                      <a:pPr algn="r" fontAlgn="b"/>
                      <a:r>
                        <a:rPr lang="en-US" sz="1200" b="0" i="0" u="none" strike="noStrike">
                          <a:solidFill>
                            <a:srgbClr val="000000"/>
                          </a:solidFill>
                          <a:effectLst/>
                          <a:latin typeface="+mn-lt"/>
                          <a:cs typeface="Arial" panose="020B0604020202020204" pitchFamily="34" charset="0"/>
                        </a:rPr>
                        <a:t>17.73 </a:t>
                      </a:r>
                    </a:p>
                  </a:txBody>
                  <a:tcPr marL="0" marR="0" marT="0" marB="0" anchor="ctr">
                    <a:lnL>
                      <a:noFill/>
                    </a:lnL>
                    <a:lnR>
                      <a:noFill/>
                    </a:lnR>
                    <a:lnT>
                      <a:noFill/>
                    </a:lnT>
                    <a:lnB>
                      <a:noFill/>
                    </a:lnB>
                    <a:noFill/>
                  </a:tcPr>
                </a:tc>
                <a:extLst>
                  <a:ext uri="{0D108BD9-81ED-4DB2-BD59-A6C34878D82A}">
                    <a16:rowId xmlns:a16="http://schemas.microsoft.com/office/drawing/2014/main" val="2365748177"/>
                  </a:ext>
                </a:extLst>
              </a:tr>
              <a:tr h="233584">
                <a:tc>
                  <a:txBody>
                    <a:bodyPr/>
                    <a:lstStyle/>
                    <a:p>
                      <a:pPr algn="l" fontAlgn="b"/>
                      <a:r>
                        <a:rPr lang="en-US" sz="1200" b="0" i="0" u="none" strike="noStrike" dirty="0">
                          <a:solidFill>
                            <a:srgbClr val="39414D"/>
                          </a:solidFill>
                          <a:effectLst/>
                          <a:highlight>
                            <a:srgbClr val="E8E9E9"/>
                          </a:highlight>
                          <a:latin typeface="+mn-lt"/>
                          <a:cs typeface="Arial" panose="020B0604020202020204" pitchFamily="34" charset="0"/>
                        </a:rPr>
                        <a:t>HM</a:t>
                      </a:r>
                    </a:p>
                  </a:txBody>
                  <a:tcPr marL="45720" marR="45720" anchor="ctr">
                    <a:lnL>
                      <a:noFill/>
                    </a:lnL>
                    <a:lnR>
                      <a:noFill/>
                    </a:lnR>
                    <a:lnT>
                      <a:noFill/>
                    </a:lnT>
                    <a:lnB>
                      <a:noFill/>
                    </a:lnB>
                    <a:solidFill>
                      <a:srgbClr val="E8E9E9"/>
                    </a:solidFill>
                  </a:tcPr>
                </a:tc>
                <a:tc>
                  <a:txBody>
                    <a:bodyPr/>
                    <a:lstStyle/>
                    <a:p>
                      <a:pPr algn="l" fontAlgn="b"/>
                      <a:r>
                        <a:rPr lang="en-US" sz="1200" b="0" i="0" u="none" strike="noStrike" dirty="0">
                          <a:solidFill>
                            <a:srgbClr val="39414D"/>
                          </a:solidFill>
                          <a:effectLst/>
                          <a:highlight>
                            <a:srgbClr val="E8E9E9"/>
                          </a:highlight>
                          <a:latin typeface="+mn-lt"/>
                          <a:cs typeface="Arial" panose="020B0604020202020204" pitchFamily="34" charset="0"/>
                        </a:rPr>
                        <a:t>Less Than Bachelor's Level – ABA</a:t>
                      </a:r>
                    </a:p>
                  </a:txBody>
                  <a:tcPr marL="45720" marR="45720" anchor="ctr">
                    <a:lnL>
                      <a:noFill/>
                    </a:lnL>
                    <a:lnR>
                      <a:noFill/>
                    </a:lnR>
                    <a:lnT>
                      <a:noFill/>
                    </a:lnT>
                    <a:lnB>
                      <a:noFill/>
                    </a:lnB>
                    <a:solidFill>
                      <a:srgbClr val="E8E9E9"/>
                    </a:solidFill>
                  </a:tcPr>
                </a:tc>
                <a:tc>
                  <a:txBody>
                    <a:bodyPr/>
                    <a:lstStyle/>
                    <a:p>
                      <a:pPr algn="r" fontAlgn="b"/>
                      <a:r>
                        <a:rPr lang="en-US" sz="1200" b="0" i="0" u="none" strike="noStrike">
                          <a:solidFill>
                            <a:srgbClr val="39414D"/>
                          </a:solidFill>
                          <a:effectLst/>
                          <a:latin typeface="+mn-lt"/>
                          <a:cs typeface="Arial" panose="020B0604020202020204" pitchFamily="34" charset="0"/>
                        </a:rPr>
                        <a:t>100.0% </a:t>
                      </a:r>
                    </a:p>
                  </a:txBody>
                  <a:tcPr marL="45720" marR="45720" anchor="ctr">
                    <a:lnL>
                      <a:noFill/>
                    </a:lnL>
                    <a:lnR>
                      <a:noFill/>
                    </a:lnR>
                    <a:lnT>
                      <a:noFill/>
                    </a:lnT>
                    <a:lnB>
                      <a:noFill/>
                    </a:lnB>
                    <a:solidFill>
                      <a:srgbClr val="E8E9E9"/>
                    </a:solidFill>
                  </a:tcPr>
                </a:tc>
                <a:tc>
                  <a:txBody>
                    <a:bodyPr/>
                    <a:lstStyle/>
                    <a:p>
                      <a:pPr algn="r" fontAlgn="b"/>
                      <a:r>
                        <a:rPr lang="en-US" sz="1200" b="0" i="0" u="none" strike="noStrike">
                          <a:solidFill>
                            <a:srgbClr val="000000"/>
                          </a:solidFill>
                          <a:effectLst/>
                          <a:latin typeface="+mn-lt"/>
                          <a:cs typeface="Arial" panose="020B0604020202020204" pitchFamily="34" charset="0"/>
                        </a:rPr>
                        <a:t>19.30 </a:t>
                      </a:r>
                    </a:p>
                  </a:txBody>
                  <a:tcPr marL="0" marR="0" marT="0" marB="0" anchor="ctr">
                    <a:lnL>
                      <a:noFill/>
                    </a:lnL>
                    <a:lnR>
                      <a:noFill/>
                    </a:lnR>
                    <a:lnT>
                      <a:noFill/>
                    </a:lnT>
                    <a:lnB>
                      <a:noFill/>
                    </a:lnB>
                    <a:solidFill>
                      <a:srgbClr val="E8E9E9"/>
                    </a:solidFill>
                  </a:tcPr>
                </a:tc>
                <a:tc>
                  <a:txBody>
                    <a:bodyPr/>
                    <a:lstStyle/>
                    <a:p>
                      <a:pPr algn="r" fontAlgn="b"/>
                      <a:r>
                        <a:rPr lang="en-US" sz="1200" b="0" i="0" u="none" strike="noStrike">
                          <a:solidFill>
                            <a:srgbClr val="000000"/>
                          </a:solidFill>
                          <a:effectLst/>
                          <a:latin typeface="+mn-lt"/>
                          <a:cs typeface="Arial" panose="020B0604020202020204" pitchFamily="34" charset="0"/>
                        </a:rPr>
                        <a:t>19.69 </a:t>
                      </a:r>
                    </a:p>
                  </a:txBody>
                  <a:tcPr marL="0" marR="0" marT="0" marB="0" anchor="ctr">
                    <a:lnL>
                      <a:noFill/>
                    </a:lnL>
                    <a:lnR>
                      <a:noFill/>
                    </a:lnR>
                    <a:lnT>
                      <a:noFill/>
                    </a:lnT>
                    <a:lnB>
                      <a:noFill/>
                    </a:lnB>
                    <a:solidFill>
                      <a:srgbClr val="E8E9E9"/>
                    </a:solidFill>
                  </a:tcPr>
                </a:tc>
                <a:tc>
                  <a:txBody>
                    <a:bodyPr/>
                    <a:lstStyle/>
                    <a:p>
                      <a:pPr algn="r" fontAlgn="b"/>
                      <a:r>
                        <a:rPr lang="en-US" sz="1200" b="0" i="0" u="none" strike="noStrike">
                          <a:solidFill>
                            <a:srgbClr val="000000"/>
                          </a:solidFill>
                          <a:effectLst/>
                          <a:latin typeface="+mn-lt"/>
                          <a:cs typeface="Arial" panose="020B0604020202020204" pitchFamily="34" charset="0"/>
                        </a:rPr>
                        <a:t>19.30 </a:t>
                      </a:r>
                    </a:p>
                  </a:txBody>
                  <a:tcPr marL="0" marR="0" marT="0" marB="0" anchor="ctr">
                    <a:lnL>
                      <a:noFill/>
                    </a:lnL>
                    <a:lnR>
                      <a:noFill/>
                    </a:lnR>
                    <a:lnT>
                      <a:noFill/>
                    </a:lnT>
                    <a:lnB>
                      <a:noFill/>
                    </a:lnB>
                    <a:solidFill>
                      <a:srgbClr val="E8E9E9"/>
                    </a:solidFill>
                  </a:tcPr>
                </a:tc>
                <a:extLst>
                  <a:ext uri="{0D108BD9-81ED-4DB2-BD59-A6C34878D82A}">
                    <a16:rowId xmlns:a16="http://schemas.microsoft.com/office/drawing/2014/main" val="3716842954"/>
                  </a:ext>
                </a:extLst>
              </a:tr>
              <a:tr h="233584">
                <a:tc>
                  <a:txBody>
                    <a:bodyPr/>
                    <a:lstStyle/>
                    <a:p>
                      <a:pPr algn="l" fontAlgn="b"/>
                      <a:r>
                        <a:rPr lang="en-US" sz="1200" b="0" i="0" u="none" strike="noStrike" dirty="0">
                          <a:solidFill>
                            <a:srgbClr val="39414D"/>
                          </a:solidFill>
                          <a:effectLst/>
                          <a:latin typeface="+mn-lt"/>
                          <a:cs typeface="Arial" panose="020B0604020202020204" pitchFamily="34" charset="0"/>
                        </a:rPr>
                        <a:t>HN</a:t>
                      </a:r>
                    </a:p>
                  </a:txBody>
                  <a:tcPr marL="45720" marR="45720" anchor="ctr">
                    <a:lnL>
                      <a:noFill/>
                    </a:lnL>
                    <a:lnR>
                      <a:noFill/>
                    </a:lnR>
                    <a:lnT>
                      <a:noFill/>
                    </a:lnT>
                    <a:lnB>
                      <a:noFill/>
                    </a:lnB>
                    <a:noFill/>
                  </a:tcPr>
                </a:tc>
                <a:tc>
                  <a:txBody>
                    <a:bodyPr/>
                    <a:lstStyle/>
                    <a:p>
                      <a:pPr algn="l" fontAlgn="b"/>
                      <a:r>
                        <a:rPr lang="en-US" sz="1200" b="0" i="0" u="none" strike="noStrike" dirty="0">
                          <a:solidFill>
                            <a:srgbClr val="39414D"/>
                          </a:solidFill>
                          <a:effectLst/>
                          <a:latin typeface="+mn-lt"/>
                          <a:cs typeface="Arial" panose="020B0604020202020204" pitchFamily="34" charset="0"/>
                        </a:rPr>
                        <a:t>Bachelor's Level</a:t>
                      </a:r>
                    </a:p>
                  </a:txBody>
                  <a:tcPr marL="45720" marR="45720" anchor="ctr">
                    <a:lnL>
                      <a:noFill/>
                    </a:lnL>
                    <a:lnR>
                      <a:noFill/>
                    </a:lnR>
                    <a:lnT>
                      <a:noFill/>
                    </a:lnT>
                    <a:lnB>
                      <a:noFill/>
                    </a:lnB>
                    <a:noFill/>
                  </a:tcPr>
                </a:tc>
                <a:tc>
                  <a:txBody>
                    <a:bodyPr/>
                    <a:lstStyle/>
                    <a:p>
                      <a:pPr algn="r" fontAlgn="b"/>
                      <a:r>
                        <a:rPr lang="en-US" sz="1200" b="0" i="0" u="none" strike="noStrike">
                          <a:solidFill>
                            <a:srgbClr val="39414D"/>
                          </a:solidFill>
                          <a:effectLst/>
                          <a:latin typeface="+mn-lt"/>
                          <a:cs typeface="Arial" panose="020B0604020202020204" pitchFamily="34" charset="0"/>
                        </a:rPr>
                        <a:t>33.2% </a:t>
                      </a:r>
                    </a:p>
                  </a:txBody>
                  <a:tcPr marL="45720" marR="45720" anchor="ctr">
                    <a:lnL>
                      <a:noFill/>
                    </a:lnL>
                    <a:lnR>
                      <a:noFill/>
                    </a:lnR>
                    <a:lnT>
                      <a:noFill/>
                    </a:lnT>
                    <a:lnB>
                      <a:noFill/>
                    </a:lnB>
                    <a:noFill/>
                  </a:tcPr>
                </a:tc>
                <a:tc>
                  <a:txBody>
                    <a:bodyPr/>
                    <a:lstStyle/>
                    <a:p>
                      <a:pPr algn="r" fontAlgn="b"/>
                      <a:r>
                        <a:rPr lang="en-US" sz="1200" b="0" i="0" u="none" strike="noStrike">
                          <a:solidFill>
                            <a:srgbClr val="000000"/>
                          </a:solidFill>
                          <a:effectLst/>
                          <a:latin typeface="+mn-lt"/>
                          <a:cs typeface="Arial" panose="020B0604020202020204" pitchFamily="34" charset="0"/>
                        </a:rPr>
                        <a:t>25.61 </a:t>
                      </a:r>
                    </a:p>
                  </a:txBody>
                  <a:tcPr marL="0" marR="0" marT="0" marB="0" anchor="ctr">
                    <a:lnL>
                      <a:noFill/>
                    </a:lnL>
                    <a:lnR>
                      <a:noFill/>
                    </a:lnR>
                    <a:lnT>
                      <a:noFill/>
                    </a:lnT>
                    <a:lnB>
                      <a:noFill/>
                    </a:lnB>
                    <a:noFill/>
                  </a:tcPr>
                </a:tc>
                <a:tc>
                  <a:txBody>
                    <a:bodyPr/>
                    <a:lstStyle/>
                    <a:p>
                      <a:pPr algn="r" fontAlgn="b"/>
                      <a:r>
                        <a:rPr lang="en-US" sz="1200" b="0" i="0" u="none" strike="noStrike">
                          <a:solidFill>
                            <a:srgbClr val="000000"/>
                          </a:solidFill>
                          <a:effectLst/>
                          <a:latin typeface="+mn-lt"/>
                          <a:cs typeface="Arial" panose="020B0604020202020204" pitchFamily="34" charset="0"/>
                        </a:rPr>
                        <a:t>32.19 </a:t>
                      </a:r>
                    </a:p>
                  </a:txBody>
                  <a:tcPr marL="0" marR="0" marT="0" marB="0" anchor="ctr">
                    <a:lnL>
                      <a:noFill/>
                    </a:lnL>
                    <a:lnR>
                      <a:noFill/>
                    </a:lnR>
                    <a:lnT>
                      <a:noFill/>
                    </a:lnT>
                    <a:lnB>
                      <a:noFill/>
                    </a:lnB>
                    <a:noFill/>
                  </a:tcPr>
                </a:tc>
                <a:tc>
                  <a:txBody>
                    <a:bodyPr/>
                    <a:lstStyle/>
                    <a:p>
                      <a:pPr algn="r" fontAlgn="b"/>
                      <a:r>
                        <a:rPr lang="en-US" sz="1200" b="0" i="0" u="none" strike="noStrike">
                          <a:solidFill>
                            <a:srgbClr val="000000"/>
                          </a:solidFill>
                          <a:effectLst/>
                          <a:latin typeface="+mn-lt"/>
                          <a:cs typeface="Arial" panose="020B0604020202020204" pitchFamily="34" charset="0"/>
                        </a:rPr>
                        <a:t>25.61 </a:t>
                      </a:r>
                    </a:p>
                  </a:txBody>
                  <a:tcPr marL="0" marR="0" marT="0" marB="0" anchor="ctr">
                    <a:lnL>
                      <a:noFill/>
                    </a:lnL>
                    <a:lnR>
                      <a:noFill/>
                    </a:lnR>
                    <a:lnT>
                      <a:noFill/>
                    </a:lnT>
                    <a:lnB>
                      <a:noFill/>
                    </a:lnB>
                    <a:noFill/>
                  </a:tcPr>
                </a:tc>
                <a:extLst>
                  <a:ext uri="{0D108BD9-81ED-4DB2-BD59-A6C34878D82A}">
                    <a16:rowId xmlns:a16="http://schemas.microsoft.com/office/drawing/2014/main" val="3510600822"/>
                  </a:ext>
                </a:extLst>
              </a:tr>
              <a:tr h="233584">
                <a:tc>
                  <a:txBody>
                    <a:bodyPr/>
                    <a:lstStyle/>
                    <a:p>
                      <a:pPr algn="l" fontAlgn="b"/>
                      <a:r>
                        <a:rPr lang="en-US" sz="1200" b="0" i="0" u="none" strike="noStrike" dirty="0">
                          <a:solidFill>
                            <a:srgbClr val="39414D"/>
                          </a:solidFill>
                          <a:effectLst/>
                          <a:highlight>
                            <a:srgbClr val="E8E9E9"/>
                          </a:highlight>
                          <a:latin typeface="+mn-lt"/>
                          <a:cs typeface="Arial" panose="020B0604020202020204" pitchFamily="34" charset="0"/>
                        </a:rPr>
                        <a:t>HN</a:t>
                      </a:r>
                    </a:p>
                  </a:txBody>
                  <a:tcPr marL="45720" marR="45720" anchor="ctr">
                    <a:lnL>
                      <a:noFill/>
                    </a:lnL>
                    <a:lnR>
                      <a:noFill/>
                    </a:lnR>
                    <a:lnT>
                      <a:noFill/>
                    </a:lnT>
                    <a:lnB>
                      <a:noFill/>
                    </a:lnB>
                    <a:solidFill>
                      <a:srgbClr val="E8E9E9"/>
                    </a:solidFill>
                  </a:tcPr>
                </a:tc>
                <a:tc>
                  <a:txBody>
                    <a:bodyPr/>
                    <a:lstStyle/>
                    <a:p>
                      <a:pPr algn="l" fontAlgn="b"/>
                      <a:r>
                        <a:rPr lang="en-US" sz="1200" b="0" i="0" u="none" strike="noStrike" dirty="0">
                          <a:solidFill>
                            <a:srgbClr val="39414D"/>
                          </a:solidFill>
                          <a:effectLst/>
                          <a:highlight>
                            <a:srgbClr val="E8E9E9"/>
                          </a:highlight>
                          <a:latin typeface="+mn-lt"/>
                          <a:cs typeface="Arial" panose="020B0604020202020204" pitchFamily="34" charset="0"/>
                        </a:rPr>
                        <a:t>Bachelor's Level – ABA</a:t>
                      </a:r>
                    </a:p>
                  </a:txBody>
                  <a:tcPr marL="45720" marR="45720" anchor="ctr">
                    <a:lnL>
                      <a:noFill/>
                    </a:lnL>
                    <a:lnR>
                      <a:noFill/>
                    </a:lnR>
                    <a:lnT>
                      <a:noFill/>
                    </a:lnT>
                    <a:lnB>
                      <a:noFill/>
                    </a:lnB>
                    <a:solidFill>
                      <a:srgbClr val="E8E9E9"/>
                    </a:solidFill>
                  </a:tcPr>
                </a:tc>
                <a:tc>
                  <a:txBody>
                    <a:bodyPr/>
                    <a:lstStyle/>
                    <a:p>
                      <a:pPr algn="r" fontAlgn="b"/>
                      <a:r>
                        <a:rPr lang="en-US" sz="1200" b="0" i="0" u="none" strike="noStrike">
                          <a:solidFill>
                            <a:srgbClr val="39414D"/>
                          </a:solidFill>
                          <a:effectLst/>
                          <a:latin typeface="+mn-lt"/>
                          <a:cs typeface="Arial" panose="020B0604020202020204" pitchFamily="34" charset="0"/>
                        </a:rPr>
                        <a:t>100.0% </a:t>
                      </a:r>
                    </a:p>
                  </a:txBody>
                  <a:tcPr marL="45720" marR="45720" anchor="ctr">
                    <a:lnL>
                      <a:noFill/>
                    </a:lnL>
                    <a:lnR>
                      <a:noFill/>
                    </a:lnR>
                    <a:lnT>
                      <a:noFill/>
                    </a:lnT>
                    <a:lnB>
                      <a:noFill/>
                    </a:lnB>
                    <a:solidFill>
                      <a:srgbClr val="E8E9E9"/>
                    </a:solidFill>
                  </a:tcPr>
                </a:tc>
                <a:tc>
                  <a:txBody>
                    <a:bodyPr/>
                    <a:lstStyle/>
                    <a:p>
                      <a:pPr algn="r" fontAlgn="b"/>
                      <a:r>
                        <a:rPr lang="en-US" sz="1200" b="0" i="0" u="none" strike="noStrike" dirty="0">
                          <a:solidFill>
                            <a:srgbClr val="000000"/>
                          </a:solidFill>
                          <a:effectLst/>
                          <a:latin typeface="+mn-lt"/>
                          <a:cs typeface="Arial" panose="020B0604020202020204" pitchFamily="34" charset="0"/>
                        </a:rPr>
                        <a:t>33.57 </a:t>
                      </a:r>
                    </a:p>
                  </a:txBody>
                  <a:tcPr marL="0" marR="0" marT="0" marB="0" anchor="ctr">
                    <a:lnL>
                      <a:noFill/>
                    </a:lnL>
                    <a:lnR>
                      <a:noFill/>
                    </a:lnR>
                    <a:lnT>
                      <a:noFill/>
                    </a:lnT>
                    <a:lnB>
                      <a:noFill/>
                    </a:lnB>
                    <a:solidFill>
                      <a:srgbClr val="E8E9E9"/>
                    </a:solidFill>
                  </a:tcPr>
                </a:tc>
                <a:tc>
                  <a:txBody>
                    <a:bodyPr/>
                    <a:lstStyle/>
                    <a:p>
                      <a:pPr algn="r" fontAlgn="b"/>
                      <a:r>
                        <a:rPr lang="en-US" sz="1200" b="0" i="0" u="none" strike="noStrike">
                          <a:solidFill>
                            <a:srgbClr val="000000"/>
                          </a:solidFill>
                          <a:effectLst/>
                          <a:latin typeface="+mn-lt"/>
                          <a:cs typeface="Arial" panose="020B0604020202020204" pitchFamily="34" charset="0"/>
                        </a:rPr>
                        <a:t>29.01 </a:t>
                      </a:r>
                    </a:p>
                  </a:txBody>
                  <a:tcPr marL="0" marR="0" marT="0" marB="0" anchor="ctr">
                    <a:lnL>
                      <a:noFill/>
                    </a:lnL>
                    <a:lnR>
                      <a:noFill/>
                    </a:lnR>
                    <a:lnT>
                      <a:noFill/>
                    </a:lnT>
                    <a:lnB>
                      <a:noFill/>
                    </a:lnB>
                    <a:solidFill>
                      <a:srgbClr val="E8E9E9"/>
                    </a:solidFill>
                  </a:tcPr>
                </a:tc>
                <a:tc>
                  <a:txBody>
                    <a:bodyPr/>
                    <a:lstStyle/>
                    <a:p>
                      <a:pPr algn="r" fontAlgn="b"/>
                      <a:r>
                        <a:rPr lang="en-US" sz="1200" b="0" i="0" u="none" strike="noStrike">
                          <a:solidFill>
                            <a:srgbClr val="000000"/>
                          </a:solidFill>
                          <a:effectLst/>
                          <a:latin typeface="+mn-lt"/>
                          <a:cs typeface="Arial" panose="020B0604020202020204" pitchFamily="34" charset="0"/>
                        </a:rPr>
                        <a:t>30.53 </a:t>
                      </a:r>
                    </a:p>
                  </a:txBody>
                  <a:tcPr marL="0" marR="0" marT="0" marB="0" anchor="ctr">
                    <a:lnL>
                      <a:noFill/>
                    </a:lnL>
                    <a:lnR>
                      <a:noFill/>
                    </a:lnR>
                    <a:lnT>
                      <a:noFill/>
                    </a:lnT>
                    <a:lnB>
                      <a:noFill/>
                    </a:lnB>
                    <a:solidFill>
                      <a:srgbClr val="E8E9E9"/>
                    </a:solidFill>
                  </a:tcPr>
                </a:tc>
                <a:extLst>
                  <a:ext uri="{0D108BD9-81ED-4DB2-BD59-A6C34878D82A}">
                    <a16:rowId xmlns:a16="http://schemas.microsoft.com/office/drawing/2014/main" val="1469749919"/>
                  </a:ext>
                </a:extLst>
              </a:tr>
              <a:tr h="233584">
                <a:tc>
                  <a:txBody>
                    <a:bodyPr/>
                    <a:lstStyle/>
                    <a:p>
                      <a:pPr algn="l" fontAlgn="b"/>
                      <a:r>
                        <a:rPr lang="en-US" sz="1200" b="0" i="0" u="none" strike="noStrike" dirty="0">
                          <a:solidFill>
                            <a:srgbClr val="39414D"/>
                          </a:solidFill>
                          <a:effectLst/>
                          <a:latin typeface="+mn-lt"/>
                          <a:cs typeface="Arial" panose="020B0604020202020204" pitchFamily="34" charset="0"/>
                        </a:rPr>
                        <a:t>HO</a:t>
                      </a:r>
                    </a:p>
                  </a:txBody>
                  <a:tcPr marL="45720" marR="45720" anchor="ctr">
                    <a:lnL>
                      <a:noFill/>
                    </a:lnL>
                    <a:lnR>
                      <a:noFill/>
                    </a:lnR>
                    <a:lnT>
                      <a:noFill/>
                    </a:lnT>
                    <a:lnB>
                      <a:noFill/>
                    </a:lnB>
                    <a:noFill/>
                  </a:tcPr>
                </a:tc>
                <a:tc>
                  <a:txBody>
                    <a:bodyPr/>
                    <a:lstStyle/>
                    <a:p>
                      <a:pPr algn="l" fontAlgn="b"/>
                      <a:r>
                        <a:rPr lang="en-US" sz="1200" b="0" i="0" u="none" strike="noStrike" dirty="0">
                          <a:solidFill>
                            <a:srgbClr val="39414D"/>
                          </a:solidFill>
                          <a:effectLst/>
                          <a:latin typeface="+mn-lt"/>
                          <a:cs typeface="Arial" panose="020B0604020202020204" pitchFamily="34" charset="0"/>
                        </a:rPr>
                        <a:t>Master's Level</a:t>
                      </a:r>
                    </a:p>
                  </a:txBody>
                  <a:tcPr marL="45720" marR="45720" anchor="ctr">
                    <a:lnL>
                      <a:noFill/>
                    </a:lnL>
                    <a:lnR>
                      <a:noFill/>
                    </a:lnR>
                    <a:lnT>
                      <a:noFill/>
                    </a:lnT>
                    <a:lnB>
                      <a:noFill/>
                    </a:lnB>
                    <a:noFill/>
                  </a:tcPr>
                </a:tc>
                <a:tc>
                  <a:txBody>
                    <a:bodyPr/>
                    <a:lstStyle/>
                    <a:p>
                      <a:pPr algn="r" fontAlgn="b"/>
                      <a:r>
                        <a:rPr lang="en-US" sz="1200" b="0" i="0" u="none" strike="noStrike">
                          <a:solidFill>
                            <a:srgbClr val="39414D"/>
                          </a:solidFill>
                          <a:effectLst/>
                          <a:latin typeface="+mn-lt"/>
                          <a:cs typeface="Arial" panose="020B0604020202020204" pitchFamily="34" charset="0"/>
                        </a:rPr>
                        <a:t>100.0% </a:t>
                      </a:r>
                    </a:p>
                  </a:txBody>
                  <a:tcPr marL="45720" marR="45720" anchor="ctr">
                    <a:lnL>
                      <a:noFill/>
                    </a:lnL>
                    <a:lnR>
                      <a:noFill/>
                    </a:lnR>
                    <a:lnT>
                      <a:noFill/>
                    </a:lnT>
                    <a:lnB>
                      <a:noFill/>
                    </a:lnB>
                    <a:noFill/>
                  </a:tcPr>
                </a:tc>
                <a:tc>
                  <a:txBody>
                    <a:bodyPr/>
                    <a:lstStyle/>
                    <a:p>
                      <a:pPr algn="r" fontAlgn="b"/>
                      <a:r>
                        <a:rPr lang="en-US" sz="1200" b="0" i="0" u="none" strike="noStrike">
                          <a:solidFill>
                            <a:srgbClr val="000000"/>
                          </a:solidFill>
                          <a:effectLst/>
                          <a:latin typeface="+mn-lt"/>
                          <a:cs typeface="Arial" panose="020B0604020202020204" pitchFamily="34" charset="0"/>
                        </a:rPr>
                        <a:t>32.02 </a:t>
                      </a:r>
                    </a:p>
                  </a:txBody>
                  <a:tcPr marL="0" marR="0" marT="0" marB="0" anchor="ctr">
                    <a:lnL>
                      <a:noFill/>
                    </a:lnL>
                    <a:lnR>
                      <a:noFill/>
                    </a:lnR>
                    <a:lnT>
                      <a:noFill/>
                    </a:lnT>
                    <a:lnB>
                      <a:noFill/>
                    </a:lnB>
                    <a:noFill/>
                  </a:tcPr>
                </a:tc>
                <a:tc>
                  <a:txBody>
                    <a:bodyPr/>
                    <a:lstStyle/>
                    <a:p>
                      <a:pPr algn="r" fontAlgn="b"/>
                      <a:r>
                        <a:rPr lang="en-US" sz="1200" b="0" i="0" u="none" strike="noStrike">
                          <a:solidFill>
                            <a:srgbClr val="000000"/>
                          </a:solidFill>
                          <a:effectLst/>
                          <a:latin typeface="+mn-lt"/>
                          <a:cs typeface="Arial" panose="020B0604020202020204" pitchFamily="34" charset="0"/>
                        </a:rPr>
                        <a:t>33.63 </a:t>
                      </a:r>
                    </a:p>
                  </a:txBody>
                  <a:tcPr marL="0" marR="0" marT="0" marB="0" anchor="ctr">
                    <a:lnL>
                      <a:noFill/>
                    </a:lnL>
                    <a:lnR>
                      <a:noFill/>
                    </a:lnR>
                    <a:lnT>
                      <a:noFill/>
                    </a:lnT>
                    <a:lnB>
                      <a:noFill/>
                    </a:lnB>
                    <a:noFill/>
                  </a:tcPr>
                </a:tc>
                <a:tc>
                  <a:txBody>
                    <a:bodyPr/>
                    <a:lstStyle/>
                    <a:p>
                      <a:pPr algn="r" fontAlgn="b"/>
                      <a:r>
                        <a:rPr lang="en-US" sz="1200" b="0" i="0" u="none" strike="noStrike">
                          <a:solidFill>
                            <a:srgbClr val="000000"/>
                          </a:solidFill>
                          <a:effectLst/>
                          <a:latin typeface="+mn-lt"/>
                          <a:cs typeface="Arial" panose="020B0604020202020204" pitchFamily="34" charset="0"/>
                        </a:rPr>
                        <a:t>32.02 </a:t>
                      </a:r>
                    </a:p>
                  </a:txBody>
                  <a:tcPr marL="0" marR="0" marT="0" marB="0" anchor="ctr">
                    <a:lnL>
                      <a:noFill/>
                    </a:lnL>
                    <a:lnR>
                      <a:noFill/>
                    </a:lnR>
                    <a:lnT>
                      <a:noFill/>
                    </a:lnT>
                    <a:lnB>
                      <a:noFill/>
                    </a:lnB>
                    <a:noFill/>
                  </a:tcPr>
                </a:tc>
                <a:extLst>
                  <a:ext uri="{0D108BD9-81ED-4DB2-BD59-A6C34878D82A}">
                    <a16:rowId xmlns:a16="http://schemas.microsoft.com/office/drawing/2014/main" val="2315056256"/>
                  </a:ext>
                </a:extLst>
              </a:tr>
              <a:tr h="233584">
                <a:tc>
                  <a:txBody>
                    <a:bodyPr/>
                    <a:lstStyle/>
                    <a:p>
                      <a:pPr algn="l" fontAlgn="b"/>
                      <a:r>
                        <a:rPr lang="en-US" sz="1200" b="0" i="0" u="none" strike="noStrike" dirty="0">
                          <a:solidFill>
                            <a:srgbClr val="39414D"/>
                          </a:solidFill>
                          <a:effectLst/>
                          <a:highlight>
                            <a:srgbClr val="E8E9E9"/>
                          </a:highlight>
                          <a:latin typeface="+mn-lt"/>
                          <a:cs typeface="Arial" panose="020B0604020202020204" pitchFamily="34" charset="0"/>
                        </a:rPr>
                        <a:t>HO</a:t>
                      </a:r>
                    </a:p>
                  </a:txBody>
                  <a:tcPr marL="45720" marR="45720" anchor="ctr">
                    <a:lnL>
                      <a:noFill/>
                    </a:lnL>
                    <a:lnR>
                      <a:noFill/>
                    </a:lnR>
                    <a:lnT>
                      <a:noFill/>
                    </a:lnT>
                    <a:lnB>
                      <a:noFill/>
                    </a:lnB>
                    <a:solidFill>
                      <a:srgbClr val="E8E9E9"/>
                    </a:solidFill>
                  </a:tcPr>
                </a:tc>
                <a:tc>
                  <a:txBody>
                    <a:bodyPr/>
                    <a:lstStyle/>
                    <a:p>
                      <a:pPr algn="l" fontAlgn="b"/>
                      <a:r>
                        <a:rPr lang="en-US" sz="1200" b="0" i="0" u="none" strike="noStrike" dirty="0">
                          <a:solidFill>
                            <a:srgbClr val="39414D"/>
                          </a:solidFill>
                          <a:effectLst/>
                          <a:highlight>
                            <a:srgbClr val="E8E9E9"/>
                          </a:highlight>
                          <a:latin typeface="+mn-lt"/>
                          <a:cs typeface="Arial" panose="020B0604020202020204" pitchFamily="34" charset="0"/>
                        </a:rPr>
                        <a:t>Master's Level – ABA</a:t>
                      </a:r>
                    </a:p>
                  </a:txBody>
                  <a:tcPr marL="45720" marR="45720" anchor="ctr">
                    <a:lnL>
                      <a:noFill/>
                    </a:lnL>
                    <a:lnR>
                      <a:noFill/>
                    </a:lnR>
                    <a:lnT>
                      <a:noFill/>
                    </a:lnT>
                    <a:lnB>
                      <a:noFill/>
                    </a:lnB>
                    <a:solidFill>
                      <a:srgbClr val="E8E9E9"/>
                    </a:solidFill>
                  </a:tcPr>
                </a:tc>
                <a:tc>
                  <a:txBody>
                    <a:bodyPr/>
                    <a:lstStyle/>
                    <a:p>
                      <a:pPr algn="r" fontAlgn="b"/>
                      <a:r>
                        <a:rPr lang="en-US" sz="1200" b="0" i="0" u="none" strike="noStrike" dirty="0">
                          <a:solidFill>
                            <a:srgbClr val="39414D"/>
                          </a:solidFill>
                          <a:effectLst/>
                          <a:latin typeface="+mn-lt"/>
                          <a:cs typeface="Arial" panose="020B0604020202020204" pitchFamily="34" charset="0"/>
                        </a:rPr>
                        <a:t>100.0% </a:t>
                      </a:r>
                    </a:p>
                  </a:txBody>
                  <a:tcPr marL="45720" marR="45720" anchor="ctr">
                    <a:lnL>
                      <a:noFill/>
                    </a:lnL>
                    <a:lnR>
                      <a:noFill/>
                    </a:lnR>
                    <a:lnT>
                      <a:noFill/>
                    </a:lnT>
                    <a:lnB>
                      <a:noFill/>
                    </a:lnB>
                    <a:solidFill>
                      <a:srgbClr val="E8E9E9"/>
                    </a:solidFill>
                  </a:tcPr>
                </a:tc>
                <a:tc>
                  <a:txBody>
                    <a:bodyPr/>
                    <a:lstStyle/>
                    <a:p>
                      <a:pPr algn="r" fontAlgn="b"/>
                      <a:r>
                        <a:rPr lang="en-US" sz="1200" b="0" i="0" u="none" strike="noStrike">
                          <a:solidFill>
                            <a:srgbClr val="000000"/>
                          </a:solidFill>
                          <a:effectLst/>
                          <a:latin typeface="+mn-lt"/>
                          <a:cs typeface="Arial" panose="020B0604020202020204" pitchFamily="34" charset="0"/>
                        </a:rPr>
                        <a:t>38.93 </a:t>
                      </a:r>
                    </a:p>
                  </a:txBody>
                  <a:tcPr marL="0" marR="0" marT="0" marB="0" anchor="ctr">
                    <a:lnL>
                      <a:noFill/>
                    </a:lnL>
                    <a:lnR>
                      <a:noFill/>
                    </a:lnR>
                    <a:lnT>
                      <a:noFill/>
                    </a:lnT>
                    <a:lnB>
                      <a:noFill/>
                    </a:lnB>
                    <a:solidFill>
                      <a:srgbClr val="E8E9E9"/>
                    </a:solidFill>
                  </a:tcPr>
                </a:tc>
                <a:tc>
                  <a:txBody>
                    <a:bodyPr/>
                    <a:lstStyle/>
                    <a:p>
                      <a:pPr algn="r" fontAlgn="b"/>
                      <a:r>
                        <a:rPr lang="en-US" sz="1200" b="0" i="0" u="none" strike="noStrike">
                          <a:solidFill>
                            <a:srgbClr val="000000"/>
                          </a:solidFill>
                          <a:effectLst/>
                          <a:latin typeface="+mn-lt"/>
                          <a:cs typeface="Arial" panose="020B0604020202020204" pitchFamily="34" charset="0"/>
                        </a:rPr>
                        <a:t>34.82 </a:t>
                      </a:r>
                    </a:p>
                  </a:txBody>
                  <a:tcPr marL="0" marR="0" marT="0" marB="0" anchor="ctr">
                    <a:lnL>
                      <a:noFill/>
                    </a:lnL>
                    <a:lnR>
                      <a:noFill/>
                    </a:lnR>
                    <a:lnT>
                      <a:noFill/>
                    </a:lnT>
                    <a:lnB>
                      <a:noFill/>
                    </a:lnB>
                    <a:solidFill>
                      <a:srgbClr val="E8E9E9"/>
                    </a:solidFill>
                  </a:tcPr>
                </a:tc>
                <a:tc>
                  <a:txBody>
                    <a:bodyPr/>
                    <a:lstStyle/>
                    <a:p>
                      <a:pPr algn="r" fontAlgn="b"/>
                      <a:r>
                        <a:rPr lang="en-US" sz="1200" b="0" i="0" u="none" strike="noStrike">
                          <a:solidFill>
                            <a:srgbClr val="000000"/>
                          </a:solidFill>
                          <a:effectLst/>
                          <a:latin typeface="+mn-lt"/>
                          <a:cs typeface="Arial" panose="020B0604020202020204" pitchFamily="34" charset="0"/>
                        </a:rPr>
                        <a:t>38.93 </a:t>
                      </a:r>
                    </a:p>
                  </a:txBody>
                  <a:tcPr marL="0" marR="0" marT="0" marB="0" anchor="ctr">
                    <a:lnL>
                      <a:noFill/>
                    </a:lnL>
                    <a:lnR>
                      <a:noFill/>
                    </a:lnR>
                    <a:lnT>
                      <a:noFill/>
                    </a:lnT>
                    <a:lnB>
                      <a:noFill/>
                    </a:lnB>
                    <a:solidFill>
                      <a:srgbClr val="E8E9E9"/>
                    </a:solidFill>
                  </a:tcPr>
                </a:tc>
                <a:extLst>
                  <a:ext uri="{0D108BD9-81ED-4DB2-BD59-A6C34878D82A}">
                    <a16:rowId xmlns:a16="http://schemas.microsoft.com/office/drawing/2014/main" val="2620664388"/>
                  </a:ext>
                </a:extLst>
              </a:tr>
              <a:tr h="233584">
                <a:tc>
                  <a:txBody>
                    <a:bodyPr/>
                    <a:lstStyle/>
                    <a:p>
                      <a:pPr algn="l" fontAlgn="b"/>
                      <a:r>
                        <a:rPr lang="en-US" sz="1200" b="0" i="0" u="none" strike="noStrike" dirty="0">
                          <a:solidFill>
                            <a:srgbClr val="39414D"/>
                          </a:solidFill>
                          <a:effectLst/>
                          <a:latin typeface="+mn-lt"/>
                          <a:cs typeface="Arial" panose="020B0604020202020204" pitchFamily="34" charset="0"/>
                        </a:rPr>
                        <a:t>TD</a:t>
                      </a:r>
                    </a:p>
                  </a:txBody>
                  <a:tcPr marL="45720" marR="45720" anchor="ctr">
                    <a:lnL>
                      <a:noFill/>
                    </a:lnL>
                    <a:lnR>
                      <a:noFill/>
                    </a:lnR>
                    <a:lnT>
                      <a:noFill/>
                    </a:lnT>
                    <a:lnB>
                      <a:noFill/>
                    </a:lnB>
                    <a:noFill/>
                  </a:tcPr>
                </a:tc>
                <a:tc>
                  <a:txBody>
                    <a:bodyPr/>
                    <a:lstStyle/>
                    <a:p>
                      <a:pPr algn="l" fontAlgn="b"/>
                      <a:r>
                        <a:rPr lang="en-US" sz="1200" b="0" i="0" u="none" strike="noStrike">
                          <a:solidFill>
                            <a:srgbClr val="39414D"/>
                          </a:solidFill>
                          <a:effectLst/>
                          <a:latin typeface="+mn-lt"/>
                          <a:cs typeface="Arial" panose="020B0604020202020204" pitchFamily="34" charset="0"/>
                        </a:rPr>
                        <a:t>Registered Nurse</a:t>
                      </a:r>
                    </a:p>
                  </a:txBody>
                  <a:tcPr marL="45720" marR="45720" anchor="ctr">
                    <a:lnL>
                      <a:noFill/>
                    </a:lnL>
                    <a:lnR>
                      <a:noFill/>
                    </a:lnR>
                    <a:lnT>
                      <a:noFill/>
                    </a:lnT>
                    <a:lnB>
                      <a:noFill/>
                    </a:lnB>
                    <a:noFill/>
                  </a:tcPr>
                </a:tc>
                <a:tc>
                  <a:txBody>
                    <a:bodyPr/>
                    <a:lstStyle/>
                    <a:p>
                      <a:pPr algn="r" fontAlgn="b"/>
                      <a:r>
                        <a:rPr lang="en-US" sz="1200" b="0" i="0" u="none" strike="noStrike">
                          <a:solidFill>
                            <a:srgbClr val="39414D"/>
                          </a:solidFill>
                          <a:effectLst/>
                          <a:latin typeface="+mn-lt"/>
                          <a:cs typeface="Arial" panose="020B0604020202020204" pitchFamily="34" charset="0"/>
                        </a:rPr>
                        <a:t>100.0% </a:t>
                      </a:r>
                    </a:p>
                  </a:txBody>
                  <a:tcPr marL="45720" marR="45720" anchor="ctr">
                    <a:lnL>
                      <a:noFill/>
                    </a:lnL>
                    <a:lnR>
                      <a:noFill/>
                    </a:lnR>
                    <a:lnT>
                      <a:noFill/>
                    </a:lnT>
                    <a:lnB>
                      <a:noFill/>
                    </a:lnB>
                    <a:noFill/>
                  </a:tcPr>
                </a:tc>
                <a:tc>
                  <a:txBody>
                    <a:bodyPr/>
                    <a:lstStyle/>
                    <a:p>
                      <a:pPr algn="r" fontAlgn="b"/>
                      <a:r>
                        <a:rPr lang="en-US" sz="1200" b="0" i="0" u="none" strike="noStrike">
                          <a:solidFill>
                            <a:srgbClr val="000000"/>
                          </a:solidFill>
                          <a:effectLst/>
                          <a:latin typeface="+mn-lt"/>
                          <a:cs typeface="Arial" panose="020B0604020202020204" pitchFamily="34" charset="0"/>
                        </a:rPr>
                        <a:t>40.82 </a:t>
                      </a:r>
                    </a:p>
                  </a:txBody>
                  <a:tcPr marL="0" marR="0" marT="0" marB="0" anchor="ctr">
                    <a:lnL>
                      <a:noFill/>
                    </a:lnL>
                    <a:lnR>
                      <a:noFill/>
                    </a:lnR>
                    <a:lnT>
                      <a:noFill/>
                    </a:lnT>
                    <a:lnB>
                      <a:noFill/>
                    </a:lnB>
                    <a:noFill/>
                  </a:tcPr>
                </a:tc>
                <a:tc>
                  <a:txBody>
                    <a:bodyPr/>
                    <a:lstStyle/>
                    <a:p>
                      <a:pPr algn="r" fontAlgn="b"/>
                      <a:r>
                        <a:rPr lang="en-US" sz="1200" b="0" i="0" u="none" strike="noStrike">
                          <a:solidFill>
                            <a:srgbClr val="000000"/>
                          </a:solidFill>
                          <a:effectLst/>
                          <a:latin typeface="+mn-lt"/>
                          <a:cs typeface="Arial" panose="020B0604020202020204" pitchFamily="34" charset="0"/>
                        </a:rPr>
                        <a:t>45.02 </a:t>
                      </a:r>
                    </a:p>
                  </a:txBody>
                  <a:tcPr marL="0" marR="0" marT="0" marB="0" anchor="ctr">
                    <a:lnL>
                      <a:noFill/>
                    </a:lnL>
                    <a:lnR>
                      <a:noFill/>
                    </a:lnR>
                    <a:lnT>
                      <a:noFill/>
                    </a:lnT>
                    <a:lnB>
                      <a:noFill/>
                    </a:lnB>
                    <a:noFill/>
                  </a:tcPr>
                </a:tc>
                <a:tc>
                  <a:txBody>
                    <a:bodyPr/>
                    <a:lstStyle/>
                    <a:p>
                      <a:pPr algn="r" fontAlgn="b"/>
                      <a:r>
                        <a:rPr lang="en-US" sz="1200" b="0" i="0" u="none" strike="noStrike">
                          <a:solidFill>
                            <a:srgbClr val="000000"/>
                          </a:solidFill>
                          <a:effectLst/>
                          <a:latin typeface="+mn-lt"/>
                          <a:cs typeface="Arial" panose="020B0604020202020204" pitchFamily="34" charset="0"/>
                        </a:rPr>
                        <a:t>40.82 </a:t>
                      </a:r>
                    </a:p>
                  </a:txBody>
                  <a:tcPr marL="0" marR="0" marT="0" marB="0" anchor="ctr">
                    <a:lnL>
                      <a:noFill/>
                    </a:lnL>
                    <a:lnR>
                      <a:noFill/>
                    </a:lnR>
                    <a:lnT>
                      <a:noFill/>
                    </a:lnT>
                    <a:lnB>
                      <a:noFill/>
                    </a:lnB>
                    <a:noFill/>
                  </a:tcPr>
                </a:tc>
                <a:extLst>
                  <a:ext uri="{0D108BD9-81ED-4DB2-BD59-A6C34878D82A}">
                    <a16:rowId xmlns:a16="http://schemas.microsoft.com/office/drawing/2014/main" val="2306348848"/>
                  </a:ext>
                </a:extLst>
              </a:tr>
              <a:tr h="233584">
                <a:tc>
                  <a:txBody>
                    <a:bodyPr/>
                    <a:lstStyle/>
                    <a:p>
                      <a:pPr algn="l" fontAlgn="b"/>
                      <a:r>
                        <a:rPr lang="en-US" sz="1200" b="0" i="0" u="none" strike="noStrike" dirty="0">
                          <a:solidFill>
                            <a:srgbClr val="39414D"/>
                          </a:solidFill>
                          <a:effectLst/>
                          <a:highlight>
                            <a:srgbClr val="E8E9E9"/>
                          </a:highlight>
                          <a:latin typeface="+mn-lt"/>
                          <a:cs typeface="Arial" panose="020B0604020202020204" pitchFamily="34" charset="0"/>
                        </a:rPr>
                        <a:t>TE</a:t>
                      </a:r>
                    </a:p>
                  </a:txBody>
                  <a:tcPr marL="45720" marR="45720" anchor="ctr">
                    <a:lnL>
                      <a:noFill/>
                    </a:lnL>
                    <a:lnR>
                      <a:noFill/>
                    </a:lnR>
                    <a:lnT>
                      <a:noFill/>
                    </a:lnT>
                    <a:lnB>
                      <a:noFill/>
                    </a:lnB>
                    <a:solidFill>
                      <a:srgbClr val="E8E9E9"/>
                    </a:solidFill>
                  </a:tcPr>
                </a:tc>
                <a:tc>
                  <a:txBody>
                    <a:bodyPr/>
                    <a:lstStyle/>
                    <a:p>
                      <a:pPr algn="l" fontAlgn="b"/>
                      <a:r>
                        <a:rPr lang="en-US" sz="1200" b="0" i="0" u="none" strike="noStrike">
                          <a:solidFill>
                            <a:srgbClr val="39414D"/>
                          </a:solidFill>
                          <a:effectLst/>
                          <a:highlight>
                            <a:srgbClr val="E8E9E9"/>
                          </a:highlight>
                          <a:latin typeface="+mn-lt"/>
                          <a:cs typeface="Arial" panose="020B0604020202020204" pitchFamily="34" charset="0"/>
                        </a:rPr>
                        <a:t>Licensed Practical Nurse</a:t>
                      </a:r>
                    </a:p>
                  </a:txBody>
                  <a:tcPr marL="45720" marR="45720" anchor="ctr">
                    <a:lnL>
                      <a:noFill/>
                    </a:lnL>
                    <a:lnR>
                      <a:noFill/>
                    </a:lnR>
                    <a:lnT>
                      <a:noFill/>
                    </a:lnT>
                    <a:lnB>
                      <a:noFill/>
                    </a:lnB>
                    <a:solidFill>
                      <a:srgbClr val="E8E9E9"/>
                    </a:solidFill>
                  </a:tcPr>
                </a:tc>
                <a:tc>
                  <a:txBody>
                    <a:bodyPr/>
                    <a:lstStyle/>
                    <a:p>
                      <a:pPr algn="r" fontAlgn="b"/>
                      <a:r>
                        <a:rPr lang="en-US" sz="1200" b="0" i="0" u="none" strike="noStrike">
                          <a:solidFill>
                            <a:srgbClr val="39414D"/>
                          </a:solidFill>
                          <a:effectLst/>
                          <a:latin typeface="+mn-lt"/>
                          <a:cs typeface="Arial" panose="020B0604020202020204" pitchFamily="34" charset="0"/>
                        </a:rPr>
                        <a:t>100.0% </a:t>
                      </a:r>
                    </a:p>
                  </a:txBody>
                  <a:tcPr marL="45720" marR="45720" anchor="ctr">
                    <a:lnL>
                      <a:noFill/>
                    </a:lnL>
                    <a:lnR>
                      <a:noFill/>
                    </a:lnR>
                    <a:lnT>
                      <a:noFill/>
                    </a:lnT>
                    <a:lnB>
                      <a:noFill/>
                    </a:lnB>
                    <a:solidFill>
                      <a:srgbClr val="E8E9E9"/>
                    </a:solidFill>
                  </a:tcPr>
                </a:tc>
                <a:tc>
                  <a:txBody>
                    <a:bodyPr/>
                    <a:lstStyle/>
                    <a:p>
                      <a:pPr algn="r" fontAlgn="b"/>
                      <a:r>
                        <a:rPr lang="en-US" sz="1200" b="0" i="0" u="none" strike="noStrike">
                          <a:solidFill>
                            <a:srgbClr val="000000"/>
                          </a:solidFill>
                          <a:effectLst/>
                          <a:latin typeface="+mn-lt"/>
                          <a:cs typeface="Arial" panose="020B0604020202020204" pitchFamily="34" charset="0"/>
                        </a:rPr>
                        <a:t>32.01 </a:t>
                      </a:r>
                    </a:p>
                  </a:txBody>
                  <a:tcPr marL="0" marR="0" marT="0" marB="0" anchor="ctr">
                    <a:lnL>
                      <a:noFill/>
                    </a:lnL>
                    <a:lnR>
                      <a:noFill/>
                    </a:lnR>
                    <a:lnT>
                      <a:noFill/>
                    </a:lnT>
                    <a:lnB>
                      <a:noFill/>
                    </a:lnB>
                    <a:solidFill>
                      <a:srgbClr val="E8E9E9"/>
                    </a:solidFill>
                  </a:tcPr>
                </a:tc>
                <a:tc>
                  <a:txBody>
                    <a:bodyPr/>
                    <a:lstStyle/>
                    <a:p>
                      <a:pPr algn="r" fontAlgn="b"/>
                      <a:r>
                        <a:rPr lang="en-US" sz="1200" b="0" i="0" u="none" strike="noStrike">
                          <a:solidFill>
                            <a:srgbClr val="000000"/>
                          </a:solidFill>
                          <a:effectLst/>
                          <a:latin typeface="+mn-lt"/>
                          <a:cs typeface="Arial" panose="020B0604020202020204" pitchFamily="34" charset="0"/>
                        </a:rPr>
                        <a:t>33.04 </a:t>
                      </a:r>
                    </a:p>
                  </a:txBody>
                  <a:tcPr marL="0" marR="0" marT="0" marB="0" anchor="ctr">
                    <a:lnL>
                      <a:noFill/>
                    </a:lnL>
                    <a:lnR>
                      <a:noFill/>
                    </a:lnR>
                    <a:lnT>
                      <a:noFill/>
                    </a:lnT>
                    <a:lnB>
                      <a:noFill/>
                    </a:lnB>
                    <a:solidFill>
                      <a:srgbClr val="E8E9E9"/>
                    </a:solidFill>
                  </a:tcPr>
                </a:tc>
                <a:tc>
                  <a:txBody>
                    <a:bodyPr/>
                    <a:lstStyle/>
                    <a:p>
                      <a:pPr algn="r" fontAlgn="b"/>
                      <a:r>
                        <a:rPr lang="en-US" sz="1200" b="0" i="0" u="none" strike="noStrike">
                          <a:solidFill>
                            <a:srgbClr val="000000"/>
                          </a:solidFill>
                          <a:effectLst/>
                          <a:latin typeface="+mn-lt"/>
                          <a:cs typeface="Arial" panose="020B0604020202020204" pitchFamily="34" charset="0"/>
                        </a:rPr>
                        <a:t>32.01 </a:t>
                      </a:r>
                    </a:p>
                  </a:txBody>
                  <a:tcPr marL="0" marR="0" marT="0" marB="0" anchor="ctr">
                    <a:lnL>
                      <a:noFill/>
                    </a:lnL>
                    <a:lnR>
                      <a:noFill/>
                    </a:lnR>
                    <a:lnT>
                      <a:noFill/>
                    </a:lnT>
                    <a:lnB>
                      <a:noFill/>
                    </a:lnB>
                    <a:solidFill>
                      <a:srgbClr val="E8E9E9"/>
                    </a:solidFill>
                  </a:tcPr>
                </a:tc>
                <a:extLst>
                  <a:ext uri="{0D108BD9-81ED-4DB2-BD59-A6C34878D82A}">
                    <a16:rowId xmlns:a16="http://schemas.microsoft.com/office/drawing/2014/main" val="2643190351"/>
                  </a:ext>
                </a:extLst>
              </a:tr>
              <a:tr h="233584">
                <a:tc>
                  <a:txBody>
                    <a:bodyPr/>
                    <a:lstStyle/>
                    <a:p>
                      <a:pPr algn="l" fontAlgn="b"/>
                      <a:r>
                        <a:rPr lang="en-US" sz="1200" b="0" i="0" u="none" strike="noStrike" dirty="0">
                          <a:solidFill>
                            <a:srgbClr val="39414D"/>
                          </a:solidFill>
                          <a:effectLst/>
                          <a:latin typeface="+mn-lt"/>
                          <a:cs typeface="Arial" panose="020B0604020202020204" pitchFamily="34" charset="0"/>
                        </a:rPr>
                        <a:t>WR</a:t>
                      </a:r>
                    </a:p>
                  </a:txBody>
                  <a:tcPr marL="45720" marR="45720" anchor="ctr">
                    <a:lnL>
                      <a:noFill/>
                    </a:lnL>
                    <a:lnR>
                      <a:noFill/>
                    </a:lnR>
                    <a:lnT>
                      <a:noFill/>
                    </a:lnT>
                    <a:lnB>
                      <a:noFill/>
                    </a:lnB>
                    <a:noFill/>
                  </a:tcPr>
                </a:tc>
                <a:tc>
                  <a:txBody>
                    <a:bodyPr/>
                    <a:lstStyle/>
                    <a:p>
                      <a:pPr algn="l" fontAlgn="b"/>
                      <a:r>
                        <a:rPr lang="en-US" sz="1200" b="0" i="0" u="none" strike="noStrike">
                          <a:solidFill>
                            <a:srgbClr val="39414D"/>
                          </a:solidFill>
                          <a:effectLst/>
                          <a:latin typeface="+mn-lt"/>
                          <a:cs typeface="Arial" panose="020B0604020202020204" pitchFamily="34" charset="0"/>
                        </a:rPr>
                        <a:t>Peer Recovery Coach</a:t>
                      </a:r>
                    </a:p>
                  </a:txBody>
                  <a:tcPr marL="45720" marR="45720" anchor="ctr">
                    <a:lnL>
                      <a:noFill/>
                    </a:lnL>
                    <a:lnR>
                      <a:noFill/>
                    </a:lnR>
                    <a:lnT>
                      <a:noFill/>
                    </a:lnT>
                    <a:lnB>
                      <a:noFill/>
                    </a:lnB>
                    <a:noFill/>
                  </a:tcPr>
                </a:tc>
                <a:tc>
                  <a:txBody>
                    <a:bodyPr/>
                    <a:lstStyle/>
                    <a:p>
                      <a:pPr algn="r" fontAlgn="b"/>
                      <a:r>
                        <a:rPr lang="en-US" sz="1200" b="0" i="0" u="none" strike="noStrike">
                          <a:solidFill>
                            <a:srgbClr val="39414D"/>
                          </a:solidFill>
                          <a:effectLst/>
                          <a:latin typeface="+mn-lt"/>
                          <a:cs typeface="Arial" panose="020B0604020202020204" pitchFamily="34" charset="0"/>
                        </a:rPr>
                        <a:t>100.0% </a:t>
                      </a:r>
                    </a:p>
                  </a:txBody>
                  <a:tcPr marL="45720" marR="45720" anchor="ctr">
                    <a:lnL>
                      <a:noFill/>
                    </a:lnL>
                    <a:lnR>
                      <a:noFill/>
                    </a:lnR>
                    <a:lnT>
                      <a:noFill/>
                    </a:lnT>
                    <a:lnB>
                      <a:noFill/>
                    </a:lnB>
                    <a:noFill/>
                  </a:tcPr>
                </a:tc>
                <a:tc>
                  <a:txBody>
                    <a:bodyPr/>
                    <a:lstStyle/>
                    <a:p>
                      <a:pPr algn="r" fontAlgn="b"/>
                      <a:r>
                        <a:rPr lang="en-US" sz="1200" b="0" i="0" u="none" strike="noStrike">
                          <a:solidFill>
                            <a:srgbClr val="000000"/>
                          </a:solidFill>
                          <a:effectLst/>
                          <a:latin typeface="+mn-lt"/>
                          <a:cs typeface="Arial" panose="020B0604020202020204" pitchFamily="34" charset="0"/>
                        </a:rPr>
                        <a:t>19.25 </a:t>
                      </a:r>
                    </a:p>
                  </a:txBody>
                  <a:tcPr marL="0" marR="0" marT="0" marB="0" anchor="ctr">
                    <a:lnL>
                      <a:noFill/>
                    </a:lnL>
                    <a:lnR>
                      <a:noFill/>
                    </a:lnR>
                    <a:lnT>
                      <a:noFill/>
                    </a:lnT>
                    <a:lnB>
                      <a:noFill/>
                    </a:lnB>
                    <a:noFill/>
                  </a:tcPr>
                </a:tc>
                <a:tc>
                  <a:txBody>
                    <a:bodyPr/>
                    <a:lstStyle/>
                    <a:p>
                      <a:pPr algn="r" fontAlgn="b"/>
                      <a:r>
                        <a:rPr lang="en-US" sz="1200" b="0" i="0" u="none" strike="noStrike">
                          <a:solidFill>
                            <a:srgbClr val="000000"/>
                          </a:solidFill>
                          <a:effectLst/>
                          <a:latin typeface="+mn-lt"/>
                          <a:cs typeface="Arial" panose="020B0604020202020204" pitchFamily="34" charset="0"/>
                        </a:rPr>
                        <a:t>16.99 </a:t>
                      </a:r>
                    </a:p>
                  </a:txBody>
                  <a:tcPr marL="0" marR="0" marT="0" marB="0" anchor="ctr">
                    <a:lnL>
                      <a:noFill/>
                    </a:lnL>
                    <a:lnR>
                      <a:noFill/>
                    </a:lnR>
                    <a:lnT>
                      <a:noFill/>
                    </a:lnT>
                    <a:lnB>
                      <a:noFill/>
                    </a:lnB>
                    <a:noFill/>
                  </a:tcPr>
                </a:tc>
                <a:tc>
                  <a:txBody>
                    <a:bodyPr/>
                    <a:lstStyle/>
                    <a:p>
                      <a:pPr algn="r" fontAlgn="b"/>
                      <a:r>
                        <a:rPr lang="en-US" sz="1200" b="0" i="0" u="none" strike="noStrike">
                          <a:solidFill>
                            <a:srgbClr val="000000"/>
                          </a:solidFill>
                          <a:effectLst/>
                          <a:latin typeface="+mn-lt"/>
                          <a:cs typeface="Arial" panose="020B0604020202020204" pitchFamily="34" charset="0"/>
                        </a:rPr>
                        <a:t>19.25 </a:t>
                      </a:r>
                    </a:p>
                  </a:txBody>
                  <a:tcPr marL="0" marR="0" marT="0" marB="0" anchor="ctr">
                    <a:lnL>
                      <a:noFill/>
                    </a:lnL>
                    <a:lnR>
                      <a:noFill/>
                    </a:lnR>
                    <a:lnT>
                      <a:noFill/>
                    </a:lnT>
                    <a:lnB>
                      <a:noFill/>
                    </a:lnB>
                    <a:noFill/>
                  </a:tcPr>
                </a:tc>
                <a:extLst>
                  <a:ext uri="{0D108BD9-81ED-4DB2-BD59-A6C34878D82A}">
                    <a16:rowId xmlns:a16="http://schemas.microsoft.com/office/drawing/2014/main" val="3049619888"/>
                  </a:ext>
                </a:extLst>
              </a:tr>
              <a:tr h="265708">
                <a:tc>
                  <a:txBody>
                    <a:bodyPr/>
                    <a:lstStyle/>
                    <a:p>
                      <a:pPr algn="l" fontAlgn="b"/>
                      <a:r>
                        <a:rPr lang="en-US" sz="1200" b="0" i="0" u="none" strike="noStrike" dirty="0">
                          <a:solidFill>
                            <a:srgbClr val="39414D"/>
                          </a:solidFill>
                          <a:effectLst/>
                          <a:highlight>
                            <a:srgbClr val="E8E9E9"/>
                          </a:highlight>
                          <a:latin typeface="+mn-lt"/>
                          <a:cs typeface="Arial" panose="020B0604020202020204" pitchFamily="34" charset="0"/>
                        </a:rPr>
                        <a:t>WS</a:t>
                      </a:r>
                    </a:p>
                  </a:txBody>
                  <a:tcPr marL="45720" marR="45720" anchor="ctr">
                    <a:lnL>
                      <a:noFill/>
                    </a:lnL>
                    <a:lnR>
                      <a:noFill/>
                    </a:lnR>
                    <a:lnT>
                      <a:noFill/>
                    </a:lnT>
                    <a:lnB>
                      <a:noFill/>
                    </a:lnB>
                    <a:solidFill>
                      <a:srgbClr val="E8E9E9"/>
                    </a:solidFill>
                  </a:tcPr>
                </a:tc>
                <a:tc>
                  <a:txBody>
                    <a:bodyPr/>
                    <a:lstStyle/>
                    <a:p>
                      <a:pPr algn="l" fontAlgn="b"/>
                      <a:r>
                        <a:rPr lang="en-US" sz="1200" b="0" i="0" u="none" strike="noStrike">
                          <a:solidFill>
                            <a:srgbClr val="39414D"/>
                          </a:solidFill>
                          <a:effectLst/>
                          <a:highlight>
                            <a:srgbClr val="E8E9E9"/>
                          </a:highlight>
                          <a:latin typeface="+mn-lt"/>
                          <a:cs typeface="Arial" panose="020B0604020202020204" pitchFamily="34" charset="0"/>
                        </a:rPr>
                        <a:t>Certified Peer Specialist</a:t>
                      </a:r>
                    </a:p>
                  </a:txBody>
                  <a:tcPr marL="45720" marR="45720" anchor="ctr">
                    <a:lnL>
                      <a:noFill/>
                    </a:lnL>
                    <a:lnR>
                      <a:noFill/>
                    </a:lnR>
                    <a:lnT>
                      <a:noFill/>
                    </a:lnT>
                    <a:lnB>
                      <a:noFill/>
                    </a:lnB>
                    <a:solidFill>
                      <a:srgbClr val="E8E9E9"/>
                    </a:solidFill>
                  </a:tcPr>
                </a:tc>
                <a:tc>
                  <a:txBody>
                    <a:bodyPr/>
                    <a:lstStyle/>
                    <a:p>
                      <a:pPr algn="r" fontAlgn="b"/>
                      <a:r>
                        <a:rPr lang="en-US" sz="1200" b="0" i="0" u="none" strike="noStrike">
                          <a:solidFill>
                            <a:srgbClr val="39414D"/>
                          </a:solidFill>
                          <a:effectLst/>
                          <a:latin typeface="+mn-lt"/>
                          <a:cs typeface="Arial" panose="020B0604020202020204" pitchFamily="34" charset="0"/>
                        </a:rPr>
                        <a:t>100.0% </a:t>
                      </a:r>
                    </a:p>
                  </a:txBody>
                  <a:tcPr marL="45720" marR="45720" anchor="ctr">
                    <a:lnL>
                      <a:noFill/>
                    </a:lnL>
                    <a:lnR>
                      <a:noFill/>
                    </a:lnR>
                    <a:lnT>
                      <a:noFill/>
                    </a:lnT>
                    <a:lnB>
                      <a:noFill/>
                    </a:lnB>
                    <a:solidFill>
                      <a:srgbClr val="E8E9E9"/>
                    </a:solidFill>
                  </a:tcPr>
                </a:tc>
                <a:tc>
                  <a:txBody>
                    <a:bodyPr/>
                    <a:lstStyle/>
                    <a:p>
                      <a:pPr algn="r" fontAlgn="b"/>
                      <a:r>
                        <a:rPr lang="en-US" sz="1200" b="0" i="0" u="none" strike="noStrike">
                          <a:solidFill>
                            <a:srgbClr val="000000"/>
                          </a:solidFill>
                          <a:effectLst/>
                          <a:latin typeface="+mn-lt"/>
                          <a:cs typeface="Arial" panose="020B0604020202020204" pitchFamily="34" charset="0"/>
                        </a:rPr>
                        <a:t>19.88 </a:t>
                      </a:r>
                    </a:p>
                  </a:txBody>
                  <a:tcPr marL="0" marR="0" marT="0" marB="0" anchor="ctr">
                    <a:lnL>
                      <a:noFill/>
                    </a:lnL>
                    <a:lnR>
                      <a:noFill/>
                    </a:lnR>
                    <a:lnT>
                      <a:noFill/>
                    </a:lnT>
                    <a:lnB>
                      <a:noFill/>
                    </a:lnB>
                    <a:solidFill>
                      <a:srgbClr val="E8E9E9"/>
                    </a:solidFill>
                  </a:tcPr>
                </a:tc>
                <a:tc>
                  <a:txBody>
                    <a:bodyPr/>
                    <a:lstStyle/>
                    <a:p>
                      <a:pPr algn="r" fontAlgn="b"/>
                      <a:r>
                        <a:rPr lang="en-US" sz="1200" b="0" i="0" u="none" strike="noStrike">
                          <a:solidFill>
                            <a:srgbClr val="000000"/>
                          </a:solidFill>
                          <a:effectLst/>
                          <a:latin typeface="+mn-lt"/>
                          <a:cs typeface="Arial" panose="020B0604020202020204" pitchFamily="34" charset="0"/>
                        </a:rPr>
                        <a:t>16.99 </a:t>
                      </a:r>
                    </a:p>
                  </a:txBody>
                  <a:tcPr marL="0" marR="0" marT="0" marB="0" anchor="ctr">
                    <a:lnL>
                      <a:noFill/>
                    </a:lnL>
                    <a:lnR>
                      <a:noFill/>
                    </a:lnR>
                    <a:lnT>
                      <a:noFill/>
                    </a:lnT>
                    <a:lnB>
                      <a:noFill/>
                    </a:lnB>
                    <a:solidFill>
                      <a:srgbClr val="E8E9E9"/>
                    </a:solidFill>
                  </a:tcPr>
                </a:tc>
                <a:tc>
                  <a:txBody>
                    <a:bodyPr/>
                    <a:lstStyle/>
                    <a:p>
                      <a:pPr algn="r" fontAlgn="b"/>
                      <a:r>
                        <a:rPr lang="en-US" sz="1200" b="0" i="0" u="none" strike="noStrike" dirty="0">
                          <a:solidFill>
                            <a:srgbClr val="000000"/>
                          </a:solidFill>
                          <a:effectLst/>
                          <a:latin typeface="+mn-lt"/>
                          <a:cs typeface="Arial" panose="020B0604020202020204" pitchFamily="34" charset="0"/>
                        </a:rPr>
                        <a:t>19.88 </a:t>
                      </a:r>
                    </a:p>
                  </a:txBody>
                  <a:tcPr marL="0" marR="0" marT="0" marB="0" anchor="ctr">
                    <a:lnL>
                      <a:noFill/>
                    </a:lnL>
                    <a:lnR>
                      <a:noFill/>
                    </a:lnR>
                    <a:lnT>
                      <a:noFill/>
                    </a:lnT>
                    <a:lnB>
                      <a:noFill/>
                    </a:lnB>
                    <a:solidFill>
                      <a:srgbClr val="E8E9E9"/>
                    </a:solidFill>
                  </a:tcPr>
                </a:tc>
                <a:extLst>
                  <a:ext uri="{0D108BD9-81ED-4DB2-BD59-A6C34878D82A}">
                    <a16:rowId xmlns:a16="http://schemas.microsoft.com/office/drawing/2014/main" val="887809342"/>
                  </a:ext>
                </a:extLst>
              </a:tr>
            </a:tbl>
          </a:graphicData>
        </a:graphic>
      </p:graphicFrame>
    </p:spTree>
    <p:extLst>
      <p:ext uri="{BB962C8B-B14F-4D97-AF65-F5344CB8AC3E}">
        <p14:creationId xmlns:p14="http://schemas.microsoft.com/office/powerpoint/2010/main" val="10981705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63A4A374-15B9-78A3-6507-C20A0980FE75}"/>
              </a:ext>
            </a:extLst>
          </p:cNvPr>
          <p:cNvSpPr txBox="1">
            <a:spLocks/>
          </p:cNvSpPr>
          <p:nvPr/>
        </p:nvSpPr>
        <p:spPr>
          <a:xfrm>
            <a:off x="405051" y="545090"/>
            <a:ext cx="8279606" cy="1191095"/>
          </a:xfrm>
          <a:prstGeom prst="rect">
            <a:avLst/>
          </a:prstGeom>
          <a:ln>
            <a:noFill/>
          </a:ln>
        </p:spPr>
        <p:txBody>
          <a:bodyPr vert="horz" wrap="square" lIns="0" tIns="0" rIns="0" bIns="0" rtlCol="0" anchor="t" anchorCtr="0">
            <a:spAutoFit/>
          </a:bodyPr>
          <a:lstStyle>
            <a:lvl1pPr algn="l" defTabSz="914377" rtl="0" eaLnBrk="1" latinLnBrk="0" hangingPunct="1">
              <a:lnSpc>
                <a:spcPct val="90000"/>
              </a:lnSpc>
              <a:spcBef>
                <a:spcPct val="0"/>
              </a:spcBef>
              <a:buClrTx/>
              <a:buNone/>
              <a:defRPr sz="2400" b="1" i="0" kern="1200" baseline="0">
                <a:solidFill>
                  <a:schemeClr val="bg2"/>
                </a:solidFill>
                <a:latin typeface="+mj-lt"/>
                <a:ea typeface="+mj-ea"/>
                <a:cs typeface="+mj-cs"/>
              </a:defRPr>
            </a:lvl1pPr>
          </a:lstStyle>
          <a:p>
            <a:r>
              <a:rPr lang="en-US" sz="4300" b="0">
                <a:solidFill>
                  <a:schemeClr val="tx1">
                    <a:lumMod val="65000"/>
                    <a:lumOff val="35000"/>
                  </a:schemeClr>
                </a:solidFill>
              </a:rPr>
              <a:t>Health Insurance Assumption for the HM Modifier</a:t>
            </a:r>
          </a:p>
        </p:txBody>
      </p:sp>
      <p:sp>
        <p:nvSpPr>
          <p:cNvPr id="2" name="TextBox 1">
            <a:extLst>
              <a:ext uri="{FF2B5EF4-FFF2-40B4-BE49-F238E27FC236}">
                <a16:creationId xmlns:a16="http://schemas.microsoft.com/office/drawing/2014/main" id="{AE0C835F-E2D1-CE60-B57A-C450FF9CEF04}"/>
              </a:ext>
            </a:extLst>
          </p:cNvPr>
          <p:cNvSpPr txBox="1"/>
          <p:nvPr/>
        </p:nvSpPr>
        <p:spPr>
          <a:xfrm>
            <a:off x="470762" y="5629375"/>
            <a:ext cx="8227457" cy="601239"/>
          </a:xfrm>
          <a:prstGeom prst="rect">
            <a:avLst/>
          </a:prstGeom>
          <a:noFill/>
        </p:spPr>
        <p:txBody>
          <a:bodyPr wrap="square" lIns="0" tIns="0" rIns="0" bIns="0" rtlCol="0">
            <a:noAutofit/>
          </a:bodyPr>
          <a:lstStyle/>
          <a:p>
            <a:pPr>
              <a:lnSpc>
                <a:spcPct val="90000"/>
              </a:lnSpc>
            </a:pPr>
            <a:r>
              <a:rPr lang="en-US" sz="1200" i="1">
                <a:latin typeface="Calibri" panose="020F0502020204030204" pitchFamily="34" charset="0"/>
                <a:cs typeface="Calibri" panose="020F0502020204030204" pitchFamily="34" charset="0"/>
              </a:rPr>
              <a:t>Health plan cost information retrieved from</a:t>
            </a:r>
            <a:r>
              <a:rPr lang="en-US" sz="1200" i="1">
                <a:latin typeface="+mn-lt"/>
                <a:cs typeface="Calibri" panose="020F0502020204030204" pitchFamily="34" charset="0"/>
              </a:rPr>
              <a:t>: </a:t>
            </a:r>
            <a:r>
              <a:rPr lang="en-US" sz="1200" i="1" u="sng" baseline="0">
                <a:latin typeface="+mn-lt"/>
                <a:cs typeface="Arial" panose="020B0604020202020204" pitchFamily="34" charset="0"/>
              </a:rPr>
              <a:t>https://www.healthcare.gov/health-plan-information</a:t>
            </a:r>
            <a:r>
              <a:rPr lang="en-US" sz="1200" i="1" u="sng">
                <a:latin typeface="+mn-lt"/>
                <a:cs typeface="Calibri" panose="020F0502020204030204" pitchFamily="34" charset="0"/>
              </a:rPr>
              <a:t>/</a:t>
            </a:r>
            <a:br>
              <a:rPr lang="en-US" sz="1200" i="1" u="sng">
                <a:latin typeface="+mn-lt"/>
                <a:cs typeface="Calibri" panose="020F0502020204030204" pitchFamily="34" charset="0"/>
              </a:rPr>
            </a:br>
            <a:r>
              <a:rPr lang="en-US" sz="1200" i="1">
                <a:latin typeface="Calibri" panose="020F0502020204030204" pitchFamily="34" charset="0"/>
                <a:cs typeface="Calibri" panose="020F0502020204030204" pitchFamily="34" charset="0"/>
              </a:rPr>
              <a:t>The take-up percentage observed from 2024 Provider Survey results was 32% for the HM provider modifier. MDHHS has assumed a higher take-up rate value to promote providers offering health insurance benefits to their direct care staff. We did not collect this data in the 2025 Provider Survey.</a:t>
            </a:r>
          </a:p>
        </p:txBody>
      </p:sp>
      <p:sp>
        <p:nvSpPr>
          <p:cNvPr id="3" name="Footer Placeholder 6">
            <a:extLst>
              <a:ext uri="{FF2B5EF4-FFF2-40B4-BE49-F238E27FC236}">
                <a16:creationId xmlns:a16="http://schemas.microsoft.com/office/drawing/2014/main" id="{C57006AC-99F4-43C6-06ED-2A941940BAC8}"/>
              </a:ext>
            </a:extLst>
          </p:cNvPr>
          <p:cNvSpPr txBox="1">
            <a:spLocks/>
          </p:cNvSpPr>
          <p:nvPr/>
        </p:nvSpPr>
        <p:spPr>
          <a:xfrm>
            <a:off x="6179188" y="6556008"/>
            <a:ext cx="1815399" cy="210312"/>
          </a:xfrm>
          <a:prstGeom prst="rect">
            <a:avLst/>
          </a:prstGeom>
        </p:spPr>
        <p:txBody>
          <a:bodyPr vert="horz" wrap="none" lIns="0" tIns="0" rIns="0" bIns="0" rtlCol="0" anchor="b" anchorCtr="0"/>
          <a:lstStyle>
            <a:defPPr>
              <a:defRPr lang="en-US"/>
            </a:defPPr>
            <a:lvl1pPr marL="0" algn="r" defTabSz="914377" rtl="0" eaLnBrk="1" fontAlgn="auto" latinLnBrk="0" hangingPunct="1">
              <a:spcBef>
                <a:spcPts val="0"/>
              </a:spcBef>
              <a:spcAft>
                <a:spcPts val="0"/>
              </a:spcAft>
              <a:defRPr sz="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r>
              <a:rPr lang="en-US" sz="900">
                <a:solidFill>
                  <a:schemeClr val="bg1"/>
                </a:solidFill>
              </a:rPr>
              <a:t>This presentation is intended to facilitate discussion related to behavioral health comparison payment rate development and is not complete without oral comment.</a:t>
            </a:r>
          </a:p>
        </p:txBody>
      </p:sp>
      <p:sp>
        <p:nvSpPr>
          <p:cNvPr id="4" name="Slide Number Placeholder 4">
            <a:extLst>
              <a:ext uri="{FF2B5EF4-FFF2-40B4-BE49-F238E27FC236}">
                <a16:creationId xmlns:a16="http://schemas.microsoft.com/office/drawing/2014/main" id="{1826B190-A2FA-EC83-FF99-7B58213C0764}"/>
              </a:ext>
            </a:extLst>
          </p:cNvPr>
          <p:cNvSpPr txBox="1">
            <a:spLocks/>
          </p:cNvSpPr>
          <p:nvPr/>
        </p:nvSpPr>
        <p:spPr bwMode="gray">
          <a:xfrm>
            <a:off x="7543363" y="6401195"/>
            <a:ext cx="984250" cy="365125"/>
          </a:xfrm>
          <a:prstGeom prst="rect">
            <a:avLst/>
          </a:prstGeom>
        </p:spPr>
        <p:txBody>
          <a:bodyPr vert="horz" wrap="none" lIns="0" tIns="0" rIns="0" bIns="0" rtlCol="0" anchor="b" anchorCtr="0"/>
          <a:lstStyle>
            <a:defPPr>
              <a:defRPr lang="en-US"/>
            </a:defPPr>
            <a:lvl1pPr marL="0" algn="r" defTabSz="685800" rtl="0" eaLnBrk="1" fontAlgn="base" latinLnBrk="0" hangingPunct="1">
              <a:spcBef>
                <a:spcPct val="0"/>
              </a:spcBef>
              <a:spcAft>
                <a:spcPct val="0"/>
              </a:spcAft>
              <a:defRPr sz="900" kern="1200" smtClean="0">
                <a:solidFill>
                  <a:schemeClr val="accent5"/>
                </a:solidFill>
                <a:latin typeface="+mn-lt"/>
                <a:ea typeface="+mn-ea"/>
                <a:cs typeface="+mn-cs"/>
              </a:defRPr>
            </a:lvl1pPr>
            <a:lvl2pPr marL="342900" algn="l" defTabSz="685800" rtl="0" eaLnBrk="1" fontAlgn="base" latinLnBrk="0" hangingPunct="1">
              <a:spcBef>
                <a:spcPct val="0"/>
              </a:spcBef>
              <a:spcAft>
                <a:spcPct val="0"/>
              </a:spcAft>
              <a:defRPr sz="1350" kern="1200">
                <a:solidFill>
                  <a:schemeClr val="tx1"/>
                </a:solidFill>
                <a:latin typeface="+mn-lt"/>
                <a:ea typeface="+mn-ea"/>
                <a:cs typeface="+mn-cs"/>
              </a:defRPr>
            </a:lvl2pPr>
            <a:lvl3pPr marL="685800" algn="l" defTabSz="685800" rtl="0" eaLnBrk="1" fontAlgn="base" latinLnBrk="0" hangingPunct="1">
              <a:spcBef>
                <a:spcPct val="0"/>
              </a:spcBef>
              <a:spcAft>
                <a:spcPct val="0"/>
              </a:spcAft>
              <a:defRPr sz="1350" kern="1200">
                <a:solidFill>
                  <a:schemeClr val="tx1"/>
                </a:solidFill>
                <a:latin typeface="+mn-lt"/>
                <a:ea typeface="+mn-ea"/>
                <a:cs typeface="+mn-cs"/>
              </a:defRPr>
            </a:lvl3pPr>
            <a:lvl4pPr marL="1028700" algn="l" defTabSz="685800" rtl="0" eaLnBrk="1" fontAlgn="base" latinLnBrk="0" hangingPunct="1">
              <a:spcBef>
                <a:spcPct val="0"/>
              </a:spcBef>
              <a:spcAft>
                <a:spcPct val="0"/>
              </a:spcAft>
              <a:defRPr sz="1350" kern="1200">
                <a:solidFill>
                  <a:schemeClr val="tx1"/>
                </a:solidFill>
                <a:latin typeface="+mn-lt"/>
                <a:ea typeface="+mn-ea"/>
                <a:cs typeface="+mn-cs"/>
              </a:defRPr>
            </a:lvl4pPr>
            <a:lvl5pPr marL="1371600" algn="l" defTabSz="685800" rtl="0" eaLnBrk="1" fontAlgn="base" latinLnBrk="0" hangingPunct="1">
              <a:spcBef>
                <a:spcPct val="0"/>
              </a:spcBef>
              <a:spcAft>
                <a:spcPct val="0"/>
              </a:spcAft>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defRPr/>
            </a:pPr>
            <a:fld id="{71999E1E-CE6C-4B40-A20C-38E6E2AA2845}" type="slidenum">
              <a:rPr lang="uk-UA" smtClean="0">
                <a:solidFill>
                  <a:schemeClr val="bg1"/>
                </a:solidFill>
              </a:rPr>
              <a:pPr>
                <a:defRPr/>
              </a:pPr>
              <a:t>16</a:t>
            </a:fld>
            <a:endParaRPr lang="uk-UA">
              <a:solidFill>
                <a:schemeClr val="bg1"/>
              </a:solidFill>
            </a:endParaRPr>
          </a:p>
        </p:txBody>
      </p:sp>
      <p:sp>
        <p:nvSpPr>
          <p:cNvPr id="5" name="Content Placeholder 3">
            <a:extLst>
              <a:ext uri="{FF2B5EF4-FFF2-40B4-BE49-F238E27FC236}">
                <a16:creationId xmlns:a16="http://schemas.microsoft.com/office/drawing/2014/main" id="{C91E0E02-40CB-6299-F5EC-969F8B54FF60}"/>
              </a:ext>
            </a:extLst>
          </p:cNvPr>
          <p:cNvSpPr txBox="1">
            <a:spLocks/>
          </p:cNvSpPr>
          <p:nvPr/>
        </p:nvSpPr>
        <p:spPr>
          <a:xfrm>
            <a:off x="484939" y="2030992"/>
            <a:ext cx="7993963" cy="3285394"/>
          </a:xfrm>
          <a:prstGeom prst="rect">
            <a:avLst/>
          </a:prstGeom>
        </p:spPr>
        <p:txBody>
          <a:bodyPr vert="horz" lIns="0" tIns="0" rIns="0" bIns="0" rtlCol="0">
            <a:noAutofit/>
          </a:bodyPr>
          <a:lstStyle>
            <a:lvl1pPr marL="0" indent="0" algn="l" defTabSz="914377" rtl="0" eaLnBrk="1" latinLnBrk="0" hangingPunct="1">
              <a:lnSpc>
                <a:spcPct val="100000"/>
              </a:lnSpc>
              <a:spcBef>
                <a:spcPts val="1200"/>
              </a:spcBef>
              <a:buClr>
                <a:schemeClr val="accent5"/>
              </a:buClr>
              <a:buFont typeface="Arial" charset="0"/>
              <a:buNone/>
              <a:defRPr sz="1800" b="0" kern="1200" baseline="0">
                <a:solidFill>
                  <a:schemeClr val="tx2"/>
                </a:solidFill>
                <a:latin typeface="+mn-lt"/>
                <a:ea typeface="+mn-ea"/>
                <a:cs typeface="+mn-cs"/>
              </a:defRPr>
            </a:lvl1pPr>
            <a:lvl2pPr marL="182563" indent="-176213" algn="l" defTabSz="540000" rtl="0" eaLnBrk="1" latinLnBrk="0" hangingPunct="1">
              <a:lnSpc>
                <a:spcPct val="100000"/>
              </a:lnSpc>
              <a:spcBef>
                <a:spcPts val="800"/>
              </a:spcBef>
              <a:buClr>
                <a:schemeClr val="accent2"/>
              </a:buClr>
              <a:buFont typeface="Wingdings" charset="2"/>
              <a:buChar char="§"/>
              <a:tabLst/>
              <a:defRPr sz="1400" kern="1200">
                <a:solidFill>
                  <a:schemeClr val="tx2"/>
                </a:solidFill>
                <a:latin typeface="+mn-lt"/>
                <a:ea typeface="+mn-ea"/>
                <a:cs typeface="+mn-cs"/>
              </a:defRPr>
            </a:lvl2pPr>
            <a:lvl3pPr marL="355600" indent="-173038" algn="l" defTabSz="540000" rtl="0" eaLnBrk="1" latinLnBrk="0" hangingPunct="1">
              <a:lnSpc>
                <a:spcPct val="100000"/>
              </a:lnSpc>
              <a:spcBef>
                <a:spcPts val="600"/>
              </a:spcBef>
              <a:buClr>
                <a:schemeClr val="bg2"/>
              </a:buClr>
              <a:buFont typeface="Wingdings" charset="2"/>
              <a:buChar char="§"/>
              <a:tabLst/>
              <a:defRPr sz="1400" kern="1200">
                <a:solidFill>
                  <a:schemeClr val="tx2"/>
                </a:solidFill>
                <a:latin typeface="+mn-lt"/>
                <a:ea typeface="+mn-ea"/>
                <a:cs typeface="+mn-cs"/>
              </a:defRPr>
            </a:lvl3pPr>
            <a:lvl4pPr marL="536575" indent="-180975" algn="l" defTabSz="540000" rtl="0" eaLnBrk="1" latinLnBrk="0" hangingPunct="1">
              <a:lnSpc>
                <a:spcPct val="100000"/>
              </a:lnSpc>
              <a:spcBef>
                <a:spcPts val="600"/>
              </a:spcBef>
              <a:buClr>
                <a:schemeClr val="bg2"/>
              </a:buClr>
              <a:buFont typeface="Wingdings" charset="2"/>
              <a:buChar char="§"/>
              <a:tabLst/>
              <a:defRPr sz="1400" kern="1200">
                <a:solidFill>
                  <a:schemeClr val="tx2"/>
                </a:solidFill>
                <a:latin typeface="+mn-lt"/>
                <a:ea typeface="+mn-ea"/>
                <a:cs typeface="+mn-cs"/>
              </a:defRPr>
            </a:lvl4pPr>
            <a:lvl5pPr marL="711200" indent="-174625" algn="l" defTabSz="540000" rtl="0" eaLnBrk="1" latinLnBrk="0" hangingPunct="1">
              <a:lnSpc>
                <a:spcPct val="100000"/>
              </a:lnSpc>
              <a:spcBef>
                <a:spcPts val="600"/>
              </a:spcBef>
              <a:buClr>
                <a:schemeClr val="bg2"/>
              </a:buClr>
              <a:buFont typeface="Wingdings" charset="2"/>
              <a:buChar char="§"/>
              <a:tabLst/>
              <a:defRPr sz="1400" kern="1200">
                <a:solidFill>
                  <a:schemeClr val="tx2"/>
                </a:solidFill>
                <a:latin typeface="+mn-lt"/>
                <a:ea typeface="+mn-ea"/>
                <a:cs typeface="+mn-cs"/>
              </a:defRPr>
            </a:lvl5pPr>
            <a:lvl6pPr marL="1051534" indent="-137157" algn="l" defTabSz="914377" rtl="0" eaLnBrk="1" latinLnBrk="0" hangingPunct="1">
              <a:lnSpc>
                <a:spcPct val="90000"/>
              </a:lnSpc>
              <a:spcBef>
                <a:spcPts val="600"/>
              </a:spcBef>
              <a:buFont typeface="Arial" panose="020B0604020202020204" pitchFamily="34" charset="0"/>
              <a:buChar char="–"/>
              <a:defRPr sz="1200" kern="1200">
                <a:solidFill>
                  <a:schemeClr val="tx1"/>
                </a:solidFill>
                <a:latin typeface="+mn-lt"/>
                <a:ea typeface="+mn-ea"/>
                <a:cs typeface="+mn-cs"/>
              </a:defRPr>
            </a:lvl6pPr>
            <a:lvl7pPr marL="1188690" indent="-137157" algn="l" defTabSz="914377" rtl="0" eaLnBrk="1" latinLnBrk="0" hangingPunct="1">
              <a:lnSpc>
                <a:spcPct val="90000"/>
              </a:lnSpc>
              <a:spcBef>
                <a:spcPts val="600"/>
              </a:spcBef>
              <a:buFont typeface="Arial" panose="020B0604020202020204" pitchFamily="34" charset="0"/>
              <a:buChar char="–"/>
              <a:defRPr sz="1200" kern="1200">
                <a:solidFill>
                  <a:schemeClr val="tx1"/>
                </a:solidFill>
                <a:latin typeface="+mn-lt"/>
                <a:ea typeface="+mn-ea"/>
                <a:cs typeface="+mn-cs"/>
              </a:defRPr>
            </a:lvl7pPr>
            <a:lvl8pPr marL="1371566" indent="-137157" algn="l" defTabSz="914377" rtl="0" eaLnBrk="1" latinLnBrk="0" hangingPunct="1">
              <a:lnSpc>
                <a:spcPct val="90000"/>
              </a:lnSpc>
              <a:spcBef>
                <a:spcPts val="600"/>
              </a:spcBef>
              <a:buFont typeface="Arial" panose="020B0604020202020204" pitchFamily="34" charset="0"/>
              <a:buChar char="–"/>
              <a:defRPr sz="1200" kern="1200">
                <a:solidFill>
                  <a:schemeClr val="tx1"/>
                </a:solidFill>
                <a:latin typeface="+mn-lt"/>
                <a:ea typeface="+mn-ea"/>
                <a:cs typeface="+mn-cs"/>
              </a:defRPr>
            </a:lvl8pPr>
            <a:lvl9pPr marL="1554441" indent="-137157" algn="l" defTabSz="914377" rtl="0" eaLnBrk="1" latinLnBrk="0" hangingPunct="1">
              <a:lnSpc>
                <a:spcPct val="90000"/>
              </a:lnSpc>
              <a:spcBef>
                <a:spcPts val="600"/>
              </a:spcBef>
              <a:buFont typeface="Arial" panose="020B0604020202020204" pitchFamily="34" charset="0"/>
              <a:buChar char="–"/>
              <a:defRPr sz="1200" kern="1200">
                <a:solidFill>
                  <a:schemeClr val="tx1"/>
                </a:solidFill>
                <a:latin typeface="+mn-lt"/>
                <a:ea typeface="+mn-ea"/>
                <a:cs typeface="+mn-cs"/>
              </a:defRPr>
            </a:lvl9pPr>
          </a:lstStyle>
          <a:p>
            <a:pPr marL="136922" lvl="1" indent="-132160" defTabSz="405000" fontAlgn="auto">
              <a:lnSpc>
                <a:spcPct val="90000"/>
              </a:lnSpc>
              <a:spcBef>
                <a:spcPts val="0"/>
              </a:spcBef>
              <a:spcAft>
                <a:spcPts val="0"/>
              </a:spcAft>
              <a:defRPr/>
            </a:pPr>
            <a:r>
              <a:rPr lang="en-GB" sz="1600" b="1">
                <a:solidFill>
                  <a:schemeClr val="accent2"/>
                </a:solidFill>
              </a:rPr>
              <a:t>Utilization of BLS data from all counties </a:t>
            </a:r>
            <a:r>
              <a:rPr lang="en-GB" sz="1600">
                <a:solidFill>
                  <a:srgbClr val="39414D"/>
                </a:solidFill>
              </a:rPr>
              <a:t>– </a:t>
            </a:r>
            <a:r>
              <a:rPr lang="en-US" sz="1600">
                <a:solidFill>
                  <a:srgbClr val="39414D"/>
                </a:solidFill>
              </a:rPr>
              <a:t>utilize BLS data from all Michigan counties and weigh health insurance amounts reported by county population.</a:t>
            </a:r>
          </a:p>
          <a:p>
            <a:pPr marL="136922" lvl="1" indent="-132160" defTabSz="405000" fontAlgn="auto">
              <a:lnSpc>
                <a:spcPct val="90000"/>
              </a:lnSpc>
              <a:spcBef>
                <a:spcPts val="0"/>
              </a:spcBef>
              <a:spcAft>
                <a:spcPts val="0"/>
              </a:spcAft>
              <a:defRPr/>
            </a:pPr>
            <a:endParaRPr lang="en-GB" sz="1600">
              <a:solidFill>
                <a:srgbClr val="0081E3"/>
              </a:solidFill>
            </a:endParaRPr>
          </a:p>
          <a:p>
            <a:pPr marL="136922" lvl="1" indent="-132160" defTabSz="405000" fontAlgn="auto">
              <a:lnSpc>
                <a:spcPct val="90000"/>
              </a:lnSpc>
              <a:spcBef>
                <a:spcPts val="0"/>
              </a:spcBef>
              <a:spcAft>
                <a:spcPts val="0"/>
              </a:spcAft>
              <a:defRPr/>
            </a:pPr>
            <a:r>
              <a:rPr lang="en-GB" sz="1600" b="1">
                <a:solidFill>
                  <a:schemeClr val="accent2"/>
                </a:solidFill>
              </a:rPr>
              <a:t>Assumption of expanded bronze coverage </a:t>
            </a:r>
            <a:r>
              <a:rPr lang="en-GB" sz="1600">
                <a:solidFill>
                  <a:srgbClr val="39414D"/>
                </a:solidFill>
              </a:rPr>
              <a:t>– </a:t>
            </a:r>
            <a:r>
              <a:rPr lang="en-US" sz="1600">
                <a:solidFill>
                  <a:srgbClr val="39414D"/>
                </a:solidFill>
              </a:rPr>
              <a:t>utilize health insurance costs from expanded bronze plans only to better reflect the coverage assumed to be provided to HM modifier employees and trend using the Milliman Medical Index (average of $4,488 annually with a midpoint of December 10, 2024, trended at 6.10% annually, to be approximately $4,849 annually for SFY 2026).</a:t>
            </a:r>
          </a:p>
          <a:p>
            <a:pPr marL="136922" lvl="1" indent="-132160" defTabSz="405000" fontAlgn="auto">
              <a:lnSpc>
                <a:spcPct val="90000"/>
              </a:lnSpc>
              <a:spcBef>
                <a:spcPts val="0"/>
              </a:spcBef>
              <a:spcAft>
                <a:spcPts val="0"/>
              </a:spcAft>
              <a:defRPr/>
            </a:pPr>
            <a:endParaRPr lang="en-GB" sz="1600">
              <a:solidFill>
                <a:srgbClr val="0081E3"/>
              </a:solidFill>
            </a:endParaRPr>
          </a:p>
          <a:p>
            <a:pPr marL="136922" lvl="1" indent="-132160" defTabSz="405000" fontAlgn="auto">
              <a:lnSpc>
                <a:spcPct val="90000"/>
              </a:lnSpc>
              <a:spcBef>
                <a:spcPts val="0"/>
              </a:spcBef>
              <a:spcAft>
                <a:spcPts val="0"/>
              </a:spcAft>
              <a:defRPr/>
            </a:pPr>
            <a:r>
              <a:rPr lang="en-GB" sz="1600" b="1">
                <a:solidFill>
                  <a:schemeClr val="accent2"/>
                </a:solidFill>
              </a:rPr>
              <a:t>Reflect enrollment frequency </a:t>
            </a:r>
            <a:r>
              <a:rPr lang="en-GB" sz="1600">
                <a:solidFill>
                  <a:srgbClr val="39414D"/>
                </a:solidFill>
              </a:rPr>
              <a:t>– </a:t>
            </a:r>
            <a:r>
              <a:rPr lang="en-US" sz="1600">
                <a:solidFill>
                  <a:srgbClr val="39414D"/>
                </a:solidFill>
              </a:rPr>
              <a:t>utilize Provider Survey of non-HM modifier workers to assume 64% of direct care workers utilize employer sponsored insurance.</a:t>
            </a:r>
          </a:p>
          <a:p>
            <a:pPr marL="136922" lvl="1" indent="-132160" defTabSz="405000" fontAlgn="auto">
              <a:lnSpc>
                <a:spcPct val="90000"/>
              </a:lnSpc>
              <a:spcBef>
                <a:spcPts val="0"/>
              </a:spcBef>
              <a:spcAft>
                <a:spcPts val="0"/>
              </a:spcAft>
              <a:defRPr/>
            </a:pPr>
            <a:endParaRPr lang="en-GB" sz="1600" b="1">
              <a:solidFill>
                <a:srgbClr val="0081E3"/>
              </a:solidFill>
            </a:endParaRPr>
          </a:p>
          <a:p>
            <a:pPr marL="136922" lvl="1" indent="-132160" defTabSz="405000" fontAlgn="auto">
              <a:lnSpc>
                <a:spcPct val="90000"/>
              </a:lnSpc>
              <a:spcBef>
                <a:spcPts val="0"/>
              </a:spcBef>
              <a:spcAft>
                <a:spcPts val="0"/>
              </a:spcAft>
              <a:defRPr/>
            </a:pPr>
            <a:r>
              <a:rPr lang="en-GB" sz="1600" b="1">
                <a:solidFill>
                  <a:schemeClr val="accent2"/>
                </a:solidFill>
              </a:rPr>
              <a:t>Calculate anticipated average insurance cost for SFY 2026 </a:t>
            </a:r>
            <a:r>
              <a:rPr lang="en-GB" sz="1600">
                <a:solidFill>
                  <a:srgbClr val="39414D"/>
                </a:solidFill>
              </a:rPr>
              <a:t>– </a:t>
            </a:r>
            <a:r>
              <a:rPr lang="en-US" sz="1600">
                <a:solidFill>
                  <a:srgbClr val="39414D"/>
                </a:solidFill>
              </a:rPr>
              <a:t>multiply the SFY 2026 projected expanded bronze coverage by the enrollment frequency to develop the projected average annual insurance cost per HM employee of $3,103 in SFY 2026.</a:t>
            </a:r>
          </a:p>
          <a:p>
            <a:pPr marL="4762" lvl="1" indent="0" defTabSz="405000" fontAlgn="auto">
              <a:lnSpc>
                <a:spcPct val="90000"/>
              </a:lnSpc>
              <a:spcBef>
                <a:spcPts val="0"/>
              </a:spcBef>
              <a:spcAft>
                <a:spcPts val="0"/>
              </a:spcAft>
              <a:buNone/>
              <a:defRPr/>
            </a:pPr>
            <a:endParaRPr lang="en-GB" sz="1600" b="1">
              <a:solidFill>
                <a:srgbClr val="0081E3"/>
              </a:solidFill>
            </a:endParaRPr>
          </a:p>
          <a:p>
            <a:pPr marL="4762" lvl="1" indent="0" defTabSz="405000" fontAlgn="auto">
              <a:lnSpc>
                <a:spcPct val="90000"/>
              </a:lnSpc>
              <a:spcBef>
                <a:spcPts val="0"/>
              </a:spcBef>
              <a:spcAft>
                <a:spcPts val="0"/>
              </a:spcAft>
              <a:buClr>
                <a:srgbClr val="0081E3"/>
              </a:buClr>
              <a:buNone/>
              <a:defRPr/>
            </a:pPr>
            <a:endParaRPr lang="en-GB" sz="1600">
              <a:solidFill>
                <a:srgbClr val="39414D"/>
              </a:solidFill>
            </a:endParaRPr>
          </a:p>
        </p:txBody>
      </p:sp>
    </p:spTree>
    <p:extLst>
      <p:ext uri="{BB962C8B-B14F-4D97-AF65-F5344CB8AC3E}">
        <p14:creationId xmlns:p14="http://schemas.microsoft.com/office/powerpoint/2010/main" val="9804101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8A92FD-F318-6887-AE61-8945E06049D0}"/>
              </a:ext>
            </a:extLst>
          </p:cNvPr>
          <p:cNvSpPr>
            <a:spLocks noGrp="1"/>
          </p:cNvSpPr>
          <p:nvPr>
            <p:ph type="title"/>
          </p:nvPr>
        </p:nvSpPr>
        <p:spPr>
          <a:xfrm>
            <a:off x="432196" y="1381889"/>
            <a:ext cx="8279606" cy="332399"/>
          </a:xfrm>
        </p:spPr>
        <p:txBody>
          <a:bodyPr>
            <a:noAutofit/>
          </a:bodyPr>
          <a:lstStyle/>
          <a:p>
            <a:r>
              <a:rPr lang="en-US" sz="4300" b="0">
                <a:solidFill>
                  <a:schemeClr val="tx1">
                    <a:lumMod val="65000"/>
                    <a:lumOff val="35000"/>
                  </a:schemeClr>
                </a:solidFill>
              </a:rPr>
              <a:t>Administration / Program Support / Overhead</a:t>
            </a:r>
          </a:p>
        </p:txBody>
      </p:sp>
      <p:sp>
        <p:nvSpPr>
          <p:cNvPr id="10" name="Text Placeholder 9">
            <a:extLst>
              <a:ext uri="{FF2B5EF4-FFF2-40B4-BE49-F238E27FC236}">
                <a16:creationId xmlns:a16="http://schemas.microsoft.com/office/drawing/2014/main" id="{EEB0F3A8-BF86-957A-5D90-0FAEF599C9D6}"/>
              </a:ext>
            </a:extLst>
          </p:cNvPr>
          <p:cNvSpPr>
            <a:spLocks noGrp="1"/>
          </p:cNvSpPr>
          <p:nvPr>
            <p:ph type="body" sz="quarter" idx="17"/>
          </p:nvPr>
        </p:nvSpPr>
        <p:spPr>
          <a:xfrm>
            <a:off x="76199" y="1714288"/>
            <a:ext cx="8991600" cy="1912831"/>
          </a:xfrm>
        </p:spPr>
        <p:txBody>
          <a:bodyPr vert="horz" wrap="square" lIns="130302" tIns="102870" rIns="342900" bIns="102870" rtlCol="0" anchor="t">
            <a:spAutoFit/>
          </a:bodyPr>
          <a:lstStyle/>
          <a:p>
            <a:pPr marL="214630" lvl="2" indent="-213995">
              <a:buFont typeface="Wingdings" panose="05000000000000000000" pitchFamily="2" charset="2"/>
              <a:buChar char="§"/>
            </a:pPr>
            <a:r>
              <a:rPr lang="en-US" sz="1600">
                <a:solidFill>
                  <a:schemeClr val="tx1"/>
                </a:solidFill>
                <a:cs typeface="Arial"/>
              </a:rPr>
              <a:t>For SFY 2026, administrative loading is calculated from the blended provider surveys from 2024 and 2025 to alleviate significant year-over-year fluctuations.</a:t>
            </a:r>
            <a:endParaRPr lang="en-US" sz="1600">
              <a:solidFill>
                <a:schemeClr val="tx1"/>
              </a:solidFill>
              <a:ea typeface="Calibri"/>
              <a:cs typeface="Arial"/>
            </a:endParaRPr>
          </a:p>
          <a:p>
            <a:pPr marL="214630" lvl="2" indent="-213995">
              <a:buFont typeface="Wingdings" panose="05000000000000000000" pitchFamily="2" charset="2"/>
              <a:buChar char="§"/>
            </a:pPr>
            <a:r>
              <a:rPr lang="en-US" sz="1600">
                <a:solidFill>
                  <a:schemeClr val="tx1"/>
                </a:solidFill>
                <a:cs typeface="Arial"/>
              </a:rPr>
              <a:t>The median administrative loading (administrative costs divided by overall costs) for each of the lines of business were developed using 2024 and 2025 Provider Survey submissions for providers with over $5M in Medicaid behavioral health expenditures (i.e., revenues received from CMHSPs/PIHPs).</a:t>
            </a:r>
            <a:endParaRPr lang="en-US" sz="1600">
              <a:solidFill>
                <a:schemeClr val="tx1"/>
              </a:solidFill>
              <a:ea typeface="Calibri"/>
              <a:cs typeface="Arial"/>
            </a:endParaRPr>
          </a:p>
          <a:p>
            <a:pPr marL="214630" lvl="2" indent="-213995">
              <a:buFont typeface="Wingdings" panose="05000000000000000000" pitchFamily="2" charset="2"/>
              <a:buChar char="§"/>
            </a:pPr>
            <a:r>
              <a:rPr lang="en-US" sz="1600">
                <a:solidFill>
                  <a:schemeClr val="tx1"/>
                </a:solidFill>
                <a:cs typeface="Arial"/>
              </a:rPr>
              <a:t>Procedure codes have been updated to use one of the below line of business assumptions based on which line of business MDHHS sees as most suitable (see Appendix B)</a:t>
            </a:r>
            <a:endParaRPr lang="en-US" sz="1600">
              <a:solidFill>
                <a:schemeClr val="tx1"/>
              </a:solidFill>
              <a:ea typeface="Calibri"/>
              <a:cs typeface="Arial"/>
            </a:endParaRPr>
          </a:p>
        </p:txBody>
      </p:sp>
      <p:sp>
        <p:nvSpPr>
          <p:cNvPr id="3" name="Footer Placeholder 6">
            <a:extLst>
              <a:ext uri="{FF2B5EF4-FFF2-40B4-BE49-F238E27FC236}">
                <a16:creationId xmlns:a16="http://schemas.microsoft.com/office/drawing/2014/main" id="{81F5480D-FCB8-7BBC-62E0-03A2A05E836F}"/>
              </a:ext>
            </a:extLst>
          </p:cNvPr>
          <p:cNvSpPr txBox="1">
            <a:spLocks/>
          </p:cNvSpPr>
          <p:nvPr/>
        </p:nvSpPr>
        <p:spPr>
          <a:xfrm>
            <a:off x="6179188" y="6556008"/>
            <a:ext cx="1815399" cy="210312"/>
          </a:xfrm>
          <a:prstGeom prst="rect">
            <a:avLst/>
          </a:prstGeom>
        </p:spPr>
        <p:txBody>
          <a:bodyPr vert="horz" wrap="none" lIns="0" tIns="0" rIns="0" bIns="0" rtlCol="0" anchor="b" anchorCtr="0"/>
          <a:lstStyle>
            <a:defPPr>
              <a:defRPr lang="en-US"/>
            </a:defPPr>
            <a:lvl1pPr marL="0" algn="r" defTabSz="914377" rtl="0" eaLnBrk="1" fontAlgn="auto" latinLnBrk="0" hangingPunct="1">
              <a:spcBef>
                <a:spcPts val="0"/>
              </a:spcBef>
              <a:spcAft>
                <a:spcPts val="0"/>
              </a:spcAft>
              <a:defRPr sz="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r>
              <a:rPr lang="en-US" sz="900">
                <a:solidFill>
                  <a:schemeClr val="bg1"/>
                </a:solidFill>
              </a:rPr>
              <a:t>This presentation is intended to facilitate discussion related to behavioral health comparison payment rate development and is not complete without oral comment.</a:t>
            </a:r>
          </a:p>
        </p:txBody>
      </p:sp>
      <p:sp>
        <p:nvSpPr>
          <p:cNvPr id="4" name="Slide Number Placeholder 4">
            <a:extLst>
              <a:ext uri="{FF2B5EF4-FFF2-40B4-BE49-F238E27FC236}">
                <a16:creationId xmlns:a16="http://schemas.microsoft.com/office/drawing/2014/main" id="{F21145F0-4DF2-2D12-13AD-1309960B1CFF}"/>
              </a:ext>
            </a:extLst>
          </p:cNvPr>
          <p:cNvSpPr txBox="1">
            <a:spLocks/>
          </p:cNvSpPr>
          <p:nvPr/>
        </p:nvSpPr>
        <p:spPr bwMode="gray">
          <a:xfrm>
            <a:off x="7543363" y="6401195"/>
            <a:ext cx="984250" cy="365125"/>
          </a:xfrm>
          <a:prstGeom prst="rect">
            <a:avLst/>
          </a:prstGeom>
        </p:spPr>
        <p:txBody>
          <a:bodyPr vert="horz" wrap="none" lIns="0" tIns="0" rIns="0" bIns="0" rtlCol="0" anchor="b" anchorCtr="0"/>
          <a:lstStyle>
            <a:defPPr>
              <a:defRPr lang="en-US"/>
            </a:defPPr>
            <a:lvl1pPr marL="0" algn="r" defTabSz="685800" rtl="0" eaLnBrk="1" fontAlgn="base" latinLnBrk="0" hangingPunct="1">
              <a:spcBef>
                <a:spcPct val="0"/>
              </a:spcBef>
              <a:spcAft>
                <a:spcPct val="0"/>
              </a:spcAft>
              <a:defRPr sz="900" kern="1200" smtClean="0">
                <a:solidFill>
                  <a:schemeClr val="accent5"/>
                </a:solidFill>
                <a:latin typeface="+mn-lt"/>
                <a:ea typeface="+mn-ea"/>
                <a:cs typeface="+mn-cs"/>
              </a:defRPr>
            </a:lvl1pPr>
            <a:lvl2pPr marL="342900" algn="l" defTabSz="685800" rtl="0" eaLnBrk="1" fontAlgn="base" latinLnBrk="0" hangingPunct="1">
              <a:spcBef>
                <a:spcPct val="0"/>
              </a:spcBef>
              <a:spcAft>
                <a:spcPct val="0"/>
              </a:spcAft>
              <a:defRPr sz="1350" kern="1200">
                <a:solidFill>
                  <a:schemeClr val="tx1"/>
                </a:solidFill>
                <a:latin typeface="+mn-lt"/>
                <a:ea typeface="+mn-ea"/>
                <a:cs typeface="+mn-cs"/>
              </a:defRPr>
            </a:lvl2pPr>
            <a:lvl3pPr marL="685800" algn="l" defTabSz="685800" rtl="0" eaLnBrk="1" fontAlgn="base" latinLnBrk="0" hangingPunct="1">
              <a:spcBef>
                <a:spcPct val="0"/>
              </a:spcBef>
              <a:spcAft>
                <a:spcPct val="0"/>
              </a:spcAft>
              <a:defRPr sz="1350" kern="1200">
                <a:solidFill>
                  <a:schemeClr val="tx1"/>
                </a:solidFill>
                <a:latin typeface="+mn-lt"/>
                <a:ea typeface="+mn-ea"/>
                <a:cs typeface="+mn-cs"/>
              </a:defRPr>
            </a:lvl3pPr>
            <a:lvl4pPr marL="1028700" algn="l" defTabSz="685800" rtl="0" eaLnBrk="1" fontAlgn="base" latinLnBrk="0" hangingPunct="1">
              <a:spcBef>
                <a:spcPct val="0"/>
              </a:spcBef>
              <a:spcAft>
                <a:spcPct val="0"/>
              </a:spcAft>
              <a:defRPr sz="1350" kern="1200">
                <a:solidFill>
                  <a:schemeClr val="tx1"/>
                </a:solidFill>
                <a:latin typeface="+mn-lt"/>
                <a:ea typeface="+mn-ea"/>
                <a:cs typeface="+mn-cs"/>
              </a:defRPr>
            </a:lvl4pPr>
            <a:lvl5pPr marL="1371600" algn="l" defTabSz="685800" rtl="0" eaLnBrk="1" fontAlgn="base" latinLnBrk="0" hangingPunct="1">
              <a:spcBef>
                <a:spcPct val="0"/>
              </a:spcBef>
              <a:spcAft>
                <a:spcPct val="0"/>
              </a:spcAft>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defRPr/>
            </a:pPr>
            <a:fld id="{71999E1E-CE6C-4B40-A20C-38E6E2AA2845}" type="slidenum">
              <a:rPr lang="uk-UA" smtClean="0">
                <a:solidFill>
                  <a:schemeClr val="bg1"/>
                </a:solidFill>
              </a:rPr>
              <a:pPr>
                <a:defRPr/>
              </a:pPr>
              <a:t>17</a:t>
            </a:fld>
            <a:endParaRPr lang="uk-UA">
              <a:solidFill>
                <a:schemeClr val="bg1"/>
              </a:solidFill>
            </a:endParaRPr>
          </a:p>
        </p:txBody>
      </p:sp>
      <p:graphicFrame>
        <p:nvGraphicFramePr>
          <p:cNvPr id="5" name="Table 4">
            <a:extLst>
              <a:ext uri="{FF2B5EF4-FFF2-40B4-BE49-F238E27FC236}">
                <a16:creationId xmlns:a16="http://schemas.microsoft.com/office/drawing/2014/main" id="{0BB91D41-C3EB-DD55-D128-C367FFBC38AB}"/>
              </a:ext>
            </a:extLst>
          </p:cNvPr>
          <p:cNvGraphicFramePr>
            <a:graphicFrameLocks noGrp="1"/>
          </p:cNvGraphicFramePr>
          <p:nvPr>
            <p:extLst>
              <p:ext uri="{D42A27DB-BD31-4B8C-83A1-F6EECF244321}">
                <p14:modId xmlns:p14="http://schemas.microsoft.com/office/powerpoint/2010/main" val="1041323008"/>
              </p:ext>
            </p:extLst>
          </p:nvPr>
        </p:nvGraphicFramePr>
        <p:xfrm>
          <a:off x="271951" y="3781578"/>
          <a:ext cx="8600097" cy="2439429"/>
        </p:xfrm>
        <a:graphic>
          <a:graphicData uri="http://schemas.openxmlformats.org/drawingml/2006/table">
            <a:tbl>
              <a:tblPr firstRow="1" bandRow="1">
                <a:tableStyleId>{5C22544A-7EE6-4342-B048-85BDC9FD1C3A}</a:tableStyleId>
              </a:tblPr>
              <a:tblGrid>
                <a:gridCol w="3065583">
                  <a:extLst>
                    <a:ext uri="{9D8B030D-6E8A-4147-A177-3AD203B41FA5}">
                      <a16:colId xmlns:a16="http://schemas.microsoft.com/office/drawing/2014/main" val="4293689165"/>
                    </a:ext>
                  </a:extLst>
                </a:gridCol>
                <a:gridCol w="1600689">
                  <a:extLst>
                    <a:ext uri="{9D8B030D-6E8A-4147-A177-3AD203B41FA5}">
                      <a16:colId xmlns:a16="http://schemas.microsoft.com/office/drawing/2014/main" val="474266183"/>
                    </a:ext>
                  </a:extLst>
                </a:gridCol>
                <a:gridCol w="1600689">
                  <a:extLst>
                    <a:ext uri="{9D8B030D-6E8A-4147-A177-3AD203B41FA5}">
                      <a16:colId xmlns:a16="http://schemas.microsoft.com/office/drawing/2014/main" val="1561510598"/>
                    </a:ext>
                  </a:extLst>
                </a:gridCol>
                <a:gridCol w="2333136">
                  <a:extLst>
                    <a:ext uri="{9D8B030D-6E8A-4147-A177-3AD203B41FA5}">
                      <a16:colId xmlns:a16="http://schemas.microsoft.com/office/drawing/2014/main" val="3122775282"/>
                    </a:ext>
                  </a:extLst>
                </a:gridCol>
              </a:tblGrid>
              <a:tr h="305829">
                <a:tc>
                  <a:txBody>
                    <a:bodyPr/>
                    <a:lstStyle/>
                    <a:p>
                      <a:r>
                        <a:rPr lang="en-US" sz="1400"/>
                        <a:t>Line of Business</a:t>
                      </a:r>
                    </a:p>
                  </a:txBody>
                  <a:tcPr/>
                </a:tc>
                <a:tc>
                  <a:txBody>
                    <a:bodyPr/>
                    <a:lstStyle/>
                    <a:p>
                      <a:pPr algn="ctr" fontAlgn="b"/>
                      <a:r>
                        <a:rPr lang="en-US" sz="1400" b="1" i="0" u="none" strike="noStrike">
                          <a:solidFill>
                            <a:schemeClr val="bg1"/>
                          </a:solidFill>
                          <a:effectLst/>
                          <a:latin typeface="+mn-lt"/>
                          <a:cs typeface="Arial" panose="020B0604020202020204" pitchFamily="34" charset="0"/>
                        </a:rPr>
                        <a:t>2024 Survey</a:t>
                      </a:r>
                    </a:p>
                  </a:txBody>
                  <a:tcPr marL="45720" marR="45720" anchor="ctr"/>
                </a:tc>
                <a:tc>
                  <a:txBody>
                    <a:bodyPr/>
                    <a:lstStyle/>
                    <a:p>
                      <a:pPr algn="ctr" fontAlgn="b"/>
                      <a:r>
                        <a:rPr lang="en-US" sz="1400" b="1" i="0" u="none" strike="noStrike">
                          <a:solidFill>
                            <a:schemeClr val="bg1"/>
                          </a:solidFill>
                          <a:effectLst/>
                          <a:latin typeface="+mn-lt"/>
                          <a:cs typeface="Arial" panose="020B0604020202020204" pitchFamily="34" charset="0"/>
                        </a:rPr>
                        <a:t>2025 Survey</a:t>
                      </a:r>
                    </a:p>
                  </a:txBody>
                  <a:tcPr marL="45720" marR="45720" anchor="ctr"/>
                </a:tc>
                <a:tc>
                  <a:txBody>
                    <a:bodyPr/>
                    <a:lstStyle/>
                    <a:p>
                      <a:pPr algn="ctr" fontAlgn="b"/>
                      <a:r>
                        <a:rPr lang="en-US" sz="1400" b="1" i="0" u="none" strike="noStrike">
                          <a:solidFill>
                            <a:schemeClr val="bg1"/>
                          </a:solidFill>
                          <a:effectLst/>
                          <a:latin typeface="+mn-lt"/>
                          <a:cs typeface="Arial" panose="020B0604020202020204" pitchFamily="34" charset="0"/>
                        </a:rPr>
                        <a:t>Blended for SFY 2026</a:t>
                      </a:r>
                    </a:p>
                  </a:txBody>
                  <a:tcPr marL="45720" marR="45720" anchor="ctr"/>
                </a:tc>
                <a:extLst>
                  <a:ext uri="{0D108BD9-81ED-4DB2-BD59-A6C34878D82A}">
                    <a16:rowId xmlns:a16="http://schemas.microsoft.com/office/drawing/2014/main" val="794386664"/>
                  </a:ext>
                </a:extLst>
              </a:tr>
              <a:tr h="252651">
                <a:tc>
                  <a:txBody>
                    <a:bodyPr/>
                    <a:lstStyle/>
                    <a:p>
                      <a:r>
                        <a:rPr lang="en-US" sz="1400">
                          <a:solidFill>
                            <a:srgbClr val="000000"/>
                          </a:solidFill>
                        </a:rPr>
                        <a:t>Support services</a:t>
                      </a:r>
                    </a:p>
                  </a:txBody>
                  <a:tcPr/>
                </a:tc>
                <a:tc>
                  <a:txBody>
                    <a:bodyPr/>
                    <a:lstStyle/>
                    <a:p>
                      <a:pPr algn="r" fontAlgn="b"/>
                      <a:r>
                        <a:rPr lang="en-US" sz="1400" b="0" i="0" u="none" strike="noStrike">
                          <a:solidFill>
                            <a:srgbClr val="39414D"/>
                          </a:solidFill>
                          <a:effectLst/>
                          <a:latin typeface="+mn-lt"/>
                          <a:cs typeface="Arial" panose="020B0604020202020204" pitchFamily="34" charset="0"/>
                        </a:rPr>
                        <a:t>15.6% </a:t>
                      </a:r>
                    </a:p>
                  </a:txBody>
                  <a:tcPr anchor="b"/>
                </a:tc>
                <a:tc>
                  <a:txBody>
                    <a:bodyPr/>
                    <a:lstStyle/>
                    <a:p>
                      <a:pPr algn="r" fontAlgn="b"/>
                      <a:r>
                        <a:rPr lang="en-US" sz="1400" b="0" i="0" u="none" strike="noStrike">
                          <a:solidFill>
                            <a:srgbClr val="39414D"/>
                          </a:solidFill>
                          <a:effectLst/>
                          <a:latin typeface="+mn-lt"/>
                          <a:cs typeface="Arial" panose="020B0604020202020204" pitchFamily="34" charset="0"/>
                        </a:rPr>
                        <a:t>16.5% </a:t>
                      </a:r>
                    </a:p>
                  </a:txBody>
                  <a:tcPr anchor="b"/>
                </a:tc>
                <a:tc>
                  <a:txBody>
                    <a:bodyPr/>
                    <a:lstStyle/>
                    <a:p>
                      <a:pPr algn="r" fontAlgn="b"/>
                      <a:r>
                        <a:rPr lang="en-US" sz="1400" b="1" i="0" u="none" strike="noStrike">
                          <a:solidFill>
                            <a:srgbClr val="39414D"/>
                          </a:solidFill>
                          <a:effectLst/>
                          <a:latin typeface="+mn-lt"/>
                          <a:cs typeface="Arial" panose="020B0604020202020204" pitchFamily="34" charset="0"/>
                        </a:rPr>
                        <a:t>16.1% </a:t>
                      </a:r>
                    </a:p>
                  </a:txBody>
                  <a:tcPr anchor="b"/>
                </a:tc>
                <a:extLst>
                  <a:ext uri="{0D108BD9-81ED-4DB2-BD59-A6C34878D82A}">
                    <a16:rowId xmlns:a16="http://schemas.microsoft.com/office/drawing/2014/main" val="2756902803"/>
                  </a:ext>
                </a:extLst>
              </a:tr>
              <a:tr h="252651">
                <a:tc>
                  <a:txBody>
                    <a:bodyPr/>
                    <a:lstStyle/>
                    <a:p>
                      <a:r>
                        <a:rPr lang="en-US" sz="1400">
                          <a:solidFill>
                            <a:srgbClr val="000000"/>
                          </a:solidFill>
                        </a:rPr>
                        <a:t>Other services</a:t>
                      </a:r>
                    </a:p>
                  </a:txBody>
                  <a:tcPr/>
                </a:tc>
                <a:tc>
                  <a:txBody>
                    <a:bodyPr/>
                    <a:lstStyle/>
                    <a:p>
                      <a:pPr algn="r" fontAlgn="b"/>
                      <a:r>
                        <a:rPr lang="en-US" sz="1400" b="0" i="0" u="none" strike="noStrike">
                          <a:solidFill>
                            <a:srgbClr val="39414D"/>
                          </a:solidFill>
                          <a:effectLst/>
                          <a:latin typeface="+mn-lt"/>
                          <a:cs typeface="Arial" panose="020B0604020202020204" pitchFamily="34" charset="0"/>
                        </a:rPr>
                        <a:t>21.7% </a:t>
                      </a:r>
                    </a:p>
                  </a:txBody>
                  <a:tcPr anchor="b"/>
                </a:tc>
                <a:tc>
                  <a:txBody>
                    <a:bodyPr/>
                    <a:lstStyle/>
                    <a:p>
                      <a:pPr algn="r" fontAlgn="b"/>
                      <a:r>
                        <a:rPr lang="en-US" sz="1400" b="0" i="0" u="none" strike="noStrike">
                          <a:solidFill>
                            <a:srgbClr val="39414D"/>
                          </a:solidFill>
                          <a:effectLst/>
                          <a:latin typeface="+mn-lt"/>
                          <a:cs typeface="Arial" panose="020B0604020202020204" pitchFamily="34" charset="0"/>
                        </a:rPr>
                        <a:t>19.2% </a:t>
                      </a:r>
                    </a:p>
                  </a:txBody>
                  <a:tcPr anchor="b"/>
                </a:tc>
                <a:tc>
                  <a:txBody>
                    <a:bodyPr/>
                    <a:lstStyle/>
                    <a:p>
                      <a:pPr algn="r" fontAlgn="b"/>
                      <a:r>
                        <a:rPr lang="en-US" sz="1400" b="1" i="0" u="none" strike="noStrike">
                          <a:solidFill>
                            <a:srgbClr val="39414D"/>
                          </a:solidFill>
                          <a:effectLst/>
                          <a:latin typeface="+mn-lt"/>
                          <a:cs typeface="Arial" panose="020B0604020202020204" pitchFamily="34" charset="0"/>
                        </a:rPr>
                        <a:t>20.4% </a:t>
                      </a:r>
                    </a:p>
                  </a:txBody>
                  <a:tcPr anchor="b"/>
                </a:tc>
                <a:extLst>
                  <a:ext uri="{0D108BD9-81ED-4DB2-BD59-A6C34878D82A}">
                    <a16:rowId xmlns:a16="http://schemas.microsoft.com/office/drawing/2014/main" val="2423990832"/>
                  </a:ext>
                </a:extLst>
              </a:tr>
              <a:tr h="252651">
                <a:tc>
                  <a:txBody>
                    <a:bodyPr/>
                    <a:lstStyle/>
                    <a:p>
                      <a:r>
                        <a:rPr lang="en-US" sz="1400">
                          <a:solidFill>
                            <a:srgbClr val="000000"/>
                          </a:solidFill>
                        </a:rPr>
                        <a:t>Licensed residential per diem</a:t>
                      </a:r>
                    </a:p>
                  </a:txBody>
                  <a:tcPr/>
                </a:tc>
                <a:tc>
                  <a:txBody>
                    <a:bodyPr/>
                    <a:lstStyle/>
                    <a:p>
                      <a:pPr algn="r" fontAlgn="b"/>
                      <a:r>
                        <a:rPr lang="en-US" sz="1400" b="0" i="0" u="none" strike="noStrike">
                          <a:solidFill>
                            <a:srgbClr val="39414D"/>
                          </a:solidFill>
                          <a:effectLst/>
                          <a:latin typeface="+mn-lt"/>
                          <a:cs typeface="Arial" panose="020B0604020202020204" pitchFamily="34" charset="0"/>
                        </a:rPr>
                        <a:t>12.1% </a:t>
                      </a:r>
                    </a:p>
                  </a:txBody>
                  <a:tcPr anchor="b"/>
                </a:tc>
                <a:tc>
                  <a:txBody>
                    <a:bodyPr/>
                    <a:lstStyle/>
                    <a:p>
                      <a:pPr algn="r" fontAlgn="b"/>
                      <a:r>
                        <a:rPr lang="en-US" sz="1400" b="0" i="0" u="none" strike="noStrike">
                          <a:solidFill>
                            <a:srgbClr val="39414D"/>
                          </a:solidFill>
                          <a:effectLst/>
                          <a:latin typeface="+mn-lt"/>
                          <a:cs typeface="Arial" panose="020B0604020202020204" pitchFamily="34" charset="0"/>
                        </a:rPr>
                        <a:t>15.7% </a:t>
                      </a:r>
                    </a:p>
                  </a:txBody>
                  <a:tcPr anchor="b"/>
                </a:tc>
                <a:tc>
                  <a:txBody>
                    <a:bodyPr/>
                    <a:lstStyle/>
                    <a:p>
                      <a:pPr algn="r" fontAlgn="b"/>
                      <a:r>
                        <a:rPr lang="en-US" sz="1400" b="1" i="0" u="none" strike="noStrike">
                          <a:solidFill>
                            <a:srgbClr val="39414D"/>
                          </a:solidFill>
                          <a:effectLst/>
                          <a:latin typeface="+mn-lt"/>
                          <a:cs typeface="Arial" panose="020B0604020202020204" pitchFamily="34" charset="0"/>
                        </a:rPr>
                        <a:t>13.9% </a:t>
                      </a:r>
                    </a:p>
                  </a:txBody>
                  <a:tcPr anchor="b"/>
                </a:tc>
                <a:extLst>
                  <a:ext uri="{0D108BD9-81ED-4DB2-BD59-A6C34878D82A}">
                    <a16:rowId xmlns:a16="http://schemas.microsoft.com/office/drawing/2014/main" val="1657145955"/>
                  </a:ext>
                </a:extLst>
              </a:tr>
              <a:tr h="252651">
                <a:tc>
                  <a:txBody>
                    <a:bodyPr/>
                    <a:lstStyle/>
                    <a:p>
                      <a:r>
                        <a:rPr lang="en-US" sz="1400">
                          <a:solidFill>
                            <a:srgbClr val="000000"/>
                          </a:solidFill>
                        </a:rPr>
                        <a:t>MH/SUD (residential)/detox per diem</a:t>
                      </a:r>
                    </a:p>
                  </a:txBody>
                  <a:tcPr/>
                </a:tc>
                <a:tc>
                  <a:txBody>
                    <a:bodyPr/>
                    <a:lstStyle/>
                    <a:p>
                      <a:pPr algn="r" fontAlgn="b"/>
                      <a:r>
                        <a:rPr lang="en-US" sz="1400" b="0" i="0" u="none" strike="noStrike">
                          <a:solidFill>
                            <a:srgbClr val="39414D"/>
                          </a:solidFill>
                          <a:effectLst/>
                          <a:latin typeface="+mn-lt"/>
                          <a:cs typeface="Arial" panose="020B0604020202020204" pitchFamily="34" charset="0"/>
                        </a:rPr>
                        <a:t>27.1% </a:t>
                      </a:r>
                    </a:p>
                  </a:txBody>
                  <a:tcPr anchor="b"/>
                </a:tc>
                <a:tc>
                  <a:txBody>
                    <a:bodyPr/>
                    <a:lstStyle/>
                    <a:p>
                      <a:pPr algn="r" fontAlgn="b"/>
                      <a:r>
                        <a:rPr lang="en-US" sz="1400" b="0" i="0" u="none" strike="noStrike">
                          <a:solidFill>
                            <a:srgbClr val="39414D"/>
                          </a:solidFill>
                          <a:effectLst/>
                          <a:latin typeface="+mn-lt"/>
                          <a:cs typeface="Arial" panose="020B0604020202020204" pitchFamily="34" charset="0"/>
                        </a:rPr>
                        <a:t>25.5% </a:t>
                      </a:r>
                    </a:p>
                  </a:txBody>
                  <a:tcPr anchor="b"/>
                </a:tc>
                <a:tc>
                  <a:txBody>
                    <a:bodyPr/>
                    <a:lstStyle/>
                    <a:p>
                      <a:pPr algn="r" fontAlgn="b"/>
                      <a:r>
                        <a:rPr lang="en-US" sz="1400" b="1" i="0" u="none" strike="noStrike">
                          <a:solidFill>
                            <a:srgbClr val="39414D"/>
                          </a:solidFill>
                          <a:effectLst/>
                          <a:latin typeface="+mn-lt"/>
                          <a:cs typeface="Arial" panose="020B0604020202020204" pitchFamily="34" charset="0"/>
                        </a:rPr>
                        <a:t>26.3% </a:t>
                      </a:r>
                    </a:p>
                  </a:txBody>
                  <a:tcPr anchor="b"/>
                </a:tc>
                <a:extLst>
                  <a:ext uri="{0D108BD9-81ED-4DB2-BD59-A6C34878D82A}">
                    <a16:rowId xmlns:a16="http://schemas.microsoft.com/office/drawing/2014/main" val="4025103412"/>
                  </a:ext>
                </a:extLst>
              </a:tr>
              <a:tr h="252651">
                <a:tc>
                  <a:txBody>
                    <a:bodyPr/>
                    <a:lstStyle/>
                    <a:p>
                      <a:r>
                        <a:rPr lang="en-US" sz="1400">
                          <a:solidFill>
                            <a:srgbClr val="000000"/>
                          </a:solidFill>
                        </a:rPr>
                        <a:t>MH and SUD services (clinical)</a:t>
                      </a:r>
                    </a:p>
                  </a:txBody>
                  <a:tcPr/>
                </a:tc>
                <a:tc>
                  <a:txBody>
                    <a:bodyPr/>
                    <a:lstStyle/>
                    <a:p>
                      <a:pPr algn="r" fontAlgn="b"/>
                      <a:r>
                        <a:rPr lang="en-US" sz="1400" b="0" i="0" u="none" strike="noStrike">
                          <a:solidFill>
                            <a:srgbClr val="39414D"/>
                          </a:solidFill>
                          <a:effectLst/>
                          <a:latin typeface="+mn-lt"/>
                          <a:cs typeface="Arial" panose="020B0604020202020204" pitchFamily="34" charset="0"/>
                        </a:rPr>
                        <a:t>23.0% </a:t>
                      </a:r>
                    </a:p>
                  </a:txBody>
                  <a:tcPr anchor="b"/>
                </a:tc>
                <a:tc>
                  <a:txBody>
                    <a:bodyPr/>
                    <a:lstStyle/>
                    <a:p>
                      <a:pPr algn="r" fontAlgn="b"/>
                      <a:r>
                        <a:rPr lang="en-US" sz="1400" b="0" i="0" u="none" strike="noStrike">
                          <a:solidFill>
                            <a:srgbClr val="39414D"/>
                          </a:solidFill>
                          <a:effectLst/>
                          <a:latin typeface="+mn-lt"/>
                          <a:cs typeface="Arial" panose="020B0604020202020204" pitchFamily="34" charset="0"/>
                        </a:rPr>
                        <a:t>25.0% </a:t>
                      </a:r>
                    </a:p>
                  </a:txBody>
                  <a:tcPr anchor="b"/>
                </a:tc>
                <a:tc>
                  <a:txBody>
                    <a:bodyPr/>
                    <a:lstStyle/>
                    <a:p>
                      <a:pPr algn="r" fontAlgn="b"/>
                      <a:r>
                        <a:rPr lang="en-US" sz="1400" b="1" i="0" u="none" strike="noStrike">
                          <a:solidFill>
                            <a:srgbClr val="39414D"/>
                          </a:solidFill>
                          <a:effectLst/>
                          <a:latin typeface="+mn-lt"/>
                          <a:cs typeface="Arial" panose="020B0604020202020204" pitchFamily="34" charset="0"/>
                        </a:rPr>
                        <a:t>24.0% </a:t>
                      </a:r>
                    </a:p>
                  </a:txBody>
                  <a:tcPr anchor="b"/>
                </a:tc>
                <a:extLst>
                  <a:ext uri="{0D108BD9-81ED-4DB2-BD59-A6C34878D82A}">
                    <a16:rowId xmlns:a16="http://schemas.microsoft.com/office/drawing/2014/main" val="2950425584"/>
                  </a:ext>
                </a:extLst>
              </a:tr>
              <a:tr h="252651">
                <a:tc>
                  <a:txBody>
                    <a:bodyPr/>
                    <a:lstStyle/>
                    <a:p>
                      <a:r>
                        <a:rPr lang="en-US" sz="1400">
                          <a:solidFill>
                            <a:srgbClr val="000000"/>
                          </a:solidFill>
                        </a:rPr>
                        <a:t>ABA services</a:t>
                      </a:r>
                    </a:p>
                  </a:txBody>
                  <a:tcPr/>
                </a:tc>
                <a:tc>
                  <a:txBody>
                    <a:bodyPr/>
                    <a:lstStyle/>
                    <a:p>
                      <a:pPr algn="r" fontAlgn="b"/>
                      <a:r>
                        <a:rPr lang="en-US" sz="1400" b="0" i="0" u="none" strike="noStrike">
                          <a:solidFill>
                            <a:srgbClr val="39414D"/>
                          </a:solidFill>
                          <a:effectLst/>
                          <a:latin typeface="+mn-lt"/>
                          <a:cs typeface="Arial" panose="020B0604020202020204" pitchFamily="34" charset="0"/>
                        </a:rPr>
                        <a:t>23.7% </a:t>
                      </a:r>
                    </a:p>
                  </a:txBody>
                  <a:tcPr anchor="b"/>
                </a:tc>
                <a:tc>
                  <a:txBody>
                    <a:bodyPr/>
                    <a:lstStyle/>
                    <a:p>
                      <a:pPr algn="r" fontAlgn="b"/>
                      <a:r>
                        <a:rPr lang="en-US" sz="1400" b="0" i="0" u="none" strike="noStrike">
                          <a:solidFill>
                            <a:srgbClr val="39414D"/>
                          </a:solidFill>
                          <a:effectLst/>
                          <a:latin typeface="+mn-lt"/>
                          <a:cs typeface="Arial" panose="020B0604020202020204" pitchFamily="34" charset="0"/>
                        </a:rPr>
                        <a:t>17.7% </a:t>
                      </a:r>
                    </a:p>
                  </a:txBody>
                  <a:tcPr anchor="b"/>
                </a:tc>
                <a:tc>
                  <a:txBody>
                    <a:bodyPr/>
                    <a:lstStyle/>
                    <a:p>
                      <a:pPr algn="r" fontAlgn="b"/>
                      <a:r>
                        <a:rPr lang="en-US" sz="1400" b="1" i="0" u="none" strike="noStrike">
                          <a:solidFill>
                            <a:srgbClr val="39414D"/>
                          </a:solidFill>
                          <a:effectLst/>
                          <a:latin typeface="+mn-lt"/>
                          <a:cs typeface="Arial" panose="020B0604020202020204" pitchFamily="34" charset="0"/>
                        </a:rPr>
                        <a:t>20.7% </a:t>
                      </a:r>
                    </a:p>
                  </a:txBody>
                  <a:tcPr anchor="b"/>
                </a:tc>
                <a:extLst>
                  <a:ext uri="{0D108BD9-81ED-4DB2-BD59-A6C34878D82A}">
                    <a16:rowId xmlns:a16="http://schemas.microsoft.com/office/drawing/2014/main" val="3182117772"/>
                  </a:ext>
                </a:extLst>
              </a:tr>
              <a:tr h="252651">
                <a:tc>
                  <a:txBody>
                    <a:bodyPr/>
                    <a:lstStyle/>
                    <a:p>
                      <a:r>
                        <a:rPr lang="en-US" sz="1400" b="1">
                          <a:solidFill>
                            <a:srgbClr val="000000"/>
                          </a:solidFill>
                        </a:rPr>
                        <a:t>Composite</a:t>
                      </a:r>
                    </a:p>
                  </a:txBody>
                  <a:tcPr/>
                </a:tc>
                <a:tc>
                  <a:txBody>
                    <a:bodyPr/>
                    <a:lstStyle/>
                    <a:p>
                      <a:pPr algn="r" fontAlgn="b"/>
                      <a:r>
                        <a:rPr lang="en-US" sz="1400" b="1" i="0" u="none" strike="noStrike">
                          <a:solidFill>
                            <a:srgbClr val="39414D"/>
                          </a:solidFill>
                          <a:effectLst/>
                          <a:latin typeface="+mn-lt"/>
                          <a:cs typeface="Arial" panose="020B0604020202020204" pitchFamily="34" charset="0"/>
                        </a:rPr>
                        <a:t>19.5% </a:t>
                      </a:r>
                    </a:p>
                  </a:txBody>
                  <a:tcPr anchor="b"/>
                </a:tc>
                <a:tc>
                  <a:txBody>
                    <a:bodyPr/>
                    <a:lstStyle/>
                    <a:p>
                      <a:pPr algn="r" fontAlgn="b"/>
                      <a:r>
                        <a:rPr lang="en-US" sz="1400" b="1" i="0" u="none" strike="noStrike">
                          <a:solidFill>
                            <a:srgbClr val="39414D"/>
                          </a:solidFill>
                          <a:effectLst/>
                          <a:latin typeface="+mn-lt"/>
                          <a:cs typeface="Arial" panose="020B0604020202020204" pitchFamily="34" charset="0"/>
                        </a:rPr>
                        <a:t>19.0% </a:t>
                      </a:r>
                    </a:p>
                  </a:txBody>
                  <a:tcPr anchor="b"/>
                </a:tc>
                <a:tc>
                  <a:txBody>
                    <a:bodyPr/>
                    <a:lstStyle/>
                    <a:p>
                      <a:pPr algn="r" fontAlgn="b"/>
                      <a:r>
                        <a:rPr lang="en-US" sz="1400" b="1" i="0" u="none" strike="noStrike">
                          <a:solidFill>
                            <a:srgbClr val="39414D"/>
                          </a:solidFill>
                          <a:effectLst/>
                          <a:latin typeface="+mn-lt"/>
                          <a:cs typeface="Arial" panose="020B0604020202020204" pitchFamily="34" charset="0"/>
                        </a:rPr>
                        <a:t>19.3% </a:t>
                      </a:r>
                    </a:p>
                  </a:txBody>
                  <a:tcPr anchor="b"/>
                </a:tc>
                <a:extLst>
                  <a:ext uri="{0D108BD9-81ED-4DB2-BD59-A6C34878D82A}">
                    <a16:rowId xmlns:a16="http://schemas.microsoft.com/office/drawing/2014/main" val="3152263264"/>
                  </a:ext>
                </a:extLst>
              </a:tr>
            </a:tbl>
          </a:graphicData>
        </a:graphic>
      </p:graphicFrame>
    </p:spTree>
    <p:extLst>
      <p:ext uri="{BB962C8B-B14F-4D97-AF65-F5344CB8AC3E}">
        <p14:creationId xmlns:p14="http://schemas.microsoft.com/office/powerpoint/2010/main" val="22251425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ooter Placeholder 6">
            <a:extLst>
              <a:ext uri="{FF2B5EF4-FFF2-40B4-BE49-F238E27FC236}">
                <a16:creationId xmlns:a16="http://schemas.microsoft.com/office/drawing/2014/main" id="{565230C3-A545-D636-6D63-297C82225BE0}"/>
              </a:ext>
            </a:extLst>
          </p:cNvPr>
          <p:cNvSpPr txBox="1">
            <a:spLocks/>
          </p:cNvSpPr>
          <p:nvPr/>
        </p:nvSpPr>
        <p:spPr>
          <a:xfrm>
            <a:off x="6179188" y="6556008"/>
            <a:ext cx="1815399" cy="210312"/>
          </a:xfrm>
          <a:prstGeom prst="rect">
            <a:avLst/>
          </a:prstGeom>
        </p:spPr>
        <p:txBody>
          <a:bodyPr vert="horz" wrap="none" lIns="0" tIns="0" rIns="0" bIns="0" rtlCol="0" anchor="b" anchorCtr="0"/>
          <a:lstStyle>
            <a:defPPr>
              <a:defRPr lang="en-US"/>
            </a:defPPr>
            <a:lvl1pPr marL="0" algn="r" defTabSz="914377" rtl="0" eaLnBrk="1" fontAlgn="auto" latinLnBrk="0" hangingPunct="1">
              <a:spcBef>
                <a:spcPts val="0"/>
              </a:spcBef>
              <a:spcAft>
                <a:spcPts val="0"/>
              </a:spcAft>
              <a:defRPr sz="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r>
              <a:rPr lang="en-US" sz="900">
                <a:solidFill>
                  <a:schemeClr val="bg1"/>
                </a:solidFill>
              </a:rPr>
              <a:t>This presentation is intended to facilitate discussion related to behavioral health comparison payment rate development and is not complete without oral comment.</a:t>
            </a:r>
          </a:p>
        </p:txBody>
      </p:sp>
      <p:sp>
        <p:nvSpPr>
          <p:cNvPr id="11" name="Slide Number Placeholder 10">
            <a:extLst>
              <a:ext uri="{FF2B5EF4-FFF2-40B4-BE49-F238E27FC236}">
                <a16:creationId xmlns:a16="http://schemas.microsoft.com/office/drawing/2014/main" id="{1621DCF4-A332-CE34-C392-5F7487473E1A}"/>
              </a:ext>
            </a:extLst>
          </p:cNvPr>
          <p:cNvSpPr>
            <a:spLocks noGrp="1"/>
          </p:cNvSpPr>
          <p:nvPr>
            <p:ph type="sldNum" sz="quarter" idx="21"/>
          </p:nvPr>
        </p:nvSpPr>
        <p:spPr>
          <a:xfrm>
            <a:off x="7632660" y="6511163"/>
            <a:ext cx="984250" cy="365125"/>
          </a:xfrm>
        </p:spPr>
        <p:txBody>
          <a:bodyPr/>
          <a:lstStyle/>
          <a:p>
            <a:fld id="{C3844703-8596-49C4-8356-2E66C182E42B}" type="slidenum">
              <a:rPr lang="en-US" altLang="en-US" sz="900" smtClean="0">
                <a:latin typeface="+mn-lt"/>
              </a:rPr>
              <a:pPr/>
              <a:t>18</a:t>
            </a:fld>
            <a:endParaRPr lang="en-US" altLang="en-US">
              <a:latin typeface="+mn-lt"/>
            </a:endParaRPr>
          </a:p>
        </p:txBody>
      </p:sp>
      <p:sp>
        <p:nvSpPr>
          <p:cNvPr id="13" name="Title 1">
            <a:extLst>
              <a:ext uri="{FF2B5EF4-FFF2-40B4-BE49-F238E27FC236}">
                <a16:creationId xmlns:a16="http://schemas.microsoft.com/office/drawing/2014/main" id="{E951AD49-77E6-C2CB-DC9E-2C9E6E47FC3F}"/>
              </a:ext>
            </a:extLst>
          </p:cNvPr>
          <p:cNvSpPr txBox="1">
            <a:spLocks/>
          </p:cNvSpPr>
          <p:nvPr/>
        </p:nvSpPr>
        <p:spPr>
          <a:xfrm>
            <a:off x="364330" y="1371600"/>
            <a:ext cx="8279606" cy="249299"/>
          </a:xfrm>
          <a:prstGeom prst="rect">
            <a:avLst/>
          </a:prstGeom>
          <a:ln>
            <a:noFill/>
          </a:ln>
        </p:spPr>
        <p:txBody>
          <a:bodyPr vert="horz" lIns="91440" tIns="45720" rIns="91440" bIns="45720" rtlCol="0" anchor="b">
            <a:noAutofit/>
          </a:bodyPr>
          <a:lstStyle>
            <a:lvl1pPr algn="l" rtl="0" eaLnBrk="0" fontAlgn="base" hangingPunct="0">
              <a:lnSpc>
                <a:spcPct val="85000"/>
              </a:lnSpc>
              <a:spcBef>
                <a:spcPct val="0"/>
              </a:spcBef>
              <a:spcAft>
                <a:spcPct val="0"/>
              </a:spcAft>
              <a:defRPr sz="1800" b="1" i="0" kern="1200" spc="-50">
                <a:solidFill>
                  <a:schemeClr val="bg2"/>
                </a:solidFill>
                <a:latin typeface="+mj-lt"/>
                <a:ea typeface="+mj-ea"/>
                <a:cs typeface="+mj-cs"/>
              </a:defRPr>
            </a:lvl1pPr>
            <a:lvl2pPr algn="l" rtl="0" eaLnBrk="0" fontAlgn="base" hangingPunct="0">
              <a:lnSpc>
                <a:spcPct val="85000"/>
              </a:lnSpc>
              <a:spcBef>
                <a:spcPct val="0"/>
              </a:spcBef>
              <a:spcAft>
                <a:spcPct val="0"/>
              </a:spcAft>
              <a:defRPr sz="4800">
                <a:solidFill>
                  <a:srgbClr val="404040"/>
                </a:solidFill>
                <a:latin typeface="Calibri Light" panose="020F0302020204030204" pitchFamily="34" charset="0"/>
              </a:defRPr>
            </a:lvl2pPr>
            <a:lvl3pPr algn="l" rtl="0" eaLnBrk="0" fontAlgn="base" hangingPunct="0">
              <a:lnSpc>
                <a:spcPct val="85000"/>
              </a:lnSpc>
              <a:spcBef>
                <a:spcPct val="0"/>
              </a:spcBef>
              <a:spcAft>
                <a:spcPct val="0"/>
              </a:spcAft>
              <a:defRPr sz="4800">
                <a:solidFill>
                  <a:srgbClr val="404040"/>
                </a:solidFill>
                <a:latin typeface="Calibri Light" panose="020F0302020204030204" pitchFamily="34" charset="0"/>
              </a:defRPr>
            </a:lvl3pPr>
            <a:lvl4pPr algn="l" rtl="0" eaLnBrk="0" fontAlgn="base" hangingPunct="0">
              <a:lnSpc>
                <a:spcPct val="85000"/>
              </a:lnSpc>
              <a:spcBef>
                <a:spcPct val="0"/>
              </a:spcBef>
              <a:spcAft>
                <a:spcPct val="0"/>
              </a:spcAft>
              <a:defRPr sz="4800">
                <a:solidFill>
                  <a:srgbClr val="404040"/>
                </a:solidFill>
                <a:latin typeface="Calibri Light" panose="020F0302020204030204" pitchFamily="34" charset="0"/>
              </a:defRPr>
            </a:lvl4pPr>
            <a:lvl5pPr algn="l" rtl="0" eaLnBrk="0" fontAlgn="base" hangingPunct="0">
              <a:lnSpc>
                <a:spcPct val="85000"/>
              </a:lnSpc>
              <a:spcBef>
                <a:spcPct val="0"/>
              </a:spcBef>
              <a:spcAft>
                <a:spcPct val="0"/>
              </a:spcAft>
              <a:defRPr sz="4800">
                <a:solidFill>
                  <a:srgbClr val="404040"/>
                </a:solidFill>
                <a:latin typeface="Calibri Light" panose="020F0302020204030204" pitchFamily="34" charset="0"/>
              </a:defRPr>
            </a:lvl5pPr>
            <a:lvl6pPr marL="457200" algn="l" rtl="0" fontAlgn="base">
              <a:lnSpc>
                <a:spcPct val="85000"/>
              </a:lnSpc>
              <a:spcBef>
                <a:spcPct val="0"/>
              </a:spcBef>
              <a:spcAft>
                <a:spcPct val="0"/>
              </a:spcAft>
              <a:defRPr sz="4800">
                <a:solidFill>
                  <a:srgbClr val="404040"/>
                </a:solidFill>
                <a:latin typeface="Calibri Light" panose="020F0302020204030204" pitchFamily="34" charset="0"/>
              </a:defRPr>
            </a:lvl6pPr>
            <a:lvl7pPr marL="914400" algn="l" rtl="0" fontAlgn="base">
              <a:lnSpc>
                <a:spcPct val="85000"/>
              </a:lnSpc>
              <a:spcBef>
                <a:spcPct val="0"/>
              </a:spcBef>
              <a:spcAft>
                <a:spcPct val="0"/>
              </a:spcAft>
              <a:defRPr sz="4800">
                <a:solidFill>
                  <a:srgbClr val="404040"/>
                </a:solidFill>
                <a:latin typeface="Calibri Light" panose="020F0302020204030204" pitchFamily="34" charset="0"/>
              </a:defRPr>
            </a:lvl7pPr>
            <a:lvl8pPr marL="1371600" algn="l" rtl="0" fontAlgn="base">
              <a:lnSpc>
                <a:spcPct val="85000"/>
              </a:lnSpc>
              <a:spcBef>
                <a:spcPct val="0"/>
              </a:spcBef>
              <a:spcAft>
                <a:spcPct val="0"/>
              </a:spcAft>
              <a:defRPr sz="4800">
                <a:solidFill>
                  <a:srgbClr val="404040"/>
                </a:solidFill>
                <a:latin typeface="Calibri Light" panose="020F0302020204030204" pitchFamily="34" charset="0"/>
              </a:defRPr>
            </a:lvl8pPr>
            <a:lvl9pPr marL="1828800" algn="l" rtl="0" fontAlgn="base">
              <a:lnSpc>
                <a:spcPct val="85000"/>
              </a:lnSpc>
              <a:spcBef>
                <a:spcPct val="0"/>
              </a:spcBef>
              <a:spcAft>
                <a:spcPct val="0"/>
              </a:spcAft>
              <a:defRPr sz="4800">
                <a:solidFill>
                  <a:srgbClr val="404040"/>
                </a:solidFill>
                <a:latin typeface="Calibri Light" panose="020F0302020204030204" pitchFamily="34" charset="0"/>
              </a:defRPr>
            </a:lvl9pPr>
          </a:lstStyle>
          <a:p>
            <a:r>
              <a:rPr lang="en-US" sz="4300" b="0">
                <a:solidFill>
                  <a:schemeClr val="tx1">
                    <a:lumMod val="65000"/>
                    <a:lumOff val="35000"/>
                  </a:schemeClr>
                </a:solidFill>
              </a:rPr>
              <a:t>Comparison Rate Ranges</a:t>
            </a:r>
          </a:p>
        </p:txBody>
      </p:sp>
      <p:sp>
        <p:nvSpPr>
          <p:cNvPr id="17" name="Content Placeholder 3">
            <a:extLst>
              <a:ext uri="{FF2B5EF4-FFF2-40B4-BE49-F238E27FC236}">
                <a16:creationId xmlns:a16="http://schemas.microsoft.com/office/drawing/2014/main" id="{BAF0AAD3-BBE3-7CA3-19F0-CCB5FFC9AE48}"/>
              </a:ext>
            </a:extLst>
          </p:cNvPr>
          <p:cNvSpPr txBox="1">
            <a:spLocks/>
          </p:cNvSpPr>
          <p:nvPr/>
        </p:nvSpPr>
        <p:spPr>
          <a:xfrm>
            <a:off x="364330" y="1790119"/>
            <a:ext cx="4701446" cy="1304194"/>
          </a:xfrm>
          <a:prstGeom prst="rect">
            <a:avLst/>
          </a:prstGeom>
        </p:spPr>
        <p:txBody>
          <a:bodyPr vert="horz" lIns="0" tIns="0" rIns="0" bIns="0" rtlCol="0">
            <a:noAutofit/>
          </a:bodyPr>
          <a:lstStyle>
            <a:lvl1pPr marL="0" indent="0" algn="l" defTabSz="914377" rtl="0" eaLnBrk="1" latinLnBrk="0" hangingPunct="1">
              <a:lnSpc>
                <a:spcPct val="100000"/>
              </a:lnSpc>
              <a:spcBef>
                <a:spcPts val="1200"/>
              </a:spcBef>
              <a:buClr>
                <a:schemeClr val="accent5"/>
              </a:buClr>
              <a:buFont typeface="Arial" charset="0"/>
              <a:buNone/>
              <a:defRPr sz="1800" b="0" kern="1200" baseline="0">
                <a:solidFill>
                  <a:schemeClr val="tx2"/>
                </a:solidFill>
                <a:latin typeface="+mn-lt"/>
                <a:ea typeface="+mn-ea"/>
                <a:cs typeface="+mn-cs"/>
              </a:defRPr>
            </a:lvl1pPr>
            <a:lvl2pPr marL="182563" indent="-176213" algn="l" defTabSz="540000" rtl="0" eaLnBrk="1" latinLnBrk="0" hangingPunct="1">
              <a:lnSpc>
                <a:spcPct val="100000"/>
              </a:lnSpc>
              <a:spcBef>
                <a:spcPts val="800"/>
              </a:spcBef>
              <a:buClr>
                <a:schemeClr val="accent2"/>
              </a:buClr>
              <a:buFont typeface="Wingdings" charset="2"/>
              <a:buChar char="§"/>
              <a:tabLst/>
              <a:defRPr sz="1400" kern="1200">
                <a:solidFill>
                  <a:schemeClr val="tx2"/>
                </a:solidFill>
                <a:latin typeface="+mn-lt"/>
                <a:ea typeface="+mn-ea"/>
                <a:cs typeface="+mn-cs"/>
              </a:defRPr>
            </a:lvl2pPr>
            <a:lvl3pPr marL="355600" indent="-173038" algn="l" defTabSz="540000" rtl="0" eaLnBrk="1" latinLnBrk="0" hangingPunct="1">
              <a:lnSpc>
                <a:spcPct val="100000"/>
              </a:lnSpc>
              <a:spcBef>
                <a:spcPts val="600"/>
              </a:spcBef>
              <a:buClr>
                <a:schemeClr val="bg2"/>
              </a:buClr>
              <a:buFont typeface="Wingdings" charset="2"/>
              <a:buChar char="§"/>
              <a:tabLst/>
              <a:defRPr sz="1400" kern="1200">
                <a:solidFill>
                  <a:schemeClr val="tx2"/>
                </a:solidFill>
                <a:latin typeface="+mn-lt"/>
                <a:ea typeface="+mn-ea"/>
                <a:cs typeface="+mn-cs"/>
              </a:defRPr>
            </a:lvl3pPr>
            <a:lvl4pPr marL="536575" indent="-180975" algn="l" defTabSz="540000" rtl="0" eaLnBrk="1" latinLnBrk="0" hangingPunct="1">
              <a:lnSpc>
                <a:spcPct val="100000"/>
              </a:lnSpc>
              <a:spcBef>
                <a:spcPts val="600"/>
              </a:spcBef>
              <a:buClr>
                <a:schemeClr val="bg2"/>
              </a:buClr>
              <a:buFont typeface="Wingdings" charset="2"/>
              <a:buChar char="§"/>
              <a:tabLst/>
              <a:defRPr sz="1400" kern="1200">
                <a:solidFill>
                  <a:schemeClr val="tx2"/>
                </a:solidFill>
                <a:latin typeface="+mn-lt"/>
                <a:ea typeface="+mn-ea"/>
                <a:cs typeface="+mn-cs"/>
              </a:defRPr>
            </a:lvl4pPr>
            <a:lvl5pPr marL="711200" indent="-174625" algn="l" defTabSz="540000" rtl="0" eaLnBrk="1" latinLnBrk="0" hangingPunct="1">
              <a:lnSpc>
                <a:spcPct val="100000"/>
              </a:lnSpc>
              <a:spcBef>
                <a:spcPts val="600"/>
              </a:spcBef>
              <a:buClr>
                <a:schemeClr val="bg2"/>
              </a:buClr>
              <a:buFont typeface="Wingdings" charset="2"/>
              <a:buChar char="§"/>
              <a:tabLst/>
              <a:defRPr sz="1400" kern="1200">
                <a:solidFill>
                  <a:schemeClr val="tx2"/>
                </a:solidFill>
                <a:latin typeface="+mn-lt"/>
                <a:ea typeface="+mn-ea"/>
                <a:cs typeface="+mn-cs"/>
              </a:defRPr>
            </a:lvl5pPr>
            <a:lvl6pPr marL="1051534" indent="-137157" algn="l" defTabSz="914377" rtl="0" eaLnBrk="1" latinLnBrk="0" hangingPunct="1">
              <a:lnSpc>
                <a:spcPct val="90000"/>
              </a:lnSpc>
              <a:spcBef>
                <a:spcPts val="600"/>
              </a:spcBef>
              <a:buFont typeface="Arial" panose="020B0604020202020204" pitchFamily="34" charset="0"/>
              <a:buChar char="–"/>
              <a:defRPr sz="1200" kern="1200">
                <a:solidFill>
                  <a:schemeClr val="tx1"/>
                </a:solidFill>
                <a:latin typeface="+mn-lt"/>
                <a:ea typeface="+mn-ea"/>
                <a:cs typeface="+mn-cs"/>
              </a:defRPr>
            </a:lvl6pPr>
            <a:lvl7pPr marL="1188690" indent="-137157" algn="l" defTabSz="914377" rtl="0" eaLnBrk="1" latinLnBrk="0" hangingPunct="1">
              <a:lnSpc>
                <a:spcPct val="90000"/>
              </a:lnSpc>
              <a:spcBef>
                <a:spcPts val="600"/>
              </a:spcBef>
              <a:buFont typeface="Arial" panose="020B0604020202020204" pitchFamily="34" charset="0"/>
              <a:buChar char="–"/>
              <a:defRPr sz="1200" kern="1200">
                <a:solidFill>
                  <a:schemeClr val="tx1"/>
                </a:solidFill>
                <a:latin typeface="+mn-lt"/>
                <a:ea typeface="+mn-ea"/>
                <a:cs typeface="+mn-cs"/>
              </a:defRPr>
            </a:lvl7pPr>
            <a:lvl8pPr marL="1371566" indent="-137157" algn="l" defTabSz="914377" rtl="0" eaLnBrk="1" latinLnBrk="0" hangingPunct="1">
              <a:lnSpc>
                <a:spcPct val="90000"/>
              </a:lnSpc>
              <a:spcBef>
                <a:spcPts val="600"/>
              </a:spcBef>
              <a:buFont typeface="Arial" panose="020B0604020202020204" pitchFamily="34" charset="0"/>
              <a:buChar char="–"/>
              <a:defRPr sz="1200" kern="1200">
                <a:solidFill>
                  <a:schemeClr val="tx1"/>
                </a:solidFill>
                <a:latin typeface="+mn-lt"/>
                <a:ea typeface="+mn-ea"/>
                <a:cs typeface="+mn-cs"/>
              </a:defRPr>
            </a:lvl8pPr>
            <a:lvl9pPr marL="1554441" indent="-137157" algn="l" defTabSz="914377" rtl="0" eaLnBrk="1" latinLnBrk="0" hangingPunct="1">
              <a:lnSpc>
                <a:spcPct val="90000"/>
              </a:lnSpc>
              <a:spcBef>
                <a:spcPts val="600"/>
              </a:spcBef>
              <a:buFont typeface="Arial" panose="020B0604020202020204" pitchFamily="34" charset="0"/>
              <a:buChar char="–"/>
              <a:defRPr sz="1200" kern="1200">
                <a:solidFill>
                  <a:schemeClr val="tx1"/>
                </a:solidFill>
                <a:latin typeface="+mn-lt"/>
                <a:ea typeface="+mn-ea"/>
                <a:cs typeface="+mn-cs"/>
              </a:defRPr>
            </a:lvl9pPr>
          </a:lstStyle>
          <a:p>
            <a:pPr marL="4762" lvl="1" indent="0" defTabSz="405000" fontAlgn="auto">
              <a:lnSpc>
                <a:spcPct val="90000"/>
              </a:lnSpc>
              <a:spcBef>
                <a:spcPts val="0"/>
              </a:spcBef>
              <a:spcAft>
                <a:spcPts val="0"/>
              </a:spcAft>
              <a:buNone/>
              <a:defRPr/>
            </a:pPr>
            <a:r>
              <a:rPr lang="en-US" sz="1600" b="1" dirty="0">
                <a:solidFill>
                  <a:schemeClr val="accent2"/>
                </a:solidFill>
              </a:rPr>
              <a:t>Less than Bachelor’s Low Rate Assumptions</a:t>
            </a:r>
          </a:p>
          <a:p>
            <a:pPr marL="136922" lvl="1" indent="-132160" defTabSz="405000" fontAlgn="auto">
              <a:lnSpc>
                <a:spcPct val="90000"/>
              </a:lnSpc>
              <a:spcBef>
                <a:spcPts val="0"/>
              </a:spcBef>
              <a:spcAft>
                <a:spcPts val="0"/>
              </a:spcAft>
              <a:defRPr/>
            </a:pPr>
            <a:r>
              <a:rPr lang="en-US" sz="1600" dirty="0">
                <a:solidFill>
                  <a:srgbClr val="39414D"/>
                </a:solidFill>
              </a:rPr>
              <a:t>No insurance take-up</a:t>
            </a:r>
          </a:p>
          <a:p>
            <a:pPr marL="136922" lvl="1" indent="-132160" defTabSz="405000" fontAlgn="auto">
              <a:lnSpc>
                <a:spcPct val="90000"/>
              </a:lnSpc>
              <a:spcBef>
                <a:spcPts val="0"/>
              </a:spcBef>
              <a:spcAft>
                <a:spcPts val="0"/>
              </a:spcAft>
              <a:defRPr/>
            </a:pPr>
            <a:r>
              <a:rPr lang="en-US" sz="1600" dirty="0">
                <a:solidFill>
                  <a:srgbClr val="39414D"/>
                </a:solidFill>
              </a:rPr>
              <a:t>15 days paid holidays and PTO (decrease from 25 days)</a:t>
            </a:r>
          </a:p>
          <a:p>
            <a:pPr marL="309959" lvl="2" indent="-132160" defTabSz="405000" fontAlgn="auto">
              <a:lnSpc>
                <a:spcPct val="90000"/>
              </a:lnSpc>
              <a:spcBef>
                <a:spcPts val="0"/>
              </a:spcBef>
              <a:spcAft>
                <a:spcPts val="0"/>
              </a:spcAft>
              <a:defRPr/>
            </a:pPr>
            <a:r>
              <a:rPr lang="en-US" sz="1600" dirty="0">
                <a:solidFill>
                  <a:srgbClr val="39414D"/>
                </a:solidFill>
              </a:rPr>
              <a:t>Maintains minimum requirement for ESTA</a:t>
            </a:r>
          </a:p>
          <a:p>
            <a:pPr marL="136922" lvl="1" indent="-132160" defTabSz="405000" fontAlgn="auto">
              <a:lnSpc>
                <a:spcPct val="90000"/>
              </a:lnSpc>
              <a:spcBef>
                <a:spcPts val="0"/>
              </a:spcBef>
              <a:spcAft>
                <a:spcPts val="0"/>
              </a:spcAft>
              <a:defRPr/>
            </a:pPr>
            <a:r>
              <a:rPr lang="en-US" sz="1600" dirty="0">
                <a:solidFill>
                  <a:srgbClr val="39414D"/>
                </a:solidFill>
              </a:rPr>
              <a:t>No indirect time or transportation time for H2015, H0043, T2026, T2027, and T1005</a:t>
            </a:r>
          </a:p>
          <a:p>
            <a:pPr marL="136922" lvl="1" indent="-132160" defTabSz="405000" fontAlgn="auto">
              <a:lnSpc>
                <a:spcPct val="90000"/>
              </a:lnSpc>
              <a:spcBef>
                <a:spcPts val="0"/>
              </a:spcBef>
              <a:spcAft>
                <a:spcPts val="0"/>
              </a:spcAft>
              <a:defRPr/>
            </a:pPr>
            <a:endParaRPr lang="en-GB" sz="1600" b="1" dirty="0">
              <a:solidFill>
                <a:srgbClr val="0081E3"/>
              </a:solidFill>
            </a:endParaRPr>
          </a:p>
          <a:p>
            <a:pPr marL="4762" lvl="1" indent="0" defTabSz="405000" fontAlgn="auto">
              <a:lnSpc>
                <a:spcPct val="90000"/>
              </a:lnSpc>
              <a:spcBef>
                <a:spcPts val="0"/>
              </a:spcBef>
              <a:spcAft>
                <a:spcPts val="0"/>
              </a:spcAft>
              <a:buClr>
                <a:srgbClr val="0081E3"/>
              </a:buClr>
              <a:buNone/>
              <a:defRPr/>
            </a:pPr>
            <a:endParaRPr lang="en-GB" sz="1600" dirty="0">
              <a:solidFill>
                <a:srgbClr val="39414D"/>
              </a:solidFill>
            </a:endParaRPr>
          </a:p>
        </p:txBody>
      </p:sp>
      <p:graphicFrame>
        <p:nvGraphicFramePr>
          <p:cNvPr id="2" name="Table 1">
            <a:extLst>
              <a:ext uri="{FF2B5EF4-FFF2-40B4-BE49-F238E27FC236}">
                <a16:creationId xmlns:a16="http://schemas.microsoft.com/office/drawing/2014/main" id="{CDE8C61C-5F90-EDDF-53BF-36AA1391F5AF}"/>
              </a:ext>
            </a:extLst>
          </p:cNvPr>
          <p:cNvGraphicFramePr>
            <a:graphicFrameLocks noGrp="1"/>
          </p:cNvGraphicFramePr>
          <p:nvPr>
            <p:extLst>
              <p:ext uri="{D42A27DB-BD31-4B8C-83A1-F6EECF244321}">
                <p14:modId xmlns:p14="http://schemas.microsoft.com/office/powerpoint/2010/main" val="1422697218"/>
              </p:ext>
            </p:extLst>
          </p:nvPr>
        </p:nvGraphicFramePr>
        <p:xfrm>
          <a:off x="271951" y="3157446"/>
          <a:ext cx="8600097" cy="3014917"/>
        </p:xfrm>
        <a:graphic>
          <a:graphicData uri="http://schemas.openxmlformats.org/drawingml/2006/table">
            <a:tbl>
              <a:tblPr firstRow="1" bandRow="1">
                <a:tableStyleId>{5C22544A-7EE6-4342-B048-85BDC9FD1C3A}</a:tableStyleId>
              </a:tblPr>
              <a:tblGrid>
                <a:gridCol w="1061549">
                  <a:extLst>
                    <a:ext uri="{9D8B030D-6E8A-4147-A177-3AD203B41FA5}">
                      <a16:colId xmlns:a16="http://schemas.microsoft.com/office/drawing/2014/main" val="4293689165"/>
                    </a:ext>
                  </a:extLst>
                </a:gridCol>
                <a:gridCol w="5724525">
                  <a:extLst>
                    <a:ext uri="{9D8B030D-6E8A-4147-A177-3AD203B41FA5}">
                      <a16:colId xmlns:a16="http://schemas.microsoft.com/office/drawing/2014/main" val="474266183"/>
                    </a:ext>
                  </a:extLst>
                </a:gridCol>
                <a:gridCol w="914400">
                  <a:extLst>
                    <a:ext uri="{9D8B030D-6E8A-4147-A177-3AD203B41FA5}">
                      <a16:colId xmlns:a16="http://schemas.microsoft.com/office/drawing/2014/main" val="1561510598"/>
                    </a:ext>
                  </a:extLst>
                </a:gridCol>
                <a:gridCol w="899623">
                  <a:extLst>
                    <a:ext uri="{9D8B030D-6E8A-4147-A177-3AD203B41FA5}">
                      <a16:colId xmlns:a16="http://schemas.microsoft.com/office/drawing/2014/main" val="3122775282"/>
                    </a:ext>
                  </a:extLst>
                </a:gridCol>
              </a:tblGrid>
              <a:tr h="252651">
                <a:tc>
                  <a:txBody>
                    <a:bodyPr/>
                    <a:lstStyle/>
                    <a:p>
                      <a:pPr marL="0" marR="0">
                        <a:lnSpc>
                          <a:spcPct val="107000"/>
                        </a:lnSpc>
                        <a:spcAft>
                          <a:spcPts val="800"/>
                        </a:spcAft>
                        <a:buNone/>
                      </a:pPr>
                      <a:r>
                        <a:rPr lang="en-US" sz="1400" b="1">
                          <a:solidFill>
                            <a:srgbClr val="39414D"/>
                          </a:solidFill>
                          <a:effectLst/>
                        </a:rPr>
                        <a:t>Procedure Code</a:t>
                      </a:r>
                      <a:endParaRPr lang="en-US" sz="2800">
                        <a:effectLst/>
                        <a:latin typeface="+mn-lt"/>
                        <a:ea typeface="Arial" panose="020B0604020202020204" pitchFamily="34" charset="0"/>
                        <a:cs typeface="Times New Roman" panose="02020603050405020304" pitchFamily="18" charset="0"/>
                      </a:endParaRPr>
                    </a:p>
                  </a:txBody>
                  <a:tcPr anchor="ctr"/>
                </a:tc>
                <a:tc>
                  <a:txBody>
                    <a:bodyPr/>
                    <a:lstStyle/>
                    <a:p>
                      <a:pPr marL="0" marR="0">
                        <a:lnSpc>
                          <a:spcPct val="107000"/>
                        </a:lnSpc>
                        <a:spcAft>
                          <a:spcPts val="800"/>
                        </a:spcAft>
                        <a:buNone/>
                      </a:pPr>
                      <a:r>
                        <a:rPr lang="en-US" sz="1400" b="1">
                          <a:solidFill>
                            <a:srgbClr val="39414D"/>
                          </a:solidFill>
                          <a:effectLst/>
                        </a:rPr>
                        <a:t>Service Description</a:t>
                      </a:r>
                      <a:endParaRPr lang="en-US" sz="2800">
                        <a:effectLst/>
                        <a:latin typeface="+mn-lt"/>
                        <a:ea typeface="Arial" panose="020B0604020202020204" pitchFamily="34" charset="0"/>
                        <a:cs typeface="Times New Roman" panose="02020603050405020304" pitchFamily="18" charset="0"/>
                      </a:endParaRPr>
                    </a:p>
                  </a:txBody>
                  <a:tcPr anchor="ctr"/>
                </a:tc>
                <a:tc>
                  <a:txBody>
                    <a:bodyPr/>
                    <a:lstStyle/>
                    <a:p>
                      <a:pPr marL="0" marR="0" algn="r">
                        <a:lnSpc>
                          <a:spcPct val="107000"/>
                        </a:lnSpc>
                        <a:spcAft>
                          <a:spcPts val="800"/>
                        </a:spcAft>
                        <a:buNone/>
                      </a:pPr>
                      <a:r>
                        <a:rPr lang="en-US" sz="1400" b="1">
                          <a:solidFill>
                            <a:srgbClr val="39414D"/>
                          </a:solidFill>
                          <a:effectLst/>
                        </a:rPr>
                        <a:t>Low Rate</a:t>
                      </a:r>
                      <a:endParaRPr lang="en-US" sz="2800">
                        <a:effectLst/>
                        <a:latin typeface="+mn-lt"/>
                        <a:ea typeface="Arial" panose="020B0604020202020204" pitchFamily="34" charset="0"/>
                        <a:cs typeface="Times New Roman" panose="02020603050405020304" pitchFamily="18" charset="0"/>
                      </a:endParaRPr>
                    </a:p>
                  </a:txBody>
                  <a:tcPr anchor="ctr"/>
                </a:tc>
                <a:tc>
                  <a:txBody>
                    <a:bodyPr/>
                    <a:lstStyle/>
                    <a:p>
                      <a:pPr marL="0" marR="0" algn="r">
                        <a:lnSpc>
                          <a:spcPct val="107000"/>
                        </a:lnSpc>
                        <a:spcAft>
                          <a:spcPts val="800"/>
                        </a:spcAft>
                        <a:buNone/>
                      </a:pPr>
                      <a:r>
                        <a:rPr lang="en-US" sz="1400" b="1">
                          <a:solidFill>
                            <a:srgbClr val="39414D"/>
                          </a:solidFill>
                          <a:effectLst/>
                        </a:rPr>
                        <a:t>High Rate</a:t>
                      </a:r>
                      <a:endParaRPr lang="en-US" sz="2800">
                        <a:effectLst/>
                        <a:latin typeface="+mn-lt"/>
                        <a:ea typeface="Arial" panose="020B0604020202020204" pitchFamily="34" charset="0"/>
                        <a:cs typeface="Times New Roman" panose="02020603050405020304" pitchFamily="18" charset="0"/>
                      </a:endParaRPr>
                    </a:p>
                  </a:txBody>
                  <a:tcPr anchor="ctr"/>
                </a:tc>
                <a:extLst>
                  <a:ext uri="{0D108BD9-81ED-4DB2-BD59-A6C34878D82A}">
                    <a16:rowId xmlns:a16="http://schemas.microsoft.com/office/drawing/2014/main" val="794386664"/>
                  </a:ext>
                </a:extLst>
              </a:tr>
              <a:tr h="252651">
                <a:tc>
                  <a:txBody>
                    <a:bodyPr/>
                    <a:lstStyle/>
                    <a:p>
                      <a:pPr marL="0" marR="0">
                        <a:lnSpc>
                          <a:spcPct val="107000"/>
                        </a:lnSpc>
                        <a:spcAft>
                          <a:spcPts val="800"/>
                        </a:spcAft>
                        <a:buNone/>
                      </a:pPr>
                      <a:r>
                        <a:rPr lang="en-US" sz="1400" b="0" dirty="0">
                          <a:solidFill>
                            <a:srgbClr val="000000"/>
                          </a:solidFill>
                          <a:effectLst/>
                        </a:rPr>
                        <a:t>H0043</a:t>
                      </a:r>
                      <a:endParaRPr lang="en-US" sz="2800" b="0" dirty="0">
                        <a:effectLst/>
                        <a:latin typeface="+mn-lt"/>
                        <a:ea typeface="+mn-ea"/>
                        <a:cs typeface="Times New Roman" panose="02020603050405020304" pitchFamily="18" charset="0"/>
                      </a:endParaRPr>
                    </a:p>
                  </a:txBody>
                  <a:tcPr anchor="b"/>
                </a:tc>
                <a:tc>
                  <a:txBody>
                    <a:bodyPr/>
                    <a:lstStyle/>
                    <a:p>
                      <a:pPr marL="0" marR="0">
                        <a:lnSpc>
                          <a:spcPct val="107000"/>
                        </a:lnSpc>
                        <a:spcAft>
                          <a:spcPts val="800"/>
                        </a:spcAft>
                        <a:buNone/>
                      </a:pPr>
                      <a:r>
                        <a:rPr lang="en-US" sz="1400">
                          <a:effectLst/>
                        </a:rPr>
                        <a:t>Comprehensive Community Support Services (per diem)</a:t>
                      </a:r>
                      <a:endParaRPr lang="en-US" sz="2800">
                        <a:effectLst/>
                        <a:latin typeface="+mn-lt"/>
                        <a:ea typeface="+mn-ea"/>
                        <a:cs typeface="Times New Roman" panose="02020603050405020304" pitchFamily="18" charset="0"/>
                      </a:endParaRPr>
                    </a:p>
                  </a:txBody>
                  <a:tcPr anchor="b"/>
                </a:tc>
                <a:tc>
                  <a:txBody>
                    <a:bodyPr/>
                    <a:lstStyle/>
                    <a:p>
                      <a:pPr algn="r" fontAlgn="b"/>
                      <a:r>
                        <a:rPr lang="en-US" sz="1400" b="0" i="0" u="none" strike="noStrike" dirty="0">
                          <a:solidFill>
                            <a:srgbClr val="000000"/>
                          </a:solidFill>
                          <a:effectLst/>
                          <a:latin typeface="+mn-lt"/>
                        </a:rPr>
                        <a:t>$ 361.56 </a:t>
                      </a:r>
                    </a:p>
                  </a:txBody>
                  <a:tcPr marL="45720" marR="45720" marT="0" marB="0" anchor="b"/>
                </a:tc>
                <a:tc>
                  <a:txBody>
                    <a:bodyPr/>
                    <a:lstStyle/>
                    <a:p>
                      <a:pPr algn="r" fontAlgn="b"/>
                      <a:r>
                        <a:rPr lang="en-US" sz="1400" b="0" i="0" u="none" strike="noStrike">
                          <a:solidFill>
                            <a:srgbClr val="000000"/>
                          </a:solidFill>
                          <a:effectLst/>
                          <a:latin typeface="+mn-lt"/>
                        </a:rPr>
                        <a:t>$ 487.37 </a:t>
                      </a:r>
                    </a:p>
                  </a:txBody>
                  <a:tcPr marL="45720" marR="45720" marT="0" marB="0" anchor="b"/>
                </a:tc>
                <a:extLst>
                  <a:ext uri="{0D108BD9-81ED-4DB2-BD59-A6C34878D82A}">
                    <a16:rowId xmlns:a16="http://schemas.microsoft.com/office/drawing/2014/main" val="2756902803"/>
                  </a:ext>
                </a:extLst>
              </a:tr>
              <a:tr h="252651">
                <a:tc>
                  <a:txBody>
                    <a:bodyPr/>
                    <a:lstStyle/>
                    <a:p>
                      <a:pPr marL="0" marR="0">
                        <a:lnSpc>
                          <a:spcPct val="107000"/>
                        </a:lnSpc>
                        <a:spcAft>
                          <a:spcPts val="800"/>
                        </a:spcAft>
                        <a:buNone/>
                      </a:pPr>
                      <a:r>
                        <a:rPr lang="en-US" sz="1400" b="0" dirty="0">
                          <a:solidFill>
                            <a:srgbClr val="000000"/>
                          </a:solidFill>
                          <a:effectLst/>
                        </a:rPr>
                        <a:t>H0043TG</a:t>
                      </a:r>
                      <a:endParaRPr lang="en-US" sz="2800" b="0" dirty="0">
                        <a:effectLst/>
                        <a:latin typeface="+mn-lt"/>
                        <a:ea typeface="+mn-ea"/>
                        <a:cs typeface="Times New Roman" panose="02020603050405020304" pitchFamily="18" charset="0"/>
                      </a:endParaRPr>
                    </a:p>
                  </a:txBody>
                  <a:tcPr anchor="b"/>
                </a:tc>
                <a:tc>
                  <a:txBody>
                    <a:bodyPr/>
                    <a:lstStyle/>
                    <a:p>
                      <a:pPr marL="0" marR="0">
                        <a:lnSpc>
                          <a:spcPct val="107000"/>
                        </a:lnSpc>
                        <a:spcAft>
                          <a:spcPts val="800"/>
                        </a:spcAft>
                        <a:buNone/>
                      </a:pPr>
                      <a:r>
                        <a:rPr lang="en-US" sz="1400" dirty="0">
                          <a:solidFill>
                            <a:srgbClr val="000000"/>
                          </a:solidFill>
                          <a:effectLst/>
                        </a:rPr>
                        <a:t>Comprehensive Community Support Services (per diem) - 16 or more hours</a:t>
                      </a:r>
                      <a:endParaRPr lang="en-US" sz="2800" dirty="0">
                        <a:effectLst/>
                        <a:latin typeface="+mn-lt"/>
                        <a:ea typeface="+mn-ea"/>
                        <a:cs typeface="Times New Roman" panose="02020603050405020304" pitchFamily="18" charset="0"/>
                      </a:endParaRPr>
                    </a:p>
                  </a:txBody>
                  <a:tcPr anchor="b"/>
                </a:tc>
                <a:tc>
                  <a:txBody>
                    <a:bodyPr/>
                    <a:lstStyle/>
                    <a:p>
                      <a:pPr algn="r" fontAlgn="b"/>
                      <a:r>
                        <a:rPr lang="en-US" sz="1400" b="0" i="0" u="none" strike="noStrike" dirty="0">
                          <a:solidFill>
                            <a:srgbClr val="000000"/>
                          </a:solidFill>
                          <a:effectLst/>
                          <a:latin typeface="+mn-lt"/>
                        </a:rPr>
                        <a:t>571.97</a:t>
                      </a:r>
                    </a:p>
                  </a:txBody>
                  <a:tcPr marL="45720" marR="45720" marT="0" marB="0" anchor="b"/>
                </a:tc>
                <a:tc>
                  <a:txBody>
                    <a:bodyPr/>
                    <a:lstStyle/>
                    <a:p>
                      <a:pPr algn="r" fontAlgn="b"/>
                      <a:r>
                        <a:rPr lang="en-US" sz="1400" b="0" i="0" u="none" strike="noStrike">
                          <a:solidFill>
                            <a:srgbClr val="000000"/>
                          </a:solidFill>
                          <a:effectLst/>
                          <a:latin typeface="+mn-lt"/>
                        </a:rPr>
                        <a:t>746.62</a:t>
                      </a:r>
                    </a:p>
                  </a:txBody>
                  <a:tcPr marL="45720" marR="45720" marT="0" marB="0" anchor="b"/>
                </a:tc>
                <a:extLst>
                  <a:ext uri="{0D108BD9-81ED-4DB2-BD59-A6C34878D82A}">
                    <a16:rowId xmlns:a16="http://schemas.microsoft.com/office/drawing/2014/main" val="2423990832"/>
                  </a:ext>
                </a:extLst>
              </a:tr>
              <a:tr h="252651">
                <a:tc>
                  <a:txBody>
                    <a:bodyPr/>
                    <a:lstStyle/>
                    <a:p>
                      <a:pPr marL="0" marR="0">
                        <a:lnSpc>
                          <a:spcPct val="107000"/>
                        </a:lnSpc>
                        <a:spcAft>
                          <a:spcPts val="800"/>
                        </a:spcAft>
                        <a:buNone/>
                      </a:pPr>
                      <a:r>
                        <a:rPr lang="en-US" sz="1400" b="0" dirty="0">
                          <a:solidFill>
                            <a:srgbClr val="000000"/>
                          </a:solidFill>
                          <a:effectLst/>
                        </a:rPr>
                        <a:t>H2014</a:t>
                      </a:r>
                      <a:endParaRPr lang="en-US" sz="2800" b="0" dirty="0">
                        <a:effectLst/>
                        <a:latin typeface="+mn-lt"/>
                        <a:ea typeface="+mn-ea"/>
                        <a:cs typeface="Times New Roman" panose="02020603050405020304" pitchFamily="18" charset="0"/>
                      </a:endParaRPr>
                    </a:p>
                  </a:txBody>
                  <a:tcPr anchor="b"/>
                </a:tc>
                <a:tc>
                  <a:txBody>
                    <a:bodyPr/>
                    <a:lstStyle/>
                    <a:p>
                      <a:pPr marL="0" marR="0">
                        <a:lnSpc>
                          <a:spcPct val="107000"/>
                        </a:lnSpc>
                        <a:spcAft>
                          <a:spcPts val="800"/>
                        </a:spcAft>
                        <a:buNone/>
                      </a:pPr>
                      <a:r>
                        <a:rPr lang="en-US" sz="1400" dirty="0">
                          <a:solidFill>
                            <a:srgbClr val="000000"/>
                          </a:solidFill>
                          <a:effectLst/>
                        </a:rPr>
                        <a:t>Skills training and development</a:t>
                      </a:r>
                      <a:endParaRPr lang="en-US" sz="2800" dirty="0">
                        <a:effectLst/>
                        <a:latin typeface="+mn-lt"/>
                        <a:ea typeface="+mn-ea"/>
                        <a:cs typeface="Times New Roman" panose="02020603050405020304" pitchFamily="18" charset="0"/>
                      </a:endParaRPr>
                    </a:p>
                  </a:txBody>
                  <a:tcPr anchor="b"/>
                </a:tc>
                <a:tc>
                  <a:txBody>
                    <a:bodyPr/>
                    <a:lstStyle/>
                    <a:p>
                      <a:pPr algn="r" fontAlgn="b"/>
                      <a:r>
                        <a:rPr lang="en-US" sz="1400" b="0" i="0" u="none" strike="noStrike" dirty="0">
                          <a:solidFill>
                            <a:srgbClr val="000000"/>
                          </a:solidFill>
                          <a:effectLst/>
                          <a:latin typeface="+mn-lt"/>
                        </a:rPr>
                        <a:t>10.96</a:t>
                      </a:r>
                    </a:p>
                  </a:txBody>
                  <a:tcPr marL="45720" marR="45720" marT="0" marB="0" anchor="b"/>
                </a:tc>
                <a:tc>
                  <a:txBody>
                    <a:bodyPr/>
                    <a:lstStyle/>
                    <a:p>
                      <a:pPr algn="r" fontAlgn="b"/>
                      <a:r>
                        <a:rPr lang="en-US" sz="1400" b="0" i="0" u="none" strike="noStrike">
                          <a:solidFill>
                            <a:srgbClr val="000000"/>
                          </a:solidFill>
                          <a:effectLst/>
                          <a:latin typeface="+mn-lt"/>
                        </a:rPr>
                        <a:t>12.13</a:t>
                      </a:r>
                    </a:p>
                  </a:txBody>
                  <a:tcPr marL="45720" marR="45720" marT="0" marB="0" anchor="b"/>
                </a:tc>
                <a:extLst>
                  <a:ext uri="{0D108BD9-81ED-4DB2-BD59-A6C34878D82A}">
                    <a16:rowId xmlns:a16="http://schemas.microsoft.com/office/drawing/2014/main" val="1657145955"/>
                  </a:ext>
                </a:extLst>
              </a:tr>
              <a:tr h="252651">
                <a:tc>
                  <a:txBody>
                    <a:bodyPr/>
                    <a:lstStyle/>
                    <a:p>
                      <a:pPr marL="0" marR="0">
                        <a:lnSpc>
                          <a:spcPct val="107000"/>
                        </a:lnSpc>
                        <a:spcAft>
                          <a:spcPts val="800"/>
                        </a:spcAft>
                        <a:buNone/>
                      </a:pPr>
                      <a:r>
                        <a:rPr lang="en-US" sz="1400" b="0" dirty="0">
                          <a:solidFill>
                            <a:srgbClr val="000000"/>
                          </a:solidFill>
                          <a:effectLst/>
                        </a:rPr>
                        <a:t>H2015</a:t>
                      </a:r>
                      <a:endParaRPr lang="en-US" sz="2800" b="0" dirty="0">
                        <a:effectLst/>
                        <a:latin typeface="+mn-lt"/>
                        <a:ea typeface="+mn-ea"/>
                        <a:cs typeface="Times New Roman" panose="02020603050405020304" pitchFamily="18" charset="0"/>
                      </a:endParaRPr>
                    </a:p>
                  </a:txBody>
                  <a:tcPr anchor="b"/>
                </a:tc>
                <a:tc>
                  <a:txBody>
                    <a:bodyPr/>
                    <a:lstStyle/>
                    <a:p>
                      <a:pPr marL="0" marR="0">
                        <a:lnSpc>
                          <a:spcPct val="107000"/>
                        </a:lnSpc>
                        <a:spcAft>
                          <a:spcPts val="800"/>
                        </a:spcAft>
                        <a:buNone/>
                      </a:pPr>
                      <a:r>
                        <a:rPr lang="en-US" sz="1400">
                          <a:solidFill>
                            <a:srgbClr val="000000"/>
                          </a:solidFill>
                          <a:effectLst/>
                        </a:rPr>
                        <a:t>Comprehensive Community Support Services (per 15 minutes)</a:t>
                      </a:r>
                      <a:endParaRPr lang="en-US" sz="2800">
                        <a:effectLst/>
                        <a:latin typeface="+mn-lt"/>
                        <a:ea typeface="+mn-ea"/>
                        <a:cs typeface="Times New Roman" panose="02020603050405020304" pitchFamily="18" charset="0"/>
                      </a:endParaRPr>
                    </a:p>
                  </a:txBody>
                  <a:tcPr anchor="b"/>
                </a:tc>
                <a:tc>
                  <a:txBody>
                    <a:bodyPr/>
                    <a:lstStyle/>
                    <a:p>
                      <a:pPr algn="r" fontAlgn="b"/>
                      <a:r>
                        <a:rPr lang="en-US" sz="1400" b="0" i="0" u="none" strike="noStrike" dirty="0">
                          <a:solidFill>
                            <a:srgbClr val="000000"/>
                          </a:solidFill>
                          <a:effectLst/>
                          <a:latin typeface="+mn-lt"/>
                        </a:rPr>
                        <a:t>7.41</a:t>
                      </a:r>
                    </a:p>
                  </a:txBody>
                  <a:tcPr marL="45720" marR="45720" marT="0" marB="0" anchor="b"/>
                </a:tc>
                <a:tc>
                  <a:txBody>
                    <a:bodyPr/>
                    <a:lstStyle/>
                    <a:p>
                      <a:pPr algn="r" fontAlgn="b"/>
                      <a:r>
                        <a:rPr lang="en-US" sz="1400" b="0" i="0" u="none" strike="noStrike" dirty="0">
                          <a:solidFill>
                            <a:srgbClr val="000000"/>
                          </a:solidFill>
                          <a:effectLst/>
                          <a:latin typeface="+mn-lt"/>
                        </a:rPr>
                        <a:t>11.23</a:t>
                      </a:r>
                    </a:p>
                  </a:txBody>
                  <a:tcPr marL="45720" marR="45720" marT="0" marB="0" anchor="b"/>
                </a:tc>
                <a:extLst>
                  <a:ext uri="{0D108BD9-81ED-4DB2-BD59-A6C34878D82A}">
                    <a16:rowId xmlns:a16="http://schemas.microsoft.com/office/drawing/2014/main" val="4025103412"/>
                  </a:ext>
                </a:extLst>
              </a:tr>
              <a:tr h="252651">
                <a:tc>
                  <a:txBody>
                    <a:bodyPr/>
                    <a:lstStyle/>
                    <a:p>
                      <a:pPr marL="0" marR="0">
                        <a:lnSpc>
                          <a:spcPct val="107000"/>
                        </a:lnSpc>
                        <a:spcAft>
                          <a:spcPts val="800"/>
                        </a:spcAft>
                        <a:buNone/>
                      </a:pPr>
                      <a:r>
                        <a:rPr lang="en-US" sz="1400" b="0" dirty="0">
                          <a:solidFill>
                            <a:srgbClr val="000000"/>
                          </a:solidFill>
                          <a:effectLst/>
                        </a:rPr>
                        <a:t>H2015UJ</a:t>
                      </a:r>
                      <a:endParaRPr lang="en-US" sz="2800" b="0" dirty="0">
                        <a:effectLst/>
                        <a:latin typeface="+mn-lt"/>
                        <a:ea typeface="+mn-ea"/>
                        <a:cs typeface="Times New Roman" panose="02020603050405020304" pitchFamily="18" charset="0"/>
                      </a:endParaRPr>
                    </a:p>
                  </a:txBody>
                  <a:tcPr anchor="b"/>
                </a:tc>
                <a:tc>
                  <a:txBody>
                    <a:bodyPr/>
                    <a:lstStyle/>
                    <a:p>
                      <a:pPr marL="0" marR="0">
                        <a:lnSpc>
                          <a:spcPct val="107000"/>
                        </a:lnSpc>
                        <a:spcAft>
                          <a:spcPts val="800"/>
                        </a:spcAft>
                        <a:buNone/>
                      </a:pPr>
                      <a:r>
                        <a:rPr lang="en-US" sz="1400" dirty="0">
                          <a:solidFill>
                            <a:srgbClr val="000000"/>
                          </a:solidFill>
                          <a:effectLst/>
                        </a:rPr>
                        <a:t>Comprehensive Community Support Services - Overnight Health &amp; Safety</a:t>
                      </a:r>
                      <a:endParaRPr lang="en-US" sz="2800" dirty="0">
                        <a:effectLst/>
                        <a:latin typeface="+mn-lt"/>
                        <a:ea typeface="+mn-ea"/>
                        <a:cs typeface="Times New Roman" panose="02020603050405020304" pitchFamily="18" charset="0"/>
                      </a:endParaRPr>
                    </a:p>
                  </a:txBody>
                  <a:tcPr anchor="b"/>
                </a:tc>
                <a:tc>
                  <a:txBody>
                    <a:bodyPr/>
                    <a:lstStyle/>
                    <a:p>
                      <a:pPr algn="r" fontAlgn="b"/>
                      <a:r>
                        <a:rPr lang="en-US" sz="1400" b="0" i="0" u="none" strike="noStrike" dirty="0">
                          <a:solidFill>
                            <a:srgbClr val="000000"/>
                          </a:solidFill>
                          <a:effectLst/>
                          <a:latin typeface="+mn-lt"/>
                        </a:rPr>
                        <a:t>6.48</a:t>
                      </a:r>
                    </a:p>
                  </a:txBody>
                  <a:tcPr marL="45720" marR="45720" marT="0" marB="0" anchor="b"/>
                </a:tc>
                <a:tc>
                  <a:txBody>
                    <a:bodyPr/>
                    <a:lstStyle/>
                    <a:p>
                      <a:pPr algn="r" fontAlgn="b"/>
                      <a:r>
                        <a:rPr lang="en-US" sz="1400" b="0" i="0" u="none" strike="noStrike" dirty="0">
                          <a:solidFill>
                            <a:srgbClr val="000000"/>
                          </a:solidFill>
                          <a:effectLst/>
                          <a:latin typeface="+mn-lt"/>
                        </a:rPr>
                        <a:t>8.03</a:t>
                      </a:r>
                    </a:p>
                  </a:txBody>
                  <a:tcPr marL="45720" marR="45720" marT="0" marB="0" anchor="b"/>
                </a:tc>
                <a:extLst>
                  <a:ext uri="{0D108BD9-81ED-4DB2-BD59-A6C34878D82A}">
                    <a16:rowId xmlns:a16="http://schemas.microsoft.com/office/drawing/2014/main" val="2950425584"/>
                  </a:ext>
                </a:extLst>
              </a:tr>
              <a:tr h="252651">
                <a:tc>
                  <a:txBody>
                    <a:bodyPr/>
                    <a:lstStyle/>
                    <a:p>
                      <a:pPr marL="0" marR="0">
                        <a:lnSpc>
                          <a:spcPct val="107000"/>
                        </a:lnSpc>
                        <a:spcAft>
                          <a:spcPts val="800"/>
                        </a:spcAft>
                        <a:buNone/>
                      </a:pPr>
                      <a:r>
                        <a:rPr lang="en-US" sz="1400" b="0" dirty="0">
                          <a:solidFill>
                            <a:srgbClr val="000000"/>
                          </a:solidFill>
                          <a:effectLst/>
                        </a:rPr>
                        <a:t>T1005HM</a:t>
                      </a:r>
                      <a:endParaRPr lang="en-US" sz="2800" b="0" dirty="0">
                        <a:effectLst/>
                        <a:latin typeface="+mn-lt"/>
                        <a:ea typeface="+mn-ea"/>
                        <a:cs typeface="Times New Roman" panose="02020603050405020304" pitchFamily="18" charset="0"/>
                      </a:endParaRPr>
                    </a:p>
                  </a:txBody>
                  <a:tcPr anchor="b"/>
                </a:tc>
                <a:tc>
                  <a:txBody>
                    <a:bodyPr/>
                    <a:lstStyle/>
                    <a:p>
                      <a:pPr marL="0" marR="0">
                        <a:lnSpc>
                          <a:spcPct val="107000"/>
                        </a:lnSpc>
                        <a:spcAft>
                          <a:spcPts val="800"/>
                        </a:spcAft>
                        <a:buNone/>
                      </a:pPr>
                      <a:r>
                        <a:rPr lang="en-US" sz="1400">
                          <a:solidFill>
                            <a:srgbClr val="000000"/>
                          </a:solidFill>
                          <a:effectLst/>
                        </a:rPr>
                        <a:t>Respite care services - Less Than Bachelor's Level</a:t>
                      </a:r>
                      <a:endParaRPr lang="en-US" sz="2800">
                        <a:effectLst/>
                        <a:latin typeface="+mn-lt"/>
                        <a:ea typeface="+mn-ea"/>
                        <a:cs typeface="Times New Roman" panose="02020603050405020304" pitchFamily="18" charset="0"/>
                      </a:endParaRPr>
                    </a:p>
                  </a:txBody>
                  <a:tcPr anchor="b"/>
                </a:tc>
                <a:tc>
                  <a:txBody>
                    <a:bodyPr/>
                    <a:lstStyle/>
                    <a:p>
                      <a:pPr algn="r" fontAlgn="b"/>
                      <a:r>
                        <a:rPr lang="en-US" sz="1400" b="0" i="0" u="none" strike="noStrike">
                          <a:solidFill>
                            <a:srgbClr val="000000"/>
                          </a:solidFill>
                          <a:effectLst/>
                          <a:latin typeface="+mn-lt"/>
                        </a:rPr>
                        <a:t>7.6</a:t>
                      </a:r>
                    </a:p>
                  </a:txBody>
                  <a:tcPr marL="45720" marR="45720" marT="0" marB="0" anchor="b"/>
                </a:tc>
                <a:tc>
                  <a:txBody>
                    <a:bodyPr/>
                    <a:lstStyle/>
                    <a:p>
                      <a:pPr algn="r" fontAlgn="b"/>
                      <a:r>
                        <a:rPr lang="en-US" sz="1400" b="0" i="0" u="none" strike="noStrike" dirty="0">
                          <a:solidFill>
                            <a:srgbClr val="000000"/>
                          </a:solidFill>
                          <a:effectLst/>
                          <a:latin typeface="+mn-lt"/>
                        </a:rPr>
                        <a:t>9.36</a:t>
                      </a:r>
                    </a:p>
                  </a:txBody>
                  <a:tcPr marL="45720" marR="45720" marT="0" marB="0" anchor="b"/>
                </a:tc>
                <a:extLst>
                  <a:ext uri="{0D108BD9-81ED-4DB2-BD59-A6C34878D82A}">
                    <a16:rowId xmlns:a16="http://schemas.microsoft.com/office/drawing/2014/main" val="3182117772"/>
                  </a:ext>
                </a:extLst>
              </a:tr>
              <a:tr h="252651">
                <a:tc>
                  <a:txBody>
                    <a:bodyPr/>
                    <a:lstStyle/>
                    <a:p>
                      <a:pPr marL="0" marR="0">
                        <a:lnSpc>
                          <a:spcPct val="107000"/>
                        </a:lnSpc>
                        <a:spcAft>
                          <a:spcPts val="800"/>
                        </a:spcAft>
                        <a:buNone/>
                      </a:pPr>
                      <a:r>
                        <a:rPr lang="en-US" sz="1400" b="0" dirty="0">
                          <a:solidFill>
                            <a:srgbClr val="000000"/>
                          </a:solidFill>
                          <a:effectLst/>
                        </a:rPr>
                        <a:t>T2026</a:t>
                      </a:r>
                      <a:endParaRPr lang="en-US" sz="2800" b="0" dirty="0">
                        <a:effectLst/>
                        <a:latin typeface="+mn-lt"/>
                        <a:ea typeface="+mn-ea"/>
                        <a:cs typeface="Times New Roman" panose="02020603050405020304" pitchFamily="18" charset="0"/>
                      </a:endParaRPr>
                    </a:p>
                  </a:txBody>
                  <a:tcPr anchor="b"/>
                </a:tc>
                <a:tc>
                  <a:txBody>
                    <a:bodyPr/>
                    <a:lstStyle/>
                    <a:p>
                      <a:pPr marL="0" marR="0">
                        <a:lnSpc>
                          <a:spcPct val="107000"/>
                        </a:lnSpc>
                        <a:spcAft>
                          <a:spcPts val="800"/>
                        </a:spcAft>
                        <a:buNone/>
                      </a:pPr>
                      <a:r>
                        <a:rPr lang="en-US" sz="1400">
                          <a:solidFill>
                            <a:srgbClr val="000000"/>
                          </a:solidFill>
                          <a:effectLst/>
                        </a:rPr>
                        <a:t>Overnight Health and Safety (per diem)</a:t>
                      </a:r>
                      <a:endParaRPr lang="en-US" sz="2800">
                        <a:effectLst/>
                        <a:latin typeface="+mn-lt"/>
                        <a:ea typeface="+mn-ea"/>
                        <a:cs typeface="Times New Roman" panose="02020603050405020304" pitchFamily="18" charset="0"/>
                      </a:endParaRPr>
                    </a:p>
                  </a:txBody>
                  <a:tcPr anchor="b"/>
                </a:tc>
                <a:tc>
                  <a:txBody>
                    <a:bodyPr/>
                    <a:lstStyle/>
                    <a:p>
                      <a:pPr algn="r" fontAlgn="b"/>
                      <a:r>
                        <a:rPr lang="en-US" sz="1400" b="0" i="0" u="none" strike="noStrike">
                          <a:solidFill>
                            <a:srgbClr val="000000"/>
                          </a:solidFill>
                          <a:effectLst/>
                          <a:latin typeface="+mn-lt"/>
                        </a:rPr>
                        <a:t>204.79</a:t>
                      </a:r>
                    </a:p>
                  </a:txBody>
                  <a:tcPr marL="45720" marR="45720" marT="0" marB="0" anchor="b"/>
                </a:tc>
                <a:tc>
                  <a:txBody>
                    <a:bodyPr/>
                    <a:lstStyle/>
                    <a:p>
                      <a:pPr algn="r" fontAlgn="b"/>
                      <a:r>
                        <a:rPr lang="en-US" sz="1400" b="0" i="0" u="none" strike="noStrike" dirty="0">
                          <a:solidFill>
                            <a:srgbClr val="000000"/>
                          </a:solidFill>
                          <a:effectLst/>
                          <a:latin typeface="+mn-lt"/>
                        </a:rPr>
                        <a:t>253.7</a:t>
                      </a:r>
                    </a:p>
                  </a:txBody>
                  <a:tcPr marL="45720" marR="45720" marT="0" marB="0" anchor="b"/>
                </a:tc>
                <a:extLst>
                  <a:ext uri="{0D108BD9-81ED-4DB2-BD59-A6C34878D82A}">
                    <a16:rowId xmlns:a16="http://schemas.microsoft.com/office/drawing/2014/main" val="3152263264"/>
                  </a:ext>
                </a:extLst>
              </a:tr>
              <a:tr h="252651">
                <a:tc>
                  <a:txBody>
                    <a:bodyPr/>
                    <a:lstStyle/>
                    <a:p>
                      <a:pPr marL="0" marR="0">
                        <a:lnSpc>
                          <a:spcPct val="107000"/>
                        </a:lnSpc>
                        <a:spcAft>
                          <a:spcPts val="800"/>
                        </a:spcAft>
                        <a:buNone/>
                      </a:pPr>
                      <a:r>
                        <a:rPr lang="en-US" sz="1400" b="0" dirty="0">
                          <a:effectLst/>
                        </a:rPr>
                        <a:t>T2027</a:t>
                      </a:r>
                      <a:endParaRPr lang="en-US" sz="1400" b="0" dirty="0">
                        <a:effectLst/>
                        <a:latin typeface="+mn-lt"/>
                        <a:ea typeface="+mn-ea"/>
                        <a:cs typeface="Times New Roman" panose="02020603050405020304" pitchFamily="18" charset="0"/>
                      </a:endParaRPr>
                    </a:p>
                  </a:txBody>
                  <a:tcPr anchor="b"/>
                </a:tc>
                <a:tc>
                  <a:txBody>
                    <a:bodyPr/>
                    <a:lstStyle/>
                    <a:p>
                      <a:pPr marL="0" marR="0">
                        <a:lnSpc>
                          <a:spcPct val="107000"/>
                        </a:lnSpc>
                        <a:spcAft>
                          <a:spcPts val="800"/>
                        </a:spcAft>
                        <a:buNone/>
                      </a:pPr>
                      <a:r>
                        <a:rPr lang="en-US" sz="1400">
                          <a:effectLst/>
                        </a:rPr>
                        <a:t>Overnight Health and Safety (per 15 minutes)</a:t>
                      </a:r>
                      <a:endParaRPr lang="en-US" sz="1400">
                        <a:effectLst/>
                        <a:latin typeface="+mn-lt"/>
                        <a:ea typeface="+mn-ea"/>
                        <a:cs typeface="Times New Roman" panose="02020603050405020304" pitchFamily="18" charset="0"/>
                      </a:endParaRPr>
                    </a:p>
                  </a:txBody>
                  <a:tcPr anchor="b"/>
                </a:tc>
                <a:tc>
                  <a:txBody>
                    <a:bodyPr/>
                    <a:lstStyle/>
                    <a:p>
                      <a:pPr algn="r" fontAlgn="b"/>
                      <a:r>
                        <a:rPr lang="en-US" sz="1400" b="0" i="0" u="none" strike="noStrike">
                          <a:solidFill>
                            <a:srgbClr val="000000"/>
                          </a:solidFill>
                          <a:effectLst/>
                          <a:latin typeface="+mn-lt"/>
                        </a:rPr>
                        <a:t>6.48</a:t>
                      </a:r>
                    </a:p>
                  </a:txBody>
                  <a:tcPr marL="45720" marR="45720" marT="0" marB="0" anchor="b"/>
                </a:tc>
                <a:tc>
                  <a:txBody>
                    <a:bodyPr/>
                    <a:lstStyle/>
                    <a:p>
                      <a:pPr algn="r" fontAlgn="b"/>
                      <a:r>
                        <a:rPr lang="en-US" sz="1400" b="0" i="0" u="none" strike="noStrike" dirty="0">
                          <a:solidFill>
                            <a:srgbClr val="000000"/>
                          </a:solidFill>
                          <a:effectLst/>
                          <a:latin typeface="+mn-lt"/>
                        </a:rPr>
                        <a:t>8.03</a:t>
                      </a:r>
                    </a:p>
                  </a:txBody>
                  <a:tcPr marL="45720" marR="45720" marT="0" marB="0" anchor="b"/>
                </a:tc>
                <a:extLst>
                  <a:ext uri="{0D108BD9-81ED-4DB2-BD59-A6C34878D82A}">
                    <a16:rowId xmlns:a16="http://schemas.microsoft.com/office/drawing/2014/main" val="2908539345"/>
                  </a:ext>
                </a:extLst>
              </a:tr>
            </a:tbl>
          </a:graphicData>
        </a:graphic>
      </p:graphicFrame>
      <p:sp>
        <p:nvSpPr>
          <p:cNvPr id="3" name="Content Placeholder 3">
            <a:extLst>
              <a:ext uri="{FF2B5EF4-FFF2-40B4-BE49-F238E27FC236}">
                <a16:creationId xmlns:a16="http://schemas.microsoft.com/office/drawing/2014/main" id="{4A678169-68BF-BB5A-9E42-ED9A55CB04CA}"/>
              </a:ext>
            </a:extLst>
          </p:cNvPr>
          <p:cNvSpPr txBox="1">
            <a:spLocks/>
          </p:cNvSpPr>
          <p:nvPr/>
        </p:nvSpPr>
        <p:spPr>
          <a:xfrm>
            <a:off x="5998464" y="1790119"/>
            <a:ext cx="2873584" cy="1304194"/>
          </a:xfrm>
          <a:prstGeom prst="rect">
            <a:avLst/>
          </a:prstGeom>
        </p:spPr>
        <p:txBody>
          <a:bodyPr vert="horz" lIns="0" tIns="0" rIns="0" bIns="0" rtlCol="0">
            <a:noAutofit/>
          </a:bodyPr>
          <a:lstStyle>
            <a:lvl1pPr marL="0" indent="0" algn="l" defTabSz="914377" rtl="0" eaLnBrk="1" latinLnBrk="0" hangingPunct="1">
              <a:lnSpc>
                <a:spcPct val="100000"/>
              </a:lnSpc>
              <a:spcBef>
                <a:spcPts val="1200"/>
              </a:spcBef>
              <a:buClr>
                <a:schemeClr val="accent5"/>
              </a:buClr>
              <a:buFont typeface="Arial" charset="0"/>
              <a:buNone/>
              <a:defRPr sz="1800" b="0" kern="1200" baseline="0">
                <a:solidFill>
                  <a:schemeClr val="tx2"/>
                </a:solidFill>
                <a:latin typeface="+mn-lt"/>
                <a:ea typeface="+mn-ea"/>
                <a:cs typeface="+mn-cs"/>
              </a:defRPr>
            </a:lvl1pPr>
            <a:lvl2pPr marL="182563" indent="-176213" algn="l" defTabSz="540000" rtl="0" eaLnBrk="1" latinLnBrk="0" hangingPunct="1">
              <a:lnSpc>
                <a:spcPct val="100000"/>
              </a:lnSpc>
              <a:spcBef>
                <a:spcPts val="800"/>
              </a:spcBef>
              <a:buClr>
                <a:schemeClr val="accent2"/>
              </a:buClr>
              <a:buFont typeface="Wingdings" charset="2"/>
              <a:buChar char="§"/>
              <a:tabLst/>
              <a:defRPr sz="1400" kern="1200">
                <a:solidFill>
                  <a:schemeClr val="tx2"/>
                </a:solidFill>
                <a:latin typeface="+mn-lt"/>
                <a:ea typeface="+mn-ea"/>
                <a:cs typeface="+mn-cs"/>
              </a:defRPr>
            </a:lvl2pPr>
            <a:lvl3pPr marL="355600" indent="-173038" algn="l" defTabSz="540000" rtl="0" eaLnBrk="1" latinLnBrk="0" hangingPunct="1">
              <a:lnSpc>
                <a:spcPct val="100000"/>
              </a:lnSpc>
              <a:spcBef>
                <a:spcPts val="600"/>
              </a:spcBef>
              <a:buClr>
                <a:schemeClr val="bg2"/>
              </a:buClr>
              <a:buFont typeface="Wingdings" charset="2"/>
              <a:buChar char="§"/>
              <a:tabLst/>
              <a:defRPr sz="1400" kern="1200">
                <a:solidFill>
                  <a:schemeClr val="tx2"/>
                </a:solidFill>
                <a:latin typeface="+mn-lt"/>
                <a:ea typeface="+mn-ea"/>
                <a:cs typeface="+mn-cs"/>
              </a:defRPr>
            </a:lvl3pPr>
            <a:lvl4pPr marL="536575" indent="-180975" algn="l" defTabSz="540000" rtl="0" eaLnBrk="1" latinLnBrk="0" hangingPunct="1">
              <a:lnSpc>
                <a:spcPct val="100000"/>
              </a:lnSpc>
              <a:spcBef>
                <a:spcPts val="600"/>
              </a:spcBef>
              <a:buClr>
                <a:schemeClr val="bg2"/>
              </a:buClr>
              <a:buFont typeface="Wingdings" charset="2"/>
              <a:buChar char="§"/>
              <a:tabLst/>
              <a:defRPr sz="1400" kern="1200">
                <a:solidFill>
                  <a:schemeClr val="tx2"/>
                </a:solidFill>
                <a:latin typeface="+mn-lt"/>
                <a:ea typeface="+mn-ea"/>
                <a:cs typeface="+mn-cs"/>
              </a:defRPr>
            </a:lvl4pPr>
            <a:lvl5pPr marL="711200" indent="-174625" algn="l" defTabSz="540000" rtl="0" eaLnBrk="1" latinLnBrk="0" hangingPunct="1">
              <a:lnSpc>
                <a:spcPct val="100000"/>
              </a:lnSpc>
              <a:spcBef>
                <a:spcPts val="600"/>
              </a:spcBef>
              <a:buClr>
                <a:schemeClr val="bg2"/>
              </a:buClr>
              <a:buFont typeface="Wingdings" charset="2"/>
              <a:buChar char="§"/>
              <a:tabLst/>
              <a:defRPr sz="1400" kern="1200">
                <a:solidFill>
                  <a:schemeClr val="tx2"/>
                </a:solidFill>
                <a:latin typeface="+mn-lt"/>
                <a:ea typeface="+mn-ea"/>
                <a:cs typeface="+mn-cs"/>
              </a:defRPr>
            </a:lvl5pPr>
            <a:lvl6pPr marL="1051534" indent="-137157" algn="l" defTabSz="914377" rtl="0" eaLnBrk="1" latinLnBrk="0" hangingPunct="1">
              <a:lnSpc>
                <a:spcPct val="90000"/>
              </a:lnSpc>
              <a:spcBef>
                <a:spcPts val="600"/>
              </a:spcBef>
              <a:buFont typeface="Arial" panose="020B0604020202020204" pitchFamily="34" charset="0"/>
              <a:buChar char="–"/>
              <a:defRPr sz="1200" kern="1200">
                <a:solidFill>
                  <a:schemeClr val="tx1"/>
                </a:solidFill>
                <a:latin typeface="+mn-lt"/>
                <a:ea typeface="+mn-ea"/>
                <a:cs typeface="+mn-cs"/>
              </a:defRPr>
            </a:lvl6pPr>
            <a:lvl7pPr marL="1188690" indent="-137157" algn="l" defTabSz="914377" rtl="0" eaLnBrk="1" latinLnBrk="0" hangingPunct="1">
              <a:lnSpc>
                <a:spcPct val="90000"/>
              </a:lnSpc>
              <a:spcBef>
                <a:spcPts val="600"/>
              </a:spcBef>
              <a:buFont typeface="Arial" panose="020B0604020202020204" pitchFamily="34" charset="0"/>
              <a:buChar char="–"/>
              <a:defRPr sz="1200" kern="1200">
                <a:solidFill>
                  <a:schemeClr val="tx1"/>
                </a:solidFill>
                <a:latin typeface="+mn-lt"/>
                <a:ea typeface="+mn-ea"/>
                <a:cs typeface="+mn-cs"/>
              </a:defRPr>
            </a:lvl7pPr>
            <a:lvl8pPr marL="1371566" indent="-137157" algn="l" defTabSz="914377" rtl="0" eaLnBrk="1" latinLnBrk="0" hangingPunct="1">
              <a:lnSpc>
                <a:spcPct val="90000"/>
              </a:lnSpc>
              <a:spcBef>
                <a:spcPts val="600"/>
              </a:spcBef>
              <a:buFont typeface="Arial" panose="020B0604020202020204" pitchFamily="34" charset="0"/>
              <a:buChar char="–"/>
              <a:defRPr sz="1200" kern="1200">
                <a:solidFill>
                  <a:schemeClr val="tx1"/>
                </a:solidFill>
                <a:latin typeface="+mn-lt"/>
                <a:ea typeface="+mn-ea"/>
                <a:cs typeface="+mn-cs"/>
              </a:defRPr>
            </a:lvl8pPr>
            <a:lvl9pPr marL="1554441" indent="-137157" algn="l" defTabSz="914377" rtl="0" eaLnBrk="1" latinLnBrk="0" hangingPunct="1">
              <a:lnSpc>
                <a:spcPct val="90000"/>
              </a:lnSpc>
              <a:spcBef>
                <a:spcPts val="600"/>
              </a:spcBef>
              <a:buFont typeface="Arial" panose="020B0604020202020204" pitchFamily="34" charset="0"/>
              <a:buChar char="–"/>
              <a:defRPr sz="1200" kern="1200">
                <a:solidFill>
                  <a:schemeClr val="tx1"/>
                </a:solidFill>
                <a:latin typeface="+mn-lt"/>
                <a:ea typeface="+mn-ea"/>
                <a:cs typeface="+mn-cs"/>
              </a:defRPr>
            </a:lvl9pPr>
          </a:lstStyle>
          <a:p>
            <a:pPr marL="4762" lvl="1" indent="0" defTabSz="405000" fontAlgn="auto">
              <a:lnSpc>
                <a:spcPct val="90000"/>
              </a:lnSpc>
              <a:spcBef>
                <a:spcPts val="0"/>
              </a:spcBef>
              <a:spcAft>
                <a:spcPts val="0"/>
              </a:spcAft>
              <a:buNone/>
              <a:defRPr/>
            </a:pPr>
            <a:r>
              <a:rPr lang="en-US" sz="1600" b="1" dirty="0">
                <a:solidFill>
                  <a:schemeClr val="accent2"/>
                </a:solidFill>
              </a:rPr>
              <a:t>Less than Bachelor’s High Rate Assumptions</a:t>
            </a:r>
          </a:p>
          <a:p>
            <a:pPr marL="136922" lvl="1" indent="-132160" defTabSz="405000" fontAlgn="auto">
              <a:lnSpc>
                <a:spcPct val="90000"/>
              </a:lnSpc>
              <a:spcBef>
                <a:spcPts val="0"/>
              </a:spcBef>
              <a:spcAft>
                <a:spcPts val="0"/>
              </a:spcAft>
              <a:defRPr/>
            </a:pPr>
            <a:r>
              <a:rPr lang="en-US" sz="1600" dirty="0">
                <a:solidFill>
                  <a:srgbClr val="39414D"/>
                </a:solidFill>
              </a:rPr>
              <a:t>All assumptions as presented in prior slides</a:t>
            </a:r>
          </a:p>
          <a:p>
            <a:pPr marL="136922" lvl="1" indent="-132160" defTabSz="405000" fontAlgn="auto">
              <a:lnSpc>
                <a:spcPct val="90000"/>
              </a:lnSpc>
              <a:spcBef>
                <a:spcPts val="0"/>
              </a:spcBef>
              <a:spcAft>
                <a:spcPts val="0"/>
              </a:spcAft>
              <a:defRPr/>
            </a:pPr>
            <a:endParaRPr lang="en-GB" sz="1600" b="1" dirty="0">
              <a:solidFill>
                <a:srgbClr val="0081E3"/>
              </a:solidFill>
            </a:endParaRPr>
          </a:p>
          <a:p>
            <a:pPr marL="4762" lvl="1" indent="0" defTabSz="405000" fontAlgn="auto">
              <a:lnSpc>
                <a:spcPct val="90000"/>
              </a:lnSpc>
              <a:spcBef>
                <a:spcPts val="0"/>
              </a:spcBef>
              <a:spcAft>
                <a:spcPts val="0"/>
              </a:spcAft>
              <a:buClr>
                <a:srgbClr val="0081E3"/>
              </a:buClr>
              <a:buNone/>
              <a:defRPr/>
            </a:pPr>
            <a:endParaRPr lang="en-GB" sz="1600" dirty="0">
              <a:solidFill>
                <a:srgbClr val="39414D"/>
              </a:solidFill>
            </a:endParaRPr>
          </a:p>
        </p:txBody>
      </p:sp>
    </p:spTree>
    <p:extLst>
      <p:ext uri="{BB962C8B-B14F-4D97-AF65-F5344CB8AC3E}">
        <p14:creationId xmlns:p14="http://schemas.microsoft.com/office/powerpoint/2010/main" val="1424900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E5AC18-5EBA-B120-BFB2-F19455830897}"/>
              </a:ext>
            </a:extLst>
          </p:cNvPr>
          <p:cNvSpPr>
            <a:spLocks noGrp="1"/>
          </p:cNvSpPr>
          <p:nvPr>
            <p:ph type="title"/>
          </p:nvPr>
        </p:nvSpPr>
        <p:spPr>
          <a:xfrm>
            <a:off x="364330" y="824719"/>
            <a:ext cx="8279606" cy="249299"/>
          </a:xfrm>
        </p:spPr>
        <p:txBody>
          <a:bodyPr>
            <a:noAutofit/>
          </a:bodyPr>
          <a:lstStyle/>
          <a:p>
            <a:r>
              <a:rPr lang="en-US" sz="3200" b="0">
                <a:solidFill>
                  <a:schemeClr val="tx1">
                    <a:lumMod val="65000"/>
                    <a:lumOff val="35000"/>
                  </a:schemeClr>
                </a:solidFill>
              </a:rPr>
              <a:t>Example </a:t>
            </a:r>
            <a:r>
              <a:rPr lang="en-US" sz="3200">
                <a:solidFill>
                  <a:schemeClr val="tx1">
                    <a:lumMod val="65000"/>
                    <a:lumOff val="35000"/>
                  </a:schemeClr>
                </a:solidFill>
              </a:rPr>
              <a:t>Model 1</a:t>
            </a:r>
            <a:r>
              <a:rPr lang="en-US" sz="3200" b="0">
                <a:solidFill>
                  <a:schemeClr val="tx1">
                    <a:lumMod val="65000"/>
                    <a:lumOff val="35000"/>
                  </a:schemeClr>
                </a:solidFill>
              </a:rPr>
              <a:t> – H2015 (Comprehensive Community Support Services)</a:t>
            </a:r>
          </a:p>
        </p:txBody>
      </p:sp>
      <p:sp>
        <p:nvSpPr>
          <p:cNvPr id="5" name="Footer Placeholder 6">
            <a:extLst>
              <a:ext uri="{FF2B5EF4-FFF2-40B4-BE49-F238E27FC236}">
                <a16:creationId xmlns:a16="http://schemas.microsoft.com/office/drawing/2014/main" id="{A58EEF6B-2197-5685-D04D-3767011422BD}"/>
              </a:ext>
            </a:extLst>
          </p:cNvPr>
          <p:cNvSpPr txBox="1">
            <a:spLocks/>
          </p:cNvSpPr>
          <p:nvPr/>
        </p:nvSpPr>
        <p:spPr>
          <a:xfrm>
            <a:off x="6179188" y="6556008"/>
            <a:ext cx="1815399" cy="210312"/>
          </a:xfrm>
          <a:prstGeom prst="rect">
            <a:avLst/>
          </a:prstGeom>
        </p:spPr>
        <p:txBody>
          <a:bodyPr vert="horz" wrap="none" lIns="0" tIns="0" rIns="0" bIns="0" rtlCol="0" anchor="b" anchorCtr="0"/>
          <a:lstStyle>
            <a:defPPr>
              <a:defRPr lang="en-US"/>
            </a:defPPr>
            <a:lvl1pPr marL="0" algn="r" defTabSz="914377" rtl="0" eaLnBrk="1" fontAlgn="auto" latinLnBrk="0" hangingPunct="1">
              <a:spcBef>
                <a:spcPts val="0"/>
              </a:spcBef>
              <a:spcAft>
                <a:spcPts val="0"/>
              </a:spcAft>
              <a:defRPr sz="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r>
              <a:rPr lang="en-US" sz="900">
                <a:solidFill>
                  <a:schemeClr val="bg1"/>
                </a:solidFill>
              </a:rPr>
              <a:t>This presentation is intended to facilitate discussion related to behavioral health comparison payment rate development and is not complete without oral comment.</a:t>
            </a:r>
          </a:p>
        </p:txBody>
      </p:sp>
      <p:sp>
        <p:nvSpPr>
          <p:cNvPr id="6" name="Slide Number Placeholder 4">
            <a:extLst>
              <a:ext uri="{FF2B5EF4-FFF2-40B4-BE49-F238E27FC236}">
                <a16:creationId xmlns:a16="http://schemas.microsoft.com/office/drawing/2014/main" id="{F7B570BA-3529-53DF-6370-E27F289A902F}"/>
              </a:ext>
            </a:extLst>
          </p:cNvPr>
          <p:cNvSpPr txBox="1">
            <a:spLocks/>
          </p:cNvSpPr>
          <p:nvPr/>
        </p:nvSpPr>
        <p:spPr bwMode="gray">
          <a:xfrm>
            <a:off x="7543363" y="6401195"/>
            <a:ext cx="984250" cy="365125"/>
          </a:xfrm>
          <a:prstGeom prst="rect">
            <a:avLst/>
          </a:prstGeom>
        </p:spPr>
        <p:txBody>
          <a:bodyPr vert="horz" wrap="none" lIns="0" tIns="0" rIns="0" bIns="0" rtlCol="0" anchor="b" anchorCtr="0"/>
          <a:lstStyle>
            <a:defPPr>
              <a:defRPr lang="en-US"/>
            </a:defPPr>
            <a:lvl1pPr marL="0" algn="r" defTabSz="685800" rtl="0" eaLnBrk="1" fontAlgn="base" latinLnBrk="0" hangingPunct="1">
              <a:spcBef>
                <a:spcPct val="0"/>
              </a:spcBef>
              <a:spcAft>
                <a:spcPct val="0"/>
              </a:spcAft>
              <a:defRPr sz="900" kern="1200" smtClean="0">
                <a:solidFill>
                  <a:schemeClr val="accent5"/>
                </a:solidFill>
                <a:latin typeface="+mn-lt"/>
                <a:ea typeface="+mn-ea"/>
                <a:cs typeface="+mn-cs"/>
              </a:defRPr>
            </a:lvl1pPr>
            <a:lvl2pPr marL="342900" algn="l" defTabSz="685800" rtl="0" eaLnBrk="1" fontAlgn="base" latinLnBrk="0" hangingPunct="1">
              <a:spcBef>
                <a:spcPct val="0"/>
              </a:spcBef>
              <a:spcAft>
                <a:spcPct val="0"/>
              </a:spcAft>
              <a:defRPr sz="1350" kern="1200">
                <a:solidFill>
                  <a:schemeClr val="tx1"/>
                </a:solidFill>
                <a:latin typeface="+mn-lt"/>
                <a:ea typeface="+mn-ea"/>
                <a:cs typeface="+mn-cs"/>
              </a:defRPr>
            </a:lvl2pPr>
            <a:lvl3pPr marL="685800" algn="l" defTabSz="685800" rtl="0" eaLnBrk="1" fontAlgn="base" latinLnBrk="0" hangingPunct="1">
              <a:spcBef>
                <a:spcPct val="0"/>
              </a:spcBef>
              <a:spcAft>
                <a:spcPct val="0"/>
              </a:spcAft>
              <a:defRPr sz="1350" kern="1200">
                <a:solidFill>
                  <a:schemeClr val="tx1"/>
                </a:solidFill>
                <a:latin typeface="+mn-lt"/>
                <a:ea typeface="+mn-ea"/>
                <a:cs typeface="+mn-cs"/>
              </a:defRPr>
            </a:lvl3pPr>
            <a:lvl4pPr marL="1028700" algn="l" defTabSz="685800" rtl="0" eaLnBrk="1" fontAlgn="base" latinLnBrk="0" hangingPunct="1">
              <a:spcBef>
                <a:spcPct val="0"/>
              </a:spcBef>
              <a:spcAft>
                <a:spcPct val="0"/>
              </a:spcAft>
              <a:defRPr sz="1350" kern="1200">
                <a:solidFill>
                  <a:schemeClr val="tx1"/>
                </a:solidFill>
                <a:latin typeface="+mn-lt"/>
                <a:ea typeface="+mn-ea"/>
                <a:cs typeface="+mn-cs"/>
              </a:defRPr>
            </a:lvl4pPr>
            <a:lvl5pPr marL="1371600" algn="l" defTabSz="685800" rtl="0" eaLnBrk="1" fontAlgn="base" latinLnBrk="0" hangingPunct="1">
              <a:spcBef>
                <a:spcPct val="0"/>
              </a:spcBef>
              <a:spcAft>
                <a:spcPct val="0"/>
              </a:spcAft>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defRPr/>
            </a:pPr>
            <a:fld id="{71999E1E-CE6C-4B40-A20C-38E6E2AA2845}" type="slidenum">
              <a:rPr lang="uk-UA" smtClean="0">
                <a:solidFill>
                  <a:schemeClr val="bg1"/>
                </a:solidFill>
              </a:rPr>
              <a:pPr>
                <a:defRPr/>
              </a:pPr>
              <a:t>19</a:t>
            </a:fld>
            <a:endParaRPr lang="uk-UA">
              <a:solidFill>
                <a:schemeClr val="bg1"/>
              </a:solidFill>
            </a:endParaRPr>
          </a:p>
        </p:txBody>
      </p:sp>
      <p:sp>
        <p:nvSpPr>
          <p:cNvPr id="8" name="TextBox 7">
            <a:extLst>
              <a:ext uri="{FF2B5EF4-FFF2-40B4-BE49-F238E27FC236}">
                <a16:creationId xmlns:a16="http://schemas.microsoft.com/office/drawing/2014/main" id="{39824CA2-E928-D6A4-B324-786FD009D85B}"/>
              </a:ext>
            </a:extLst>
          </p:cNvPr>
          <p:cNvSpPr txBox="1"/>
          <p:nvPr/>
        </p:nvSpPr>
        <p:spPr>
          <a:xfrm>
            <a:off x="305335" y="5937062"/>
            <a:ext cx="8533329" cy="249299"/>
          </a:xfrm>
          <a:prstGeom prst="rect">
            <a:avLst/>
          </a:prstGeom>
          <a:noFill/>
        </p:spPr>
        <p:txBody>
          <a:bodyPr wrap="square" lIns="0" tIns="0" rIns="0" bIns="0" rtlCol="0">
            <a:noAutofit/>
          </a:bodyPr>
          <a:lstStyle/>
          <a:p>
            <a:pPr>
              <a:lnSpc>
                <a:spcPct val="90000"/>
              </a:lnSpc>
            </a:pPr>
            <a:r>
              <a:rPr lang="en-US" sz="1200" i="1">
                <a:latin typeface="Calibri" panose="020F0502020204030204" pitchFamily="34" charset="0"/>
                <a:cs typeface="Calibri" panose="020F0502020204030204" pitchFamily="34" charset="0"/>
              </a:rPr>
              <a:t>The DCW worker has been assigned the HM provider modifier (less than bachelor’s level) and receives the 50</a:t>
            </a:r>
            <a:r>
              <a:rPr lang="en-US" sz="1200" i="1" baseline="30000">
                <a:latin typeface="Calibri" panose="020F0502020204030204" pitchFamily="34" charset="0"/>
                <a:cs typeface="Calibri" panose="020F0502020204030204" pitchFamily="34" charset="0"/>
              </a:rPr>
              <a:t>th</a:t>
            </a:r>
            <a:r>
              <a:rPr lang="en-US" sz="1200" i="1">
                <a:latin typeface="Calibri" panose="020F0502020204030204" pitchFamily="34" charset="0"/>
                <a:cs typeface="Calibri" panose="020F0502020204030204" pitchFamily="34" charset="0"/>
              </a:rPr>
              <a:t> percentile wage level within the grouping. The supervisor has also been assigned the HM provider modifier and receives the 75</a:t>
            </a:r>
            <a:r>
              <a:rPr lang="en-US" sz="1200" i="1" baseline="30000">
                <a:latin typeface="Calibri" panose="020F0502020204030204" pitchFamily="34" charset="0"/>
                <a:cs typeface="Calibri" panose="020F0502020204030204" pitchFamily="34" charset="0"/>
              </a:rPr>
              <a:t>th</a:t>
            </a:r>
            <a:r>
              <a:rPr lang="en-US" sz="1200" i="1">
                <a:latin typeface="Calibri" panose="020F0502020204030204" pitchFamily="34" charset="0"/>
                <a:cs typeface="Calibri" panose="020F0502020204030204" pitchFamily="34" charset="0"/>
              </a:rPr>
              <a:t> percentile wage level in the grouping</a:t>
            </a:r>
          </a:p>
        </p:txBody>
      </p:sp>
      <p:graphicFrame>
        <p:nvGraphicFramePr>
          <p:cNvPr id="3" name="Table 2">
            <a:extLst>
              <a:ext uri="{FF2B5EF4-FFF2-40B4-BE49-F238E27FC236}">
                <a16:creationId xmlns:a16="http://schemas.microsoft.com/office/drawing/2014/main" id="{E4FA4A9A-3EF2-02FA-C39A-2AF29943C52B}"/>
              </a:ext>
            </a:extLst>
          </p:cNvPr>
          <p:cNvGraphicFramePr>
            <a:graphicFrameLocks noGrp="1"/>
          </p:cNvGraphicFramePr>
          <p:nvPr>
            <p:extLst>
              <p:ext uri="{D42A27DB-BD31-4B8C-83A1-F6EECF244321}">
                <p14:modId xmlns:p14="http://schemas.microsoft.com/office/powerpoint/2010/main" val="1525244955"/>
              </p:ext>
            </p:extLst>
          </p:nvPr>
        </p:nvGraphicFramePr>
        <p:xfrm>
          <a:off x="65955" y="1288853"/>
          <a:ext cx="9012086" cy="4360455"/>
        </p:xfrm>
        <a:graphic>
          <a:graphicData uri="http://schemas.openxmlformats.org/drawingml/2006/table">
            <a:tbl>
              <a:tblPr/>
              <a:tblGrid>
                <a:gridCol w="326136">
                  <a:extLst>
                    <a:ext uri="{9D8B030D-6E8A-4147-A177-3AD203B41FA5}">
                      <a16:colId xmlns:a16="http://schemas.microsoft.com/office/drawing/2014/main" val="753206241"/>
                    </a:ext>
                  </a:extLst>
                </a:gridCol>
                <a:gridCol w="2258568">
                  <a:extLst>
                    <a:ext uri="{9D8B030D-6E8A-4147-A177-3AD203B41FA5}">
                      <a16:colId xmlns:a16="http://schemas.microsoft.com/office/drawing/2014/main" val="2314010562"/>
                    </a:ext>
                  </a:extLst>
                </a:gridCol>
                <a:gridCol w="816441">
                  <a:extLst>
                    <a:ext uri="{9D8B030D-6E8A-4147-A177-3AD203B41FA5}">
                      <a16:colId xmlns:a16="http://schemas.microsoft.com/office/drawing/2014/main" val="4106468261"/>
                    </a:ext>
                  </a:extLst>
                </a:gridCol>
                <a:gridCol w="809625">
                  <a:extLst>
                    <a:ext uri="{9D8B030D-6E8A-4147-A177-3AD203B41FA5}">
                      <a16:colId xmlns:a16="http://schemas.microsoft.com/office/drawing/2014/main" val="752917728"/>
                    </a:ext>
                  </a:extLst>
                </a:gridCol>
                <a:gridCol w="704850">
                  <a:extLst>
                    <a:ext uri="{9D8B030D-6E8A-4147-A177-3AD203B41FA5}">
                      <a16:colId xmlns:a16="http://schemas.microsoft.com/office/drawing/2014/main" val="2093473679"/>
                    </a:ext>
                  </a:extLst>
                </a:gridCol>
                <a:gridCol w="190500">
                  <a:extLst>
                    <a:ext uri="{9D8B030D-6E8A-4147-A177-3AD203B41FA5}">
                      <a16:colId xmlns:a16="http://schemas.microsoft.com/office/drawing/2014/main" val="3891824523"/>
                    </a:ext>
                  </a:extLst>
                </a:gridCol>
                <a:gridCol w="847725">
                  <a:extLst>
                    <a:ext uri="{9D8B030D-6E8A-4147-A177-3AD203B41FA5}">
                      <a16:colId xmlns:a16="http://schemas.microsoft.com/office/drawing/2014/main" val="4158742191"/>
                    </a:ext>
                  </a:extLst>
                </a:gridCol>
                <a:gridCol w="838200">
                  <a:extLst>
                    <a:ext uri="{9D8B030D-6E8A-4147-A177-3AD203B41FA5}">
                      <a16:colId xmlns:a16="http://schemas.microsoft.com/office/drawing/2014/main" val="3812603360"/>
                    </a:ext>
                  </a:extLst>
                </a:gridCol>
                <a:gridCol w="781050">
                  <a:extLst>
                    <a:ext uri="{9D8B030D-6E8A-4147-A177-3AD203B41FA5}">
                      <a16:colId xmlns:a16="http://schemas.microsoft.com/office/drawing/2014/main" val="3408214021"/>
                    </a:ext>
                  </a:extLst>
                </a:gridCol>
                <a:gridCol w="1438991">
                  <a:extLst>
                    <a:ext uri="{9D8B030D-6E8A-4147-A177-3AD203B41FA5}">
                      <a16:colId xmlns:a16="http://schemas.microsoft.com/office/drawing/2014/main" val="3188812366"/>
                    </a:ext>
                  </a:extLst>
                </a:gridCol>
              </a:tblGrid>
              <a:tr h="259290">
                <a:tc>
                  <a:txBody>
                    <a:bodyPr/>
                    <a:lstStyle/>
                    <a:p>
                      <a:pPr algn="ctr" rtl="0" fontAlgn="ctr"/>
                      <a:endParaRPr lang="en-US" sz="800" b="1" i="0" u="none" strike="noStrike" dirty="0">
                        <a:solidFill>
                          <a:srgbClr val="FFFFFF"/>
                        </a:solidFill>
                        <a:effectLst/>
                        <a:latin typeface="+mn-lt"/>
                      </a:endParaRP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0C0"/>
                    </a:solidFill>
                  </a:tcPr>
                </a:tc>
                <a:tc>
                  <a:txBody>
                    <a:bodyPr/>
                    <a:lstStyle/>
                    <a:p>
                      <a:pPr algn="ctr" rtl="0" fontAlgn="ctr"/>
                      <a:endParaRPr lang="en-US" sz="800" b="1" i="0" u="none" strike="noStrike">
                        <a:solidFill>
                          <a:srgbClr val="FFFFFF"/>
                        </a:solidFill>
                        <a:effectLst/>
                        <a:latin typeface="+mn-lt"/>
                      </a:endParaRP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0C0"/>
                    </a:solidFill>
                  </a:tcPr>
                </a:tc>
                <a:tc gridSpan="3">
                  <a:txBody>
                    <a:bodyPr/>
                    <a:lstStyle/>
                    <a:p>
                      <a:pPr algn="ctr" rtl="0" fontAlgn="ctr"/>
                      <a:r>
                        <a:rPr lang="en-US" sz="800" b="1" i="0" u="none" strike="noStrike">
                          <a:solidFill>
                            <a:srgbClr val="FFFFFF"/>
                          </a:solidFill>
                          <a:effectLst/>
                          <a:latin typeface="+mn-lt"/>
                        </a:rPr>
                        <a:t>Low </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0C0"/>
                    </a:solidFill>
                  </a:tcPr>
                </a:tc>
                <a:tc hMerge="1">
                  <a:txBody>
                    <a:bodyPr/>
                    <a:lstStyle/>
                    <a:p>
                      <a:endParaRP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0C0"/>
                    </a:solidFill>
                  </a:tcPr>
                </a:tc>
                <a:tc hMerge="1">
                  <a:txBody>
                    <a:bodyPr/>
                    <a:lstStyle/>
                    <a:p>
                      <a:endParaRP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0C0"/>
                    </a:solidFill>
                  </a:tcPr>
                </a:tc>
                <a:tc>
                  <a:txBody>
                    <a:bodyPr/>
                    <a:lstStyle/>
                    <a:p>
                      <a:pPr algn="ctr" rtl="0" fontAlgn="ctr"/>
                      <a:endParaRPr lang="en-US" sz="800" b="1" i="0" u="none" strike="noStrike">
                        <a:solidFill>
                          <a:srgbClr val="FFFFFF"/>
                        </a:solidFill>
                        <a:effectLst/>
                        <a:latin typeface="+mn-lt"/>
                      </a:endParaRP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0C0"/>
                    </a:solidFill>
                  </a:tcPr>
                </a:tc>
                <a:tc gridSpan="3">
                  <a:txBody>
                    <a:bodyPr/>
                    <a:lstStyle/>
                    <a:p>
                      <a:pPr algn="ctr" rtl="0" fontAlgn="ctr"/>
                      <a:r>
                        <a:rPr lang="en-US" sz="800" b="1" i="0" u="none" strike="noStrike">
                          <a:solidFill>
                            <a:srgbClr val="FFFFFF"/>
                          </a:solidFill>
                          <a:effectLst/>
                          <a:latin typeface="+mn-lt"/>
                        </a:rPr>
                        <a:t>High</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0C0"/>
                    </a:solidFill>
                  </a:tcPr>
                </a:tc>
                <a:tc hMerge="1">
                  <a:txBody>
                    <a:bodyPr/>
                    <a:lstStyle/>
                    <a:p>
                      <a:endParaRP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0C0"/>
                    </a:solidFill>
                  </a:tcPr>
                </a:tc>
                <a:tc hMerge="1">
                  <a:txBody>
                    <a:bodyPr/>
                    <a:lstStyle/>
                    <a:p>
                      <a:endParaRP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0C0"/>
                    </a:solidFill>
                  </a:tcPr>
                </a:tc>
                <a:tc>
                  <a:txBody>
                    <a:bodyPr/>
                    <a:lstStyle/>
                    <a:p>
                      <a:pPr algn="ctr" rtl="0" fontAlgn="ctr"/>
                      <a:endParaRPr lang="en-US" sz="800" b="1" i="0" u="none" strike="noStrike">
                        <a:solidFill>
                          <a:srgbClr val="FFFFFF"/>
                        </a:solidFill>
                        <a:effectLst/>
                        <a:latin typeface="+mn-lt"/>
                      </a:endParaRP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0C0"/>
                    </a:solidFill>
                  </a:tcPr>
                </a:tc>
                <a:extLst>
                  <a:ext uri="{0D108BD9-81ED-4DB2-BD59-A6C34878D82A}">
                    <a16:rowId xmlns:a16="http://schemas.microsoft.com/office/drawing/2014/main" val="4178569203"/>
                  </a:ext>
                </a:extLst>
              </a:tr>
              <a:tr h="267128">
                <a:tc>
                  <a:txBody>
                    <a:bodyPr/>
                    <a:lstStyle/>
                    <a:p>
                      <a:pPr algn="ctr" rtl="0" fontAlgn="ctr"/>
                      <a:r>
                        <a:rPr lang="en-US" sz="800" b="1" i="0" u="none" strike="noStrike">
                          <a:solidFill>
                            <a:srgbClr val="FFFFFF"/>
                          </a:solidFill>
                          <a:effectLst/>
                          <a:latin typeface="+mn-lt"/>
                        </a:rPr>
                        <a:t>Ref.</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0C0"/>
                    </a:solidFill>
                  </a:tcPr>
                </a:tc>
                <a:tc>
                  <a:txBody>
                    <a:bodyPr/>
                    <a:lstStyle/>
                    <a:p>
                      <a:pPr algn="ctr" rtl="0" fontAlgn="ctr"/>
                      <a:r>
                        <a:rPr lang="en-US" sz="800" b="1" i="0" u="none" strike="noStrike">
                          <a:solidFill>
                            <a:srgbClr val="FFFFFF"/>
                          </a:solidFill>
                          <a:effectLst/>
                          <a:latin typeface="+mn-lt"/>
                        </a:rPr>
                        <a:t>Description</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0C0"/>
                    </a:solidFill>
                  </a:tcPr>
                </a:tc>
                <a:tc>
                  <a:txBody>
                    <a:bodyPr/>
                    <a:lstStyle/>
                    <a:p>
                      <a:pPr algn="ctr" rtl="0" fontAlgn="ctr"/>
                      <a:r>
                        <a:rPr lang="en-US" sz="800" b="1" i="0" u="none" strike="noStrike">
                          <a:solidFill>
                            <a:srgbClr val="FFFFFF"/>
                          </a:solidFill>
                          <a:effectLst/>
                          <a:latin typeface="+mn-lt"/>
                        </a:rPr>
                        <a:t>DCW</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70C0"/>
                    </a:solidFill>
                  </a:tcPr>
                </a:tc>
                <a:tc>
                  <a:txBody>
                    <a:bodyPr/>
                    <a:lstStyle/>
                    <a:p>
                      <a:pPr algn="ctr" rtl="0" fontAlgn="ctr"/>
                      <a:r>
                        <a:rPr lang="en-US" sz="800" b="1" i="0" u="none" strike="noStrike">
                          <a:solidFill>
                            <a:srgbClr val="FFFFFF"/>
                          </a:solidFill>
                          <a:effectLst/>
                          <a:latin typeface="+mn-lt"/>
                        </a:rPr>
                        <a:t>Supervisor</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0C0"/>
                    </a:solidFill>
                  </a:tcPr>
                </a:tc>
                <a:tc>
                  <a:txBody>
                    <a:bodyPr/>
                    <a:lstStyle/>
                    <a:p>
                      <a:pPr algn="ctr" rtl="0" fontAlgn="ctr"/>
                      <a:r>
                        <a:rPr lang="en-US" sz="800" b="1" i="0" u="none" strike="noStrike">
                          <a:solidFill>
                            <a:srgbClr val="FFFFFF"/>
                          </a:solidFill>
                          <a:effectLst/>
                          <a:latin typeface="+mn-lt"/>
                        </a:rPr>
                        <a:t>Total</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0C0"/>
                    </a:solidFill>
                  </a:tcPr>
                </a:tc>
                <a:tc>
                  <a:txBody>
                    <a:bodyPr/>
                    <a:lstStyle/>
                    <a:p>
                      <a:pPr algn="ctr" rtl="0" fontAlgn="ctr"/>
                      <a:endParaRPr lang="en-US" sz="800" b="1" i="0" u="none" strike="noStrike">
                        <a:solidFill>
                          <a:srgbClr val="FFFFFF"/>
                        </a:solidFill>
                        <a:effectLst/>
                        <a:latin typeface="+mn-lt"/>
                      </a:endParaRP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70C0"/>
                    </a:solidFill>
                  </a:tcPr>
                </a:tc>
                <a:tc>
                  <a:txBody>
                    <a:bodyPr/>
                    <a:lstStyle/>
                    <a:p>
                      <a:pPr algn="ctr" rtl="0" fontAlgn="ctr"/>
                      <a:r>
                        <a:rPr lang="en-US" sz="800" b="1" i="0" u="none" strike="noStrike">
                          <a:solidFill>
                            <a:srgbClr val="FFFFFF"/>
                          </a:solidFill>
                          <a:effectLst/>
                          <a:latin typeface="+mn-lt"/>
                        </a:rPr>
                        <a:t>DCW</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70C0"/>
                    </a:solidFill>
                  </a:tcPr>
                </a:tc>
                <a:tc>
                  <a:txBody>
                    <a:bodyPr/>
                    <a:lstStyle/>
                    <a:p>
                      <a:pPr algn="ctr" rtl="0" fontAlgn="ctr"/>
                      <a:r>
                        <a:rPr lang="en-US" sz="800" b="1" i="0" u="none" strike="noStrike">
                          <a:solidFill>
                            <a:srgbClr val="FFFFFF"/>
                          </a:solidFill>
                          <a:effectLst/>
                          <a:latin typeface="+mn-lt"/>
                        </a:rPr>
                        <a:t>Supervisor</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0C0"/>
                    </a:solidFill>
                  </a:tcPr>
                </a:tc>
                <a:tc>
                  <a:txBody>
                    <a:bodyPr/>
                    <a:lstStyle/>
                    <a:p>
                      <a:pPr algn="ctr" rtl="0" fontAlgn="ctr"/>
                      <a:r>
                        <a:rPr lang="en-US" sz="800" b="1" i="0" u="none" strike="noStrike">
                          <a:solidFill>
                            <a:srgbClr val="FFFFFF"/>
                          </a:solidFill>
                          <a:effectLst/>
                          <a:latin typeface="+mn-lt"/>
                        </a:rPr>
                        <a:t>Total</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0C0"/>
                    </a:solidFill>
                  </a:tcPr>
                </a:tc>
                <a:tc>
                  <a:txBody>
                    <a:bodyPr/>
                    <a:lstStyle/>
                    <a:p>
                      <a:pPr algn="ctr" rtl="0" fontAlgn="ctr"/>
                      <a:r>
                        <a:rPr lang="en-US" sz="800" b="1" i="0" u="none" strike="noStrike">
                          <a:solidFill>
                            <a:srgbClr val="FFFFFF"/>
                          </a:solidFill>
                          <a:effectLst/>
                          <a:latin typeface="+mn-lt"/>
                        </a:rPr>
                        <a:t>Notes</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0C0"/>
                    </a:solidFill>
                  </a:tcPr>
                </a:tc>
                <a:extLst>
                  <a:ext uri="{0D108BD9-81ED-4DB2-BD59-A6C34878D82A}">
                    <a16:rowId xmlns:a16="http://schemas.microsoft.com/office/drawing/2014/main" val="2681378730"/>
                  </a:ext>
                </a:extLst>
              </a:tr>
              <a:tr h="155448">
                <a:tc>
                  <a:txBody>
                    <a:bodyPr/>
                    <a:lstStyle/>
                    <a:p>
                      <a:pPr algn="ctr" rtl="0" fontAlgn="ctr"/>
                      <a:r>
                        <a:rPr lang="en-US" sz="800" b="0" i="0" u="none" strike="noStrike">
                          <a:solidFill>
                            <a:srgbClr val="0081E3"/>
                          </a:solidFill>
                          <a:effectLst/>
                          <a:latin typeface="+mn-lt"/>
                        </a:rPr>
                        <a:t>A</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l" rtl="0" fontAlgn="ctr"/>
                      <a:r>
                        <a:rPr lang="en-US" sz="800" b="0" i="0" u="none" strike="noStrike">
                          <a:solidFill>
                            <a:srgbClr val="0081E3"/>
                          </a:solidFill>
                          <a:effectLst/>
                          <a:latin typeface="+mn-lt"/>
                        </a:rPr>
                        <a:t>Average minutes of direct time per unit</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dirty="0">
                          <a:solidFill>
                            <a:srgbClr val="0081E3"/>
                          </a:solidFill>
                          <a:effectLst/>
                          <a:latin typeface="+mn-lt"/>
                        </a:rPr>
                        <a:t>         15.00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rPr>
                        <a:t>         15.00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l" rtl="0" fontAlgn="ctr"/>
                      <a:endParaRPr lang="en-US" sz="800" b="0" i="0" u="none" strike="noStrike">
                        <a:solidFill>
                          <a:srgbClr val="0081E3"/>
                        </a:solidFill>
                        <a:effectLst/>
                        <a:latin typeface="+mn-lt"/>
                      </a:endParaRP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extLst>
                  <a:ext uri="{0D108BD9-81ED-4DB2-BD59-A6C34878D82A}">
                    <a16:rowId xmlns:a16="http://schemas.microsoft.com/office/drawing/2014/main" val="1735049336"/>
                  </a:ext>
                </a:extLst>
              </a:tr>
              <a:tr h="155448">
                <a:tc>
                  <a:txBody>
                    <a:bodyPr/>
                    <a:lstStyle/>
                    <a:p>
                      <a:pPr algn="ctr" rtl="0" fontAlgn="ctr"/>
                      <a:r>
                        <a:rPr lang="en-US" sz="800" b="0" i="0" u="none" strike="noStrike">
                          <a:solidFill>
                            <a:srgbClr val="0081E3"/>
                          </a:solidFill>
                          <a:effectLst/>
                          <a:latin typeface="+mn-lt"/>
                        </a:rPr>
                        <a:t>B</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l" rtl="0" fontAlgn="ctr"/>
                      <a:r>
                        <a:rPr lang="en-US" sz="800" b="0" i="0" u="none" strike="noStrike">
                          <a:solidFill>
                            <a:srgbClr val="0081E3"/>
                          </a:solidFill>
                          <a:effectLst/>
                          <a:latin typeface="+mn-lt"/>
                        </a:rPr>
                        <a:t>Average minutes of indirect time per unit</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rPr>
                        <a:t>              -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rPr>
                        <a:t>          1.50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l" rtl="0" fontAlgn="ctr"/>
                      <a:endParaRPr lang="en-US" sz="800" b="0" i="0" u="none" strike="noStrike">
                        <a:solidFill>
                          <a:srgbClr val="0081E3"/>
                        </a:solidFill>
                        <a:effectLst/>
                        <a:latin typeface="+mn-lt"/>
                      </a:endParaRP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extLst>
                  <a:ext uri="{0D108BD9-81ED-4DB2-BD59-A6C34878D82A}">
                    <a16:rowId xmlns:a16="http://schemas.microsoft.com/office/drawing/2014/main" val="372050848"/>
                  </a:ext>
                </a:extLst>
              </a:tr>
              <a:tr h="155448">
                <a:tc>
                  <a:txBody>
                    <a:bodyPr/>
                    <a:lstStyle/>
                    <a:p>
                      <a:pPr algn="ctr" rtl="0" fontAlgn="ctr"/>
                      <a:r>
                        <a:rPr lang="en-US" sz="800" b="0" i="0" u="none" strike="noStrike">
                          <a:solidFill>
                            <a:srgbClr val="0081E3"/>
                          </a:solidFill>
                          <a:effectLst/>
                          <a:latin typeface="+mn-lt"/>
                        </a:rPr>
                        <a:t>C</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l" rtl="0" fontAlgn="ctr"/>
                      <a:r>
                        <a:rPr lang="en-US" sz="800" b="0" i="0" u="none" strike="noStrike" dirty="0">
                          <a:solidFill>
                            <a:srgbClr val="0081E3"/>
                          </a:solidFill>
                          <a:effectLst/>
                          <a:latin typeface="+mn-lt"/>
                        </a:rPr>
                        <a:t>Average minutes of transportation time per unit</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rPr>
                        <a:t>              -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rPr>
                        <a:t>          2.10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l" rtl="0" fontAlgn="ctr"/>
                      <a:endParaRPr lang="en-US" sz="800" b="0" i="0" u="none" strike="noStrike">
                        <a:solidFill>
                          <a:srgbClr val="0081E3"/>
                        </a:solidFill>
                        <a:effectLst/>
                        <a:latin typeface="+mn-lt"/>
                      </a:endParaRP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extLst>
                  <a:ext uri="{0D108BD9-81ED-4DB2-BD59-A6C34878D82A}">
                    <a16:rowId xmlns:a16="http://schemas.microsoft.com/office/drawing/2014/main" val="2514020695"/>
                  </a:ext>
                </a:extLst>
              </a:tr>
              <a:tr h="155448">
                <a:tc>
                  <a:txBody>
                    <a:bodyPr/>
                    <a:lstStyle/>
                    <a:p>
                      <a:pPr algn="ctr" rtl="0" fontAlgn="ctr"/>
                      <a:r>
                        <a:rPr lang="en-US" sz="800" b="0" i="0" u="none" strike="noStrike">
                          <a:solidFill>
                            <a:srgbClr val="0081E3"/>
                          </a:solidFill>
                          <a:effectLst/>
                          <a:latin typeface="+mn-lt"/>
                        </a:rPr>
                        <a:t>D</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l" rtl="0" fontAlgn="ctr"/>
                      <a:r>
                        <a:rPr lang="en-US" sz="800" b="0" i="0" u="none" strike="noStrike">
                          <a:solidFill>
                            <a:srgbClr val="0081E3"/>
                          </a:solidFill>
                          <a:effectLst/>
                          <a:latin typeface="+mn-lt"/>
                        </a:rPr>
                        <a:t>Total minutes per unit</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rPr>
                        <a:t>         15.00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rPr>
                        <a:t>         18.60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l" rtl="0" fontAlgn="ctr"/>
                      <a:r>
                        <a:rPr lang="en-US" sz="800" b="0" i="0" u="none" strike="noStrike">
                          <a:solidFill>
                            <a:srgbClr val="0081E3"/>
                          </a:solidFill>
                          <a:effectLst/>
                          <a:latin typeface="+mn-lt"/>
                        </a:rPr>
                        <a:t>D = A + B + C</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extLst>
                  <a:ext uri="{0D108BD9-81ED-4DB2-BD59-A6C34878D82A}">
                    <a16:rowId xmlns:a16="http://schemas.microsoft.com/office/drawing/2014/main" val="1235885243"/>
                  </a:ext>
                </a:extLst>
              </a:tr>
              <a:tr h="155448">
                <a:tc>
                  <a:txBody>
                    <a:bodyPr/>
                    <a:lstStyle/>
                    <a:p>
                      <a:pPr algn="ctr" rtl="0" fontAlgn="ctr"/>
                      <a:r>
                        <a:rPr lang="en-US" sz="800" b="0" i="0" u="none" strike="noStrike">
                          <a:solidFill>
                            <a:srgbClr val="0081E3"/>
                          </a:solidFill>
                          <a:effectLst/>
                          <a:latin typeface="+mn-lt"/>
                        </a:rPr>
                        <a:t>E</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l" rtl="0" fontAlgn="ctr"/>
                      <a:r>
                        <a:rPr lang="en-US" sz="800" b="0" i="0" u="none" strike="noStrike">
                          <a:solidFill>
                            <a:srgbClr val="0081E3"/>
                          </a:solidFill>
                          <a:effectLst/>
                          <a:latin typeface="+mn-lt"/>
                        </a:rPr>
                        <a:t>Staffing ratio</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rPr>
                        <a:t>          1.00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rPr>
                        <a:t>          1.00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l" rtl="0" fontAlgn="ctr"/>
                      <a:endParaRPr lang="en-US" sz="800" b="0" i="0" u="none" strike="noStrike">
                        <a:solidFill>
                          <a:srgbClr val="0081E3"/>
                        </a:solidFill>
                        <a:effectLst/>
                        <a:latin typeface="+mn-lt"/>
                      </a:endParaRP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extLst>
                  <a:ext uri="{0D108BD9-81ED-4DB2-BD59-A6C34878D82A}">
                    <a16:rowId xmlns:a16="http://schemas.microsoft.com/office/drawing/2014/main" val="2716638420"/>
                  </a:ext>
                </a:extLst>
              </a:tr>
              <a:tr h="155448">
                <a:tc>
                  <a:txBody>
                    <a:bodyPr/>
                    <a:lstStyle/>
                    <a:p>
                      <a:pPr algn="ctr" rtl="0" fontAlgn="ctr"/>
                      <a:r>
                        <a:rPr lang="en-US" sz="800" b="0" i="0" u="none" strike="noStrike">
                          <a:solidFill>
                            <a:srgbClr val="0081E3"/>
                          </a:solidFill>
                          <a:effectLst/>
                          <a:latin typeface="+mn-lt"/>
                        </a:rPr>
                        <a:t>F</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l" rtl="0" fontAlgn="ctr"/>
                      <a:r>
                        <a:rPr lang="en-US" sz="800" b="0" i="0" u="none" strike="noStrike">
                          <a:solidFill>
                            <a:srgbClr val="0081E3"/>
                          </a:solidFill>
                          <a:effectLst/>
                          <a:latin typeface="+mn-lt"/>
                        </a:rPr>
                        <a:t>Supervisor span of control</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rPr>
                        <a:t>         10.00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rPr>
                        <a:t>         10.00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l" rtl="0" fontAlgn="ctr"/>
                      <a:endParaRPr lang="en-US" sz="800" b="0" i="0" u="none" strike="noStrike">
                        <a:solidFill>
                          <a:srgbClr val="0081E3"/>
                        </a:solidFill>
                        <a:effectLst/>
                        <a:latin typeface="+mn-lt"/>
                      </a:endParaRP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extLst>
                  <a:ext uri="{0D108BD9-81ED-4DB2-BD59-A6C34878D82A}">
                    <a16:rowId xmlns:a16="http://schemas.microsoft.com/office/drawing/2014/main" val="981796110"/>
                  </a:ext>
                </a:extLst>
              </a:tr>
              <a:tr h="155448">
                <a:tc>
                  <a:txBody>
                    <a:bodyPr/>
                    <a:lstStyle/>
                    <a:p>
                      <a:pPr algn="ctr" rtl="0" fontAlgn="ctr"/>
                      <a:r>
                        <a:rPr lang="en-US" sz="800" b="0" i="0" u="none" strike="noStrike">
                          <a:solidFill>
                            <a:srgbClr val="0081E3"/>
                          </a:solidFill>
                          <a:effectLst/>
                          <a:latin typeface="+mn-lt"/>
                        </a:rPr>
                        <a:t>G</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l" rtl="0" fontAlgn="ctr"/>
                      <a:r>
                        <a:rPr lang="en-US" sz="800" b="0" i="0" u="none" strike="noStrike">
                          <a:solidFill>
                            <a:srgbClr val="0081E3"/>
                          </a:solidFill>
                          <a:effectLst/>
                          <a:latin typeface="+mn-lt"/>
                        </a:rPr>
                        <a:t>Supervisor time per DCW</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dirty="0">
                          <a:solidFill>
                            <a:srgbClr val="0081E3"/>
                          </a:solidFill>
                          <a:effectLst/>
                          <a:latin typeface="+mn-lt"/>
                        </a:rPr>
                        <a:t>          1.50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rPr>
                        <a:t>          1.86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l" rtl="0" fontAlgn="ctr"/>
                      <a:r>
                        <a:rPr lang="en-US" sz="800" b="0" i="0" u="none" strike="noStrike">
                          <a:solidFill>
                            <a:srgbClr val="0081E3"/>
                          </a:solidFill>
                          <a:effectLst/>
                          <a:latin typeface="+mn-lt"/>
                        </a:rPr>
                        <a:t>G = D / F</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extLst>
                  <a:ext uri="{0D108BD9-81ED-4DB2-BD59-A6C34878D82A}">
                    <a16:rowId xmlns:a16="http://schemas.microsoft.com/office/drawing/2014/main" val="976880647"/>
                  </a:ext>
                </a:extLst>
              </a:tr>
              <a:tr h="155448">
                <a:tc>
                  <a:txBody>
                    <a:bodyPr/>
                    <a:lstStyle/>
                    <a:p>
                      <a:pPr algn="ctr" rtl="0" fontAlgn="ctr"/>
                      <a:r>
                        <a:rPr lang="en-US" sz="800" b="0" i="0" u="none" strike="noStrike">
                          <a:solidFill>
                            <a:srgbClr val="0081E3"/>
                          </a:solidFill>
                          <a:effectLst/>
                          <a:latin typeface="+mn-lt"/>
                        </a:rPr>
                        <a:t>H</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l" rtl="0" fontAlgn="ctr"/>
                      <a:r>
                        <a:rPr lang="en-US" sz="800" b="0" i="0" u="none" strike="noStrike">
                          <a:solidFill>
                            <a:srgbClr val="0081E3"/>
                          </a:solidFill>
                          <a:effectLst/>
                          <a:latin typeface="+mn-lt"/>
                        </a:rPr>
                        <a:t>PTO/training/conference time adjustment factor</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rPr>
                        <a:t>11.8%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rPr>
                        <a:t>11.8%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rPr>
                        <a:t>16.9%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rPr>
                        <a:t>16.9%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l" rtl="0" fontAlgn="ctr"/>
                      <a:endParaRPr lang="en-US" sz="800" b="0" i="0" u="none" strike="noStrike">
                        <a:solidFill>
                          <a:srgbClr val="0081E3"/>
                        </a:solidFill>
                        <a:effectLst/>
                        <a:latin typeface="+mn-lt"/>
                      </a:endParaRP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extLst>
                  <a:ext uri="{0D108BD9-81ED-4DB2-BD59-A6C34878D82A}">
                    <a16:rowId xmlns:a16="http://schemas.microsoft.com/office/drawing/2014/main" val="170576571"/>
                  </a:ext>
                </a:extLst>
              </a:tr>
              <a:tr h="286165">
                <a:tc>
                  <a:txBody>
                    <a:bodyPr/>
                    <a:lstStyle/>
                    <a:p>
                      <a:pPr algn="ctr" rtl="0" fontAlgn="ctr"/>
                      <a:r>
                        <a:rPr lang="en-US" sz="800" b="0" i="0" u="none" strike="noStrike">
                          <a:solidFill>
                            <a:srgbClr val="0081E3"/>
                          </a:solidFill>
                          <a:effectLst/>
                          <a:latin typeface="+mn-lt"/>
                        </a:rPr>
                        <a:t>I</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l" rtl="0" fontAlgn="ctr"/>
                      <a:r>
                        <a:rPr lang="en-US" sz="800" b="0" i="0" u="none" strike="noStrike">
                          <a:solidFill>
                            <a:srgbClr val="0081E3"/>
                          </a:solidFill>
                          <a:effectLst/>
                          <a:latin typeface="+mn-lt"/>
                        </a:rPr>
                        <a:t>Adjusted total minutes per unit</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rPr>
                        <a:t>         16.77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rPr>
                        <a:t>          1.68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rPr>
                        <a:t>         21.73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rPr>
                        <a:t>          2.17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l" rtl="0" fontAlgn="ctr"/>
                      <a:r>
                        <a:rPr lang="pt-BR" sz="800" b="0" i="0" u="none" strike="noStrike">
                          <a:solidFill>
                            <a:srgbClr val="0081E3"/>
                          </a:solidFill>
                          <a:effectLst/>
                          <a:latin typeface="+mn-lt"/>
                        </a:rPr>
                        <a:t>Supervisor: I = G / E * ( 1 + H )</a:t>
                      </a:r>
                      <a:br>
                        <a:rPr lang="pt-BR" sz="800" b="0" i="0" u="none" strike="noStrike">
                          <a:solidFill>
                            <a:srgbClr val="0081E3"/>
                          </a:solidFill>
                          <a:effectLst/>
                          <a:latin typeface="+mn-lt"/>
                        </a:rPr>
                      </a:br>
                      <a:r>
                        <a:rPr lang="pt-BR" sz="800" b="0" i="0" u="none" strike="noStrike">
                          <a:solidFill>
                            <a:srgbClr val="0081E3"/>
                          </a:solidFill>
                          <a:effectLst/>
                          <a:latin typeface="+mn-lt"/>
                        </a:rPr>
                        <a:t>Clinician: I = D / E * ( 1 + H )</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extLst>
                  <a:ext uri="{0D108BD9-81ED-4DB2-BD59-A6C34878D82A}">
                    <a16:rowId xmlns:a16="http://schemas.microsoft.com/office/drawing/2014/main" val="2540370794"/>
                  </a:ext>
                </a:extLst>
              </a:tr>
              <a:tr h="155448">
                <a:tc>
                  <a:txBody>
                    <a:bodyPr/>
                    <a:lstStyle/>
                    <a:p>
                      <a:pPr algn="ctr" rtl="0" fontAlgn="ctr"/>
                      <a:r>
                        <a:rPr lang="en-US" sz="800" b="0" i="0" u="none" strike="noStrike">
                          <a:solidFill>
                            <a:srgbClr val="0081E3"/>
                          </a:solidFill>
                          <a:effectLst/>
                          <a:latin typeface="+mn-lt"/>
                        </a:rPr>
                        <a:t>J</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l" rtl="0" fontAlgn="ctr"/>
                      <a:r>
                        <a:rPr lang="en-US" sz="800" b="0" i="0" u="none" strike="noStrike">
                          <a:solidFill>
                            <a:srgbClr val="0081E3"/>
                          </a:solidFill>
                          <a:effectLst/>
                          <a:latin typeface="+mn-lt"/>
                        </a:rPr>
                        <a:t>Hourly wage</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rPr>
                        <a:t>$ 17.73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rPr>
                        <a:t>$ 19.21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rPr>
                        <a:t>$ 17.73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rPr>
                        <a:t>$ 19.21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l" rtl="0" fontAlgn="ctr"/>
                      <a:endParaRPr lang="en-US" sz="800" b="0" i="0" u="none" strike="noStrike">
                        <a:solidFill>
                          <a:srgbClr val="0081E3"/>
                        </a:solidFill>
                        <a:effectLst/>
                        <a:latin typeface="+mn-lt"/>
                      </a:endParaRP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extLst>
                  <a:ext uri="{0D108BD9-81ED-4DB2-BD59-A6C34878D82A}">
                    <a16:rowId xmlns:a16="http://schemas.microsoft.com/office/drawing/2014/main" val="1031651621"/>
                  </a:ext>
                </a:extLst>
              </a:tr>
              <a:tr h="155448">
                <a:tc>
                  <a:txBody>
                    <a:bodyPr/>
                    <a:lstStyle/>
                    <a:p>
                      <a:pPr algn="ctr" rtl="0" fontAlgn="ctr"/>
                      <a:r>
                        <a:rPr lang="en-US" sz="800" b="0" i="0" u="none" strike="noStrike">
                          <a:solidFill>
                            <a:srgbClr val="0081E3"/>
                          </a:solidFill>
                          <a:effectLst/>
                          <a:latin typeface="+mn-lt"/>
                        </a:rPr>
                        <a:t>K</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l" rtl="0" fontAlgn="ctr"/>
                      <a:r>
                        <a:rPr lang="en-US" sz="800" b="0" i="0" u="none" strike="noStrike">
                          <a:solidFill>
                            <a:srgbClr val="0081E3"/>
                          </a:solidFill>
                          <a:effectLst/>
                          <a:latin typeface="+mn-lt"/>
                        </a:rPr>
                        <a:t>Total wages expense per unit</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rPr>
                        <a:t>$ 4.96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rPr>
                        <a:t>$ 0.54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1" i="0" u="none" strike="noStrike">
                          <a:solidFill>
                            <a:srgbClr val="0081E3"/>
                          </a:solidFill>
                          <a:effectLst/>
                          <a:latin typeface="+mn-lt"/>
                        </a:rPr>
                        <a:t>$ 5.49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1" i="0" u="none" strike="noStrike">
                          <a:solidFill>
                            <a:srgbClr val="0081E3"/>
                          </a:solidFill>
                          <a:effectLst/>
                          <a:latin typeface="+mn-lt"/>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rPr>
                        <a:t>$ 6.42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rPr>
                        <a:t>$ 0.70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1" i="0" u="none" strike="noStrike">
                          <a:solidFill>
                            <a:srgbClr val="0081E3"/>
                          </a:solidFill>
                          <a:effectLst/>
                          <a:latin typeface="+mn-lt"/>
                        </a:rPr>
                        <a:t>$ 7.12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l" rtl="0" fontAlgn="ctr"/>
                      <a:r>
                        <a:rPr lang="en-US" sz="800" b="0" i="0" u="none" strike="noStrike">
                          <a:solidFill>
                            <a:srgbClr val="0081E3"/>
                          </a:solidFill>
                          <a:effectLst/>
                          <a:latin typeface="+mn-lt"/>
                        </a:rPr>
                        <a:t>K = I * J / 60</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extLst>
                  <a:ext uri="{0D108BD9-81ED-4DB2-BD59-A6C34878D82A}">
                    <a16:rowId xmlns:a16="http://schemas.microsoft.com/office/drawing/2014/main" val="1336980488"/>
                  </a:ext>
                </a:extLst>
              </a:tr>
              <a:tr h="155448">
                <a:tc>
                  <a:txBody>
                    <a:bodyPr/>
                    <a:lstStyle/>
                    <a:p>
                      <a:pPr algn="ctr" rtl="0" fontAlgn="ctr"/>
                      <a:r>
                        <a:rPr lang="en-US" sz="800" b="0" i="0" u="none" strike="noStrike">
                          <a:solidFill>
                            <a:srgbClr val="0081E3"/>
                          </a:solidFill>
                          <a:effectLst/>
                          <a:latin typeface="+mn-lt"/>
                        </a:rPr>
                        <a:t>L</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3F2DF"/>
                    </a:solidFill>
                  </a:tcPr>
                </a:tc>
                <a:tc>
                  <a:txBody>
                    <a:bodyPr/>
                    <a:lstStyle/>
                    <a:p>
                      <a:pPr algn="l" rtl="0" fontAlgn="ctr"/>
                      <a:r>
                        <a:rPr lang="en-US" sz="800" b="0" i="0" u="none" strike="noStrike">
                          <a:solidFill>
                            <a:srgbClr val="0081E3"/>
                          </a:solidFill>
                          <a:effectLst/>
                          <a:latin typeface="+mn-lt"/>
                        </a:rPr>
                        <a:t>Employee related expense (ERE) percentage</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3F2DF"/>
                    </a:solidFill>
                  </a:tcPr>
                </a:tc>
                <a:tc>
                  <a:txBody>
                    <a:bodyPr/>
                    <a:lstStyle/>
                    <a:p>
                      <a:pPr algn="r" rtl="0" fontAlgn="ctr"/>
                      <a:r>
                        <a:rPr lang="en-US" sz="800" b="0" i="0" u="none" strike="noStrike">
                          <a:solidFill>
                            <a:srgbClr val="0081E3"/>
                          </a:solidFill>
                          <a:effectLst/>
                          <a:latin typeface="+mn-lt"/>
                        </a:rPr>
                        <a:t>16.1%</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3F2DF"/>
                    </a:solidFill>
                  </a:tcPr>
                </a:tc>
                <a:tc>
                  <a:txBody>
                    <a:bodyPr/>
                    <a:lstStyle/>
                    <a:p>
                      <a:pPr algn="r" rtl="0" fontAlgn="ctr"/>
                      <a:r>
                        <a:rPr lang="en-US" sz="800" b="0" i="0" u="none" strike="noStrike">
                          <a:solidFill>
                            <a:srgbClr val="0081E3"/>
                          </a:solidFill>
                          <a:effectLst/>
                          <a:latin typeface="+mn-lt"/>
                        </a:rPr>
                        <a:t>15.9%</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3F2DF"/>
                    </a:solidFill>
                  </a:tcPr>
                </a:tc>
                <a:tc>
                  <a:txBody>
                    <a:bodyPr/>
                    <a:lstStyle/>
                    <a:p>
                      <a:pPr algn="r" rtl="0" fontAlgn="ctr"/>
                      <a:r>
                        <a:rPr lang="en-US" sz="800" b="0" i="0" u="none" strike="noStrike">
                          <a:solidFill>
                            <a:srgbClr val="0081E3"/>
                          </a:solidFill>
                          <a:effectLst/>
                          <a:latin typeface="+mn-lt"/>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3F2DF"/>
                    </a:solidFill>
                  </a:tcPr>
                </a:tc>
                <a:tc>
                  <a:txBody>
                    <a:bodyPr/>
                    <a:lstStyle/>
                    <a:p>
                      <a:pPr algn="r" rtl="0" fontAlgn="ctr"/>
                      <a:r>
                        <a:rPr lang="en-US" sz="800" b="0" i="0" u="none" strike="noStrike">
                          <a:solidFill>
                            <a:srgbClr val="0081E3"/>
                          </a:solidFill>
                          <a:effectLst/>
                          <a:latin typeface="+mn-lt"/>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3F2DF"/>
                    </a:solidFill>
                  </a:tcPr>
                </a:tc>
                <a:tc>
                  <a:txBody>
                    <a:bodyPr/>
                    <a:lstStyle/>
                    <a:p>
                      <a:pPr algn="r" rtl="0" fontAlgn="ctr"/>
                      <a:r>
                        <a:rPr lang="en-US" sz="800" b="0" i="0" u="none" strike="noStrike" dirty="0">
                          <a:solidFill>
                            <a:srgbClr val="0081E3"/>
                          </a:solidFill>
                          <a:effectLst/>
                          <a:latin typeface="+mn-lt"/>
                        </a:rPr>
                        <a:t>24.6%</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3F2DF"/>
                    </a:solidFill>
                  </a:tcPr>
                </a:tc>
                <a:tc>
                  <a:txBody>
                    <a:bodyPr/>
                    <a:lstStyle/>
                    <a:p>
                      <a:pPr algn="r" rtl="0" fontAlgn="ctr"/>
                      <a:r>
                        <a:rPr lang="en-US" sz="800" b="0" i="0" u="none" strike="noStrike">
                          <a:solidFill>
                            <a:srgbClr val="0081E3"/>
                          </a:solidFill>
                          <a:effectLst/>
                          <a:latin typeface="+mn-lt"/>
                        </a:rPr>
                        <a:t>23.7%</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3F2DF"/>
                    </a:solidFill>
                  </a:tcPr>
                </a:tc>
                <a:tc>
                  <a:txBody>
                    <a:bodyPr/>
                    <a:lstStyle/>
                    <a:p>
                      <a:pPr algn="r" rtl="0" fontAlgn="ctr"/>
                      <a:r>
                        <a:rPr lang="en-US" sz="800" b="0" i="0" u="none" strike="noStrike">
                          <a:solidFill>
                            <a:srgbClr val="0081E3"/>
                          </a:solidFill>
                          <a:effectLst/>
                          <a:latin typeface="+mn-lt"/>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3F2DF"/>
                    </a:solidFill>
                  </a:tcPr>
                </a:tc>
                <a:tc>
                  <a:txBody>
                    <a:bodyPr/>
                    <a:lstStyle/>
                    <a:p>
                      <a:pPr algn="l" rtl="0" fontAlgn="ctr"/>
                      <a:endParaRPr lang="en-US" sz="800" b="0" i="0" u="none" strike="noStrike">
                        <a:solidFill>
                          <a:srgbClr val="0081E3"/>
                        </a:solidFill>
                        <a:effectLst/>
                        <a:latin typeface="+mn-lt"/>
                      </a:endParaRP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3F2DF"/>
                    </a:solidFill>
                  </a:tcPr>
                </a:tc>
                <a:extLst>
                  <a:ext uri="{0D108BD9-81ED-4DB2-BD59-A6C34878D82A}">
                    <a16:rowId xmlns:a16="http://schemas.microsoft.com/office/drawing/2014/main" val="604888780"/>
                  </a:ext>
                </a:extLst>
              </a:tr>
              <a:tr h="155448">
                <a:tc>
                  <a:txBody>
                    <a:bodyPr/>
                    <a:lstStyle/>
                    <a:p>
                      <a:pPr algn="ctr" rtl="0" fontAlgn="ctr"/>
                      <a:r>
                        <a:rPr lang="en-US" sz="800" b="0" i="0" u="none" strike="noStrike">
                          <a:solidFill>
                            <a:srgbClr val="0081E3"/>
                          </a:solidFill>
                          <a:effectLst/>
                          <a:latin typeface="+mn-lt"/>
                        </a:rPr>
                        <a:t>M</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3F2DF"/>
                    </a:solidFill>
                  </a:tcPr>
                </a:tc>
                <a:tc>
                  <a:txBody>
                    <a:bodyPr/>
                    <a:lstStyle/>
                    <a:p>
                      <a:pPr algn="l" rtl="0" fontAlgn="ctr"/>
                      <a:r>
                        <a:rPr lang="en-US" sz="800" b="0" i="0" u="none" strike="noStrike">
                          <a:solidFill>
                            <a:srgbClr val="0081E3"/>
                          </a:solidFill>
                          <a:effectLst/>
                          <a:latin typeface="+mn-lt"/>
                        </a:rPr>
                        <a:t>Total ERE expense per unit</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3F2DF"/>
                    </a:solidFill>
                  </a:tcPr>
                </a:tc>
                <a:tc>
                  <a:txBody>
                    <a:bodyPr/>
                    <a:lstStyle/>
                    <a:p>
                      <a:pPr algn="r" rtl="0" fontAlgn="ctr"/>
                      <a:r>
                        <a:rPr lang="en-US" sz="800" b="0" i="0" u="none" strike="noStrike">
                          <a:solidFill>
                            <a:srgbClr val="0081E3"/>
                          </a:solidFill>
                          <a:effectLst/>
                          <a:latin typeface="+mn-lt"/>
                        </a:rPr>
                        <a:t>$ 0.80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3F2DF"/>
                    </a:solidFill>
                  </a:tcPr>
                </a:tc>
                <a:tc>
                  <a:txBody>
                    <a:bodyPr/>
                    <a:lstStyle/>
                    <a:p>
                      <a:pPr algn="r" rtl="0" fontAlgn="ctr"/>
                      <a:r>
                        <a:rPr lang="en-US" sz="800" b="0" i="0" u="none" strike="noStrike">
                          <a:solidFill>
                            <a:srgbClr val="0081E3"/>
                          </a:solidFill>
                          <a:effectLst/>
                          <a:latin typeface="+mn-lt"/>
                        </a:rPr>
                        <a:t>$ 0.09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3F2DF"/>
                    </a:solidFill>
                  </a:tcPr>
                </a:tc>
                <a:tc>
                  <a:txBody>
                    <a:bodyPr/>
                    <a:lstStyle/>
                    <a:p>
                      <a:pPr algn="r" rtl="0" fontAlgn="ctr"/>
                      <a:r>
                        <a:rPr lang="en-US" sz="800" b="1" i="0" u="none" strike="noStrike">
                          <a:solidFill>
                            <a:srgbClr val="0081E3"/>
                          </a:solidFill>
                          <a:effectLst/>
                          <a:latin typeface="+mn-lt"/>
                        </a:rPr>
                        <a:t>$ 0.89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3F2DF"/>
                    </a:solidFill>
                  </a:tcPr>
                </a:tc>
                <a:tc>
                  <a:txBody>
                    <a:bodyPr/>
                    <a:lstStyle/>
                    <a:p>
                      <a:pPr algn="r" rtl="0" fontAlgn="ctr"/>
                      <a:r>
                        <a:rPr lang="en-US" sz="800" b="1" i="0" u="none" strike="noStrike">
                          <a:solidFill>
                            <a:srgbClr val="0081E3"/>
                          </a:solidFill>
                          <a:effectLst/>
                          <a:latin typeface="+mn-lt"/>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3F2DF"/>
                    </a:solidFill>
                  </a:tcPr>
                </a:tc>
                <a:tc>
                  <a:txBody>
                    <a:bodyPr/>
                    <a:lstStyle/>
                    <a:p>
                      <a:pPr algn="r" rtl="0" fontAlgn="ctr"/>
                      <a:r>
                        <a:rPr lang="en-US" sz="800" b="0" i="0" u="none" strike="noStrike">
                          <a:solidFill>
                            <a:srgbClr val="0081E3"/>
                          </a:solidFill>
                          <a:effectLst/>
                          <a:latin typeface="+mn-lt"/>
                        </a:rPr>
                        <a:t>$ 1.58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3F2DF"/>
                    </a:solidFill>
                  </a:tcPr>
                </a:tc>
                <a:tc>
                  <a:txBody>
                    <a:bodyPr/>
                    <a:lstStyle/>
                    <a:p>
                      <a:pPr algn="r" rtl="0" fontAlgn="ctr"/>
                      <a:r>
                        <a:rPr lang="en-US" sz="800" b="0" i="0" u="none" strike="noStrike">
                          <a:solidFill>
                            <a:srgbClr val="0081E3"/>
                          </a:solidFill>
                          <a:effectLst/>
                          <a:latin typeface="+mn-lt"/>
                        </a:rPr>
                        <a:t>$ 0.17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3F2DF"/>
                    </a:solidFill>
                  </a:tcPr>
                </a:tc>
                <a:tc>
                  <a:txBody>
                    <a:bodyPr/>
                    <a:lstStyle/>
                    <a:p>
                      <a:pPr algn="r" rtl="0" fontAlgn="ctr"/>
                      <a:r>
                        <a:rPr lang="en-US" sz="800" b="1" i="0" u="none" strike="noStrike">
                          <a:solidFill>
                            <a:srgbClr val="0081E3"/>
                          </a:solidFill>
                          <a:effectLst/>
                          <a:latin typeface="+mn-lt"/>
                        </a:rPr>
                        <a:t>$ 1.74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3F2DF"/>
                    </a:solidFill>
                  </a:tcPr>
                </a:tc>
                <a:tc>
                  <a:txBody>
                    <a:bodyPr/>
                    <a:lstStyle/>
                    <a:p>
                      <a:pPr algn="l" rtl="0" fontAlgn="ctr"/>
                      <a:r>
                        <a:rPr lang="en-US" sz="800" b="0" i="0" u="none" strike="noStrike">
                          <a:solidFill>
                            <a:srgbClr val="0081E3"/>
                          </a:solidFill>
                          <a:effectLst/>
                          <a:latin typeface="+mn-lt"/>
                        </a:rPr>
                        <a:t>M = K * L</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3F2DF"/>
                    </a:solidFill>
                  </a:tcPr>
                </a:tc>
                <a:extLst>
                  <a:ext uri="{0D108BD9-81ED-4DB2-BD59-A6C34878D82A}">
                    <a16:rowId xmlns:a16="http://schemas.microsoft.com/office/drawing/2014/main" val="2714632821"/>
                  </a:ext>
                </a:extLst>
              </a:tr>
              <a:tr h="155448">
                <a:tc>
                  <a:txBody>
                    <a:bodyPr/>
                    <a:lstStyle/>
                    <a:p>
                      <a:pPr algn="ctr" rtl="0" fontAlgn="ctr"/>
                      <a:r>
                        <a:rPr lang="en-US" sz="800" b="0" i="0" u="none" strike="noStrike">
                          <a:solidFill>
                            <a:srgbClr val="0081E3"/>
                          </a:solidFill>
                          <a:effectLst/>
                          <a:latin typeface="+mn-lt"/>
                        </a:rPr>
                        <a:t>N</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4D8DF"/>
                    </a:solidFill>
                  </a:tcPr>
                </a:tc>
                <a:tc>
                  <a:txBody>
                    <a:bodyPr/>
                    <a:lstStyle/>
                    <a:p>
                      <a:pPr algn="l" rtl="0" fontAlgn="ctr"/>
                      <a:r>
                        <a:rPr lang="en-US" sz="800" b="0" i="0" u="none" strike="noStrike">
                          <a:solidFill>
                            <a:srgbClr val="0081E3"/>
                          </a:solidFill>
                          <a:effectLst/>
                          <a:latin typeface="+mn-lt"/>
                        </a:rPr>
                        <a:t>Estimated average MPH</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4D8DF"/>
                    </a:solidFill>
                  </a:tcPr>
                </a:tc>
                <a:tc>
                  <a:txBody>
                    <a:bodyPr/>
                    <a:lstStyle/>
                    <a:p>
                      <a:pPr algn="r" rtl="0" fontAlgn="ctr"/>
                      <a:r>
                        <a:rPr lang="en-US" sz="800" b="0" i="0" u="none" strike="noStrike">
                          <a:solidFill>
                            <a:srgbClr val="0081E3"/>
                          </a:solidFill>
                          <a:effectLst/>
                          <a:latin typeface="+mn-lt"/>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4D8DF"/>
                    </a:solidFill>
                  </a:tcPr>
                </a:tc>
                <a:tc>
                  <a:txBody>
                    <a:bodyPr/>
                    <a:lstStyle/>
                    <a:p>
                      <a:pPr algn="r" rtl="0" fontAlgn="ctr"/>
                      <a:r>
                        <a:rPr lang="en-US" sz="800" b="0" i="0" u="none" strike="noStrike">
                          <a:solidFill>
                            <a:srgbClr val="0081E3"/>
                          </a:solidFill>
                          <a:effectLst/>
                          <a:latin typeface="+mn-lt"/>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4D8DF"/>
                    </a:solidFill>
                  </a:tcPr>
                </a:tc>
                <a:tc>
                  <a:txBody>
                    <a:bodyPr/>
                    <a:lstStyle/>
                    <a:p>
                      <a:pPr algn="r" rtl="0" fontAlgn="ctr"/>
                      <a:r>
                        <a:rPr lang="en-US" sz="800" b="0" i="0" u="none" strike="noStrike">
                          <a:solidFill>
                            <a:srgbClr val="0081E3"/>
                          </a:solidFill>
                          <a:effectLst/>
                          <a:latin typeface="+mn-lt"/>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4D8DF"/>
                    </a:solidFill>
                  </a:tcPr>
                </a:tc>
                <a:tc>
                  <a:txBody>
                    <a:bodyPr/>
                    <a:lstStyle/>
                    <a:p>
                      <a:pPr algn="r" rtl="0" fontAlgn="ctr"/>
                      <a:r>
                        <a:rPr lang="en-US" sz="800" b="0" i="0" u="none" strike="noStrike">
                          <a:solidFill>
                            <a:srgbClr val="0081E3"/>
                          </a:solidFill>
                          <a:effectLst/>
                          <a:latin typeface="+mn-lt"/>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4D8DF"/>
                    </a:solidFill>
                  </a:tcPr>
                </a:tc>
                <a:tc>
                  <a:txBody>
                    <a:bodyPr/>
                    <a:lstStyle/>
                    <a:p>
                      <a:pPr algn="r" rtl="0" fontAlgn="ctr"/>
                      <a:r>
                        <a:rPr lang="en-US" sz="800" b="0" i="0" u="none" strike="noStrike" dirty="0">
                          <a:solidFill>
                            <a:srgbClr val="0081E3"/>
                          </a:solidFill>
                          <a:effectLst/>
                          <a:latin typeface="+mn-lt"/>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4D8DF"/>
                    </a:solidFill>
                  </a:tcPr>
                </a:tc>
                <a:tc>
                  <a:txBody>
                    <a:bodyPr/>
                    <a:lstStyle/>
                    <a:p>
                      <a:pPr algn="r" rtl="0" fontAlgn="ctr"/>
                      <a:r>
                        <a:rPr lang="en-US" sz="800" b="0" i="0" u="none" strike="noStrike">
                          <a:solidFill>
                            <a:srgbClr val="0081E3"/>
                          </a:solidFill>
                          <a:effectLst/>
                          <a:latin typeface="+mn-lt"/>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4D8DF"/>
                    </a:solidFill>
                  </a:tcPr>
                </a:tc>
                <a:tc>
                  <a:txBody>
                    <a:bodyPr/>
                    <a:lstStyle/>
                    <a:p>
                      <a:pPr algn="r" rtl="0" fontAlgn="ctr"/>
                      <a:r>
                        <a:rPr lang="en-US" sz="800" b="0" i="0" u="none" strike="noStrike">
                          <a:solidFill>
                            <a:srgbClr val="0081E3"/>
                          </a:solidFill>
                          <a:effectLst/>
                          <a:latin typeface="+mn-lt"/>
                        </a:rPr>
                        <a:t>32.95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4D8DF"/>
                    </a:solidFill>
                  </a:tcPr>
                </a:tc>
                <a:tc>
                  <a:txBody>
                    <a:bodyPr/>
                    <a:lstStyle/>
                    <a:p>
                      <a:pPr algn="l" rtl="0" fontAlgn="ctr"/>
                      <a:endParaRPr lang="en-US" sz="800" b="0" i="0" u="none" strike="noStrike">
                        <a:solidFill>
                          <a:srgbClr val="0081E3"/>
                        </a:solidFill>
                        <a:effectLst/>
                        <a:latin typeface="+mn-lt"/>
                      </a:endParaRP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4D8DF"/>
                    </a:solidFill>
                  </a:tcPr>
                </a:tc>
                <a:extLst>
                  <a:ext uri="{0D108BD9-81ED-4DB2-BD59-A6C34878D82A}">
                    <a16:rowId xmlns:a16="http://schemas.microsoft.com/office/drawing/2014/main" val="2716456891"/>
                  </a:ext>
                </a:extLst>
              </a:tr>
              <a:tr h="155448">
                <a:tc>
                  <a:txBody>
                    <a:bodyPr/>
                    <a:lstStyle/>
                    <a:p>
                      <a:pPr algn="ctr" rtl="0" fontAlgn="ctr"/>
                      <a:r>
                        <a:rPr lang="en-US" sz="800" b="0" i="0" u="none" strike="noStrike">
                          <a:solidFill>
                            <a:srgbClr val="0081E3"/>
                          </a:solidFill>
                          <a:effectLst/>
                          <a:latin typeface="+mn-lt"/>
                        </a:rPr>
                        <a:t>O</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4D8DF"/>
                    </a:solidFill>
                  </a:tcPr>
                </a:tc>
                <a:tc>
                  <a:txBody>
                    <a:bodyPr/>
                    <a:lstStyle/>
                    <a:p>
                      <a:pPr algn="l" rtl="0" fontAlgn="ctr"/>
                      <a:r>
                        <a:rPr lang="en-US" sz="800" b="0" i="0" u="none" strike="noStrike">
                          <a:solidFill>
                            <a:srgbClr val="0081E3"/>
                          </a:solidFill>
                          <a:effectLst/>
                          <a:latin typeface="+mn-lt"/>
                        </a:rPr>
                        <a:t>Estimated miles driven per unit</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4D8DF"/>
                    </a:solidFill>
                  </a:tcPr>
                </a:tc>
                <a:tc>
                  <a:txBody>
                    <a:bodyPr/>
                    <a:lstStyle/>
                    <a:p>
                      <a:pPr algn="r" rtl="0" fontAlgn="ctr"/>
                      <a:r>
                        <a:rPr lang="en-US" sz="800" b="0" i="0" u="none" strike="noStrike">
                          <a:solidFill>
                            <a:srgbClr val="0081E3"/>
                          </a:solidFill>
                          <a:effectLst/>
                          <a:latin typeface="+mn-lt"/>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4D8DF"/>
                    </a:solidFill>
                  </a:tcPr>
                </a:tc>
                <a:tc>
                  <a:txBody>
                    <a:bodyPr/>
                    <a:lstStyle/>
                    <a:p>
                      <a:pPr algn="r" rtl="0" fontAlgn="ctr"/>
                      <a:r>
                        <a:rPr lang="en-US" sz="800" b="0" i="0" u="none" strike="noStrike">
                          <a:solidFill>
                            <a:srgbClr val="0081E3"/>
                          </a:solidFill>
                          <a:effectLst/>
                          <a:latin typeface="+mn-lt"/>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4D8DF"/>
                    </a:solidFill>
                  </a:tcPr>
                </a:tc>
                <a:tc>
                  <a:txBody>
                    <a:bodyPr/>
                    <a:lstStyle/>
                    <a:p>
                      <a:pPr algn="r" rtl="0" fontAlgn="ctr"/>
                      <a:r>
                        <a:rPr lang="en-US" sz="800" b="0" i="0" u="none" strike="noStrike">
                          <a:solidFill>
                            <a:srgbClr val="0081E3"/>
                          </a:solidFill>
                          <a:effectLst/>
                          <a:latin typeface="+mn-lt"/>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4D8DF"/>
                    </a:solidFill>
                  </a:tcPr>
                </a:tc>
                <a:tc>
                  <a:txBody>
                    <a:bodyPr/>
                    <a:lstStyle/>
                    <a:p>
                      <a:pPr algn="r" rtl="0" fontAlgn="ctr"/>
                      <a:r>
                        <a:rPr lang="en-US" sz="800" b="0" i="0" u="none" strike="noStrike">
                          <a:solidFill>
                            <a:srgbClr val="0081E3"/>
                          </a:solidFill>
                          <a:effectLst/>
                          <a:latin typeface="+mn-lt"/>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4D8DF"/>
                    </a:solidFill>
                  </a:tcPr>
                </a:tc>
                <a:tc>
                  <a:txBody>
                    <a:bodyPr/>
                    <a:lstStyle/>
                    <a:p>
                      <a:pPr algn="r" rtl="0" fontAlgn="ctr"/>
                      <a:r>
                        <a:rPr lang="en-US" sz="800" b="0" i="0" u="none" strike="noStrike" dirty="0">
                          <a:solidFill>
                            <a:srgbClr val="0081E3"/>
                          </a:solidFill>
                          <a:effectLst/>
                          <a:latin typeface="+mn-lt"/>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4D8DF"/>
                    </a:solidFill>
                  </a:tcPr>
                </a:tc>
                <a:tc>
                  <a:txBody>
                    <a:bodyPr/>
                    <a:lstStyle/>
                    <a:p>
                      <a:pPr algn="r" rtl="0" fontAlgn="ctr"/>
                      <a:r>
                        <a:rPr lang="en-US" sz="800" b="0" i="0" u="none" strike="noStrike" dirty="0">
                          <a:solidFill>
                            <a:srgbClr val="0081E3"/>
                          </a:solidFill>
                          <a:effectLst/>
                          <a:latin typeface="+mn-lt"/>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4D8DF"/>
                    </a:solidFill>
                  </a:tcPr>
                </a:tc>
                <a:tc>
                  <a:txBody>
                    <a:bodyPr/>
                    <a:lstStyle/>
                    <a:p>
                      <a:pPr algn="r" rtl="0" fontAlgn="ctr"/>
                      <a:r>
                        <a:rPr lang="en-US" sz="800" b="0" i="0" u="none" strike="noStrike">
                          <a:solidFill>
                            <a:srgbClr val="0081E3"/>
                          </a:solidFill>
                          <a:effectLst/>
                          <a:latin typeface="+mn-lt"/>
                        </a:rPr>
                        <a:t>1.15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4D8DF"/>
                    </a:solidFill>
                  </a:tcPr>
                </a:tc>
                <a:tc>
                  <a:txBody>
                    <a:bodyPr/>
                    <a:lstStyle/>
                    <a:p>
                      <a:pPr algn="l" rtl="0" fontAlgn="ctr"/>
                      <a:r>
                        <a:rPr lang="pt-BR" sz="800" b="0" i="0" u="none" strike="noStrike">
                          <a:solidFill>
                            <a:srgbClr val="0081E3"/>
                          </a:solidFill>
                          <a:effectLst/>
                          <a:latin typeface="+mn-lt"/>
                        </a:rPr>
                        <a:t>O = N * C / 60 / E</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4D8DF"/>
                    </a:solidFill>
                  </a:tcPr>
                </a:tc>
                <a:extLst>
                  <a:ext uri="{0D108BD9-81ED-4DB2-BD59-A6C34878D82A}">
                    <a16:rowId xmlns:a16="http://schemas.microsoft.com/office/drawing/2014/main" val="1371998621"/>
                  </a:ext>
                </a:extLst>
              </a:tr>
              <a:tr h="155448">
                <a:tc>
                  <a:txBody>
                    <a:bodyPr/>
                    <a:lstStyle/>
                    <a:p>
                      <a:pPr algn="ctr" rtl="0" fontAlgn="ctr"/>
                      <a:r>
                        <a:rPr lang="en-US" sz="800" b="0" i="0" u="none" strike="noStrike">
                          <a:solidFill>
                            <a:srgbClr val="0081E3"/>
                          </a:solidFill>
                          <a:effectLst/>
                          <a:latin typeface="+mn-lt"/>
                        </a:rPr>
                        <a:t>P</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4D8DF"/>
                    </a:solidFill>
                  </a:tcPr>
                </a:tc>
                <a:tc>
                  <a:txBody>
                    <a:bodyPr/>
                    <a:lstStyle/>
                    <a:p>
                      <a:pPr algn="l" rtl="0" fontAlgn="ctr"/>
                      <a:r>
                        <a:rPr lang="en-US" sz="800" b="0" i="0" u="none" strike="noStrike">
                          <a:solidFill>
                            <a:srgbClr val="0081E3"/>
                          </a:solidFill>
                          <a:effectLst/>
                          <a:latin typeface="+mn-lt"/>
                        </a:rPr>
                        <a:t>Federal reimbursement rate</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4D8DF"/>
                    </a:solidFill>
                  </a:tcPr>
                </a:tc>
                <a:tc>
                  <a:txBody>
                    <a:bodyPr/>
                    <a:lstStyle/>
                    <a:p>
                      <a:pPr algn="r" rtl="0" fontAlgn="ctr"/>
                      <a:r>
                        <a:rPr lang="en-US" sz="800" b="0" i="0" u="none" strike="noStrike">
                          <a:solidFill>
                            <a:srgbClr val="0081E3"/>
                          </a:solidFill>
                          <a:effectLst/>
                          <a:latin typeface="+mn-lt"/>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4D8DF"/>
                    </a:solidFill>
                  </a:tcPr>
                </a:tc>
                <a:tc>
                  <a:txBody>
                    <a:bodyPr/>
                    <a:lstStyle/>
                    <a:p>
                      <a:pPr algn="r" rtl="0" fontAlgn="ctr"/>
                      <a:r>
                        <a:rPr lang="en-US" sz="800" b="0" i="0" u="none" strike="noStrike">
                          <a:solidFill>
                            <a:srgbClr val="0081E3"/>
                          </a:solidFill>
                          <a:effectLst/>
                          <a:latin typeface="+mn-lt"/>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4D8DF"/>
                    </a:solidFill>
                  </a:tcPr>
                </a:tc>
                <a:tc>
                  <a:txBody>
                    <a:bodyPr/>
                    <a:lstStyle/>
                    <a:p>
                      <a:pPr algn="r" rtl="0" fontAlgn="ctr"/>
                      <a:r>
                        <a:rPr lang="en-US" sz="800" b="0" i="0" u="none" strike="noStrike">
                          <a:solidFill>
                            <a:srgbClr val="0081E3"/>
                          </a:solidFill>
                          <a:effectLst/>
                          <a:latin typeface="+mn-lt"/>
                        </a:rPr>
                        <a:t>$0.70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4D8DF"/>
                    </a:solidFill>
                  </a:tcPr>
                </a:tc>
                <a:tc>
                  <a:txBody>
                    <a:bodyPr/>
                    <a:lstStyle/>
                    <a:p>
                      <a:pPr algn="r" rtl="0" fontAlgn="ctr"/>
                      <a:r>
                        <a:rPr lang="en-US" sz="800" b="0" i="0" u="none" strike="noStrike">
                          <a:solidFill>
                            <a:srgbClr val="0081E3"/>
                          </a:solidFill>
                          <a:effectLst/>
                          <a:latin typeface="+mn-lt"/>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4D8DF"/>
                    </a:solidFill>
                  </a:tcPr>
                </a:tc>
                <a:tc>
                  <a:txBody>
                    <a:bodyPr/>
                    <a:lstStyle/>
                    <a:p>
                      <a:pPr algn="r" rtl="0" fontAlgn="ctr"/>
                      <a:r>
                        <a:rPr lang="en-US" sz="800" b="0" i="0" u="none" strike="noStrike">
                          <a:solidFill>
                            <a:srgbClr val="0081E3"/>
                          </a:solidFill>
                          <a:effectLst/>
                          <a:latin typeface="+mn-lt"/>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4D8DF"/>
                    </a:solidFill>
                  </a:tcPr>
                </a:tc>
                <a:tc>
                  <a:txBody>
                    <a:bodyPr/>
                    <a:lstStyle/>
                    <a:p>
                      <a:pPr algn="r" rtl="0" fontAlgn="ctr"/>
                      <a:r>
                        <a:rPr lang="en-US" sz="800" b="0" i="0" u="none" strike="noStrike">
                          <a:solidFill>
                            <a:srgbClr val="0081E3"/>
                          </a:solidFill>
                          <a:effectLst/>
                          <a:latin typeface="+mn-lt"/>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4D8DF"/>
                    </a:solidFill>
                  </a:tcPr>
                </a:tc>
                <a:tc>
                  <a:txBody>
                    <a:bodyPr/>
                    <a:lstStyle/>
                    <a:p>
                      <a:pPr algn="r" rtl="0" fontAlgn="ctr"/>
                      <a:r>
                        <a:rPr lang="en-US" sz="800" b="0" i="0" u="none" strike="noStrike">
                          <a:solidFill>
                            <a:srgbClr val="0081E3"/>
                          </a:solidFill>
                          <a:effectLst/>
                          <a:latin typeface="+mn-lt"/>
                        </a:rPr>
                        <a:t>$0.70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4D8DF"/>
                    </a:solidFill>
                  </a:tcPr>
                </a:tc>
                <a:tc>
                  <a:txBody>
                    <a:bodyPr/>
                    <a:lstStyle/>
                    <a:p>
                      <a:pPr algn="l" rtl="0" fontAlgn="ctr"/>
                      <a:endParaRPr lang="en-US" sz="800" b="0" i="0" u="none" strike="noStrike">
                        <a:solidFill>
                          <a:srgbClr val="0081E3"/>
                        </a:solidFill>
                        <a:effectLst/>
                        <a:latin typeface="+mn-lt"/>
                      </a:endParaRP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4D8DF"/>
                    </a:solidFill>
                  </a:tcPr>
                </a:tc>
                <a:extLst>
                  <a:ext uri="{0D108BD9-81ED-4DB2-BD59-A6C34878D82A}">
                    <a16:rowId xmlns:a16="http://schemas.microsoft.com/office/drawing/2014/main" val="1222988423"/>
                  </a:ext>
                </a:extLst>
              </a:tr>
              <a:tr h="155448">
                <a:tc>
                  <a:txBody>
                    <a:bodyPr/>
                    <a:lstStyle/>
                    <a:p>
                      <a:pPr algn="ctr" rtl="0" fontAlgn="ctr"/>
                      <a:r>
                        <a:rPr lang="en-US" sz="800" b="0" i="0" u="none" strike="noStrike">
                          <a:solidFill>
                            <a:srgbClr val="0081E3"/>
                          </a:solidFill>
                          <a:effectLst/>
                          <a:latin typeface="+mn-lt"/>
                        </a:rPr>
                        <a:t>Q</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4D8DF"/>
                    </a:solidFill>
                  </a:tcPr>
                </a:tc>
                <a:tc>
                  <a:txBody>
                    <a:bodyPr/>
                    <a:lstStyle/>
                    <a:p>
                      <a:pPr algn="l" rtl="0" fontAlgn="ctr"/>
                      <a:r>
                        <a:rPr lang="en-US" sz="800" b="0" i="0" u="none" strike="noStrike">
                          <a:solidFill>
                            <a:srgbClr val="0081E3"/>
                          </a:solidFill>
                          <a:effectLst/>
                          <a:latin typeface="+mn-lt"/>
                        </a:rPr>
                        <a:t>Mileage reimbursement or vehicle costs per unit</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4D8DF"/>
                    </a:solidFill>
                  </a:tcPr>
                </a:tc>
                <a:tc>
                  <a:txBody>
                    <a:bodyPr/>
                    <a:lstStyle/>
                    <a:p>
                      <a:pPr algn="r" rtl="0" fontAlgn="ctr"/>
                      <a:r>
                        <a:rPr lang="en-US" sz="800" b="0" i="0" u="none" strike="noStrike">
                          <a:solidFill>
                            <a:srgbClr val="0081E3"/>
                          </a:solidFill>
                          <a:effectLst/>
                          <a:latin typeface="+mn-lt"/>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4D8DF"/>
                    </a:solidFill>
                  </a:tcPr>
                </a:tc>
                <a:tc>
                  <a:txBody>
                    <a:bodyPr/>
                    <a:lstStyle/>
                    <a:p>
                      <a:pPr algn="r" rtl="0" fontAlgn="ctr"/>
                      <a:r>
                        <a:rPr lang="en-US" sz="800" b="0" i="0" u="none" strike="noStrike">
                          <a:solidFill>
                            <a:srgbClr val="0081E3"/>
                          </a:solidFill>
                          <a:effectLst/>
                          <a:latin typeface="+mn-lt"/>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4D8DF"/>
                    </a:solidFill>
                  </a:tcPr>
                </a:tc>
                <a:tc>
                  <a:txBody>
                    <a:bodyPr/>
                    <a:lstStyle/>
                    <a:p>
                      <a:pPr algn="r" rtl="0" fontAlgn="ctr"/>
                      <a:r>
                        <a:rPr lang="en-US" sz="800" b="1" i="0" u="none" strike="noStrike">
                          <a:solidFill>
                            <a:srgbClr val="0081E3"/>
                          </a:solidFill>
                          <a:effectLst/>
                          <a:latin typeface="+mn-lt"/>
                        </a:rPr>
                        <a:t>$0.00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4D8DF"/>
                    </a:solidFill>
                  </a:tcPr>
                </a:tc>
                <a:tc>
                  <a:txBody>
                    <a:bodyPr/>
                    <a:lstStyle/>
                    <a:p>
                      <a:pPr algn="r" rtl="0" fontAlgn="ctr"/>
                      <a:r>
                        <a:rPr lang="en-US" sz="800" b="1" i="0" u="none" strike="noStrike">
                          <a:solidFill>
                            <a:srgbClr val="0081E3"/>
                          </a:solidFill>
                          <a:effectLst/>
                          <a:latin typeface="+mn-lt"/>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4D8DF"/>
                    </a:solidFill>
                  </a:tcPr>
                </a:tc>
                <a:tc>
                  <a:txBody>
                    <a:bodyPr/>
                    <a:lstStyle/>
                    <a:p>
                      <a:pPr algn="r" rtl="0" fontAlgn="ctr"/>
                      <a:r>
                        <a:rPr lang="en-US" sz="800" b="0" i="0" u="none" strike="noStrike">
                          <a:solidFill>
                            <a:srgbClr val="0081E3"/>
                          </a:solidFill>
                          <a:effectLst/>
                          <a:latin typeface="+mn-lt"/>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4D8DF"/>
                    </a:solidFill>
                  </a:tcPr>
                </a:tc>
                <a:tc>
                  <a:txBody>
                    <a:bodyPr/>
                    <a:lstStyle/>
                    <a:p>
                      <a:pPr algn="r" rtl="0" fontAlgn="ctr"/>
                      <a:r>
                        <a:rPr lang="en-US" sz="800" b="0" i="0" u="none" strike="noStrike" dirty="0">
                          <a:solidFill>
                            <a:srgbClr val="0081E3"/>
                          </a:solidFill>
                          <a:effectLst/>
                          <a:latin typeface="+mn-lt"/>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4D8DF"/>
                    </a:solidFill>
                  </a:tcPr>
                </a:tc>
                <a:tc>
                  <a:txBody>
                    <a:bodyPr/>
                    <a:lstStyle/>
                    <a:p>
                      <a:pPr algn="r" rtl="0" fontAlgn="ctr"/>
                      <a:r>
                        <a:rPr lang="en-US" sz="800" b="1" i="0" u="none" strike="noStrike">
                          <a:solidFill>
                            <a:srgbClr val="0081E3"/>
                          </a:solidFill>
                          <a:effectLst/>
                          <a:latin typeface="+mn-lt"/>
                        </a:rPr>
                        <a:t>$0.81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4D8DF"/>
                    </a:solidFill>
                  </a:tcPr>
                </a:tc>
                <a:tc>
                  <a:txBody>
                    <a:bodyPr/>
                    <a:lstStyle/>
                    <a:p>
                      <a:pPr algn="l" rtl="0" fontAlgn="ctr"/>
                      <a:r>
                        <a:rPr lang="en-US" sz="800" b="0" i="0" u="none" strike="noStrike">
                          <a:solidFill>
                            <a:srgbClr val="0081E3"/>
                          </a:solidFill>
                          <a:effectLst/>
                          <a:latin typeface="+mn-lt"/>
                        </a:rPr>
                        <a:t>Q = O * P</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4D8DF"/>
                    </a:solidFill>
                  </a:tcPr>
                </a:tc>
                <a:extLst>
                  <a:ext uri="{0D108BD9-81ED-4DB2-BD59-A6C34878D82A}">
                    <a16:rowId xmlns:a16="http://schemas.microsoft.com/office/drawing/2014/main" val="4211733662"/>
                  </a:ext>
                </a:extLst>
              </a:tr>
              <a:tr h="155448">
                <a:tc>
                  <a:txBody>
                    <a:bodyPr/>
                    <a:lstStyle/>
                    <a:p>
                      <a:pPr algn="ctr" rtl="0" fontAlgn="ctr"/>
                      <a:r>
                        <a:rPr lang="en-US" sz="800" b="0" i="0" u="none" strike="noStrike">
                          <a:solidFill>
                            <a:srgbClr val="0081E3"/>
                          </a:solidFill>
                          <a:effectLst/>
                          <a:latin typeface="+mn-lt"/>
                        </a:rPr>
                        <a:t>R</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tc>
                  <a:txBody>
                    <a:bodyPr/>
                    <a:lstStyle/>
                    <a:p>
                      <a:pPr algn="l" rtl="0" fontAlgn="ctr"/>
                      <a:r>
                        <a:rPr lang="en-US" sz="800" b="0" i="0" u="none" strike="noStrike">
                          <a:solidFill>
                            <a:srgbClr val="0081E3"/>
                          </a:solidFill>
                          <a:effectLst/>
                          <a:latin typeface="+mn-lt"/>
                        </a:rPr>
                        <a:t>On-call expenses</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tc>
                  <a:txBody>
                    <a:bodyPr/>
                    <a:lstStyle/>
                    <a:p>
                      <a:pPr algn="r" rtl="0" fontAlgn="ctr"/>
                      <a:r>
                        <a:rPr lang="en-US" sz="800" b="0" i="0" u="none" strike="noStrike">
                          <a:solidFill>
                            <a:srgbClr val="0081E3"/>
                          </a:solidFill>
                          <a:effectLst/>
                          <a:latin typeface="+mn-lt"/>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tc>
                  <a:txBody>
                    <a:bodyPr/>
                    <a:lstStyle/>
                    <a:p>
                      <a:pPr algn="r" rtl="0" fontAlgn="ctr"/>
                      <a:r>
                        <a:rPr lang="en-US" sz="800" b="0" i="0" u="none" strike="noStrike">
                          <a:solidFill>
                            <a:srgbClr val="0081E3"/>
                          </a:solidFill>
                          <a:effectLst/>
                          <a:latin typeface="+mn-lt"/>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tc>
                  <a:txBody>
                    <a:bodyPr/>
                    <a:lstStyle/>
                    <a:p>
                      <a:pPr algn="r" rtl="0" fontAlgn="ctr"/>
                      <a:r>
                        <a:rPr lang="en-US" sz="800" b="0" i="0" u="none" strike="noStrike">
                          <a:solidFill>
                            <a:srgbClr val="0081E3"/>
                          </a:solidFill>
                          <a:effectLst/>
                          <a:latin typeface="+mn-lt"/>
                        </a:rPr>
                        <a:t>$ 0.00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tc>
                  <a:txBody>
                    <a:bodyPr/>
                    <a:lstStyle/>
                    <a:p>
                      <a:pPr algn="r" rtl="0" fontAlgn="ctr"/>
                      <a:r>
                        <a:rPr lang="en-US" sz="800" b="0" i="0" u="none" strike="noStrike">
                          <a:solidFill>
                            <a:srgbClr val="0081E3"/>
                          </a:solidFill>
                          <a:effectLst/>
                          <a:latin typeface="+mn-lt"/>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tc>
                  <a:txBody>
                    <a:bodyPr/>
                    <a:lstStyle/>
                    <a:p>
                      <a:pPr algn="r" rtl="0" fontAlgn="ctr"/>
                      <a:r>
                        <a:rPr lang="en-US" sz="800" b="0" i="0" u="none" strike="noStrike">
                          <a:solidFill>
                            <a:srgbClr val="0081E3"/>
                          </a:solidFill>
                          <a:effectLst/>
                          <a:latin typeface="+mn-lt"/>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tc>
                  <a:txBody>
                    <a:bodyPr/>
                    <a:lstStyle/>
                    <a:p>
                      <a:pPr algn="r" rtl="0" fontAlgn="ctr"/>
                      <a:r>
                        <a:rPr lang="en-US" sz="800" b="0" i="0" u="none" strike="noStrike" dirty="0">
                          <a:solidFill>
                            <a:srgbClr val="0081E3"/>
                          </a:solidFill>
                          <a:effectLst/>
                          <a:latin typeface="+mn-lt"/>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tc>
                  <a:txBody>
                    <a:bodyPr/>
                    <a:lstStyle/>
                    <a:p>
                      <a:pPr algn="r" rtl="0" fontAlgn="ctr"/>
                      <a:r>
                        <a:rPr lang="en-US" sz="800" b="0" i="0" u="none" strike="noStrike">
                          <a:solidFill>
                            <a:srgbClr val="0081E3"/>
                          </a:solidFill>
                          <a:effectLst/>
                          <a:latin typeface="+mn-lt"/>
                        </a:rPr>
                        <a:t>$ 0.00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tc>
                  <a:txBody>
                    <a:bodyPr/>
                    <a:lstStyle/>
                    <a:p>
                      <a:pPr algn="l" rtl="0" fontAlgn="ctr"/>
                      <a:endParaRPr lang="en-US" sz="800" b="0" i="0" u="none" strike="noStrike">
                        <a:solidFill>
                          <a:srgbClr val="0081E3"/>
                        </a:solidFill>
                        <a:effectLst/>
                        <a:latin typeface="+mn-lt"/>
                      </a:endParaRP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extLst>
                  <a:ext uri="{0D108BD9-81ED-4DB2-BD59-A6C34878D82A}">
                    <a16:rowId xmlns:a16="http://schemas.microsoft.com/office/drawing/2014/main" val="2010148958"/>
                  </a:ext>
                </a:extLst>
              </a:tr>
              <a:tr h="155448">
                <a:tc>
                  <a:txBody>
                    <a:bodyPr/>
                    <a:lstStyle/>
                    <a:p>
                      <a:pPr algn="ctr" rtl="0" fontAlgn="ctr"/>
                      <a:r>
                        <a:rPr lang="en-US" sz="800" b="0" i="0" u="none" strike="noStrike">
                          <a:solidFill>
                            <a:srgbClr val="0081E3"/>
                          </a:solidFill>
                          <a:effectLst/>
                          <a:latin typeface="+mn-lt"/>
                        </a:rPr>
                        <a:t>S</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tc>
                  <a:txBody>
                    <a:bodyPr/>
                    <a:lstStyle/>
                    <a:p>
                      <a:pPr algn="l" rtl="0" fontAlgn="ctr"/>
                      <a:r>
                        <a:rPr lang="en-US" sz="800" b="0" i="0" u="none" strike="noStrike">
                          <a:solidFill>
                            <a:srgbClr val="0081E3"/>
                          </a:solidFill>
                          <a:effectLst/>
                          <a:latin typeface="+mn-lt"/>
                        </a:rPr>
                        <a:t>Drug cost</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tc>
                  <a:txBody>
                    <a:bodyPr/>
                    <a:lstStyle/>
                    <a:p>
                      <a:pPr algn="r" rtl="0" fontAlgn="ctr"/>
                      <a:r>
                        <a:rPr lang="en-US" sz="800" b="0" i="0" u="none" strike="noStrike">
                          <a:solidFill>
                            <a:srgbClr val="0081E3"/>
                          </a:solidFill>
                          <a:effectLst/>
                          <a:latin typeface="+mn-lt"/>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tc>
                  <a:txBody>
                    <a:bodyPr/>
                    <a:lstStyle/>
                    <a:p>
                      <a:pPr algn="r" rtl="0" fontAlgn="ctr"/>
                      <a:r>
                        <a:rPr lang="en-US" sz="800" b="0" i="0" u="none" strike="noStrike">
                          <a:solidFill>
                            <a:srgbClr val="0081E3"/>
                          </a:solidFill>
                          <a:effectLst/>
                          <a:latin typeface="+mn-lt"/>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tc>
                  <a:txBody>
                    <a:bodyPr/>
                    <a:lstStyle/>
                    <a:p>
                      <a:pPr algn="r" rtl="0" fontAlgn="ctr"/>
                      <a:r>
                        <a:rPr lang="en-US" sz="800" b="0" i="0" u="none" strike="noStrike">
                          <a:solidFill>
                            <a:srgbClr val="0081E3"/>
                          </a:solidFill>
                          <a:effectLst/>
                          <a:latin typeface="+mn-lt"/>
                        </a:rPr>
                        <a:t>$ 0.00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tc>
                  <a:txBody>
                    <a:bodyPr/>
                    <a:lstStyle/>
                    <a:p>
                      <a:pPr algn="r" rtl="0" fontAlgn="ctr"/>
                      <a:r>
                        <a:rPr lang="en-US" sz="800" b="0" i="0" u="none" strike="noStrike">
                          <a:solidFill>
                            <a:srgbClr val="0081E3"/>
                          </a:solidFill>
                          <a:effectLst/>
                          <a:latin typeface="+mn-lt"/>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tc>
                  <a:txBody>
                    <a:bodyPr/>
                    <a:lstStyle/>
                    <a:p>
                      <a:pPr algn="r" rtl="0" fontAlgn="ctr"/>
                      <a:r>
                        <a:rPr lang="en-US" sz="800" b="0" i="0" u="none" strike="noStrike">
                          <a:solidFill>
                            <a:srgbClr val="0081E3"/>
                          </a:solidFill>
                          <a:effectLst/>
                          <a:latin typeface="+mn-lt"/>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tc>
                  <a:txBody>
                    <a:bodyPr/>
                    <a:lstStyle/>
                    <a:p>
                      <a:pPr algn="r" rtl="0" fontAlgn="ctr"/>
                      <a:r>
                        <a:rPr lang="en-US" sz="800" b="0" i="0" u="none" strike="noStrike">
                          <a:solidFill>
                            <a:srgbClr val="0081E3"/>
                          </a:solidFill>
                          <a:effectLst/>
                          <a:latin typeface="+mn-lt"/>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tc>
                  <a:txBody>
                    <a:bodyPr/>
                    <a:lstStyle/>
                    <a:p>
                      <a:pPr algn="r" rtl="0" fontAlgn="ctr"/>
                      <a:r>
                        <a:rPr lang="en-US" sz="800" b="0" i="0" u="none" strike="noStrike" dirty="0">
                          <a:solidFill>
                            <a:srgbClr val="0081E3"/>
                          </a:solidFill>
                          <a:effectLst/>
                          <a:latin typeface="+mn-lt"/>
                        </a:rPr>
                        <a:t>$ 0.00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tc>
                  <a:txBody>
                    <a:bodyPr/>
                    <a:lstStyle/>
                    <a:p>
                      <a:pPr algn="l" rtl="0" fontAlgn="ctr"/>
                      <a:endParaRPr lang="en-US" sz="800" b="0" i="0" u="none" strike="noStrike">
                        <a:solidFill>
                          <a:srgbClr val="0081E3"/>
                        </a:solidFill>
                        <a:effectLst/>
                        <a:latin typeface="+mn-lt"/>
                      </a:endParaRP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extLst>
                  <a:ext uri="{0D108BD9-81ED-4DB2-BD59-A6C34878D82A}">
                    <a16:rowId xmlns:a16="http://schemas.microsoft.com/office/drawing/2014/main" val="2932446025"/>
                  </a:ext>
                </a:extLst>
              </a:tr>
              <a:tr h="155448">
                <a:tc>
                  <a:txBody>
                    <a:bodyPr/>
                    <a:lstStyle/>
                    <a:p>
                      <a:pPr algn="ctr" rtl="0" fontAlgn="ctr"/>
                      <a:r>
                        <a:rPr lang="en-US" sz="800" b="0" i="0" u="none" strike="noStrike">
                          <a:solidFill>
                            <a:srgbClr val="0081E3"/>
                          </a:solidFill>
                          <a:effectLst/>
                          <a:latin typeface="+mn-lt"/>
                        </a:rPr>
                        <a:t>T</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tc>
                  <a:txBody>
                    <a:bodyPr/>
                    <a:lstStyle/>
                    <a:p>
                      <a:pPr algn="l" rtl="0" fontAlgn="ctr"/>
                      <a:r>
                        <a:rPr lang="en-US" sz="800" b="0" i="0" u="none" strike="noStrike">
                          <a:solidFill>
                            <a:srgbClr val="0081E3"/>
                          </a:solidFill>
                          <a:effectLst/>
                          <a:latin typeface="+mn-lt"/>
                        </a:rPr>
                        <a:t>Drug administration</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tc>
                  <a:txBody>
                    <a:bodyPr/>
                    <a:lstStyle/>
                    <a:p>
                      <a:pPr algn="r" rtl="0" fontAlgn="ctr"/>
                      <a:r>
                        <a:rPr lang="en-US" sz="800" b="0" i="0" u="none" strike="noStrike">
                          <a:solidFill>
                            <a:srgbClr val="0081E3"/>
                          </a:solidFill>
                          <a:effectLst/>
                          <a:latin typeface="+mn-lt"/>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tc>
                  <a:txBody>
                    <a:bodyPr/>
                    <a:lstStyle/>
                    <a:p>
                      <a:pPr algn="r" rtl="0" fontAlgn="ctr"/>
                      <a:r>
                        <a:rPr lang="en-US" sz="800" b="0" i="0" u="none" strike="noStrike">
                          <a:solidFill>
                            <a:srgbClr val="0081E3"/>
                          </a:solidFill>
                          <a:effectLst/>
                          <a:latin typeface="+mn-lt"/>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tc>
                  <a:txBody>
                    <a:bodyPr/>
                    <a:lstStyle/>
                    <a:p>
                      <a:pPr algn="r" rtl="0" fontAlgn="ctr"/>
                      <a:r>
                        <a:rPr lang="en-US" sz="800" b="0" i="0" u="none" strike="noStrike">
                          <a:solidFill>
                            <a:srgbClr val="0081E3"/>
                          </a:solidFill>
                          <a:effectLst/>
                          <a:latin typeface="+mn-lt"/>
                        </a:rPr>
                        <a:t>$ 0.00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tc>
                  <a:txBody>
                    <a:bodyPr/>
                    <a:lstStyle/>
                    <a:p>
                      <a:pPr algn="r" rtl="0" fontAlgn="ctr"/>
                      <a:r>
                        <a:rPr lang="en-US" sz="800" b="0" i="0" u="none" strike="noStrike">
                          <a:solidFill>
                            <a:srgbClr val="0081E3"/>
                          </a:solidFill>
                          <a:effectLst/>
                          <a:latin typeface="+mn-lt"/>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tc>
                  <a:txBody>
                    <a:bodyPr/>
                    <a:lstStyle/>
                    <a:p>
                      <a:pPr algn="r" rtl="0" fontAlgn="ctr"/>
                      <a:r>
                        <a:rPr lang="en-US" sz="800" b="0" i="0" u="none" strike="noStrike">
                          <a:solidFill>
                            <a:srgbClr val="0081E3"/>
                          </a:solidFill>
                          <a:effectLst/>
                          <a:latin typeface="+mn-lt"/>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tc>
                  <a:txBody>
                    <a:bodyPr/>
                    <a:lstStyle/>
                    <a:p>
                      <a:pPr algn="r" rtl="0" fontAlgn="ctr"/>
                      <a:r>
                        <a:rPr lang="en-US" sz="800" b="0" i="0" u="none" strike="noStrike">
                          <a:solidFill>
                            <a:srgbClr val="0081E3"/>
                          </a:solidFill>
                          <a:effectLst/>
                          <a:latin typeface="+mn-lt"/>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tc>
                  <a:txBody>
                    <a:bodyPr/>
                    <a:lstStyle/>
                    <a:p>
                      <a:pPr algn="r" rtl="0" fontAlgn="ctr"/>
                      <a:r>
                        <a:rPr lang="en-US" sz="800" b="0" i="0" u="none" strike="noStrike">
                          <a:solidFill>
                            <a:srgbClr val="0081E3"/>
                          </a:solidFill>
                          <a:effectLst/>
                          <a:latin typeface="+mn-lt"/>
                        </a:rPr>
                        <a:t>$ 0.00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tc>
                  <a:txBody>
                    <a:bodyPr/>
                    <a:lstStyle/>
                    <a:p>
                      <a:pPr algn="l" rtl="0" fontAlgn="ctr"/>
                      <a:endParaRPr lang="en-US" sz="800" b="0" i="0" u="none" strike="noStrike">
                        <a:solidFill>
                          <a:srgbClr val="0081E3"/>
                        </a:solidFill>
                        <a:effectLst/>
                        <a:latin typeface="+mn-lt"/>
                      </a:endParaRP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extLst>
                  <a:ext uri="{0D108BD9-81ED-4DB2-BD59-A6C34878D82A}">
                    <a16:rowId xmlns:a16="http://schemas.microsoft.com/office/drawing/2014/main" val="1366586002"/>
                  </a:ext>
                </a:extLst>
              </a:tr>
              <a:tr h="155448">
                <a:tc>
                  <a:txBody>
                    <a:bodyPr/>
                    <a:lstStyle/>
                    <a:p>
                      <a:pPr algn="ctr" rtl="0" fontAlgn="ctr"/>
                      <a:r>
                        <a:rPr lang="en-US" sz="800" b="0" i="0" u="none" strike="noStrike">
                          <a:solidFill>
                            <a:srgbClr val="0081E3"/>
                          </a:solidFill>
                          <a:effectLst/>
                          <a:latin typeface="+mn-lt"/>
                        </a:rPr>
                        <a:t>U</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tc>
                  <a:txBody>
                    <a:bodyPr/>
                    <a:lstStyle/>
                    <a:p>
                      <a:pPr algn="l" rtl="0" fontAlgn="ctr"/>
                      <a:r>
                        <a:rPr lang="en-US" sz="800" b="0" i="0" u="none" strike="noStrike">
                          <a:solidFill>
                            <a:srgbClr val="0081E3"/>
                          </a:solidFill>
                          <a:effectLst/>
                          <a:latin typeface="+mn-lt"/>
                        </a:rPr>
                        <a:t>Administration / program support / overhead</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tc>
                  <a:txBody>
                    <a:bodyPr/>
                    <a:lstStyle/>
                    <a:p>
                      <a:pPr algn="r" rtl="0" fontAlgn="ctr"/>
                      <a:r>
                        <a:rPr lang="en-US" sz="800" b="0" i="0" u="none" strike="noStrike">
                          <a:solidFill>
                            <a:srgbClr val="0081E3"/>
                          </a:solidFill>
                          <a:effectLst/>
                          <a:latin typeface="+mn-lt"/>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tc>
                  <a:txBody>
                    <a:bodyPr/>
                    <a:lstStyle/>
                    <a:p>
                      <a:pPr algn="r" rtl="0" fontAlgn="ctr"/>
                      <a:r>
                        <a:rPr lang="en-US" sz="800" b="0" i="0" u="none" strike="noStrike">
                          <a:solidFill>
                            <a:srgbClr val="0081E3"/>
                          </a:solidFill>
                          <a:effectLst/>
                          <a:latin typeface="+mn-lt"/>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tc>
                  <a:txBody>
                    <a:bodyPr/>
                    <a:lstStyle/>
                    <a:p>
                      <a:pPr algn="r" rtl="0" fontAlgn="ctr"/>
                      <a:r>
                        <a:rPr lang="en-US" sz="800" b="0" i="0" u="none" strike="noStrike">
                          <a:solidFill>
                            <a:srgbClr val="0081E3"/>
                          </a:solidFill>
                          <a:effectLst/>
                          <a:latin typeface="+mn-lt"/>
                        </a:rPr>
                        <a:t>13.9%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tc>
                  <a:txBody>
                    <a:bodyPr/>
                    <a:lstStyle/>
                    <a:p>
                      <a:pPr algn="r" rtl="0" fontAlgn="ctr"/>
                      <a:r>
                        <a:rPr lang="en-US" sz="800" b="0" i="0" u="none" strike="noStrike">
                          <a:solidFill>
                            <a:srgbClr val="0081E3"/>
                          </a:solidFill>
                          <a:effectLst/>
                          <a:latin typeface="+mn-lt"/>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tc>
                  <a:txBody>
                    <a:bodyPr/>
                    <a:lstStyle/>
                    <a:p>
                      <a:pPr algn="r" rtl="0" fontAlgn="ctr"/>
                      <a:r>
                        <a:rPr lang="en-US" sz="800" b="0" i="0" u="none" strike="noStrike">
                          <a:solidFill>
                            <a:srgbClr val="0081E3"/>
                          </a:solidFill>
                          <a:effectLst/>
                          <a:latin typeface="+mn-lt"/>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tc>
                  <a:txBody>
                    <a:bodyPr/>
                    <a:lstStyle/>
                    <a:p>
                      <a:pPr algn="r" rtl="0" fontAlgn="ctr"/>
                      <a:r>
                        <a:rPr lang="en-US" sz="800" b="0" i="0" u="none" strike="noStrike">
                          <a:solidFill>
                            <a:srgbClr val="0081E3"/>
                          </a:solidFill>
                          <a:effectLst/>
                          <a:latin typeface="+mn-lt"/>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tc>
                  <a:txBody>
                    <a:bodyPr/>
                    <a:lstStyle/>
                    <a:p>
                      <a:pPr algn="r" rtl="0" fontAlgn="ctr"/>
                      <a:r>
                        <a:rPr lang="en-US" sz="800" b="0" i="0" u="none" strike="noStrike" dirty="0">
                          <a:solidFill>
                            <a:srgbClr val="0081E3"/>
                          </a:solidFill>
                          <a:effectLst/>
                          <a:latin typeface="+mn-lt"/>
                        </a:rPr>
                        <a:t>13.9%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tc>
                  <a:txBody>
                    <a:bodyPr/>
                    <a:lstStyle/>
                    <a:p>
                      <a:pPr algn="l" rtl="0" fontAlgn="ctr"/>
                      <a:endParaRPr lang="en-US" sz="800" b="0" i="0" u="none" strike="noStrike">
                        <a:solidFill>
                          <a:srgbClr val="0081E3"/>
                        </a:solidFill>
                        <a:effectLst/>
                        <a:latin typeface="+mn-lt"/>
                      </a:endParaRP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extLst>
                  <a:ext uri="{0D108BD9-81ED-4DB2-BD59-A6C34878D82A}">
                    <a16:rowId xmlns:a16="http://schemas.microsoft.com/office/drawing/2014/main" val="1186457912"/>
                  </a:ext>
                </a:extLst>
              </a:tr>
              <a:tr h="283464">
                <a:tc>
                  <a:txBody>
                    <a:bodyPr/>
                    <a:lstStyle/>
                    <a:p>
                      <a:pPr algn="ctr" rtl="0" fontAlgn="ctr"/>
                      <a:r>
                        <a:rPr lang="en-US" sz="800" b="0" i="0" u="none" strike="noStrike">
                          <a:solidFill>
                            <a:srgbClr val="0081E3"/>
                          </a:solidFill>
                          <a:effectLst/>
                          <a:latin typeface="+mn-lt"/>
                        </a:rPr>
                        <a:t>V</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tc>
                  <a:txBody>
                    <a:bodyPr/>
                    <a:lstStyle/>
                    <a:p>
                      <a:pPr algn="l" rtl="0" fontAlgn="ctr"/>
                      <a:r>
                        <a:rPr lang="en-US" sz="800" b="0" i="0" u="none" strike="noStrike">
                          <a:solidFill>
                            <a:srgbClr val="0081E3"/>
                          </a:solidFill>
                          <a:effectLst/>
                          <a:latin typeface="+mn-lt"/>
                        </a:rPr>
                        <a:t>Administration expenses</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tc>
                  <a:txBody>
                    <a:bodyPr/>
                    <a:lstStyle/>
                    <a:p>
                      <a:pPr algn="r" rtl="0" fontAlgn="ctr"/>
                      <a:r>
                        <a:rPr lang="en-US" sz="800" b="0" i="0" u="none" strike="noStrike">
                          <a:solidFill>
                            <a:srgbClr val="000000"/>
                          </a:solidFill>
                          <a:effectLst/>
                          <a:latin typeface="+mn-lt"/>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tc>
                  <a:txBody>
                    <a:bodyPr/>
                    <a:lstStyle/>
                    <a:p>
                      <a:pPr algn="r" rtl="0" fontAlgn="ctr"/>
                      <a:r>
                        <a:rPr lang="en-US" sz="800" b="0" i="0" u="none" strike="noStrike">
                          <a:solidFill>
                            <a:srgbClr val="000000"/>
                          </a:solidFill>
                          <a:effectLst/>
                          <a:latin typeface="+mn-lt"/>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tc>
                  <a:txBody>
                    <a:bodyPr/>
                    <a:lstStyle/>
                    <a:p>
                      <a:pPr algn="r" rtl="0" fontAlgn="ctr"/>
                      <a:r>
                        <a:rPr lang="en-US" sz="800" b="1" i="0" u="none" strike="noStrike">
                          <a:solidFill>
                            <a:srgbClr val="0081E3"/>
                          </a:solidFill>
                          <a:effectLst/>
                          <a:latin typeface="+mn-lt"/>
                        </a:rPr>
                        <a:t>$ 1.03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tc>
                  <a:txBody>
                    <a:bodyPr/>
                    <a:lstStyle/>
                    <a:p>
                      <a:pPr algn="r" rtl="0" fontAlgn="ctr"/>
                      <a:r>
                        <a:rPr lang="en-US" sz="800" b="1" i="0" u="none" strike="noStrike">
                          <a:solidFill>
                            <a:srgbClr val="0081E3"/>
                          </a:solidFill>
                          <a:effectLst/>
                          <a:latin typeface="+mn-lt"/>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tc>
                  <a:txBody>
                    <a:bodyPr/>
                    <a:lstStyle/>
                    <a:p>
                      <a:pPr algn="r" rtl="0" fontAlgn="ctr"/>
                      <a:r>
                        <a:rPr lang="en-US" sz="800" b="0" i="0" u="none" strike="noStrike">
                          <a:solidFill>
                            <a:srgbClr val="000000"/>
                          </a:solidFill>
                          <a:effectLst/>
                          <a:latin typeface="+mn-lt"/>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tc>
                  <a:txBody>
                    <a:bodyPr/>
                    <a:lstStyle/>
                    <a:p>
                      <a:pPr algn="r" rtl="0" fontAlgn="ctr"/>
                      <a:r>
                        <a:rPr lang="en-US" sz="800" b="0" i="0" u="none" strike="noStrike">
                          <a:solidFill>
                            <a:srgbClr val="000000"/>
                          </a:solidFill>
                          <a:effectLst/>
                          <a:latin typeface="+mn-lt"/>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tc>
                  <a:txBody>
                    <a:bodyPr/>
                    <a:lstStyle/>
                    <a:p>
                      <a:pPr algn="r" rtl="0" fontAlgn="ctr"/>
                      <a:r>
                        <a:rPr lang="en-US" sz="800" b="1" i="0" u="none" strike="noStrike" dirty="0">
                          <a:solidFill>
                            <a:srgbClr val="0081E3"/>
                          </a:solidFill>
                          <a:effectLst/>
                          <a:latin typeface="+mn-lt"/>
                        </a:rPr>
                        <a:t>$ 1.56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tc>
                  <a:txBody>
                    <a:bodyPr/>
                    <a:lstStyle/>
                    <a:p>
                      <a:pPr algn="l" rtl="0" fontAlgn="ctr"/>
                      <a:r>
                        <a:rPr lang="pl-PL" sz="800" b="0" i="0" u="none" strike="noStrike">
                          <a:solidFill>
                            <a:srgbClr val="0081E3"/>
                          </a:solidFill>
                          <a:effectLst/>
                          <a:latin typeface="+mn-lt"/>
                        </a:rPr>
                        <a:t>V = U * ( K + M + Q + R + S + T ) / ( 1 - U )</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extLst>
                  <a:ext uri="{0D108BD9-81ED-4DB2-BD59-A6C34878D82A}">
                    <a16:rowId xmlns:a16="http://schemas.microsoft.com/office/drawing/2014/main" val="2862354256"/>
                  </a:ext>
                </a:extLst>
              </a:tr>
              <a:tr h="155448">
                <a:tc>
                  <a:txBody>
                    <a:bodyPr/>
                    <a:lstStyle/>
                    <a:p>
                      <a:pPr algn="ctr" rtl="0" fontAlgn="ctr"/>
                      <a:r>
                        <a:rPr lang="en-US" sz="800" b="1" i="0" u="none" strike="noStrike">
                          <a:solidFill>
                            <a:srgbClr val="FFFFFF"/>
                          </a:solidFill>
                          <a:effectLst/>
                          <a:latin typeface="+mn-lt"/>
                        </a:rPr>
                        <a:t>W</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0C0"/>
                    </a:solidFill>
                  </a:tcPr>
                </a:tc>
                <a:tc>
                  <a:txBody>
                    <a:bodyPr/>
                    <a:lstStyle/>
                    <a:p>
                      <a:pPr algn="l" rtl="0" fontAlgn="ctr"/>
                      <a:r>
                        <a:rPr lang="en-US" sz="800" b="1" i="0" u="none" strike="noStrike">
                          <a:solidFill>
                            <a:srgbClr val="FFFFFF"/>
                          </a:solidFill>
                          <a:effectLst/>
                          <a:latin typeface="+mn-lt"/>
                        </a:rPr>
                        <a:t>Rate per 15 minutes</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0C0"/>
                    </a:solidFill>
                  </a:tcPr>
                </a:tc>
                <a:tc>
                  <a:txBody>
                    <a:bodyPr/>
                    <a:lstStyle/>
                    <a:p>
                      <a:pPr algn="r" rtl="0" fontAlgn="ctr"/>
                      <a:r>
                        <a:rPr lang="en-US" sz="800" b="0" i="0" u="none" strike="noStrike">
                          <a:solidFill>
                            <a:srgbClr val="000000"/>
                          </a:solidFill>
                          <a:effectLst/>
                          <a:latin typeface="+mn-lt"/>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0C0"/>
                    </a:solidFill>
                  </a:tcPr>
                </a:tc>
                <a:tc>
                  <a:txBody>
                    <a:bodyPr/>
                    <a:lstStyle/>
                    <a:p>
                      <a:pPr algn="r" rtl="0" fontAlgn="ctr"/>
                      <a:r>
                        <a:rPr lang="en-US" sz="800" b="0" i="0" u="none" strike="noStrike">
                          <a:solidFill>
                            <a:srgbClr val="000000"/>
                          </a:solidFill>
                          <a:effectLst/>
                          <a:latin typeface="+mn-lt"/>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0C0"/>
                    </a:solidFill>
                  </a:tcPr>
                </a:tc>
                <a:tc>
                  <a:txBody>
                    <a:bodyPr/>
                    <a:lstStyle/>
                    <a:p>
                      <a:pPr algn="r" rtl="0" fontAlgn="ctr"/>
                      <a:r>
                        <a:rPr lang="en-US" sz="800" b="1" i="0" u="none" strike="noStrike">
                          <a:solidFill>
                            <a:srgbClr val="FFFFFF"/>
                          </a:solidFill>
                          <a:effectLst/>
                          <a:latin typeface="+mn-lt"/>
                        </a:rPr>
                        <a:t>$7.41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0C0"/>
                    </a:solidFill>
                  </a:tcPr>
                </a:tc>
                <a:tc>
                  <a:txBody>
                    <a:bodyPr/>
                    <a:lstStyle/>
                    <a:p>
                      <a:pPr algn="r" rtl="0" fontAlgn="ctr"/>
                      <a:r>
                        <a:rPr lang="en-US" sz="800" b="1" i="0" u="none" strike="noStrike">
                          <a:solidFill>
                            <a:srgbClr val="FFFFFF"/>
                          </a:solidFill>
                          <a:effectLst/>
                          <a:latin typeface="+mn-lt"/>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0C0"/>
                    </a:solidFill>
                  </a:tcPr>
                </a:tc>
                <a:tc>
                  <a:txBody>
                    <a:bodyPr/>
                    <a:lstStyle/>
                    <a:p>
                      <a:pPr algn="r" rtl="0" fontAlgn="ctr"/>
                      <a:r>
                        <a:rPr lang="en-US" sz="800" b="0" i="0" u="none" strike="noStrike">
                          <a:solidFill>
                            <a:srgbClr val="000000"/>
                          </a:solidFill>
                          <a:effectLst/>
                          <a:latin typeface="+mn-lt"/>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0C0"/>
                    </a:solidFill>
                  </a:tcPr>
                </a:tc>
                <a:tc>
                  <a:txBody>
                    <a:bodyPr/>
                    <a:lstStyle/>
                    <a:p>
                      <a:pPr algn="r" rtl="0" fontAlgn="ctr"/>
                      <a:r>
                        <a:rPr lang="en-US" sz="800" b="0" i="0" u="none" strike="noStrike">
                          <a:solidFill>
                            <a:srgbClr val="000000"/>
                          </a:solidFill>
                          <a:effectLst/>
                          <a:latin typeface="+mn-lt"/>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0C0"/>
                    </a:solidFill>
                  </a:tcPr>
                </a:tc>
                <a:tc>
                  <a:txBody>
                    <a:bodyPr/>
                    <a:lstStyle/>
                    <a:p>
                      <a:pPr algn="r" rtl="0" fontAlgn="ctr"/>
                      <a:r>
                        <a:rPr lang="en-US" sz="800" b="1" i="0" u="none" strike="noStrike" dirty="0">
                          <a:solidFill>
                            <a:srgbClr val="FFFFFF"/>
                          </a:solidFill>
                          <a:effectLst/>
                          <a:latin typeface="+mn-lt"/>
                        </a:rPr>
                        <a:t>$11.23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0C0"/>
                    </a:solidFill>
                  </a:tcPr>
                </a:tc>
                <a:tc>
                  <a:txBody>
                    <a:bodyPr/>
                    <a:lstStyle/>
                    <a:p>
                      <a:pPr algn="l" rtl="0" fontAlgn="ctr"/>
                      <a:r>
                        <a:rPr lang="en-US" sz="800" b="1" i="0" u="none" strike="noStrike" dirty="0">
                          <a:solidFill>
                            <a:srgbClr val="FFFFFF"/>
                          </a:solidFill>
                          <a:effectLst/>
                          <a:latin typeface="+mn-lt"/>
                        </a:rPr>
                        <a:t>W = ( K + M + Q + R + S + T + V )</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0C0"/>
                    </a:solidFill>
                  </a:tcPr>
                </a:tc>
                <a:extLst>
                  <a:ext uri="{0D108BD9-81ED-4DB2-BD59-A6C34878D82A}">
                    <a16:rowId xmlns:a16="http://schemas.microsoft.com/office/drawing/2014/main" val="428585096"/>
                  </a:ext>
                </a:extLst>
              </a:tr>
            </a:tbl>
          </a:graphicData>
        </a:graphic>
      </p:graphicFrame>
    </p:spTree>
    <p:extLst>
      <p:ext uri="{BB962C8B-B14F-4D97-AF65-F5344CB8AC3E}">
        <p14:creationId xmlns:p14="http://schemas.microsoft.com/office/powerpoint/2010/main" val="42108038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024F67-C7F1-C447-9CB0-392E66A63CF8}"/>
              </a:ext>
            </a:extLst>
          </p:cNvPr>
          <p:cNvSpPr>
            <a:spLocks noGrp="1"/>
          </p:cNvSpPr>
          <p:nvPr>
            <p:ph type="title"/>
          </p:nvPr>
        </p:nvSpPr>
        <p:spPr/>
        <p:txBody>
          <a:bodyPr/>
          <a:lstStyle/>
          <a:p>
            <a:r>
              <a:rPr lang="en-US"/>
              <a:t>Agenda</a:t>
            </a:r>
          </a:p>
        </p:txBody>
      </p:sp>
      <p:sp>
        <p:nvSpPr>
          <p:cNvPr id="3" name="Content Placeholder 2">
            <a:extLst>
              <a:ext uri="{FF2B5EF4-FFF2-40B4-BE49-F238E27FC236}">
                <a16:creationId xmlns:a16="http://schemas.microsoft.com/office/drawing/2014/main" id="{7E829ECD-EDC6-05D0-4C8A-89F0A76AE7BD}"/>
              </a:ext>
            </a:extLst>
          </p:cNvPr>
          <p:cNvSpPr>
            <a:spLocks noGrp="1"/>
          </p:cNvSpPr>
          <p:nvPr>
            <p:ph idx="1"/>
          </p:nvPr>
        </p:nvSpPr>
        <p:spPr/>
        <p:txBody>
          <a:bodyPr/>
          <a:lstStyle/>
          <a:p>
            <a:r>
              <a:rPr lang="en-US"/>
              <a:t>Background</a:t>
            </a:r>
          </a:p>
          <a:p>
            <a:r>
              <a:rPr lang="en-US"/>
              <a:t>Independent Rate Model</a:t>
            </a:r>
          </a:p>
          <a:p>
            <a:r>
              <a:rPr lang="en-US"/>
              <a:t>SFY 2026 BH Comparison Rates Updates</a:t>
            </a:r>
          </a:p>
          <a:p>
            <a:r>
              <a:rPr lang="en-US"/>
              <a:t>Next Steps </a:t>
            </a:r>
          </a:p>
        </p:txBody>
      </p:sp>
      <p:sp>
        <p:nvSpPr>
          <p:cNvPr id="4" name="Slide Number Placeholder 4">
            <a:extLst>
              <a:ext uri="{FF2B5EF4-FFF2-40B4-BE49-F238E27FC236}">
                <a16:creationId xmlns:a16="http://schemas.microsoft.com/office/drawing/2014/main" id="{E10D5D41-2BCE-94F0-3655-463F9A5D2271}"/>
              </a:ext>
            </a:extLst>
          </p:cNvPr>
          <p:cNvSpPr>
            <a:spLocks noGrp="1"/>
          </p:cNvSpPr>
          <p:nvPr>
            <p:ph type="sldNum" sz="quarter" idx="12"/>
          </p:nvPr>
        </p:nvSpPr>
        <p:spPr bwMode="gray">
          <a:xfrm>
            <a:off x="7543363" y="6401195"/>
            <a:ext cx="984250" cy="365125"/>
          </a:xfrm>
          <a:prstGeom prst="rect">
            <a:avLst/>
          </a:prstGeom>
        </p:spPr>
        <p:txBody>
          <a:bodyPr vert="horz" wrap="none" lIns="0" tIns="0" rIns="0" bIns="0" rtlCol="0" anchor="b" anchorCtr="0"/>
          <a:lstStyle>
            <a:defPPr>
              <a:defRPr lang="en-US"/>
            </a:defPPr>
            <a:lvl1pPr marL="0" algn="r" defTabSz="685800" rtl="0" eaLnBrk="1" latinLnBrk="0" hangingPunct="1">
              <a:defRPr sz="900" kern="1200" smtClean="0">
                <a:solidFill>
                  <a:schemeClr val="accent5"/>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defRPr/>
            </a:pPr>
            <a:fld id="{71999E1E-CE6C-4B40-A20C-38E6E2AA2845}" type="slidenum">
              <a:rPr lang="uk-UA">
                <a:solidFill>
                  <a:schemeClr val="bg1"/>
                </a:solidFill>
              </a:rPr>
              <a:pPr>
                <a:defRPr/>
              </a:pPr>
              <a:t>2</a:t>
            </a:fld>
            <a:endParaRPr lang="uk-UA">
              <a:solidFill>
                <a:schemeClr val="bg1"/>
              </a:solidFill>
            </a:endParaRPr>
          </a:p>
        </p:txBody>
      </p:sp>
      <p:sp>
        <p:nvSpPr>
          <p:cNvPr id="5" name="Footer Placeholder 6">
            <a:extLst>
              <a:ext uri="{FF2B5EF4-FFF2-40B4-BE49-F238E27FC236}">
                <a16:creationId xmlns:a16="http://schemas.microsoft.com/office/drawing/2014/main" id="{FB5B8FE3-0616-09E5-5E79-7E2E164F5F07}"/>
              </a:ext>
            </a:extLst>
          </p:cNvPr>
          <p:cNvSpPr txBox="1">
            <a:spLocks/>
          </p:cNvSpPr>
          <p:nvPr/>
        </p:nvSpPr>
        <p:spPr>
          <a:xfrm>
            <a:off x="6179188" y="6556008"/>
            <a:ext cx="1815399" cy="210312"/>
          </a:xfrm>
          <a:prstGeom prst="rect">
            <a:avLst/>
          </a:prstGeom>
        </p:spPr>
        <p:txBody>
          <a:bodyPr vert="horz" wrap="none" lIns="0" tIns="0" rIns="0" bIns="0" rtlCol="0" anchor="b" anchorCtr="0"/>
          <a:lstStyle>
            <a:defPPr>
              <a:defRPr lang="en-US"/>
            </a:defPPr>
            <a:lvl1pPr marL="0" algn="r" defTabSz="914377" rtl="0" eaLnBrk="1" fontAlgn="auto" latinLnBrk="0" hangingPunct="1">
              <a:spcBef>
                <a:spcPts val="0"/>
              </a:spcBef>
              <a:spcAft>
                <a:spcPts val="0"/>
              </a:spcAft>
              <a:defRPr sz="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r>
              <a:rPr lang="en-US" sz="900">
                <a:solidFill>
                  <a:schemeClr val="bg1"/>
                </a:solidFill>
              </a:rPr>
              <a:t>This presentation is intended to facilitate discussion related to behavioral health comparison payment rate development and is not complete without oral comment.</a:t>
            </a:r>
          </a:p>
        </p:txBody>
      </p:sp>
    </p:spTree>
    <p:extLst>
      <p:ext uri="{BB962C8B-B14F-4D97-AF65-F5344CB8AC3E}">
        <p14:creationId xmlns:p14="http://schemas.microsoft.com/office/powerpoint/2010/main" val="29724076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E5AC18-5EBA-B120-BFB2-F19455830897}"/>
              </a:ext>
            </a:extLst>
          </p:cNvPr>
          <p:cNvSpPr>
            <a:spLocks noGrp="1"/>
          </p:cNvSpPr>
          <p:nvPr>
            <p:ph type="title"/>
          </p:nvPr>
        </p:nvSpPr>
        <p:spPr>
          <a:xfrm>
            <a:off x="364330" y="824719"/>
            <a:ext cx="8279606" cy="249299"/>
          </a:xfrm>
        </p:spPr>
        <p:txBody>
          <a:bodyPr>
            <a:noAutofit/>
          </a:bodyPr>
          <a:lstStyle/>
          <a:p>
            <a:r>
              <a:rPr lang="en-US" sz="3200" b="0">
                <a:solidFill>
                  <a:schemeClr val="tx1">
                    <a:lumMod val="65000"/>
                    <a:lumOff val="35000"/>
                  </a:schemeClr>
                </a:solidFill>
              </a:rPr>
              <a:t>Example </a:t>
            </a:r>
            <a:r>
              <a:rPr lang="en-US" sz="3200">
                <a:solidFill>
                  <a:schemeClr val="tx1">
                    <a:lumMod val="65000"/>
                    <a:lumOff val="35000"/>
                  </a:schemeClr>
                </a:solidFill>
              </a:rPr>
              <a:t>Model 2</a:t>
            </a:r>
            <a:r>
              <a:rPr lang="en-US" sz="3200" b="0">
                <a:solidFill>
                  <a:schemeClr val="tx1">
                    <a:lumMod val="65000"/>
                    <a:lumOff val="35000"/>
                  </a:schemeClr>
                </a:solidFill>
              </a:rPr>
              <a:t> – H0039 (Assertive Community Treatment)</a:t>
            </a:r>
          </a:p>
        </p:txBody>
      </p:sp>
      <p:sp>
        <p:nvSpPr>
          <p:cNvPr id="5" name="Footer Placeholder 6">
            <a:extLst>
              <a:ext uri="{FF2B5EF4-FFF2-40B4-BE49-F238E27FC236}">
                <a16:creationId xmlns:a16="http://schemas.microsoft.com/office/drawing/2014/main" id="{A58EEF6B-2197-5685-D04D-3767011422BD}"/>
              </a:ext>
            </a:extLst>
          </p:cNvPr>
          <p:cNvSpPr txBox="1">
            <a:spLocks/>
          </p:cNvSpPr>
          <p:nvPr/>
        </p:nvSpPr>
        <p:spPr>
          <a:xfrm>
            <a:off x="6179188" y="6556008"/>
            <a:ext cx="1815399" cy="210312"/>
          </a:xfrm>
          <a:prstGeom prst="rect">
            <a:avLst/>
          </a:prstGeom>
        </p:spPr>
        <p:txBody>
          <a:bodyPr vert="horz" wrap="none" lIns="0" tIns="0" rIns="0" bIns="0" rtlCol="0" anchor="b" anchorCtr="0"/>
          <a:lstStyle>
            <a:defPPr>
              <a:defRPr lang="en-US"/>
            </a:defPPr>
            <a:lvl1pPr marL="0" algn="r" defTabSz="914377" rtl="0" eaLnBrk="1" fontAlgn="auto" latinLnBrk="0" hangingPunct="1">
              <a:spcBef>
                <a:spcPts val="0"/>
              </a:spcBef>
              <a:spcAft>
                <a:spcPts val="0"/>
              </a:spcAft>
              <a:defRPr sz="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r>
              <a:rPr lang="en-US" sz="900">
                <a:solidFill>
                  <a:schemeClr val="bg1"/>
                </a:solidFill>
              </a:rPr>
              <a:t>This presentation is intended to facilitate discussion related to behavioral health comparison payment rate development and is not complete without oral comment.</a:t>
            </a:r>
          </a:p>
        </p:txBody>
      </p:sp>
      <p:sp>
        <p:nvSpPr>
          <p:cNvPr id="6" name="Slide Number Placeholder 4">
            <a:extLst>
              <a:ext uri="{FF2B5EF4-FFF2-40B4-BE49-F238E27FC236}">
                <a16:creationId xmlns:a16="http://schemas.microsoft.com/office/drawing/2014/main" id="{F7B570BA-3529-53DF-6370-E27F289A902F}"/>
              </a:ext>
            </a:extLst>
          </p:cNvPr>
          <p:cNvSpPr txBox="1">
            <a:spLocks/>
          </p:cNvSpPr>
          <p:nvPr/>
        </p:nvSpPr>
        <p:spPr bwMode="gray">
          <a:xfrm>
            <a:off x="7543363" y="6401195"/>
            <a:ext cx="984250" cy="365125"/>
          </a:xfrm>
          <a:prstGeom prst="rect">
            <a:avLst/>
          </a:prstGeom>
        </p:spPr>
        <p:txBody>
          <a:bodyPr vert="horz" wrap="none" lIns="0" tIns="0" rIns="0" bIns="0" rtlCol="0" anchor="b" anchorCtr="0"/>
          <a:lstStyle>
            <a:defPPr>
              <a:defRPr lang="en-US"/>
            </a:defPPr>
            <a:lvl1pPr marL="0" algn="r" defTabSz="685800" rtl="0" eaLnBrk="1" fontAlgn="base" latinLnBrk="0" hangingPunct="1">
              <a:spcBef>
                <a:spcPct val="0"/>
              </a:spcBef>
              <a:spcAft>
                <a:spcPct val="0"/>
              </a:spcAft>
              <a:defRPr sz="900" kern="1200" smtClean="0">
                <a:solidFill>
                  <a:schemeClr val="accent5"/>
                </a:solidFill>
                <a:latin typeface="+mn-lt"/>
                <a:ea typeface="+mn-ea"/>
                <a:cs typeface="+mn-cs"/>
              </a:defRPr>
            </a:lvl1pPr>
            <a:lvl2pPr marL="342900" algn="l" defTabSz="685800" rtl="0" eaLnBrk="1" fontAlgn="base" latinLnBrk="0" hangingPunct="1">
              <a:spcBef>
                <a:spcPct val="0"/>
              </a:spcBef>
              <a:spcAft>
                <a:spcPct val="0"/>
              </a:spcAft>
              <a:defRPr sz="1350" kern="1200">
                <a:solidFill>
                  <a:schemeClr val="tx1"/>
                </a:solidFill>
                <a:latin typeface="+mn-lt"/>
                <a:ea typeface="+mn-ea"/>
                <a:cs typeface="+mn-cs"/>
              </a:defRPr>
            </a:lvl2pPr>
            <a:lvl3pPr marL="685800" algn="l" defTabSz="685800" rtl="0" eaLnBrk="1" fontAlgn="base" latinLnBrk="0" hangingPunct="1">
              <a:spcBef>
                <a:spcPct val="0"/>
              </a:spcBef>
              <a:spcAft>
                <a:spcPct val="0"/>
              </a:spcAft>
              <a:defRPr sz="1350" kern="1200">
                <a:solidFill>
                  <a:schemeClr val="tx1"/>
                </a:solidFill>
                <a:latin typeface="+mn-lt"/>
                <a:ea typeface="+mn-ea"/>
                <a:cs typeface="+mn-cs"/>
              </a:defRPr>
            </a:lvl3pPr>
            <a:lvl4pPr marL="1028700" algn="l" defTabSz="685800" rtl="0" eaLnBrk="1" fontAlgn="base" latinLnBrk="0" hangingPunct="1">
              <a:spcBef>
                <a:spcPct val="0"/>
              </a:spcBef>
              <a:spcAft>
                <a:spcPct val="0"/>
              </a:spcAft>
              <a:defRPr sz="1350" kern="1200">
                <a:solidFill>
                  <a:schemeClr val="tx1"/>
                </a:solidFill>
                <a:latin typeface="+mn-lt"/>
                <a:ea typeface="+mn-ea"/>
                <a:cs typeface="+mn-cs"/>
              </a:defRPr>
            </a:lvl4pPr>
            <a:lvl5pPr marL="1371600" algn="l" defTabSz="685800" rtl="0" eaLnBrk="1" fontAlgn="base" latinLnBrk="0" hangingPunct="1">
              <a:spcBef>
                <a:spcPct val="0"/>
              </a:spcBef>
              <a:spcAft>
                <a:spcPct val="0"/>
              </a:spcAft>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defRPr/>
            </a:pPr>
            <a:fld id="{71999E1E-CE6C-4B40-A20C-38E6E2AA2845}" type="slidenum">
              <a:rPr lang="uk-UA" smtClean="0">
                <a:solidFill>
                  <a:schemeClr val="bg1"/>
                </a:solidFill>
              </a:rPr>
              <a:pPr>
                <a:defRPr/>
              </a:pPr>
              <a:t>20</a:t>
            </a:fld>
            <a:endParaRPr lang="uk-UA">
              <a:solidFill>
                <a:schemeClr val="bg1"/>
              </a:solidFill>
            </a:endParaRPr>
          </a:p>
        </p:txBody>
      </p:sp>
      <p:sp>
        <p:nvSpPr>
          <p:cNvPr id="8" name="TextBox 7">
            <a:extLst>
              <a:ext uri="{FF2B5EF4-FFF2-40B4-BE49-F238E27FC236}">
                <a16:creationId xmlns:a16="http://schemas.microsoft.com/office/drawing/2014/main" id="{D8740256-7D02-4C34-D836-742043B4E0DB}"/>
              </a:ext>
            </a:extLst>
          </p:cNvPr>
          <p:cNvSpPr txBox="1"/>
          <p:nvPr/>
        </p:nvSpPr>
        <p:spPr>
          <a:xfrm>
            <a:off x="305333" y="5898835"/>
            <a:ext cx="8533329" cy="249299"/>
          </a:xfrm>
          <a:prstGeom prst="rect">
            <a:avLst/>
          </a:prstGeom>
          <a:noFill/>
        </p:spPr>
        <p:txBody>
          <a:bodyPr wrap="square" lIns="0" tIns="0" rIns="0" bIns="0" rtlCol="0">
            <a:noAutofit/>
          </a:bodyPr>
          <a:lstStyle/>
          <a:p>
            <a:pPr>
              <a:lnSpc>
                <a:spcPct val="90000"/>
              </a:lnSpc>
            </a:pPr>
            <a:r>
              <a:rPr lang="en-US" sz="1200" i="1">
                <a:latin typeface="Calibri" panose="020F0502020204030204" pitchFamily="34" charset="0"/>
                <a:cs typeface="Calibri" panose="020F0502020204030204" pitchFamily="34" charset="0"/>
              </a:rPr>
              <a:t>Team members shown include a variety of provider modifiers ranging from Paraprofessional at HM (less than bachelor’s level) to the Psychiatrist at AF (Specialty Physician)</a:t>
            </a:r>
          </a:p>
        </p:txBody>
      </p:sp>
      <p:graphicFrame>
        <p:nvGraphicFramePr>
          <p:cNvPr id="3" name="Table 2">
            <a:extLst>
              <a:ext uri="{FF2B5EF4-FFF2-40B4-BE49-F238E27FC236}">
                <a16:creationId xmlns:a16="http://schemas.microsoft.com/office/drawing/2014/main" id="{FF8B3D2C-61D0-2CB7-8234-93E088C0AD12}"/>
              </a:ext>
            </a:extLst>
          </p:cNvPr>
          <p:cNvGraphicFramePr>
            <a:graphicFrameLocks noGrp="1"/>
          </p:cNvGraphicFramePr>
          <p:nvPr>
            <p:extLst>
              <p:ext uri="{D42A27DB-BD31-4B8C-83A1-F6EECF244321}">
                <p14:modId xmlns:p14="http://schemas.microsoft.com/office/powerpoint/2010/main" val="3289931593"/>
              </p:ext>
            </p:extLst>
          </p:nvPr>
        </p:nvGraphicFramePr>
        <p:xfrm>
          <a:off x="179815" y="1028696"/>
          <a:ext cx="8784360" cy="4110038"/>
        </p:xfrm>
        <a:graphic>
          <a:graphicData uri="http://schemas.openxmlformats.org/drawingml/2006/table">
            <a:tbl>
              <a:tblPr/>
              <a:tblGrid>
                <a:gridCol w="384459">
                  <a:extLst>
                    <a:ext uri="{9D8B030D-6E8A-4147-A177-3AD203B41FA5}">
                      <a16:colId xmlns:a16="http://schemas.microsoft.com/office/drawing/2014/main" val="2232396395"/>
                    </a:ext>
                  </a:extLst>
                </a:gridCol>
                <a:gridCol w="1547184">
                  <a:extLst>
                    <a:ext uri="{9D8B030D-6E8A-4147-A177-3AD203B41FA5}">
                      <a16:colId xmlns:a16="http://schemas.microsoft.com/office/drawing/2014/main" val="1200320276"/>
                    </a:ext>
                  </a:extLst>
                </a:gridCol>
                <a:gridCol w="812625">
                  <a:extLst>
                    <a:ext uri="{9D8B030D-6E8A-4147-A177-3AD203B41FA5}">
                      <a16:colId xmlns:a16="http://schemas.microsoft.com/office/drawing/2014/main" val="243332149"/>
                    </a:ext>
                  </a:extLst>
                </a:gridCol>
                <a:gridCol w="812625">
                  <a:extLst>
                    <a:ext uri="{9D8B030D-6E8A-4147-A177-3AD203B41FA5}">
                      <a16:colId xmlns:a16="http://schemas.microsoft.com/office/drawing/2014/main" val="4227643474"/>
                    </a:ext>
                  </a:extLst>
                </a:gridCol>
                <a:gridCol w="812625">
                  <a:extLst>
                    <a:ext uri="{9D8B030D-6E8A-4147-A177-3AD203B41FA5}">
                      <a16:colId xmlns:a16="http://schemas.microsoft.com/office/drawing/2014/main" val="4091129805"/>
                    </a:ext>
                  </a:extLst>
                </a:gridCol>
                <a:gridCol w="812625">
                  <a:extLst>
                    <a:ext uri="{9D8B030D-6E8A-4147-A177-3AD203B41FA5}">
                      <a16:colId xmlns:a16="http://schemas.microsoft.com/office/drawing/2014/main" val="3195402569"/>
                    </a:ext>
                  </a:extLst>
                </a:gridCol>
                <a:gridCol w="812625">
                  <a:extLst>
                    <a:ext uri="{9D8B030D-6E8A-4147-A177-3AD203B41FA5}">
                      <a16:colId xmlns:a16="http://schemas.microsoft.com/office/drawing/2014/main" val="3619846249"/>
                    </a:ext>
                  </a:extLst>
                </a:gridCol>
                <a:gridCol w="812625">
                  <a:extLst>
                    <a:ext uri="{9D8B030D-6E8A-4147-A177-3AD203B41FA5}">
                      <a16:colId xmlns:a16="http://schemas.microsoft.com/office/drawing/2014/main" val="1765653230"/>
                    </a:ext>
                  </a:extLst>
                </a:gridCol>
                <a:gridCol w="812625">
                  <a:extLst>
                    <a:ext uri="{9D8B030D-6E8A-4147-A177-3AD203B41FA5}">
                      <a16:colId xmlns:a16="http://schemas.microsoft.com/office/drawing/2014/main" val="1963496412"/>
                    </a:ext>
                  </a:extLst>
                </a:gridCol>
                <a:gridCol w="1164342">
                  <a:extLst>
                    <a:ext uri="{9D8B030D-6E8A-4147-A177-3AD203B41FA5}">
                      <a16:colId xmlns:a16="http://schemas.microsoft.com/office/drawing/2014/main" val="3858763687"/>
                    </a:ext>
                  </a:extLst>
                </a:gridCol>
              </a:tblGrid>
              <a:tr h="300038">
                <a:tc>
                  <a:txBody>
                    <a:bodyPr/>
                    <a:lstStyle/>
                    <a:p>
                      <a:pPr algn="ctr" rtl="0" fontAlgn="ctr"/>
                      <a:r>
                        <a:rPr lang="en-US" sz="800" b="1" i="0" u="none" strike="noStrike">
                          <a:solidFill>
                            <a:srgbClr val="FFFFFF"/>
                          </a:solidFill>
                          <a:effectLst/>
                          <a:latin typeface="+mn-lt"/>
                        </a:rPr>
                        <a:t>Ref.</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0C0"/>
                    </a:solidFill>
                  </a:tcPr>
                </a:tc>
                <a:tc>
                  <a:txBody>
                    <a:bodyPr/>
                    <a:lstStyle/>
                    <a:p>
                      <a:pPr algn="ctr" rtl="0" fontAlgn="ctr"/>
                      <a:r>
                        <a:rPr lang="en-US" sz="800" b="1" i="0" u="none" strike="noStrike">
                          <a:solidFill>
                            <a:srgbClr val="FFFFFF"/>
                          </a:solidFill>
                          <a:effectLst/>
                          <a:latin typeface="+mn-lt"/>
                        </a:rPr>
                        <a:t>Description</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0C0"/>
                    </a:solidFill>
                  </a:tcPr>
                </a:tc>
                <a:tc>
                  <a:txBody>
                    <a:bodyPr/>
                    <a:lstStyle/>
                    <a:p>
                      <a:pPr algn="ctr" rtl="0" fontAlgn="ctr"/>
                      <a:r>
                        <a:rPr lang="en-US" sz="800" b="1" i="0" u="none" strike="noStrike">
                          <a:solidFill>
                            <a:srgbClr val="FFFFFF"/>
                          </a:solidFill>
                          <a:effectLst/>
                          <a:latin typeface="+mn-lt"/>
                        </a:rPr>
                        <a:t>Psychiatrist</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70C0"/>
                    </a:solidFill>
                  </a:tcPr>
                </a:tc>
                <a:tc>
                  <a:txBody>
                    <a:bodyPr/>
                    <a:lstStyle/>
                    <a:p>
                      <a:pPr algn="ctr" rtl="0" fontAlgn="ctr"/>
                      <a:r>
                        <a:rPr lang="en-US" sz="800" b="1" i="0" u="none" strike="noStrike">
                          <a:solidFill>
                            <a:srgbClr val="FFFFFF"/>
                          </a:solidFill>
                          <a:effectLst/>
                          <a:latin typeface="+mn-lt"/>
                        </a:rPr>
                        <a:t>Registered Nurse</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70C0"/>
                    </a:solidFill>
                  </a:tcPr>
                </a:tc>
                <a:tc>
                  <a:txBody>
                    <a:bodyPr/>
                    <a:lstStyle/>
                    <a:p>
                      <a:pPr algn="ctr" rtl="0" fontAlgn="ctr"/>
                      <a:r>
                        <a:rPr lang="en-US" sz="800" b="1" i="0" u="none" strike="noStrike">
                          <a:solidFill>
                            <a:srgbClr val="FFFFFF"/>
                          </a:solidFill>
                          <a:effectLst/>
                          <a:latin typeface="+mn-lt"/>
                        </a:rPr>
                        <a:t>Team Leader</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70C0"/>
                    </a:solidFill>
                  </a:tcPr>
                </a:tc>
                <a:tc>
                  <a:txBody>
                    <a:bodyPr/>
                    <a:lstStyle/>
                    <a:p>
                      <a:pPr algn="ctr" rtl="0" fontAlgn="ctr"/>
                      <a:r>
                        <a:rPr lang="en-US" sz="800" b="1" i="0" u="none" strike="noStrike">
                          <a:solidFill>
                            <a:srgbClr val="FFFFFF"/>
                          </a:solidFill>
                          <a:effectLst/>
                          <a:latin typeface="+mn-lt"/>
                        </a:rPr>
                        <a:t>QMHP</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70C0"/>
                    </a:solidFill>
                  </a:tcPr>
                </a:tc>
                <a:tc>
                  <a:txBody>
                    <a:bodyPr/>
                    <a:lstStyle/>
                    <a:p>
                      <a:pPr algn="ctr" rtl="0" fontAlgn="ctr"/>
                      <a:r>
                        <a:rPr lang="en-US" sz="800" b="1" i="0" u="none" strike="noStrike">
                          <a:solidFill>
                            <a:srgbClr val="FFFFFF"/>
                          </a:solidFill>
                          <a:effectLst/>
                          <a:latin typeface="+mn-lt"/>
                        </a:rPr>
                        <a:t>Peer Specialist</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70C0"/>
                    </a:solidFill>
                  </a:tcPr>
                </a:tc>
                <a:tc>
                  <a:txBody>
                    <a:bodyPr/>
                    <a:lstStyle/>
                    <a:p>
                      <a:pPr algn="ctr" rtl="0" fontAlgn="ctr"/>
                      <a:r>
                        <a:rPr lang="en-US" sz="800" b="1" i="0" u="none" strike="noStrike">
                          <a:solidFill>
                            <a:srgbClr val="FFFFFF"/>
                          </a:solidFill>
                          <a:effectLst/>
                          <a:latin typeface="+mn-lt"/>
                        </a:rPr>
                        <a:t>Paraprofessional</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70C0"/>
                    </a:solidFill>
                  </a:tcPr>
                </a:tc>
                <a:tc>
                  <a:txBody>
                    <a:bodyPr/>
                    <a:lstStyle/>
                    <a:p>
                      <a:pPr algn="ctr" rtl="0" fontAlgn="ctr"/>
                      <a:r>
                        <a:rPr lang="en-US" sz="800" b="1" i="0" u="none" strike="noStrike" dirty="0">
                          <a:solidFill>
                            <a:srgbClr val="FFFFFF"/>
                          </a:solidFill>
                          <a:effectLst/>
                          <a:latin typeface="+mn-lt"/>
                        </a:rPr>
                        <a:t>Total</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0C0"/>
                    </a:solidFill>
                  </a:tcPr>
                </a:tc>
                <a:tc>
                  <a:txBody>
                    <a:bodyPr/>
                    <a:lstStyle/>
                    <a:p>
                      <a:pPr algn="ctr" rtl="0" fontAlgn="ctr"/>
                      <a:r>
                        <a:rPr lang="en-US" sz="800" b="1" i="0" u="none" strike="noStrike">
                          <a:solidFill>
                            <a:srgbClr val="FFFFFF"/>
                          </a:solidFill>
                          <a:effectLst/>
                          <a:latin typeface="+mn-lt"/>
                        </a:rPr>
                        <a:t>Notes</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0C0"/>
                    </a:solidFill>
                  </a:tcPr>
                </a:tc>
                <a:extLst>
                  <a:ext uri="{0D108BD9-81ED-4DB2-BD59-A6C34878D82A}">
                    <a16:rowId xmlns:a16="http://schemas.microsoft.com/office/drawing/2014/main" val="2726800331"/>
                  </a:ext>
                </a:extLst>
              </a:tr>
              <a:tr h="155448">
                <a:tc>
                  <a:txBody>
                    <a:bodyPr/>
                    <a:lstStyle/>
                    <a:p>
                      <a:pPr algn="ctr" rtl="0" fontAlgn="ctr"/>
                      <a:r>
                        <a:rPr lang="en-US" sz="800" b="0" i="0" u="none" strike="noStrike">
                          <a:solidFill>
                            <a:srgbClr val="0081E3"/>
                          </a:solidFill>
                          <a:effectLst/>
                          <a:latin typeface="+mn-lt"/>
                        </a:rPr>
                        <a:t>A</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l" rtl="0" fontAlgn="ctr"/>
                      <a:r>
                        <a:rPr lang="en-US" sz="800" b="0" i="0" u="none" strike="noStrike" dirty="0">
                          <a:solidFill>
                            <a:srgbClr val="0081E3"/>
                          </a:solidFill>
                          <a:effectLst/>
                          <a:latin typeface="+mn-lt"/>
                        </a:rPr>
                        <a:t>Hourly wage</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dirty="0">
                          <a:solidFill>
                            <a:srgbClr val="0081E3"/>
                          </a:solidFill>
                          <a:effectLst/>
                          <a:latin typeface="+mn-lt"/>
                        </a:rPr>
                        <a:t>$ 157.85 </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rPr>
                        <a:t>$ 40.82 </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rPr>
                        <a:t>$ 32.02 </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rPr>
                        <a:t>$ 25.61 </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rPr>
                        <a:t>$ 19.88 </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rPr>
                        <a:t>$ 17.73 </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dirty="0">
                          <a:solidFill>
                            <a:srgbClr val="0081E3"/>
                          </a:solidFill>
                          <a:effectLst/>
                          <a:latin typeface="+mn-lt"/>
                        </a:rPr>
                        <a:t> </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l" rtl="0" fontAlgn="ctr"/>
                      <a:endParaRPr lang="en-US" sz="800" b="0" i="0" u="none" strike="noStrike">
                        <a:solidFill>
                          <a:srgbClr val="0070C0"/>
                        </a:solidFill>
                        <a:effectLst/>
                        <a:latin typeface="+mn-lt"/>
                      </a:endParaRP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extLst>
                  <a:ext uri="{0D108BD9-81ED-4DB2-BD59-A6C34878D82A}">
                    <a16:rowId xmlns:a16="http://schemas.microsoft.com/office/drawing/2014/main" val="2792094742"/>
                  </a:ext>
                </a:extLst>
              </a:tr>
              <a:tr h="155448">
                <a:tc>
                  <a:txBody>
                    <a:bodyPr/>
                    <a:lstStyle/>
                    <a:p>
                      <a:pPr algn="ctr" rtl="0" fontAlgn="ctr"/>
                      <a:r>
                        <a:rPr lang="en-US" sz="800" b="0" i="0" u="none" strike="noStrike">
                          <a:solidFill>
                            <a:srgbClr val="0081E3"/>
                          </a:solidFill>
                          <a:effectLst/>
                          <a:latin typeface="+mn-lt"/>
                        </a:rPr>
                        <a:t>B</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l" rtl="0" fontAlgn="ctr"/>
                      <a:r>
                        <a:rPr lang="en-US" sz="800" b="0" i="0" u="none" strike="noStrike">
                          <a:solidFill>
                            <a:srgbClr val="0081E3"/>
                          </a:solidFill>
                          <a:effectLst/>
                          <a:latin typeface="+mn-lt"/>
                        </a:rPr>
                        <a:t>Number of employees</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dirty="0">
                          <a:solidFill>
                            <a:srgbClr val="0081E3"/>
                          </a:solidFill>
                          <a:effectLst/>
                          <a:latin typeface="+mn-lt"/>
                        </a:rPr>
                        <a:t>               0.33 </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dirty="0">
                          <a:solidFill>
                            <a:srgbClr val="0081E3"/>
                          </a:solidFill>
                          <a:effectLst/>
                          <a:latin typeface="+mn-lt"/>
                        </a:rPr>
                        <a:t>               1.00 </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dirty="0">
                          <a:solidFill>
                            <a:srgbClr val="0081E3"/>
                          </a:solidFill>
                          <a:effectLst/>
                          <a:latin typeface="+mn-lt"/>
                        </a:rPr>
                        <a:t>               1.00 </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dirty="0">
                          <a:solidFill>
                            <a:srgbClr val="0081E3"/>
                          </a:solidFill>
                          <a:effectLst/>
                          <a:latin typeface="+mn-lt"/>
                        </a:rPr>
                        <a:t>2.00 </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dirty="0">
                          <a:solidFill>
                            <a:srgbClr val="0081E3"/>
                          </a:solidFill>
                          <a:effectLst/>
                          <a:latin typeface="+mn-lt"/>
                        </a:rPr>
                        <a:t>               1.00 </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dirty="0">
                          <a:solidFill>
                            <a:srgbClr val="0081E3"/>
                          </a:solidFill>
                          <a:effectLst/>
                          <a:latin typeface="+mn-lt"/>
                        </a:rPr>
                        <a:t>                  1.00 </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rPr>
                        <a:t> </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l" rtl="0" fontAlgn="ctr"/>
                      <a:endParaRPr lang="en-US" sz="800" b="0" i="0" u="none" strike="noStrike">
                        <a:solidFill>
                          <a:srgbClr val="0070C0"/>
                        </a:solidFill>
                        <a:effectLst/>
                        <a:latin typeface="+mn-lt"/>
                      </a:endParaRP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extLst>
                  <a:ext uri="{0D108BD9-81ED-4DB2-BD59-A6C34878D82A}">
                    <a16:rowId xmlns:a16="http://schemas.microsoft.com/office/drawing/2014/main" val="3895009708"/>
                  </a:ext>
                </a:extLst>
              </a:tr>
              <a:tr h="155448">
                <a:tc>
                  <a:txBody>
                    <a:bodyPr/>
                    <a:lstStyle/>
                    <a:p>
                      <a:pPr algn="ctr" rtl="0" fontAlgn="ctr"/>
                      <a:r>
                        <a:rPr lang="en-US" sz="800" b="0" i="0" u="none" strike="noStrike">
                          <a:solidFill>
                            <a:srgbClr val="0081E3"/>
                          </a:solidFill>
                          <a:effectLst/>
                          <a:latin typeface="+mn-lt"/>
                        </a:rPr>
                        <a:t>C</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l" rtl="0" fontAlgn="ctr"/>
                      <a:r>
                        <a:rPr lang="en-US" sz="800" b="0" i="0" u="none" strike="noStrike">
                          <a:solidFill>
                            <a:srgbClr val="0081E3"/>
                          </a:solidFill>
                          <a:effectLst/>
                          <a:latin typeface="+mn-lt"/>
                        </a:rPr>
                        <a:t>Total wages expense per month</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rPr>
                        <a:t>$ 9,029 </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dirty="0">
                          <a:solidFill>
                            <a:srgbClr val="0081E3"/>
                          </a:solidFill>
                          <a:effectLst/>
                          <a:latin typeface="+mn-lt"/>
                        </a:rPr>
                        <a:t>$ 7,075 </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rPr>
                        <a:t>$ 5,550 </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dirty="0">
                          <a:solidFill>
                            <a:srgbClr val="0081E3"/>
                          </a:solidFill>
                          <a:effectLst/>
                          <a:latin typeface="+mn-lt"/>
                        </a:rPr>
                        <a:t>$ 8,879 </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dirty="0">
                          <a:solidFill>
                            <a:srgbClr val="0081E3"/>
                          </a:solidFill>
                          <a:effectLst/>
                          <a:latin typeface="+mn-lt"/>
                        </a:rPr>
                        <a:t>$ 3,446 </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rPr>
                        <a:t>$ 3,073 </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1" i="0" u="none" strike="noStrike">
                          <a:solidFill>
                            <a:srgbClr val="0081E3"/>
                          </a:solidFill>
                          <a:effectLst/>
                          <a:latin typeface="+mn-lt"/>
                        </a:rPr>
                        <a:t>$ 37,053 </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l" rtl="0" fontAlgn="ctr"/>
                      <a:r>
                        <a:rPr lang="pt-BR" sz="800" b="0" i="0" u="none" strike="noStrike">
                          <a:solidFill>
                            <a:srgbClr val="0070C0"/>
                          </a:solidFill>
                          <a:effectLst/>
                          <a:latin typeface="+mn-lt"/>
                        </a:rPr>
                        <a:t>C = A * B * 2080 / 12</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extLst>
                  <a:ext uri="{0D108BD9-81ED-4DB2-BD59-A6C34878D82A}">
                    <a16:rowId xmlns:a16="http://schemas.microsoft.com/office/drawing/2014/main" val="3132887366"/>
                  </a:ext>
                </a:extLst>
              </a:tr>
              <a:tr h="283464">
                <a:tc>
                  <a:txBody>
                    <a:bodyPr/>
                    <a:lstStyle/>
                    <a:p>
                      <a:pPr algn="ctr" rtl="0" fontAlgn="ctr"/>
                      <a:r>
                        <a:rPr lang="en-US" sz="800" b="0" i="0" u="none" strike="noStrike">
                          <a:solidFill>
                            <a:srgbClr val="0081E3"/>
                          </a:solidFill>
                          <a:effectLst/>
                          <a:latin typeface="+mn-lt"/>
                        </a:rPr>
                        <a:t>D</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3F2DF"/>
                    </a:solidFill>
                  </a:tcPr>
                </a:tc>
                <a:tc>
                  <a:txBody>
                    <a:bodyPr/>
                    <a:lstStyle/>
                    <a:p>
                      <a:pPr algn="l" rtl="0" fontAlgn="ctr"/>
                      <a:r>
                        <a:rPr lang="en-US" sz="800" b="0" i="0" u="none" strike="noStrike">
                          <a:solidFill>
                            <a:srgbClr val="0081E3"/>
                          </a:solidFill>
                          <a:effectLst/>
                          <a:latin typeface="+mn-lt"/>
                        </a:rPr>
                        <a:t>Employee related expense (ERE) percentage</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3F2DF"/>
                    </a:solidFill>
                  </a:tcPr>
                </a:tc>
                <a:tc>
                  <a:txBody>
                    <a:bodyPr/>
                    <a:lstStyle/>
                    <a:p>
                      <a:pPr algn="r" rtl="0" fontAlgn="ctr"/>
                      <a:r>
                        <a:rPr lang="en-US" sz="800" b="0" i="0" u="none" strike="noStrike">
                          <a:solidFill>
                            <a:srgbClr val="0081E3"/>
                          </a:solidFill>
                          <a:effectLst/>
                          <a:latin typeface="+mn-lt"/>
                        </a:rPr>
                        <a:t>13.4%</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3F2DF"/>
                    </a:solidFill>
                  </a:tcPr>
                </a:tc>
                <a:tc>
                  <a:txBody>
                    <a:bodyPr/>
                    <a:lstStyle/>
                    <a:p>
                      <a:pPr algn="r" rtl="0" fontAlgn="ctr"/>
                      <a:r>
                        <a:rPr lang="en-US" sz="800" b="0" i="0" u="none" strike="noStrike">
                          <a:solidFill>
                            <a:srgbClr val="0081E3"/>
                          </a:solidFill>
                          <a:effectLst/>
                          <a:latin typeface="+mn-lt"/>
                        </a:rPr>
                        <a:t>24.1%</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3F2DF"/>
                    </a:solidFill>
                  </a:tcPr>
                </a:tc>
                <a:tc>
                  <a:txBody>
                    <a:bodyPr/>
                    <a:lstStyle/>
                    <a:p>
                      <a:pPr algn="r" rtl="0" fontAlgn="ctr"/>
                      <a:r>
                        <a:rPr lang="en-US" sz="800" b="0" i="0" u="none" strike="noStrike">
                          <a:solidFill>
                            <a:srgbClr val="0081E3"/>
                          </a:solidFill>
                          <a:effectLst/>
                          <a:latin typeface="+mn-lt"/>
                        </a:rPr>
                        <a:t>27.0%</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3F2DF"/>
                    </a:solidFill>
                  </a:tcPr>
                </a:tc>
                <a:tc>
                  <a:txBody>
                    <a:bodyPr/>
                    <a:lstStyle/>
                    <a:p>
                      <a:pPr algn="r" rtl="0" fontAlgn="ctr"/>
                      <a:r>
                        <a:rPr lang="en-US" sz="800" b="0" i="0" u="none" strike="noStrike">
                          <a:solidFill>
                            <a:srgbClr val="0081E3"/>
                          </a:solidFill>
                          <a:effectLst/>
                          <a:latin typeface="+mn-lt"/>
                        </a:rPr>
                        <a:t>30.3%</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3F2DF"/>
                    </a:solidFill>
                  </a:tcPr>
                </a:tc>
                <a:tc>
                  <a:txBody>
                    <a:bodyPr/>
                    <a:lstStyle/>
                    <a:p>
                      <a:pPr algn="r" rtl="0" fontAlgn="ctr"/>
                      <a:r>
                        <a:rPr lang="en-US" sz="800" b="0" i="0" u="none" strike="noStrike" dirty="0">
                          <a:solidFill>
                            <a:srgbClr val="0081E3"/>
                          </a:solidFill>
                          <a:effectLst/>
                          <a:latin typeface="+mn-lt"/>
                        </a:rPr>
                        <a:t>35.2%</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3F2DF"/>
                    </a:solidFill>
                  </a:tcPr>
                </a:tc>
                <a:tc>
                  <a:txBody>
                    <a:bodyPr/>
                    <a:lstStyle/>
                    <a:p>
                      <a:pPr algn="r" rtl="0" fontAlgn="ctr"/>
                      <a:r>
                        <a:rPr lang="en-US" sz="800" b="0" i="0" u="none" strike="noStrike" dirty="0">
                          <a:solidFill>
                            <a:srgbClr val="0081E3"/>
                          </a:solidFill>
                          <a:effectLst/>
                          <a:latin typeface="+mn-lt"/>
                        </a:rPr>
                        <a:t>24.6%</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3F2DF"/>
                    </a:solidFill>
                  </a:tcPr>
                </a:tc>
                <a:tc>
                  <a:txBody>
                    <a:bodyPr/>
                    <a:lstStyle/>
                    <a:p>
                      <a:pPr algn="r" rtl="0" fontAlgn="ctr"/>
                      <a:r>
                        <a:rPr lang="en-US" sz="800" b="0" i="0" u="none" strike="noStrike">
                          <a:solidFill>
                            <a:srgbClr val="0081E3"/>
                          </a:solidFill>
                          <a:effectLst/>
                          <a:latin typeface="+mn-lt"/>
                        </a:rPr>
                        <a:t> </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3F2DF"/>
                    </a:solidFill>
                  </a:tcPr>
                </a:tc>
                <a:tc>
                  <a:txBody>
                    <a:bodyPr/>
                    <a:lstStyle/>
                    <a:p>
                      <a:pPr algn="l" rtl="0" fontAlgn="ctr"/>
                      <a:endParaRPr lang="en-US" sz="800" b="0" i="0" u="none" strike="noStrike">
                        <a:solidFill>
                          <a:srgbClr val="0070C0"/>
                        </a:solidFill>
                        <a:effectLst/>
                        <a:latin typeface="+mn-lt"/>
                      </a:endParaRP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3F2DF"/>
                    </a:solidFill>
                  </a:tcPr>
                </a:tc>
                <a:extLst>
                  <a:ext uri="{0D108BD9-81ED-4DB2-BD59-A6C34878D82A}">
                    <a16:rowId xmlns:a16="http://schemas.microsoft.com/office/drawing/2014/main" val="509071139"/>
                  </a:ext>
                </a:extLst>
              </a:tr>
              <a:tr h="155448">
                <a:tc>
                  <a:txBody>
                    <a:bodyPr/>
                    <a:lstStyle/>
                    <a:p>
                      <a:pPr algn="ctr" rtl="0" fontAlgn="ctr"/>
                      <a:r>
                        <a:rPr lang="en-US" sz="800" b="0" i="0" u="none" strike="noStrike">
                          <a:solidFill>
                            <a:srgbClr val="0081E3"/>
                          </a:solidFill>
                          <a:effectLst/>
                          <a:latin typeface="+mn-lt"/>
                        </a:rPr>
                        <a:t>E</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3F2DF"/>
                    </a:solidFill>
                  </a:tcPr>
                </a:tc>
                <a:tc>
                  <a:txBody>
                    <a:bodyPr/>
                    <a:lstStyle/>
                    <a:p>
                      <a:pPr algn="l" rtl="0" fontAlgn="ctr"/>
                      <a:r>
                        <a:rPr lang="en-US" sz="800" b="0" i="0" u="none" strike="noStrike">
                          <a:solidFill>
                            <a:srgbClr val="0081E3"/>
                          </a:solidFill>
                          <a:effectLst/>
                          <a:latin typeface="+mn-lt"/>
                        </a:rPr>
                        <a:t>Total ERE expense per month</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3F2DF"/>
                    </a:solidFill>
                  </a:tcPr>
                </a:tc>
                <a:tc>
                  <a:txBody>
                    <a:bodyPr/>
                    <a:lstStyle/>
                    <a:p>
                      <a:pPr algn="r" rtl="0" fontAlgn="ctr"/>
                      <a:r>
                        <a:rPr lang="en-US" sz="800" b="0" i="0" u="none" strike="noStrike">
                          <a:solidFill>
                            <a:srgbClr val="0081E3"/>
                          </a:solidFill>
                          <a:effectLst/>
                          <a:latin typeface="+mn-lt"/>
                        </a:rPr>
                        <a:t>$ 1,208 </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3F2DF"/>
                    </a:solidFill>
                  </a:tcPr>
                </a:tc>
                <a:tc>
                  <a:txBody>
                    <a:bodyPr/>
                    <a:lstStyle/>
                    <a:p>
                      <a:pPr algn="r" rtl="0" fontAlgn="ctr"/>
                      <a:r>
                        <a:rPr lang="en-US" sz="800" b="0" i="0" u="none" strike="noStrike">
                          <a:solidFill>
                            <a:srgbClr val="0081E3"/>
                          </a:solidFill>
                          <a:effectLst/>
                          <a:latin typeface="+mn-lt"/>
                        </a:rPr>
                        <a:t>$ 1,704 </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3F2DF"/>
                    </a:solidFill>
                  </a:tcPr>
                </a:tc>
                <a:tc>
                  <a:txBody>
                    <a:bodyPr/>
                    <a:lstStyle/>
                    <a:p>
                      <a:pPr algn="r" rtl="0" fontAlgn="ctr"/>
                      <a:r>
                        <a:rPr lang="en-US" sz="800" b="0" i="0" u="none" strike="noStrike">
                          <a:solidFill>
                            <a:srgbClr val="0081E3"/>
                          </a:solidFill>
                          <a:effectLst/>
                          <a:latin typeface="+mn-lt"/>
                        </a:rPr>
                        <a:t>$ 1,497 </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3F2DF"/>
                    </a:solidFill>
                  </a:tcPr>
                </a:tc>
                <a:tc>
                  <a:txBody>
                    <a:bodyPr/>
                    <a:lstStyle/>
                    <a:p>
                      <a:pPr algn="r" rtl="0" fontAlgn="ctr"/>
                      <a:r>
                        <a:rPr lang="en-US" sz="800" b="0" i="0" u="none" strike="noStrike">
                          <a:solidFill>
                            <a:srgbClr val="0081E3"/>
                          </a:solidFill>
                          <a:effectLst/>
                          <a:latin typeface="+mn-lt"/>
                        </a:rPr>
                        <a:t>$ 2,694 </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3F2DF"/>
                    </a:solidFill>
                  </a:tcPr>
                </a:tc>
                <a:tc>
                  <a:txBody>
                    <a:bodyPr/>
                    <a:lstStyle/>
                    <a:p>
                      <a:pPr algn="r" rtl="0" fontAlgn="ctr"/>
                      <a:r>
                        <a:rPr lang="en-US" sz="800" b="0" i="0" u="none" strike="noStrike">
                          <a:solidFill>
                            <a:srgbClr val="0081E3"/>
                          </a:solidFill>
                          <a:effectLst/>
                          <a:latin typeface="+mn-lt"/>
                        </a:rPr>
                        <a:t>$ 1,212 </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3F2DF"/>
                    </a:solidFill>
                  </a:tcPr>
                </a:tc>
                <a:tc>
                  <a:txBody>
                    <a:bodyPr/>
                    <a:lstStyle/>
                    <a:p>
                      <a:pPr algn="r" rtl="0" fontAlgn="ctr"/>
                      <a:r>
                        <a:rPr lang="en-US" sz="800" b="0" i="0" u="none" strike="noStrike" dirty="0">
                          <a:solidFill>
                            <a:srgbClr val="0081E3"/>
                          </a:solidFill>
                          <a:effectLst/>
                          <a:latin typeface="+mn-lt"/>
                        </a:rPr>
                        <a:t>$ 755 </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3F2DF"/>
                    </a:solidFill>
                  </a:tcPr>
                </a:tc>
                <a:tc>
                  <a:txBody>
                    <a:bodyPr/>
                    <a:lstStyle/>
                    <a:p>
                      <a:pPr algn="r" rtl="0" fontAlgn="ctr"/>
                      <a:r>
                        <a:rPr lang="en-US" sz="800" b="1" i="0" u="none" strike="noStrike">
                          <a:solidFill>
                            <a:srgbClr val="0081E3"/>
                          </a:solidFill>
                          <a:effectLst/>
                          <a:latin typeface="+mn-lt"/>
                        </a:rPr>
                        <a:t>$ 9,070 </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3F2DF"/>
                    </a:solidFill>
                  </a:tcPr>
                </a:tc>
                <a:tc>
                  <a:txBody>
                    <a:bodyPr/>
                    <a:lstStyle/>
                    <a:p>
                      <a:pPr algn="l" rtl="0" fontAlgn="ctr"/>
                      <a:r>
                        <a:rPr lang="en-US" sz="800" b="0" i="0" u="none" strike="noStrike">
                          <a:solidFill>
                            <a:srgbClr val="0070C0"/>
                          </a:solidFill>
                          <a:effectLst/>
                          <a:latin typeface="+mn-lt"/>
                        </a:rPr>
                        <a:t>E = C * D</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3F2DF"/>
                    </a:solidFill>
                  </a:tcPr>
                </a:tc>
                <a:extLst>
                  <a:ext uri="{0D108BD9-81ED-4DB2-BD59-A6C34878D82A}">
                    <a16:rowId xmlns:a16="http://schemas.microsoft.com/office/drawing/2014/main" val="3242059123"/>
                  </a:ext>
                </a:extLst>
              </a:tr>
              <a:tr h="155448">
                <a:tc>
                  <a:txBody>
                    <a:bodyPr/>
                    <a:lstStyle/>
                    <a:p>
                      <a:pPr algn="ctr" rtl="0" fontAlgn="ctr"/>
                      <a:r>
                        <a:rPr lang="en-US" sz="800" b="0" i="0" u="none" strike="noStrike">
                          <a:solidFill>
                            <a:srgbClr val="0081E3"/>
                          </a:solidFill>
                          <a:effectLst/>
                          <a:latin typeface="+mn-lt"/>
                        </a:rPr>
                        <a:t>F</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4D8DF"/>
                    </a:solidFill>
                  </a:tcPr>
                </a:tc>
                <a:tc>
                  <a:txBody>
                    <a:bodyPr/>
                    <a:lstStyle/>
                    <a:p>
                      <a:pPr algn="l" rtl="0" fontAlgn="ctr"/>
                      <a:r>
                        <a:rPr lang="en-US" sz="800" b="0" i="0" u="none" strike="noStrike">
                          <a:solidFill>
                            <a:srgbClr val="0081E3"/>
                          </a:solidFill>
                          <a:effectLst/>
                          <a:latin typeface="+mn-lt"/>
                        </a:rPr>
                        <a:t>Federal reimbursement rate</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4D8DF"/>
                    </a:solidFill>
                  </a:tcPr>
                </a:tc>
                <a:tc>
                  <a:txBody>
                    <a:bodyPr/>
                    <a:lstStyle/>
                    <a:p>
                      <a:pPr algn="r" rtl="0" fontAlgn="ctr"/>
                      <a:r>
                        <a:rPr lang="en-US" sz="800" b="0" i="0" u="none" strike="noStrike">
                          <a:solidFill>
                            <a:srgbClr val="0081E3"/>
                          </a:solidFill>
                          <a:effectLst/>
                          <a:latin typeface="+mn-lt"/>
                        </a:rPr>
                        <a:t> </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4D8DF"/>
                    </a:solidFill>
                  </a:tcPr>
                </a:tc>
                <a:tc>
                  <a:txBody>
                    <a:bodyPr/>
                    <a:lstStyle/>
                    <a:p>
                      <a:pPr algn="r" rtl="0" fontAlgn="ctr"/>
                      <a:r>
                        <a:rPr lang="en-US" sz="800" b="0" i="0" u="none" strike="noStrike">
                          <a:solidFill>
                            <a:srgbClr val="0081E3"/>
                          </a:solidFill>
                          <a:effectLst/>
                          <a:latin typeface="+mn-lt"/>
                        </a:rPr>
                        <a:t> </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4D8DF"/>
                    </a:solidFill>
                  </a:tcPr>
                </a:tc>
                <a:tc>
                  <a:txBody>
                    <a:bodyPr/>
                    <a:lstStyle/>
                    <a:p>
                      <a:pPr algn="r" rtl="0" fontAlgn="ctr"/>
                      <a:r>
                        <a:rPr lang="en-US" sz="800" b="0" i="0" u="none" strike="noStrike" dirty="0">
                          <a:solidFill>
                            <a:srgbClr val="0081E3"/>
                          </a:solidFill>
                          <a:effectLst/>
                          <a:latin typeface="+mn-lt"/>
                        </a:rPr>
                        <a:t> </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4D8DF"/>
                    </a:solidFill>
                  </a:tcPr>
                </a:tc>
                <a:tc>
                  <a:txBody>
                    <a:bodyPr/>
                    <a:lstStyle/>
                    <a:p>
                      <a:pPr algn="r" rtl="0" fontAlgn="ctr"/>
                      <a:r>
                        <a:rPr lang="en-US" sz="800" b="0" i="0" u="none" strike="noStrike">
                          <a:solidFill>
                            <a:srgbClr val="0081E3"/>
                          </a:solidFill>
                          <a:effectLst/>
                          <a:latin typeface="+mn-lt"/>
                        </a:rPr>
                        <a:t> </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4D8DF"/>
                    </a:solidFill>
                  </a:tcPr>
                </a:tc>
                <a:tc>
                  <a:txBody>
                    <a:bodyPr/>
                    <a:lstStyle/>
                    <a:p>
                      <a:pPr algn="r" rtl="0" fontAlgn="ctr"/>
                      <a:r>
                        <a:rPr lang="en-US" sz="800" b="0" i="0" u="none" strike="noStrike">
                          <a:solidFill>
                            <a:srgbClr val="0081E3"/>
                          </a:solidFill>
                          <a:effectLst/>
                          <a:latin typeface="+mn-lt"/>
                        </a:rPr>
                        <a:t> </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4D8DF"/>
                    </a:solidFill>
                  </a:tcPr>
                </a:tc>
                <a:tc>
                  <a:txBody>
                    <a:bodyPr/>
                    <a:lstStyle/>
                    <a:p>
                      <a:pPr algn="r" rtl="0" fontAlgn="ctr"/>
                      <a:r>
                        <a:rPr lang="en-US" sz="800" b="0" i="0" u="none" strike="noStrike">
                          <a:solidFill>
                            <a:srgbClr val="0081E3"/>
                          </a:solidFill>
                          <a:effectLst/>
                          <a:latin typeface="+mn-lt"/>
                        </a:rPr>
                        <a:t> </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4D8DF"/>
                    </a:solidFill>
                  </a:tcPr>
                </a:tc>
                <a:tc>
                  <a:txBody>
                    <a:bodyPr/>
                    <a:lstStyle/>
                    <a:p>
                      <a:pPr algn="r" rtl="0" fontAlgn="ctr"/>
                      <a:r>
                        <a:rPr lang="en-US" sz="800" b="0" i="0" u="none" strike="noStrike">
                          <a:solidFill>
                            <a:srgbClr val="0081E3"/>
                          </a:solidFill>
                          <a:effectLst/>
                          <a:latin typeface="+mn-lt"/>
                        </a:rPr>
                        <a:t>$ 0.70 </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4D8DF"/>
                    </a:solidFill>
                  </a:tcPr>
                </a:tc>
                <a:tc>
                  <a:txBody>
                    <a:bodyPr/>
                    <a:lstStyle/>
                    <a:p>
                      <a:pPr algn="l" rtl="0" fontAlgn="ctr"/>
                      <a:r>
                        <a:rPr lang="en-US" sz="800" b="0" i="0" u="none" strike="noStrike">
                          <a:solidFill>
                            <a:srgbClr val="0070C0"/>
                          </a:solidFill>
                          <a:effectLst/>
                          <a:latin typeface="+mn-lt"/>
                        </a:rPr>
                        <a:t> </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4D8DF"/>
                    </a:solidFill>
                  </a:tcPr>
                </a:tc>
                <a:extLst>
                  <a:ext uri="{0D108BD9-81ED-4DB2-BD59-A6C34878D82A}">
                    <a16:rowId xmlns:a16="http://schemas.microsoft.com/office/drawing/2014/main" val="1668318855"/>
                  </a:ext>
                </a:extLst>
              </a:tr>
              <a:tr h="155448">
                <a:tc>
                  <a:txBody>
                    <a:bodyPr/>
                    <a:lstStyle/>
                    <a:p>
                      <a:pPr algn="ctr" rtl="0" fontAlgn="ctr"/>
                      <a:r>
                        <a:rPr lang="en-US" sz="800" b="0" i="0" u="none" strike="noStrike">
                          <a:solidFill>
                            <a:srgbClr val="0081E3"/>
                          </a:solidFill>
                          <a:effectLst/>
                          <a:latin typeface="+mn-lt"/>
                        </a:rPr>
                        <a:t>G</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4D8DF"/>
                    </a:solidFill>
                  </a:tcPr>
                </a:tc>
                <a:tc>
                  <a:txBody>
                    <a:bodyPr/>
                    <a:lstStyle/>
                    <a:p>
                      <a:pPr algn="l" rtl="0" fontAlgn="ctr"/>
                      <a:r>
                        <a:rPr lang="en-US" sz="800" b="0" i="0" u="none" strike="noStrike">
                          <a:solidFill>
                            <a:srgbClr val="0081E3"/>
                          </a:solidFill>
                          <a:effectLst/>
                          <a:latin typeface="+mn-lt"/>
                        </a:rPr>
                        <a:t>Average miles driven per month</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4D8DF"/>
                    </a:solidFill>
                  </a:tcPr>
                </a:tc>
                <a:tc>
                  <a:txBody>
                    <a:bodyPr/>
                    <a:lstStyle/>
                    <a:p>
                      <a:pPr algn="r" rtl="0" fontAlgn="ctr"/>
                      <a:r>
                        <a:rPr lang="en-US" sz="800" b="0" i="0" u="none" strike="noStrike">
                          <a:solidFill>
                            <a:srgbClr val="0081E3"/>
                          </a:solidFill>
                          <a:effectLst/>
                          <a:latin typeface="+mn-lt"/>
                        </a:rPr>
                        <a:t> </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4D8DF"/>
                    </a:solidFill>
                  </a:tcPr>
                </a:tc>
                <a:tc>
                  <a:txBody>
                    <a:bodyPr/>
                    <a:lstStyle/>
                    <a:p>
                      <a:pPr algn="r" rtl="0" fontAlgn="ctr"/>
                      <a:r>
                        <a:rPr lang="en-US" sz="800" b="0" i="0" u="none" strike="noStrike">
                          <a:solidFill>
                            <a:srgbClr val="0081E3"/>
                          </a:solidFill>
                          <a:effectLst/>
                          <a:latin typeface="+mn-lt"/>
                        </a:rPr>
                        <a:t> </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4D8DF"/>
                    </a:solidFill>
                  </a:tcPr>
                </a:tc>
                <a:tc>
                  <a:txBody>
                    <a:bodyPr/>
                    <a:lstStyle/>
                    <a:p>
                      <a:pPr algn="r" rtl="0" fontAlgn="ctr"/>
                      <a:r>
                        <a:rPr lang="en-US" sz="800" b="0" i="0" u="none" strike="noStrike">
                          <a:solidFill>
                            <a:srgbClr val="0081E3"/>
                          </a:solidFill>
                          <a:effectLst/>
                          <a:latin typeface="+mn-lt"/>
                        </a:rPr>
                        <a:t> </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4D8DF"/>
                    </a:solidFill>
                  </a:tcPr>
                </a:tc>
                <a:tc>
                  <a:txBody>
                    <a:bodyPr/>
                    <a:lstStyle/>
                    <a:p>
                      <a:pPr algn="r" rtl="0" fontAlgn="ctr"/>
                      <a:r>
                        <a:rPr lang="en-US" sz="800" b="0" i="0" u="none" strike="noStrike">
                          <a:solidFill>
                            <a:srgbClr val="0081E3"/>
                          </a:solidFill>
                          <a:effectLst/>
                          <a:latin typeface="+mn-lt"/>
                        </a:rPr>
                        <a:t> </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4D8DF"/>
                    </a:solidFill>
                  </a:tcPr>
                </a:tc>
                <a:tc>
                  <a:txBody>
                    <a:bodyPr/>
                    <a:lstStyle/>
                    <a:p>
                      <a:pPr algn="r" rtl="0" fontAlgn="ctr"/>
                      <a:r>
                        <a:rPr lang="en-US" sz="800" b="0" i="0" u="none" strike="noStrike">
                          <a:solidFill>
                            <a:srgbClr val="0081E3"/>
                          </a:solidFill>
                          <a:effectLst/>
                          <a:latin typeface="+mn-lt"/>
                        </a:rPr>
                        <a:t> </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4D8DF"/>
                    </a:solidFill>
                  </a:tcPr>
                </a:tc>
                <a:tc>
                  <a:txBody>
                    <a:bodyPr/>
                    <a:lstStyle/>
                    <a:p>
                      <a:pPr algn="r" rtl="0" fontAlgn="ctr"/>
                      <a:r>
                        <a:rPr lang="en-US" sz="800" b="0" i="0" u="none" strike="noStrike">
                          <a:solidFill>
                            <a:srgbClr val="0081E3"/>
                          </a:solidFill>
                          <a:effectLst/>
                          <a:latin typeface="+mn-lt"/>
                        </a:rPr>
                        <a:t> </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4D8DF"/>
                    </a:solidFill>
                  </a:tcPr>
                </a:tc>
                <a:tc>
                  <a:txBody>
                    <a:bodyPr/>
                    <a:lstStyle/>
                    <a:p>
                      <a:pPr algn="r" rtl="0" fontAlgn="ctr"/>
                      <a:r>
                        <a:rPr lang="en-US" sz="800" b="0" i="0" u="none" strike="noStrike">
                          <a:solidFill>
                            <a:srgbClr val="0081E3"/>
                          </a:solidFill>
                          <a:effectLst/>
                          <a:latin typeface="+mn-lt"/>
                        </a:rPr>
                        <a:t>           10,000 </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4D8DF"/>
                    </a:solidFill>
                  </a:tcPr>
                </a:tc>
                <a:tc>
                  <a:txBody>
                    <a:bodyPr/>
                    <a:lstStyle/>
                    <a:p>
                      <a:pPr algn="l" rtl="0" fontAlgn="ctr"/>
                      <a:endParaRPr lang="en-US" sz="800" b="0" i="0" u="none" strike="noStrike">
                        <a:solidFill>
                          <a:srgbClr val="0070C0"/>
                        </a:solidFill>
                        <a:effectLst/>
                        <a:latin typeface="+mn-lt"/>
                      </a:endParaRP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4D8DF"/>
                    </a:solidFill>
                  </a:tcPr>
                </a:tc>
                <a:extLst>
                  <a:ext uri="{0D108BD9-81ED-4DB2-BD59-A6C34878D82A}">
                    <a16:rowId xmlns:a16="http://schemas.microsoft.com/office/drawing/2014/main" val="1132527276"/>
                  </a:ext>
                </a:extLst>
              </a:tr>
              <a:tr h="283464">
                <a:tc>
                  <a:txBody>
                    <a:bodyPr/>
                    <a:lstStyle/>
                    <a:p>
                      <a:pPr algn="ctr" rtl="0" fontAlgn="ctr"/>
                      <a:r>
                        <a:rPr lang="en-US" sz="800" b="0" i="0" u="none" strike="noStrike">
                          <a:solidFill>
                            <a:srgbClr val="0081E3"/>
                          </a:solidFill>
                          <a:effectLst/>
                          <a:latin typeface="+mn-lt"/>
                        </a:rPr>
                        <a:t>H</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4D8DF"/>
                    </a:solidFill>
                  </a:tcPr>
                </a:tc>
                <a:tc>
                  <a:txBody>
                    <a:bodyPr/>
                    <a:lstStyle/>
                    <a:p>
                      <a:pPr algn="l" rtl="0" fontAlgn="ctr"/>
                      <a:r>
                        <a:rPr lang="en-US" sz="800" b="0" i="0" u="none" strike="noStrike">
                          <a:solidFill>
                            <a:srgbClr val="0081E3"/>
                          </a:solidFill>
                          <a:effectLst/>
                          <a:latin typeface="+mn-lt"/>
                        </a:rPr>
                        <a:t>Monthly mileage reimbursement or vehicle costs</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4D8DF"/>
                    </a:solidFill>
                  </a:tcPr>
                </a:tc>
                <a:tc>
                  <a:txBody>
                    <a:bodyPr/>
                    <a:lstStyle/>
                    <a:p>
                      <a:pPr algn="r" rtl="0" fontAlgn="ctr"/>
                      <a:r>
                        <a:rPr lang="en-US" sz="800" b="0" i="0" u="none" strike="noStrike">
                          <a:solidFill>
                            <a:srgbClr val="0081E3"/>
                          </a:solidFill>
                          <a:effectLst/>
                          <a:latin typeface="+mn-lt"/>
                        </a:rPr>
                        <a:t> </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4D8DF"/>
                    </a:solidFill>
                  </a:tcPr>
                </a:tc>
                <a:tc>
                  <a:txBody>
                    <a:bodyPr/>
                    <a:lstStyle/>
                    <a:p>
                      <a:pPr algn="r" rtl="0" fontAlgn="ctr"/>
                      <a:r>
                        <a:rPr lang="en-US" sz="800" b="0" i="0" u="none" strike="noStrike">
                          <a:solidFill>
                            <a:srgbClr val="0081E3"/>
                          </a:solidFill>
                          <a:effectLst/>
                          <a:latin typeface="+mn-lt"/>
                        </a:rPr>
                        <a:t> </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4D8DF"/>
                    </a:solidFill>
                  </a:tcPr>
                </a:tc>
                <a:tc>
                  <a:txBody>
                    <a:bodyPr/>
                    <a:lstStyle/>
                    <a:p>
                      <a:pPr algn="r" rtl="0" fontAlgn="ctr"/>
                      <a:r>
                        <a:rPr lang="en-US" sz="800" b="0" i="0" u="none" strike="noStrike">
                          <a:solidFill>
                            <a:srgbClr val="0081E3"/>
                          </a:solidFill>
                          <a:effectLst/>
                          <a:latin typeface="+mn-lt"/>
                        </a:rPr>
                        <a:t> </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4D8DF"/>
                    </a:solidFill>
                  </a:tcPr>
                </a:tc>
                <a:tc>
                  <a:txBody>
                    <a:bodyPr/>
                    <a:lstStyle/>
                    <a:p>
                      <a:pPr algn="r" rtl="0" fontAlgn="ctr"/>
                      <a:r>
                        <a:rPr lang="en-US" sz="800" b="0" i="0" u="none" strike="noStrike">
                          <a:solidFill>
                            <a:srgbClr val="0081E3"/>
                          </a:solidFill>
                          <a:effectLst/>
                          <a:latin typeface="+mn-lt"/>
                        </a:rPr>
                        <a:t> </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4D8DF"/>
                    </a:solidFill>
                  </a:tcPr>
                </a:tc>
                <a:tc>
                  <a:txBody>
                    <a:bodyPr/>
                    <a:lstStyle/>
                    <a:p>
                      <a:pPr algn="r" rtl="0" fontAlgn="ctr"/>
                      <a:r>
                        <a:rPr lang="en-US" sz="800" b="0" i="0" u="none" strike="noStrike" dirty="0">
                          <a:solidFill>
                            <a:srgbClr val="0081E3"/>
                          </a:solidFill>
                          <a:effectLst/>
                          <a:latin typeface="+mn-lt"/>
                        </a:rPr>
                        <a:t> </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4D8DF"/>
                    </a:solidFill>
                  </a:tcPr>
                </a:tc>
                <a:tc>
                  <a:txBody>
                    <a:bodyPr/>
                    <a:lstStyle/>
                    <a:p>
                      <a:pPr algn="r" rtl="0" fontAlgn="ctr"/>
                      <a:r>
                        <a:rPr lang="en-US" sz="800" b="0" i="0" u="none" strike="noStrike">
                          <a:solidFill>
                            <a:srgbClr val="0081E3"/>
                          </a:solidFill>
                          <a:effectLst/>
                          <a:latin typeface="+mn-lt"/>
                        </a:rPr>
                        <a:t> </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4D8DF"/>
                    </a:solidFill>
                  </a:tcPr>
                </a:tc>
                <a:tc>
                  <a:txBody>
                    <a:bodyPr/>
                    <a:lstStyle/>
                    <a:p>
                      <a:pPr algn="r" rtl="0" fontAlgn="ctr"/>
                      <a:r>
                        <a:rPr lang="en-US" sz="800" b="1" i="0" u="none" strike="noStrike">
                          <a:solidFill>
                            <a:srgbClr val="0081E3"/>
                          </a:solidFill>
                          <a:effectLst/>
                          <a:latin typeface="+mn-lt"/>
                        </a:rPr>
                        <a:t>$ 7,000 </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4D8DF"/>
                    </a:solidFill>
                  </a:tcPr>
                </a:tc>
                <a:tc>
                  <a:txBody>
                    <a:bodyPr/>
                    <a:lstStyle/>
                    <a:p>
                      <a:pPr algn="l" rtl="0" fontAlgn="ctr"/>
                      <a:r>
                        <a:rPr lang="en-US" sz="800" b="0" i="0" u="none" strike="noStrike">
                          <a:solidFill>
                            <a:srgbClr val="0070C0"/>
                          </a:solidFill>
                          <a:effectLst/>
                          <a:latin typeface="+mn-lt"/>
                        </a:rPr>
                        <a:t>H = F * G</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4D8DF"/>
                    </a:solidFill>
                  </a:tcPr>
                </a:tc>
                <a:extLst>
                  <a:ext uri="{0D108BD9-81ED-4DB2-BD59-A6C34878D82A}">
                    <a16:rowId xmlns:a16="http://schemas.microsoft.com/office/drawing/2014/main" val="721367472"/>
                  </a:ext>
                </a:extLst>
              </a:tr>
              <a:tr h="283464">
                <a:tc>
                  <a:txBody>
                    <a:bodyPr/>
                    <a:lstStyle/>
                    <a:p>
                      <a:pPr algn="ctr" rtl="0" fontAlgn="ctr"/>
                      <a:r>
                        <a:rPr lang="en-US" sz="800" b="0" i="0" u="none" strike="noStrike">
                          <a:solidFill>
                            <a:srgbClr val="0081E3"/>
                          </a:solidFill>
                          <a:effectLst/>
                          <a:latin typeface="+mn-lt"/>
                        </a:rPr>
                        <a:t>I</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tc>
                  <a:txBody>
                    <a:bodyPr/>
                    <a:lstStyle/>
                    <a:p>
                      <a:pPr algn="l" rtl="0" fontAlgn="ctr"/>
                      <a:r>
                        <a:rPr lang="en-US" sz="800" b="0" i="0" u="none" strike="noStrike">
                          <a:solidFill>
                            <a:srgbClr val="0081E3"/>
                          </a:solidFill>
                          <a:effectLst/>
                          <a:latin typeface="+mn-lt"/>
                        </a:rPr>
                        <a:t>Administration / program support / overhead</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tc>
                  <a:txBody>
                    <a:bodyPr/>
                    <a:lstStyle/>
                    <a:p>
                      <a:pPr algn="r" rtl="0" fontAlgn="ctr"/>
                      <a:r>
                        <a:rPr lang="en-US" sz="800" b="0" i="0" u="none" strike="noStrike">
                          <a:solidFill>
                            <a:srgbClr val="0081E3"/>
                          </a:solidFill>
                          <a:effectLst/>
                          <a:latin typeface="+mn-lt"/>
                        </a:rPr>
                        <a:t> </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tc>
                  <a:txBody>
                    <a:bodyPr/>
                    <a:lstStyle/>
                    <a:p>
                      <a:pPr algn="r" rtl="0" fontAlgn="ctr"/>
                      <a:r>
                        <a:rPr lang="en-US" sz="800" b="0" i="0" u="none" strike="noStrike">
                          <a:solidFill>
                            <a:srgbClr val="0081E3"/>
                          </a:solidFill>
                          <a:effectLst/>
                          <a:latin typeface="+mn-lt"/>
                        </a:rPr>
                        <a:t> </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tc>
                  <a:txBody>
                    <a:bodyPr/>
                    <a:lstStyle/>
                    <a:p>
                      <a:pPr algn="r" rtl="0" fontAlgn="ctr"/>
                      <a:r>
                        <a:rPr lang="en-US" sz="800" b="0" i="0" u="none" strike="noStrike">
                          <a:solidFill>
                            <a:srgbClr val="0081E3"/>
                          </a:solidFill>
                          <a:effectLst/>
                          <a:latin typeface="+mn-lt"/>
                        </a:rPr>
                        <a:t> </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tc>
                  <a:txBody>
                    <a:bodyPr/>
                    <a:lstStyle/>
                    <a:p>
                      <a:pPr algn="r" rtl="0" fontAlgn="ctr"/>
                      <a:r>
                        <a:rPr lang="en-US" sz="800" b="0" i="0" u="none" strike="noStrike" dirty="0">
                          <a:solidFill>
                            <a:srgbClr val="0081E3"/>
                          </a:solidFill>
                          <a:effectLst/>
                          <a:latin typeface="+mn-lt"/>
                        </a:rPr>
                        <a:t> </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tc>
                  <a:txBody>
                    <a:bodyPr/>
                    <a:lstStyle/>
                    <a:p>
                      <a:pPr algn="r" rtl="0" fontAlgn="ctr"/>
                      <a:r>
                        <a:rPr lang="en-US" sz="800" b="0" i="0" u="none" strike="noStrike">
                          <a:solidFill>
                            <a:srgbClr val="0081E3"/>
                          </a:solidFill>
                          <a:effectLst/>
                          <a:latin typeface="+mn-lt"/>
                        </a:rPr>
                        <a:t> </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tc>
                  <a:txBody>
                    <a:bodyPr/>
                    <a:lstStyle/>
                    <a:p>
                      <a:pPr algn="r" rtl="0" fontAlgn="ctr"/>
                      <a:r>
                        <a:rPr lang="en-US" sz="800" b="0" i="0" u="none" strike="noStrike">
                          <a:solidFill>
                            <a:srgbClr val="0081E3"/>
                          </a:solidFill>
                          <a:effectLst/>
                          <a:latin typeface="+mn-lt"/>
                        </a:rPr>
                        <a:t> </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tc>
                  <a:txBody>
                    <a:bodyPr/>
                    <a:lstStyle/>
                    <a:p>
                      <a:pPr algn="r" rtl="0" fontAlgn="ctr"/>
                      <a:r>
                        <a:rPr lang="en-US" sz="800" b="0" i="0" u="none" strike="noStrike">
                          <a:solidFill>
                            <a:srgbClr val="0081E3"/>
                          </a:solidFill>
                          <a:effectLst/>
                          <a:latin typeface="+mn-lt"/>
                        </a:rPr>
                        <a:t>20.4% </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tc>
                  <a:txBody>
                    <a:bodyPr/>
                    <a:lstStyle/>
                    <a:p>
                      <a:pPr algn="l" rtl="0" fontAlgn="ctr"/>
                      <a:endParaRPr lang="en-US" sz="800" b="0" i="0" u="none" strike="noStrike">
                        <a:solidFill>
                          <a:srgbClr val="0070C0"/>
                        </a:solidFill>
                        <a:effectLst/>
                        <a:latin typeface="+mn-lt"/>
                      </a:endParaRP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extLst>
                  <a:ext uri="{0D108BD9-81ED-4DB2-BD59-A6C34878D82A}">
                    <a16:rowId xmlns:a16="http://schemas.microsoft.com/office/drawing/2014/main" val="2723013995"/>
                  </a:ext>
                </a:extLst>
              </a:tr>
              <a:tr h="155448">
                <a:tc>
                  <a:txBody>
                    <a:bodyPr/>
                    <a:lstStyle/>
                    <a:p>
                      <a:pPr algn="ctr" rtl="0" fontAlgn="ctr"/>
                      <a:r>
                        <a:rPr lang="en-US" sz="800" b="0" i="0" u="none" strike="noStrike">
                          <a:solidFill>
                            <a:srgbClr val="0081E3"/>
                          </a:solidFill>
                          <a:effectLst/>
                          <a:latin typeface="+mn-lt"/>
                        </a:rPr>
                        <a:t>J</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tc>
                  <a:txBody>
                    <a:bodyPr/>
                    <a:lstStyle/>
                    <a:p>
                      <a:pPr algn="l" rtl="0" fontAlgn="ctr"/>
                      <a:r>
                        <a:rPr lang="en-US" sz="800" b="0" i="0" u="none" strike="noStrike">
                          <a:solidFill>
                            <a:srgbClr val="0081E3"/>
                          </a:solidFill>
                          <a:effectLst/>
                          <a:latin typeface="+mn-lt"/>
                        </a:rPr>
                        <a:t>Monthly administration expenses</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tc>
                  <a:txBody>
                    <a:bodyPr/>
                    <a:lstStyle/>
                    <a:p>
                      <a:pPr algn="r" rtl="0" fontAlgn="ctr"/>
                      <a:r>
                        <a:rPr lang="en-US" sz="800" b="0" i="0" u="none" strike="noStrike">
                          <a:solidFill>
                            <a:srgbClr val="0081E3"/>
                          </a:solidFill>
                          <a:effectLst/>
                          <a:latin typeface="+mn-lt"/>
                        </a:rPr>
                        <a:t> </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CF2F9"/>
                    </a:solidFill>
                  </a:tcPr>
                </a:tc>
                <a:tc>
                  <a:txBody>
                    <a:bodyPr/>
                    <a:lstStyle/>
                    <a:p>
                      <a:pPr algn="r" rtl="0" fontAlgn="ctr"/>
                      <a:r>
                        <a:rPr lang="en-US" sz="800" b="0" i="0" u="none" strike="noStrike">
                          <a:solidFill>
                            <a:srgbClr val="0081E3"/>
                          </a:solidFill>
                          <a:effectLst/>
                          <a:latin typeface="+mn-lt"/>
                        </a:rPr>
                        <a:t> </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tc>
                  <a:txBody>
                    <a:bodyPr/>
                    <a:lstStyle/>
                    <a:p>
                      <a:pPr algn="r" rtl="0" fontAlgn="ctr"/>
                      <a:r>
                        <a:rPr lang="en-US" sz="800" b="0" i="0" u="none" strike="noStrike">
                          <a:solidFill>
                            <a:srgbClr val="0081E3"/>
                          </a:solidFill>
                          <a:effectLst/>
                          <a:latin typeface="+mn-lt"/>
                        </a:rPr>
                        <a:t> </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tc>
                  <a:txBody>
                    <a:bodyPr/>
                    <a:lstStyle/>
                    <a:p>
                      <a:pPr algn="r" rtl="0" fontAlgn="ctr"/>
                      <a:r>
                        <a:rPr lang="en-US" sz="800" b="0" i="0" u="none" strike="noStrike">
                          <a:solidFill>
                            <a:srgbClr val="0081E3"/>
                          </a:solidFill>
                          <a:effectLst/>
                          <a:latin typeface="+mn-lt"/>
                        </a:rPr>
                        <a:t> </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tc>
                  <a:txBody>
                    <a:bodyPr/>
                    <a:lstStyle/>
                    <a:p>
                      <a:pPr algn="r" rtl="0" fontAlgn="ctr"/>
                      <a:r>
                        <a:rPr lang="en-US" sz="800" b="0" i="0" u="none" strike="noStrike" dirty="0">
                          <a:solidFill>
                            <a:srgbClr val="0081E3"/>
                          </a:solidFill>
                          <a:effectLst/>
                          <a:latin typeface="+mn-lt"/>
                        </a:rPr>
                        <a:t> </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tc>
                  <a:txBody>
                    <a:bodyPr/>
                    <a:lstStyle/>
                    <a:p>
                      <a:pPr algn="r" rtl="0" fontAlgn="ctr"/>
                      <a:r>
                        <a:rPr lang="en-US" sz="800" b="0" i="0" u="none" strike="noStrike">
                          <a:solidFill>
                            <a:srgbClr val="0081E3"/>
                          </a:solidFill>
                          <a:effectLst/>
                          <a:latin typeface="+mn-lt"/>
                        </a:rPr>
                        <a:t> </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tc>
                  <a:txBody>
                    <a:bodyPr/>
                    <a:lstStyle/>
                    <a:p>
                      <a:pPr algn="r" rtl="0" fontAlgn="ctr"/>
                      <a:r>
                        <a:rPr lang="en-US" sz="800" b="1" i="0" u="none" strike="noStrike">
                          <a:solidFill>
                            <a:srgbClr val="0081E3"/>
                          </a:solidFill>
                          <a:effectLst/>
                          <a:latin typeface="+mn-lt"/>
                        </a:rPr>
                        <a:t>$ 13,645 </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tc>
                  <a:txBody>
                    <a:bodyPr/>
                    <a:lstStyle/>
                    <a:p>
                      <a:pPr algn="l" rtl="0" fontAlgn="ctr"/>
                      <a:r>
                        <a:rPr lang="pt-BR" sz="800" b="0" i="0" u="none" strike="noStrike">
                          <a:solidFill>
                            <a:srgbClr val="0070C0"/>
                          </a:solidFill>
                          <a:effectLst/>
                          <a:latin typeface="+mn-lt"/>
                        </a:rPr>
                        <a:t>J = I * (C + E + H ) / ( 1 - I )</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extLst>
                  <a:ext uri="{0D108BD9-81ED-4DB2-BD59-A6C34878D82A}">
                    <a16:rowId xmlns:a16="http://schemas.microsoft.com/office/drawing/2014/main" val="2947466308"/>
                  </a:ext>
                </a:extLst>
              </a:tr>
              <a:tr h="155448">
                <a:tc>
                  <a:txBody>
                    <a:bodyPr/>
                    <a:lstStyle/>
                    <a:p>
                      <a:pPr algn="ctr" rtl="0" fontAlgn="ctr"/>
                      <a:r>
                        <a:rPr lang="en-US" sz="800" b="0" i="0" u="none" strike="noStrike">
                          <a:solidFill>
                            <a:srgbClr val="0081E3"/>
                          </a:solidFill>
                          <a:effectLst/>
                          <a:latin typeface="+mn-lt"/>
                        </a:rPr>
                        <a:t>K</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3F3F3"/>
                    </a:solidFill>
                  </a:tcPr>
                </a:tc>
                <a:tc>
                  <a:txBody>
                    <a:bodyPr/>
                    <a:lstStyle/>
                    <a:p>
                      <a:pPr algn="l" rtl="0" fontAlgn="ctr"/>
                      <a:r>
                        <a:rPr lang="en-US" sz="800" b="0" i="0" u="none" strike="noStrike">
                          <a:solidFill>
                            <a:srgbClr val="0081E3"/>
                          </a:solidFill>
                          <a:effectLst/>
                          <a:latin typeface="+mn-lt"/>
                        </a:rPr>
                        <a:t>Monthly costs</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3F3F3"/>
                    </a:solidFill>
                  </a:tcPr>
                </a:tc>
                <a:tc>
                  <a:txBody>
                    <a:bodyPr/>
                    <a:lstStyle/>
                    <a:p>
                      <a:pPr algn="r" rtl="0" fontAlgn="ctr"/>
                      <a:r>
                        <a:rPr lang="en-US" sz="800" b="0" i="0" u="none" strike="noStrike">
                          <a:solidFill>
                            <a:srgbClr val="0081E3"/>
                          </a:solidFill>
                          <a:effectLst/>
                          <a:latin typeface="+mn-lt"/>
                        </a:rPr>
                        <a:t> </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3F3F3"/>
                    </a:solidFill>
                  </a:tcPr>
                </a:tc>
                <a:tc>
                  <a:txBody>
                    <a:bodyPr/>
                    <a:lstStyle/>
                    <a:p>
                      <a:pPr algn="r" rtl="0" fontAlgn="ctr"/>
                      <a:r>
                        <a:rPr lang="en-US" sz="800" b="0" i="0" u="none" strike="noStrike">
                          <a:solidFill>
                            <a:srgbClr val="0081E3"/>
                          </a:solidFill>
                          <a:effectLst/>
                          <a:latin typeface="+mn-lt"/>
                        </a:rPr>
                        <a:t> </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3F3F3"/>
                    </a:solidFill>
                  </a:tcPr>
                </a:tc>
                <a:tc>
                  <a:txBody>
                    <a:bodyPr/>
                    <a:lstStyle/>
                    <a:p>
                      <a:pPr algn="r" rtl="0" fontAlgn="ctr"/>
                      <a:r>
                        <a:rPr lang="en-US" sz="800" b="0" i="0" u="none" strike="noStrike">
                          <a:solidFill>
                            <a:srgbClr val="0081E3"/>
                          </a:solidFill>
                          <a:effectLst/>
                          <a:latin typeface="+mn-lt"/>
                        </a:rPr>
                        <a:t> </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3F3F3"/>
                    </a:solidFill>
                  </a:tcPr>
                </a:tc>
                <a:tc>
                  <a:txBody>
                    <a:bodyPr/>
                    <a:lstStyle/>
                    <a:p>
                      <a:pPr algn="r" rtl="0" fontAlgn="ctr"/>
                      <a:r>
                        <a:rPr lang="en-US" sz="800" b="0" i="0" u="none" strike="noStrike">
                          <a:solidFill>
                            <a:srgbClr val="0081E3"/>
                          </a:solidFill>
                          <a:effectLst/>
                          <a:latin typeface="+mn-lt"/>
                        </a:rPr>
                        <a:t> </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3F3F3"/>
                    </a:solidFill>
                  </a:tcPr>
                </a:tc>
                <a:tc>
                  <a:txBody>
                    <a:bodyPr/>
                    <a:lstStyle/>
                    <a:p>
                      <a:pPr algn="r" rtl="0" fontAlgn="ctr"/>
                      <a:r>
                        <a:rPr lang="en-US" sz="800" b="0" i="0" u="none" strike="noStrike">
                          <a:solidFill>
                            <a:srgbClr val="0081E3"/>
                          </a:solidFill>
                          <a:effectLst/>
                          <a:latin typeface="+mn-lt"/>
                        </a:rPr>
                        <a:t> </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3F3F3"/>
                    </a:solidFill>
                  </a:tcPr>
                </a:tc>
                <a:tc>
                  <a:txBody>
                    <a:bodyPr/>
                    <a:lstStyle/>
                    <a:p>
                      <a:pPr algn="r" rtl="0" fontAlgn="ctr"/>
                      <a:r>
                        <a:rPr lang="en-US" sz="800" b="0" i="0" u="none" strike="noStrike">
                          <a:solidFill>
                            <a:srgbClr val="0081E3"/>
                          </a:solidFill>
                          <a:effectLst/>
                          <a:latin typeface="+mn-lt"/>
                        </a:rPr>
                        <a:t> </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3F3F3"/>
                    </a:solidFill>
                  </a:tcPr>
                </a:tc>
                <a:tc>
                  <a:txBody>
                    <a:bodyPr/>
                    <a:lstStyle/>
                    <a:p>
                      <a:pPr algn="r" rtl="0" fontAlgn="ctr"/>
                      <a:r>
                        <a:rPr lang="en-US" sz="800" b="1" i="0" u="none" strike="noStrike">
                          <a:solidFill>
                            <a:srgbClr val="0081E3"/>
                          </a:solidFill>
                          <a:effectLst/>
                          <a:latin typeface="+mn-lt"/>
                        </a:rPr>
                        <a:t>$ 66,767 </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3F3F3"/>
                    </a:solidFill>
                  </a:tcPr>
                </a:tc>
                <a:tc>
                  <a:txBody>
                    <a:bodyPr/>
                    <a:lstStyle/>
                    <a:p>
                      <a:pPr algn="l" rtl="0" fontAlgn="ctr"/>
                      <a:r>
                        <a:rPr lang="pt-BR" sz="800" b="0" i="0" u="none" strike="noStrike">
                          <a:solidFill>
                            <a:srgbClr val="0070C0"/>
                          </a:solidFill>
                          <a:effectLst/>
                          <a:latin typeface="+mn-lt"/>
                        </a:rPr>
                        <a:t>K = C + E + H + J</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3F3F3"/>
                    </a:solidFill>
                  </a:tcPr>
                </a:tc>
                <a:extLst>
                  <a:ext uri="{0D108BD9-81ED-4DB2-BD59-A6C34878D82A}">
                    <a16:rowId xmlns:a16="http://schemas.microsoft.com/office/drawing/2014/main" val="3806408467"/>
                  </a:ext>
                </a:extLst>
              </a:tr>
              <a:tr h="283464">
                <a:tc>
                  <a:txBody>
                    <a:bodyPr/>
                    <a:lstStyle/>
                    <a:p>
                      <a:pPr algn="ctr" rtl="0" fontAlgn="ctr"/>
                      <a:r>
                        <a:rPr lang="en-US" sz="800" b="0" i="0" u="none" strike="noStrike">
                          <a:solidFill>
                            <a:srgbClr val="0081E3"/>
                          </a:solidFill>
                          <a:effectLst/>
                          <a:latin typeface="+mn-lt"/>
                        </a:rPr>
                        <a:t>L</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3F3F3"/>
                    </a:solidFill>
                  </a:tcPr>
                </a:tc>
                <a:tc>
                  <a:txBody>
                    <a:bodyPr/>
                    <a:lstStyle/>
                    <a:p>
                      <a:pPr algn="l" rtl="0" fontAlgn="ctr"/>
                      <a:r>
                        <a:rPr lang="en-US" sz="800" b="0" i="0" u="none" strike="noStrike">
                          <a:solidFill>
                            <a:srgbClr val="0081E3"/>
                          </a:solidFill>
                          <a:effectLst/>
                          <a:latin typeface="+mn-lt"/>
                        </a:rPr>
                        <a:t>Average number of recipients per team</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3F3F3"/>
                    </a:solidFill>
                  </a:tcPr>
                </a:tc>
                <a:tc>
                  <a:txBody>
                    <a:bodyPr/>
                    <a:lstStyle/>
                    <a:p>
                      <a:pPr algn="r" rtl="0" fontAlgn="ctr"/>
                      <a:r>
                        <a:rPr lang="en-US" sz="800" b="0" i="0" u="none" strike="noStrike">
                          <a:solidFill>
                            <a:srgbClr val="0081E3"/>
                          </a:solidFill>
                          <a:effectLst/>
                          <a:latin typeface="+mn-lt"/>
                        </a:rPr>
                        <a:t> </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3F3F3"/>
                    </a:solidFill>
                  </a:tcPr>
                </a:tc>
                <a:tc>
                  <a:txBody>
                    <a:bodyPr/>
                    <a:lstStyle/>
                    <a:p>
                      <a:pPr algn="r" rtl="0" fontAlgn="ctr"/>
                      <a:r>
                        <a:rPr lang="en-US" sz="800" b="0" i="0" u="none" strike="noStrike">
                          <a:solidFill>
                            <a:srgbClr val="0081E3"/>
                          </a:solidFill>
                          <a:effectLst/>
                          <a:latin typeface="+mn-lt"/>
                        </a:rPr>
                        <a:t> </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3F3F3"/>
                    </a:solidFill>
                  </a:tcPr>
                </a:tc>
                <a:tc>
                  <a:txBody>
                    <a:bodyPr/>
                    <a:lstStyle/>
                    <a:p>
                      <a:pPr algn="r" rtl="0" fontAlgn="ctr"/>
                      <a:r>
                        <a:rPr lang="en-US" sz="800" b="0" i="0" u="none" strike="noStrike">
                          <a:solidFill>
                            <a:srgbClr val="0081E3"/>
                          </a:solidFill>
                          <a:effectLst/>
                          <a:latin typeface="+mn-lt"/>
                        </a:rPr>
                        <a:t> </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3F3F3"/>
                    </a:solidFill>
                  </a:tcPr>
                </a:tc>
                <a:tc>
                  <a:txBody>
                    <a:bodyPr/>
                    <a:lstStyle/>
                    <a:p>
                      <a:pPr algn="r" rtl="0" fontAlgn="ctr"/>
                      <a:r>
                        <a:rPr lang="en-US" sz="800" b="0" i="0" u="none" strike="noStrike">
                          <a:solidFill>
                            <a:srgbClr val="0081E3"/>
                          </a:solidFill>
                          <a:effectLst/>
                          <a:latin typeface="+mn-lt"/>
                        </a:rPr>
                        <a:t> </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3F3F3"/>
                    </a:solidFill>
                  </a:tcPr>
                </a:tc>
                <a:tc>
                  <a:txBody>
                    <a:bodyPr/>
                    <a:lstStyle/>
                    <a:p>
                      <a:pPr algn="r" rtl="0" fontAlgn="ctr"/>
                      <a:r>
                        <a:rPr lang="en-US" sz="800" b="0" i="0" u="none" strike="noStrike" dirty="0">
                          <a:solidFill>
                            <a:srgbClr val="0081E3"/>
                          </a:solidFill>
                          <a:effectLst/>
                          <a:latin typeface="+mn-lt"/>
                        </a:rPr>
                        <a:t> </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3F3F3"/>
                    </a:solidFill>
                  </a:tcPr>
                </a:tc>
                <a:tc>
                  <a:txBody>
                    <a:bodyPr/>
                    <a:lstStyle/>
                    <a:p>
                      <a:pPr algn="r" rtl="0" fontAlgn="ctr"/>
                      <a:r>
                        <a:rPr lang="en-US" sz="800" b="0" i="0" u="none" strike="noStrike">
                          <a:solidFill>
                            <a:srgbClr val="0081E3"/>
                          </a:solidFill>
                          <a:effectLst/>
                          <a:latin typeface="+mn-lt"/>
                        </a:rPr>
                        <a:t> </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3F3F3"/>
                    </a:solidFill>
                  </a:tcPr>
                </a:tc>
                <a:tc>
                  <a:txBody>
                    <a:bodyPr/>
                    <a:lstStyle/>
                    <a:p>
                      <a:pPr algn="r" rtl="0" fontAlgn="ctr"/>
                      <a:r>
                        <a:rPr lang="en-US" sz="800" b="0" i="0" u="none" strike="noStrike">
                          <a:solidFill>
                            <a:srgbClr val="0081E3"/>
                          </a:solidFill>
                          <a:effectLst/>
                          <a:latin typeface="+mn-lt"/>
                        </a:rPr>
                        <a:t>60</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3F3F3"/>
                    </a:solidFill>
                  </a:tcPr>
                </a:tc>
                <a:tc>
                  <a:txBody>
                    <a:bodyPr/>
                    <a:lstStyle/>
                    <a:p>
                      <a:pPr algn="l" rtl="0" fontAlgn="ctr"/>
                      <a:endParaRPr lang="en-US" sz="800" b="0" i="0" u="none" strike="noStrike">
                        <a:solidFill>
                          <a:srgbClr val="0070C0"/>
                        </a:solidFill>
                        <a:effectLst/>
                        <a:latin typeface="+mn-lt"/>
                      </a:endParaRP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3F3F3"/>
                    </a:solidFill>
                  </a:tcPr>
                </a:tc>
                <a:extLst>
                  <a:ext uri="{0D108BD9-81ED-4DB2-BD59-A6C34878D82A}">
                    <a16:rowId xmlns:a16="http://schemas.microsoft.com/office/drawing/2014/main" val="705987771"/>
                  </a:ext>
                </a:extLst>
              </a:tr>
              <a:tr h="0">
                <a:tc>
                  <a:txBody>
                    <a:bodyPr/>
                    <a:lstStyle/>
                    <a:p>
                      <a:pPr algn="ctr" rtl="0" fontAlgn="ctr"/>
                      <a:r>
                        <a:rPr lang="en-US" sz="800" b="0" i="0" u="none" strike="noStrike">
                          <a:solidFill>
                            <a:srgbClr val="0081E3"/>
                          </a:solidFill>
                          <a:effectLst/>
                          <a:latin typeface="+mn-lt"/>
                        </a:rPr>
                        <a:t>M</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3F3F3"/>
                    </a:solidFill>
                  </a:tcPr>
                </a:tc>
                <a:tc>
                  <a:txBody>
                    <a:bodyPr/>
                    <a:lstStyle/>
                    <a:p>
                      <a:pPr algn="l" rtl="0" fontAlgn="ctr"/>
                      <a:r>
                        <a:rPr lang="en-US" sz="800" b="0" i="0" u="none" strike="noStrike">
                          <a:solidFill>
                            <a:srgbClr val="0081E3"/>
                          </a:solidFill>
                          <a:effectLst/>
                          <a:latin typeface="+mn-lt"/>
                        </a:rPr>
                        <a:t>Monthly cost per beneficiary</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3F3F3"/>
                    </a:solidFill>
                  </a:tcPr>
                </a:tc>
                <a:tc>
                  <a:txBody>
                    <a:bodyPr/>
                    <a:lstStyle/>
                    <a:p>
                      <a:pPr algn="r" rtl="0" fontAlgn="ctr"/>
                      <a:r>
                        <a:rPr lang="en-US" sz="800" b="0" i="0" u="none" strike="noStrike">
                          <a:solidFill>
                            <a:srgbClr val="0081E3"/>
                          </a:solidFill>
                          <a:effectLst/>
                          <a:latin typeface="+mn-lt"/>
                        </a:rPr>
                        <a:t> </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3F3F3"/>
                    </a:solidFill>
                  </a:tcPr>
                </a:tc>
                <a:tc>
                  <a:txBody>
                    <a:bodyPr/>
                    <a:lstStyle/>
                    <a:p>
                      <a:pPr algn="r" rtl="0" fontAlgn="ctr"/>
                      <a:r>
                        <a:rPr lang="en-US" sz="800" b="0" i="0" u="none" strike="noStrike">
                          <a:solidFill>
                            <a:srgbClr val="0081E3"/>
                          </a:solidFill>
                          <a:effectLst/>
                          <a:latin typeface="+mn-lt"/>
                        </a:rPr>
                        <a:t> </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3F3F3"/>
                    </a:solidFill>
                  </a:tcPr>
                </a:tc>
                <a:tc>
                  <a:txBody>
                    <a:bodyPr/>
                    <a:lstStyle/>
                    <a:p>
                      <a:pPr algn="r" rtl="0" fontAlgn="ctr"/>
                      <a:r>
                        <a:rPr lang="en-US" sz="800" b="0" i="0" u="none" strike="noStrike">
                          <a:solidFill>
                            <a:srgbClr val="0081E3"/>
                          </a:solidFill>
                          <a:effectLst/>
                          <a:latin typeface="+mn-lt"/>
                        </a:rPr>
                        <a:t> </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3F3F3"/>
                    </a:solidFill>
                  </a:tcPr>
                </a:tc>
                <a:tc>
                  <a:txBody>
                    <a:bodyPr/>
                    <a:lstStyle/>
                    <a:p>
                      <a:pPr algn="r" rtl="0" fontAlgn="ctr"/>
                      <a:r>
                        <a:rPr lang="en-US" sz="800" b="0" i="0" u="none" strike="noStrike">
                          <a:solidFill>
                            <a:srgbClr val="0081E3"/>
                          </a:solidFill>
                          <a:effectLst/>
                          <a:latin typeface="+mn-lt"/>
                        </a:rPr>
                        <a:t> </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3F3F3"/>
                    </a:solidFill>
                  </a:tcPr>
                </a:tc>
                <a:tc>
                  <a:txBody>
                    <a:bodyPr/>
                    <a:lstStyle/>
                    <a:p>
                      <a:pPr algn="r" rtl="0" fontAlgn="ctr"/>
                      <a:r>
                        <a:rPr lang="en-US" sz="800" b="0" i="0" u="none" strike="noStrike" dirty="0">
                          <a:solidFill>
                            <a:srgbClr val="0081E3"/>
                          </a:solidFill>
                          <a:effectLst/>
                          <a:latin typeface="+mn-lt"/>
                        </a:rPr>
                        <a:t> </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3F3F3"/>
                    </a:solidFill>
                  </a:tcPr>
                </a:tc>
                <a:tc>
                  <a:txBody>
                    <a:bodyPr/>
                    <a:lstStyle/>
                    <a:p>
                      <a:pPr algn="r" rtl="0" fontAlgn="ctr"/>
                      <a:r>
                        <a:rPr lang="en-US" sz="800" b="0" i="0" u="none" strike="noStrike" dirty="0">
                          <a:solidFill>
                            <a:srgbClr val="0081E3"/>
                          </a:solidFill>
                          <a:effectLst/>
                          <a:latin typeface="+mn-lt"/>
                        </a:rPr>
                        <a:t> </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3F3F3"/>
                    </a:solidFill>
                  </a:tcPr>
                </a:tc>
                <a:tc>
                  <a:txBody>
                    <a:bodyPr/>
                    <a:lstStyle/>
                    <a:p>
                      <a:pPr algn="r" rtl="0" fontAlgn="ctr"/>
                      <a:r>
                        <a:rPr lang="en-US" sz="800" b="0" i="0" u="none" strike="noStrike">
                          <a:solidFill>
                            <a:srgbClr val="0081E3"/>
                          </a:solidFill>
                          <a:effectLst/>
                          <a:latin typeface="+mn-lt"/>
                        </a:rPr>
                        <a:t>$1,112.79 </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3F3F3"/>
                    </a:solidFill>
                  </a:tcPr>
                </a:tc>
                <a:tc>
                  <a:txBody>
                    <a:bodyPr/>
                    <a:lstStyle/>
                    <a:p>
                      <a:pPr algn="l" rtl="0" fontAlgn="ctr"/>
                      <a:r>
                        <a:rPr lang="en-US" sz="800" b="0" i="0" u="none" strike="noStrike">
                          <a:solidFill>
                            <a:srgbClr val="0070C0"/>
                          </a:solidFill>
                          <a:effectLst/>
                          <a:latin typeface="+mn-lt"/>
                        </a:rPr>
                        <a:t>M =K / L</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3F3F3"/>
                    </a:solidFill>
                  </a:tcPr>
                </a:tc>
                <a:extLst>
                  <a:ext uri="{0D108BD9-81ED-4DB2-BD59-A6C34878D82A}">
                    <a16:rowId xmlns:a16="http://schemas.microsoft.com/office/drawing/2014/main" val="876578912"/>
                  </a:ext>
                </a:extLst>
              </a:tr>
              <a:tr h="283464">
                <a:tc>
                  <a:txBody>
                    <a:bodyPr/>
                    <a:lstStyle/>
                    <a:p>
                      <a:pPr algn="ctr" rtl="0" fontAlgn="ctr"/>
                      <a:r>
                        <a:rPr lang="en-US" sz="800" b="0" i="0" u="none" strike="noStrike">
                          <a:solidFill>
                            <a:srgbClr val="0081E3"/>
                          </a:solidFill>
                          <a:effectLst/>
                          <a:latin typeface="+mn-lt"/>
                        </a:rPr>
                        <a:t>N</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3F3F3"/>
                    </a:solidFill>
                  </a:tcPr>
                </a:tc>
                <a:tc>
                  <a:txBody>
                    <a:bodyPr/>
                    <a:lstStyle/>
                    <a:p>
                      <a:pPr algn="l" rtl="0" fontAlgn="ctr"/>
                      <a:r>
                        <a:rPr lang="en-US" sz="800" b="0" i="0" u="none" strike="noStrike">
                          <a:solidFill>
                            <a:srgbClr val="0081E3"/>
                          </a:solidFill>
                          <a:effectLst/>
                          <a:latin typeface="+mn-lt"/>
                        </a:rPr>
                        <a:t>Average units per month per beneficiary</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3F3F3"/>
                    </a:solidFill>
                  </a:tcPr>
                </a:tc>
                <a:tc>
                  <a:txBody>
                    <a:bodyPr/>
                    <a:lstStyle/>
                    <a:p>
                      <a:pPr algn="r" rtl="0" fontAlgn="ctr"/>
                      <a:r>
                        <a:rPr lang="en-US" sz="800" b="0" i="0" u="none" strike="noStrike">
                          <a:solidFill>
                            <a:srgbClr val="0081E3"/>
                          </a:solidFill>
                          <a:effectLst/>
                          <a:latin typeface="+mn-lt"/>
                        </a:rPr>
                        <a:t> </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3F3F3"/>
                    </a:solidFill>
                  </a:tcPr>
                </a:tc>
                <a:tc>
                  <a:txBody>
                    <a:bodyPr/>
                    <a:lstStyle/>
                    <a:p>
                      <a:pPr algn="r" rtl="0" fontAlgn="ctr"/>
                      <a:r>
                        <a:rPr lang="en-US" sz="800" b="0" i="0" u="none" strike="noStrike">
                          <a:solidFill>
                            <a:srgbClr val="0081E3"/>
                          </a:solidFill>
                          <a:effectLst/>
                          <a:latin typeface="+mn-lt"/>
                        </a:rPr>
                        <a:t> </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3F3F3"/>
                    </a:solidFill>
                  </a:tcPr>
                </a:tc>
                <a:tc>
                  <a:txBody>
                    <a:bodyPr/>
                    <a:lstStyle/>
                    <a:p>
                      <a:pPr algn="r" rtl="0" fontAlgn="ctr"/>
                      <a:r>
                        <a:rPr lang="en-US" sz="800" b="0" i="0" u="none" strike="noStrike">
                          <a:solidFill>
                            <a:srgbClr val="0081E3"/>
                          </a:solidFill>
                          <a:effectLst/>
                          <a:latin typeface="+mn-lt"/>
                        </a:rPr>
                        <a:t> </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3F3F3"/>
                    </a:solidFill>
                  </a:tcPr>
                </a:tc>
                <a:tc>
                  <a:txBody>
                    <a:bodyPr/>
                    <a:lstStyle/>
                    <a:p>
                      <a:pPr algn="r" rtl="0" fontAlgn="ctr"/>
                      <a:r>
                        <a:rPr lang="en-US" sz="800" b="0" i="0" u="none" strike="noStrike">
                          <a:solidFill>
                            <a:srgbClr val="0081E3"/>
                          </a:solidFill>
                          <a:effectLst/>
                          <a:latin typeface="+mn-lt"/>
                        </a:rPr>
                        <a:t> </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3F3F3"/>
                    </a:solidFill>
                  </a:tcPr>
                </a:tc>
                <a:tc>
                  <a:txBody>
                    <a:bodyPr/>
                    <a:lstStyle/>
                    <a:p>
                      <a:pPr algn="r" rtl="0" fontAlgn="ctr"/>
                      <a:r>
                        <a:rPr lang="en-US" sz="800" b="0" i="0" u="none" strike="noStrike">
                          <a:solidFill>
                            <a:srgbClr val="0081E3"/>
                          </a:solidFill>
                          <a:effectLst/>
                          <a:latin typeface="+mn-lt"/>
                        </a:rPr>
                        <a:t> </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3F3F3"/>
                    </a:solidFill>
                  </a:tcPr>
                </a:tc>
                <a:tc>
                  <a:txBody>
                    <a:bodyPr/>
                    <a:lstStyle/>
                    <a:p>
                      <a:pPr algn="r" rtl="0" fontAlgn="ctr"/>
                      <a:r>
                        <a:rPr lang="en-US" sz="800" b="0" i="0" u="none" strike="noStrike" dirty="0">
                          <a:solidFill>
                            <a:srgbClr val="0081E3"/>
                          </a:solidFill>
                          <a:effectLst/>
                          <a:latin typeface="+mn-lt"/>
                        </a:rPr>
                        <a:t> </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3F3F3"/>
                    </a:solidFill>
                  </a:tcPr>
                </a:tc>
                <a:tc>
                  <a:txBody>
                    <a:bodyPr/>
                    <a:lstStyle/>
                    <a:p>
                      <a:pPr algn="r" rtl="0" fontAlgn="ctr"/>
                      <a:r>
                        <a:rPr lang="en-US" sz="800" b="0" i="0" u="none" strike="noStrike" dirty="0">
                          <a:solidFill>
                            <a:srgbClr val="0081E3"/>
                          </a:solidFill>
                          <a:effectLst/>
                          <a:latin typeface="+mn-lt"/>
                        </a:rPr>
                        <a:t>                  18 </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3F3F3"/>
                    </a:solidFill>
                  </a:tcPr>
                </a:tc>
                <a:tc>
                  <a:txBody>
                    <a:bodyPr/>
                    <a:lstStyle/>
                    <a:p>
                      <a:pPr algn="l" rtl="0" fontAlgn="ctr"/>
                      <a:endParaRPr lang="en-US" sz="800" b="0" i="0" u="none" strike="noStrike">
                        <a:solidFill>
                          <a:srgbClr val="0070C0"/>
                        </a:solidFill>
                        <a:effectLst/>
                        <a:latin typeface="+mn-lt"/>
                      </a:endParaRP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3F3F3"/>
                    </a:solidFill>
                  </a:tcPr>
                </a:tc>
                <a:extLst>
                  <a:ext uri="{0D108BD9-81ED-4DB2-BD59-A6C34878D82A}">
                    <a16:rowId xmlns:a16="http://schemas.microsoft.com/office/drawing/2014/main" val="3504865054"/>
                  </a:ext>
                </a:extLst>
              </a:tr>
              <a:tr h="155448">
                <a:tc>
                  <a:txBody>
                    <a:bodyPr/>
                    <a:lstStyle/>
                    <a:p>
                      <a:pPr algn="ctr" rtl="0" fontAlgn="ctr"/>
                      <a:r>
                        <a:rPr lang="en-US" sz="800" b="1" i="0" u="none" strike="noStrike">
                          <a:solidFill>
                            <a:srgbClr val="FFFFFF"/>
                          </a:solidFill>
                          <a:effectLst/>
                          <a:latin typeface="+mn-lt"/>
                        </a:rPr>
                        <a:t>O</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0C0"/>
                    </a:solidFill>
                  </a:tcPr>
                </a:tc>
                <a:tc>
                  <a:txBody>
                    <a:bodyPr/>
                    <a:lstStyle/>
                    <a:p>
                      <a:pPr algn="l" rtl="0" fontAlgn="ctr"/>
                      <a:r>
                        <a:rPr lang="en-US" sz="800" b="1" i="0" u="none" strike="noStrike">
                          <a:solidFill>
                            <a:srgbClr val="FFFFFF"/>
                          </a:solidFill>
                          <a:effectLst/>
                          <a:latin typeface="+mn-lt"/>
                        </a:rPr>
                        <a:t>Total Rate per Diem</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0C0"/>
                    </a:solidFill>
                  </a:tcPr>
                </a:tc>
                <a:tc>
                  <a:txBody>
                    <a:bodyPr/>
                    <a:lstStyle/>
                    <a:p>
                      <a:pPr algn="r" rtl="0" fontAlgn="ctr"/>
                      <a:r>
                        <a:rPr lang="en-US" sz="800" b="0" i="0" u="none" strike="noStrike">
                          <a:solidFill>
                            <a:srgbClr val="000000"/>
                          </a:solidFill>
                          <a:effectLst/>
                          <a:latin typeface="+mn-lt"/>
                        </a:rPr>
                        <a:t> </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0C0"/>
                    </a:solidFill>
                  </a:tcPr>
                </a:tc>
                <a:tc>
                  <a:txBody>
                    <a:bodyPr/>
                    <a:lstStyle/>
                    <a:p>
                      <a:pPr algn="r" rtl="0" fontAlgn="ctr"/>
                      <a:r>
                        <a:rPr lang="en-US" sz="800" b="0" i="0" u="none" strike="noStrike">
                          <a:solidFill>
                            <a:srgbClr val="000000"/>
                          </a:solidFill>
                          <a:effectLst/>
                          <a:latin typeface="+mn-lt"/>
                        </a:rPr>
                        <a:t> </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0C0"/>
                    </a:solidFill>
                  </a:tcPr>
                </a:tc>
                <a:tc>
                  <a:txBody>
                    <a:bodyPr/>
                    <a:lstStyle/>
                    <a:p>
                      <a:pPr algn="r" rtl="0" fontAlgn="ctr"/>
                      <a:r>
                        <a:rPr lang="en-US" sz="800" b="0" i="0" u="none" strike="noStrike">
                          <a:solidFill>
                            <a:srgbClr val="000000"/>
                          </a:solidFill>
                          <a:effectLst/>
                          <a:latin typeface="+mn-lt"/>
                        </a:rPr>
                        <a:t> </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0C0"/>
                    </a:solidFill>
                  </a:tcPr>
                </a:tc>
                <a:tc>
                  <a:txBody>
                    <a:bodyPr/>
                    <a:lstStyle/>
                    <a:p>
                      <a:pPr algn="r" rtl="0" fontAlgn="ctr"/>
                      <a:r>
                        <a:rPr lang="en-US" sz="800" b="0" i="0" u="none" strike="noStrike">
                          <a:solidFill>
                            <a:srgbClr val="000000"/>
                          </a:solidFill>
                          <a:effectLst/>
                          <a:latin typeface="+mn-lt"/>
                        </a:rPr>
                        <a:t> </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0C0"/>
                    </a:solidFill>
                  </a:tcPr>
                </a:tc>
                <a:tc>
                  <a:txBody>
                    <a:bodyPr/>
                    <a:lstStyle/>
                    <a:p>
                      <a:pPr algn="r" rtl="0" fontAlgn="ctr"/>
                      <a:r>
                        <a:rPr lang="en-US" sz="800" b="0" i="0" u="none" strike="noStrike">
                          <a:solidFill>
                            <a:srgbClr val="000000"/>
                          </a:solidFill>
                          <a:effectLst/>
                          <a:latin typeface="+mn-lt"/>
                        </a:rPr>
                        <a:t> </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0C0"/>
                    </a:solidFill>
                  </a:tcPr>
                </a:tc>
                <a:tc>
                  <a:txBody>
                    <a:bodyPr/>
                    <a:lstStyle/>
                    <a:p>
                      <a:pPr algn="r" rtl="0" fontAlgn="ctr"/>
                      <a:r>
                        <a:rPr lang="en-US" sz="800" b="0" i="0" u="none" strike="noStrike">
                          <a:solidFill>
                            <a:srgbClr val="000000"/>
                          </a:solidFill>
                          <a:effectLst/>
                          <a:latin typeface="+mn-lt"/>
                        </a:rPr>
                        <a:t> </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0C0"/>
                    </a:solidFill>
                  </a:tcPr>
                </a:tc>
                <a:tc>
                  <a:txBody>
                    <a:bodyPr/>
                    <a:lstStyle/>
                    <a:p>
                      <a:pPr algn="r" rtl="0" fontAlgn="ctr"/>
                      <a:r>
                        <a:rPr lang="en-US" sz="800" b="1" i="0" u="none" strike="noStrike" dirty="0">
                          <a:solidFill>
                            <a:srgbClr val="FFFFFF"/>
                          </a:solidFill>
                          <a:effectLst/>
                          <a:latin typeface="+mn-lt"/>
                        </a:rPr>
                        <a:t>$61.82 </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0C0"/>
                    </a:solidFill>
                  </a:tcPr>
                </a:tc>
                <a:tc>
                  <a:txBody>
                    <a:bodyPr/>
                    <a:lstStyle/>
                    <a:p>
                      <a:pPr algn="l" rtl="0" fontAlgn="ctr"/>
                      <a:r>
                        <a:rPr lang="en-US" sz="800" b="1" i="0" u="none" strike="noStrike" dirty="0">
                          <a:solidFill>
                            <a:srgbClr val="FFFFFF"/>
                          </a:solidFill>
                          <a:effectLst/>
                          <a:latin typeface="+mn-lt"/>
                        </a:rPr>
                        <a:t>O = M / N</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0C0"/>
                    </a:solidFill>
                  </a:tcPr>
                </a:tc>
                <a:extLst>
                  <a:ext uri="{0D108BD9-81ED-4DB2-BD59-A6C34878D82A}">
                    <a16:rowId xmlns:a16="http://schemas.microsoft.com/office/drawing/2014/main" val="3533628396"/>
                  </a:ext>
                </a:extLst>
              </a:tr>
            </a:tbl>
          </a:graphicData>
        </a:graphic>
      </p:graphicFrame>
    </p:spTree>
    <p:extLst>
      <p:ext uri="{BB962C8B-B14F-4D97-AF65-F5344CB8AC3E}">
        <p14:creationId xmlns:p14="http://schemas.microsoft.com/office/powerpoint/2010/main" val="42557663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E5AC18-5EBA-B120-BFB2-F19455830897}"/>
              </a:ext>
            </a:extLst>
          </p:cNvPr>
          <p:cNvSpPr>
            <a:spLocks noGrp="1"/>
          </p:cNvSpPr>
          <p:nvPr>
            <p:ph type="title"/>
          </p:nvPr>
        </p:nvSpPr>
        <p:spPr>
          <a:xfrm>
            <a:off x="286940" y="795750"/>
            <a:ext cx="8570120" cy="249299"/>
          </a:xfrm>
        </p:spPr>
        <p:txBody>
          <a:bodyPr>
            <a:noAutofit/>
          </a:bodyPr>
          <a:lstStyle/>
          <a:p>
            <a:r>
              <a:rPr lang="en-US" sz="3200" b="0" dirty="0">
                <a:solidFill>
                  <a:schemeClr val="tx1">
                    <a:lumMod val="65000"/>
                    <a:lumOff val="35000"/>
                  </a:schemeClr>
                </a:solidFill>
              </a:rPr>
              <a:t>Example </a:t>
            </a:r>
            <a:r>
              <a:rPr lang="en-US" sz="3200" dirty="0">
                <a:solidFill>
                  <a:schemeClr val="tx1">
                    <a:lumMod val="65000"/>
                    <a:lumOff val="35000"/>
                  </a:schemeClr>
                </a:solidFill>
              </a:rPr>
              <a:t>Model 3</a:t>
            </a:r>
            <a:r>
              <a:rPr lang="en-US" sz="3200" b="0" dirty="0">
                <a:solidFill>
                  <a:schemeClr val="tx1">
                    <a:lumMod val="65000"/>
                    <a:lumOff val="35000"/>
                  </a:schemeClr>
                </a:solidFill>
              </a:rPr>
              <a:t> – H0019 W5 Medium (Alcohol and/or drug services; long-term residential)</a:t>
            </a:r>
          </a:p>
        </p:txBody>
      </p:sp>
      <p:sp>
        <p:nvSpPr>
          <p:cNvPr id="5" name="Footer Placeholder 6">
            <a:extLst>
              <a:ext uri="{FF2B5EF4-FFF2-40B4-BE49-F238E27FC236}">
                <a16:creationId xmlns:a16="http://schemas.microsoft.com/office/drawing/2014/main" id="{A58EEF6B-2197-5685-D04D-3767011422BD}"/>
              </a:ext>
            </a:extLst>
          </p:cNvPr>
          <p:cNvSpPr txBox="1">
            <a:spLocks/>
          </p:cNvSpPr>
          <p:nvPr/>
        </p:nvSpPr>
        <p:spPr>
          <a:xfrm>
            <a:off x="6179188" y="6556008"/>
            <a:ext cx="1815399" cy="210312"/>
          </a:xfrm>
          <a:prstGeom prst="rect">
            <a:avLst/>
          </a:prstGeom>
        </p:spPr>
        <p:txBody>
          <a:bodyPr vert="horz" wrap="none" lIns="0" tIns="0" rIns="0" bIns="0" rtlCol="0" anchor="b" anchorCtr="0"/>
          <a:lstStyle>
            <a:defPPr>
              <a:defRPr lang="en-US"/>
            </a:defPPr>
            <a:lvl1pPr marL="0" algn="r" defTabSz="914377" rtl="0" eaLnBrk="1" fontAlgn="auto" latinLnBrk="0" hangingPunct="1">
              <a:spcBef>
                <a:spcPts val="0"/>
              </a:spcBef>
              <a:spcAft>
                <a:spcPts val="0"/>
              </a:spcAft>
              <a:defRPr sz="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r>
              <a:rPr lang="en-US" sz="900">
                <a:solidFill>
                  <a:schemeClr val="bg1"/>
                </a:solidFill>
              </a:rPr>
              <a:t>This presentation is intended to facilitate discussion related to behavioral health comparison payment rate development and is not complete without oral comment.</a:t>
            </a:r>
          </a:p>
        </p:txBody>
      </p:sp>
      <p:sp>
        <p:nvSpPr>
          <p:cNvPr id="6" name="Slide Number Placeholder 4">
            <a:extLst>
              <a:ext uri="{FF2B5EF4-FFF2-40B4-BE49-F238E27FC236}">
                <a16:creationId xmlns:a16="http://schemas.microsoft.com/office/drawing/2014/main" id="{F7B570BA-3529-53DF-6370-E27F289A902F}"/>
              </a:ext>
            </a:extLst>
          </p:cNvPr>
          <p:cNvSpPr txBox="1">
            <a:spLocks/>
          </p:cNvSpPr>
          <p:nvPr/>
        </p:nvSpPr>
        <p:spPr bwMode="gray">
          <a:xfrm>
            <a:off x="7543363" y="6401195"/>
            <a:ext cx="984250" cy="365125"/>
          </a:xfrm>
          <a:prstGeom prst="rect">
            <a:avLst/>
          </a:prstGeom>
        </p:spPr>
        <p:txBody>
          <a:bodyPr vert="horz" wrap="none" lIns="0" tIns="0" rIns="0" bIns="0" rtlCol="0" anchor="b" anchorCtr="0"/>
          <a:lstStyle>
            <a:defPPr>
              <a:defRPr lang="en-US"/>
            </a:defPPr>
            <a:lvl1pPr marL="0" algn="r" defTabSz="685800" rtl="0" eaLnBrk="1" fontAlgn="base" latinLnBrk="0" hangingPunct="1">
              <a:spcBef>
                <a:spcPct val="0"/>
              </a:spcBef>
              <a:spcAft>
                <a:spcPct val="0"/>
              </a:spcAft>
              <a:defRPr sz="900" kern="1200" smtClean="0">
                <a:solidFill>
                  <a:schemeClr val="accent5"/>
                </a:solidFill>
                <a:latin typeface="+mn-lt"/>
                <a:ea typeface="+mn-ea"/>
                <a:cs typeface="+mn-cs"/>
              </a:defRPr>
            </a:lvl1pPr>
            <a:lvl2pPr marL="342900" algn="l" defTabSz="685800" rtl="0" eaLnBrk="1" fontAlgn="base" latinLnBrk="0" hangingPunct="1">
              <a:spcBef>
                <a:spcPct val="0"/>
              </a:spcBef>
              <a:spcAft>
                <a:spcPct val="0"/>
              </a:spcAft>
              <a:defRPr sz="1350" kern="1200">
                <a:solidFill>
                  <a:schemeClr val="tx1"/>
                </a:solidFill>
                <a:latin typeface="+mn-lt"/>
                <a:ea typeface="+mn-ea"/>
                <a:cs typeface="+mn-cs"/>
              </a:defRPr>
            </a:lvl2pPr>
            <a:lvl3pPr marL="685800" algn="l" defTabSz="685800" rtl="0" eaLnBrk="1" fontAlgn="base" latinLnBrk="0" hangingPunct="1">
              <a:spcBef>
                <a:spcPct val="0"/>
              </a:spcBef>
              <a:spcAft>
                <a:spcPct val="0"/>
              </a:spcAft>
              <a:defRPr sz="1350" kern="1200">
                <a:solidFill>
                  <a:schemeClr val="tx1"/>
                </a:solidFill>
                <a:latin typeface="+mn-lt"/>
                <a:ea typeface="+mn-ea"/>
                <a:cs typeface="+mn-cs"/>
              </a:defRPr>
            </a:lvl3pPr>
            <a:lvl4pPr marL="1028700" algn="l" defTabSz="685800" rtl="0" eaLnBrk="1" fontAlgn="base" latinLnBrk="0" hangingPunct="1">
              <a:spcBef>
                <a:spcPct val="0"/>
              </a:spcBef>
              <a:spcAft>
                <a:spcPct val="0"/>
              </a:spcAft>
              <a:defRPr sz="1350" kern="1200">
                <a:solidFill>
                  <a:schemeClr val="tx1"/>
                </a:solidFill>
                <a:latin typeface="+mn-lt"/>
                <a:ea typeface="+mn-ea"/>
                <a:cs typeface="+mn-cs"/>
              </a:defRPr>
            </a:lvl4pPr>
            <a:lvl5pPr marL="1371600" algn="l" defTabSz="685800" rtl="0" eaLnBrk="1" fontAlgn="base" latinLnBrk="0" hangingPunct="1">
              <a:spcBef>
                <a:spcPct val="0"/>
              </a:spcBef>
              <a:spcAft>
                <a:spcPct val="0"/>
              </a:spcAft>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defRPr/>
            </a:pPr>
            <a:fld id="{71999E1E-CE6C-4B40-A20C-38E6E2AA2845}" type="slidenum">
              <a:rPr lang="uk-UA" smtClean="0">
                <a:solidFill>
                  <a:schemeClr val="bg1"/>
                </a:solidFill>
              </a:rPr>
              <a:pPr>
                <a:defRPr/>
              </a:pPr>
              <a:t>21</a:t>
            </a:fld>
            <a:endParaRPr lang="uk-UA">
              <a:solidFill>
                <a:schemeClr val="bg1"/>
              </a:solidFill>
            </a:endParaRPr>
          </a:p>
        </p:txBody>
      </p:sp>
      <p:graphicFrame>
        <p:nvGraphicFramePr>
          <p:cNvPr id="4" name="Table 3">
            <a:extLst>
              <a:ext uri="{FF2B5EF4-FFF2-40B4-BE49-F238E27FC236}">
                <a16:creationId xmlns:a16="http://schemas.microsoft.com/office/drawing/2014/main" id="{858E8668-458B-9EAC-1903-22DDD39E75D7}"/>
              </a:ext>
            </a:extLst>
          </p:cNvPr>
          <p:cNvGraphicFramePr>
            <a:graphicFrameLocks noGrp="1"/>
          </p:cNvGraphicFramePr>
          <p:nvPr>
            <p:extLst>
              <p:ext uri="{D42A27DB-BD31-4B8C-83A1-F6EECF244321}">
                <p14:modId xmlns:p14="http://schemas.microsoft.com/office/powerpoint/2010/main" val="1100135965"/>
              </p:ext>
            </p:extLst>
          </p:nvPr>
        </p:nvGraphicFramePr>
        <p:xfrm>
          <a:off x="77724" y="1015292"/>
          <a:ext cx="8988552" cy="5260848"/>
        </p:xfrm>
        <a:graphic>
          <a:graphicData uri="http://schemas.openxmlformats.org/drawingml/2006/table">
            <a:tbl>
              <a:tblPr/>
              <a:tblGrid>
                <a:gridCol w="361188">
                  <a:extLst>
                    <a:ext uri="{9D8B030D-6E8A-4147-A177-3AD203B41FA5}">
                      <a16:colId xmlns:a16="http://schemas.microsoft.com/office/drawing/2014/main" val="1398742373"/>
                    </a:ext>
                  </a:extLst>
                </a:gridCol>
                <a:gridCol w="2185416">
                  <a:extLst>
                    <a:ext uri="{9D8B030D-6E8A-4147-A177-3AD203B41FA5}">
                      <a16:colId xmlns:a16="http://schemas.microsoft.com/office/drawing/2014/main" val="534282148"/>
                    </a:ext>
                  </a:extLst>
                </a:gridCol>
                <a:gridCol w="600750">
                  <a:extLst>
                    <a:ext uri="{9D8B030D-6E8A-4147-A177-3AD203B41FA5}">
                      <a16:colId xmlns:a16="http://schemas.microsoft.com/office/drawing/2014/main" val="1571104038"/>
                    </a:ext>
                  </a:extLst>
                </a:gridCol>
                <a:gridCol w="600750">
                  <a:extLst>
                    <a:ext uri="{9D8B030D-6E8A-4147-A177-3AD203B41FA5}">
                      <a16:colId xmlns:a16="http://schemas.microsoft.com/office/drawing/2014/main" val="1203480561"/>
                    </a:ext>
                  </a:extLst>
                </a:gridCol>
                <a:gridCol w="600750">
                  <a:extLst>
                    <a:ext uri="{9D8B030D-6E8A-4147-A177-3AD203B41FA5}">
                      <a16:colId xmlns:a16="http://schemas.microsoft.com/office/drawing/2014/main" val="4089212573"/>
                    </a:ext>
                  </a:extLst>
                </a:gridCol>
                <a:gridCol w="600750">
                  <a:extLst>
                    <a:ext uri="{9D8B030D-6E8A-4147-A177-3AD203B41FA5}">
                      <a16:colId xmlns:a16="http://schemas.microsoft.com/office/drawing/2014/main" val="641712132"/>
                    </a:ext>
                  </a:extLst>
                </a:gridCol>
                <a:gridCol w="600750">
                  <a:extLst>
                    <a:ext uri="{9D8B030D-6E8A-4147-A177-3AD203B41FA5}">
                      <a16:colId xmlns:a16="http://schemas.microsoft.com/office/drawing/2014/main" val="2534624743"/>
                    </a:ext>
                  </a:extLst>
                </a:gridCol>
                <a:gridCol w="600750">
                  <a:extLst>
                    <a:ext uri="{9D8B030D-6E8A-4147-A177-3AD203B41FA5}">
                      <a16:colId xmlns:a16="http://schemas.microsoft.com/office/drawing/2014/main" val="3960935728"/>
                    </a:ext>
                  </a:extLst>
                </a:gridCol>
                <a:gridCol w="600750">
                  <a:extLst>
                    <a:ext uri="{9D8B030D-6E8A-4147-A177-3AD203B41FA5}">
                      <a16:colId xmlns:a16="http://schemas.microsoft.com/office/drawing/2014/main" val="1557788129"/>
                    </a:ext>
                  </a:extLst>
                </a:gridCol>
                <a:gridCol w="600750">
                  <a:extLst>
                    <a:ext uri="{9D8B030D-6E8A-4147-A177-3AD203B41FA5}">
                      <a16:colId xmlns:a16="http://schemas.microsoft.com/office/drawing/2014/main" val="1323911344"/>
                    </a:ext>
                  </a:extLst>
                </a:gridCol>
                <a:gridCol w="1635948">
                  <a:extLst>
                    <a:ext uri="{9D8B030D-6E8A-4147-A177-3AD203B41FA5}">
                      <a16:colId xmlns:a16="http://schemas.microsoft.com/office/drawing/2014/main" val="649411861"/>
                    </a:ext>
                  </a:extLst>
                </a:gridCol>
              </a:tblGrid>
              <a:tr h="224603">
                <a:tc>
                  <a:txBody>
                    <a:bodyPr/>
                    <a:lstStyle/>
                    <a:p>
                      <a:pPr algn="ctr" rtl="0" fontAlgn="ctr"/>
                      <a:r>
                        <a:rPr lang="en-US" sz="800" b="1" i="0" u="none" strike="noStrike">
                          <a:solidFill>
                            <a:srgbClr val="FFFFFF"/>
                          </a:solidFill>
                          <a:effectLst/>
                          <a:latin typeface="+mn-lt"/>
                        </a:rPr>
                        <a:t>Ref.</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w="12700" cap="flat" cmpd="sng" algn="ctr">
                      <a:solidFill>
                        <a:srgbClr val="FFFFFF"/>
                      </a:solidFill>
                      <a:prstDash val="solid"/>
                      <a:round/>
                      <a:headEnd type="none" w="med" len="med"/>
                      <a:tailEnd type="none" w="med" len="med"/>
                    </a:lnB>
                    <a:solidFill>
                      <a:srgbClr val="0070C0"/>
                    </a:solidFill>
                  </a:tcPr>
                </a:tc>
                <a:tc>
                  <a:txBody>
                    <a:bodyPr/>
                    <a:lstStyle/>
                    <a:p>
                      <a:pPr algn="ctr" rtl="0" fontAlgn="ctr"/>
                      <a:r>
                        <a:rPr lang="en-US" sz="800" b="1" i="0" u="none" strike="noStrike">
                          <a:solidFill>
                            <a:srgbClr val="FFFFFF"/>
                          </a:solidFill>
                          <a:effectLst/>
                          <a:latin typeface="+mn-lt"/>
                        </a:rPr>
                        <a:t>Description</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0C0"/>
                    </a:solidFill>
                  </a:tcPr>
                </a:tc>
                <a:tc>
                  <a:txBody>
                    <a:bodyPr/>
                    <a:lstStyle/>
                    <a:p>
                      <a:pPr algn="ctr" rtl="0" fontAlgn="ctr"/>
                      <a:r>
                        <a:rPr lang="en-US" sz="800" b="1" i="0" u="none" strike="noStrike">
                          <a:solidFill>
                            <a:srgbClr val="FFFFFF"/>
                          </a:solidFill>
                          <a:effectLst/>
                          <a:latin typeface="+mn-lt"/>
                        </a:rPr>
                        <a:t>DCW</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70C0"/>
                    </a:solidFill>
                  </a:tcPr>
                </a:tc>
                <a:tc>
                  <a:txBody>
                    <a:bodyPr/>
                    <a:lstStyle/>
                    <a:p>
                      <a:pPr algn="ctr" rtl="0" fontAlgn="ctr"/>
                      <a:r>
                        <a:rPr lang="en-US" sz="800" b="1" i="0" u="none" strike="noStrike">
                          <a:solidFill>
                            <a:srgbClr val="FFFFFF"/>
                          </a:solidFill>
                          <a:effectLst/>
                          <a:latin typeface="+mn-lt"/>
                        </a:rPr>
                        <a:t>Therapists  - Bachelor's</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70C0"/>
                    </a:solidFill>
                  </a:tcPr>
                </a:tc>
                <a:tc>
                  <a:txBody>
                    <a:bodyPr/>
                    <a:lstStyle/>
                    <a:p>
                      <a:pPr algn="ctr" rtl="0" fontAlgn="ctr"/>
                      <a:r>
                        <a:rPr lang="en-US" sz="800" b="1" i="0" u="none" strike="noStrike">
                          <a:solidFill>
                            <a:srgbClr val="FFFFFF"/>
                          </a:solidFill>
                          <a:effectLst/>
                          <a:latin typeface="+mn-lt"/>
                        </a:rPr>
                        <a:t>Therapists - Master's</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70C0"/>
                    </a:solidFill>
                  </a:tcPr>
                </a:tc>
                <a:tc>
                  <a:txBody>
                    <a:bodyPr/>
                    <a:lstStyle/>
                    <a:p>
                      <a:pPr algn="ctr" rtl="0" fontAlgn="ctr"/>
                      <a:r>
                        <a:rPr lang="en-US" sz="800" b="1" i="0" u="none" strike="noStrike">
                          <a:solidFill>
                            <a:srgbClr val="FFFFFF"/>
                          </a:solidFill>
                          <a:effectLst/>
                          <a:latin typeface="+mn-lt"/>
                        </a:rPr>
                        <a:t>Nurses</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70C0"/>
                    </a:solidFill>
                  </a:tcPr>
                </a:tc>
                <a:tc>
                  <a:txBody>
                    <a:bodyPr/>
                    <a:lstStyle/>
                    <a:p>
                      <a:pPr algn="ctr" rtl="0" fontAlgn="ctr"/>
                      <a:r>
                        <a:rPr lang="en-US" sz="800" b="1" i="0" u="none" strike="noStrike">
                          <a:solidFill>
                            <a:srgbClr val="FFFFFF"/>
                          </a:solidFill>
                          <a:effectLst/>
                          <a:latin typeface="+mn-lt"/>
                        </a:rPr>
                        <a:t>Doctor On-Call</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70C0"/>
                    </a:solidFill>
                  </a:tcPr>
                </a:tc>
                <a:tc>
                  <a:txBody>
                    <a:bodyPr/>
                    <a:lstStyle/>
                    <a:p>
                      <a:pPr algn="ctr" rtl="0" fontAlgn="ctr"/>
                      <a:r>
                        <a:rPr lang="en-US" sz="800" b="1" i="0" u="none" strike="noStrike">
                          <a:solidFill>
                            <a:srgbClr val="FFFFFF"/>
                          </a:solidFill>
                          <a:effectLst/>
                          <a:latin typeface="+mn-lt"/>
                        </a:rPr>
                        <a:t>Physicians</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70C0"/>
                    </a:solidFill>
                  </a:tcPr>
                </a:tc>
                <a:tc>
                  <a:txBody>
                    <a:bodyPr/>
                    <a:lstStyle/>
                    <a:p>
                      <a:pPr algn="ctr" rtl="0" fontAlgn="ctr"/>
                      <a:r>
                        <a:rPr lang="en-US" sz="800" b="1" i="0" u="none" strike="noStrike">
                          <a:solidFill>
                            <a:srgbClr val="FFFFFF"/>
                          </a:solidFill>
                          <a:effectLst/>
                          <a:latin typeface="+mn-lt"/>
                        </a:rPr>
                        <a:t>Director</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70C0"/>
                    </a:solidFill>
                  </a:tcPr>
                </a:tc>
                <a:tc>
                  <a:txBody>
                    <a:bodyPr/>
                    <a:lstStyle/>
                    <a:p>
                      <a:pPr algn="ctr" rtl="0" fontAlgn="ctr"/>
                      <a:r>
                        <a:rPr lang="en-US" sz="800" b="1" i="0" u="none" strike="noStrike">
                          <a:solidFill>
                            <a:srgbClr val="FFFFFF"/>
                          </a:solidFill>
                          <a:effectLst/>
                          <a:latin typeface="+mn-lt"/>
                        </a:rPr>
                        <a:t>Total</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0C0"/>
                    </a:solidFill>
                  </a:tcPr>
                </a:tc>
                <a:tc>
                  <a:txBody>
                    <a:bodyPr/>
                    <a:lstStyle/>
                    <a:p>
                      <a:pPr algn="l" rtl="0" fontAlgn="ctr"/>
                      <a:r>
                        <a:rPr lang="en-US" sz="800" b="1" i="0" u="none" strike="noStrike">
                          <a:solidFill>
                            <a:srgbClr val="FFFFFF"/>
                          </a:solidFill>
                          <a:effectLst/>
                          <a:latin typeface="+mn-lt"/>
                        </a:rPr>
                        <a:t>Notes</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0C0"/>
                    </a:solidFill>
                  </a:tcPr>
                </a:tc>
                <a:extLst>
                  <a:ext uri="{0D108BD9-81ED-4DB2-BD59-A6C34878D82A}">
                    <a16:rowId xmlns:a16="http://schemas.microsoft.com/office/drawing/2014/main" val="747212567"/>
                  </a:ext>
                </a:extLst>
              </a:tr>
              <a:tr h="155448">
                <a:tc>
                  <a:txBody>
                    <a:bodyPr/>
                    <a:lstStyle/>
                    <a:p>
                      <a:pPr algn="ctr" rtl="0" fontAlgn="ctr"/>
                      <a:r>
                        <a:rPr lang="en-US" sz="800" b="0" i="0" u="none" strike="noStrike">
                          <a:solidFill>
                            <a:srgbClr val="0081E3"/>
                          </a:solidFill>
                          <a:effectLst/>
                          <a:latin typeface="+mn-lt"/>
                        </a:rPr>
                        <a:t>A</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l" rtl="0" fontAlgn="ctr"/>
                      <a:r>
                        <a:rPr lang="en-US" sz="800" b="0" i="0" u="none" strike="noStrike">
                          <a:solidFill>
                            <a:srgbClr val="0081E3"/>
                          </a:solidFill>
                          <a:effectLst/>
                          <a:latin typeface="+mn-lt"/>
                        </a:rPr>
                        <a:t>First shift workers</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1.50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1.00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1.00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1.00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0.25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1.00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ECCC"/>
                    </a:solidFill>
                  </a:tcPr>
                </a:tc>
                <a:tc>
                  <a:txBody>
                    <a:bodyPr/>
                    <a:lstStyle/>
                    <a:p>
                      <a:pPr algn="l" rtl="0" fontAlgn="ctr"/>
                      <a:r>
                        <a:rPr lang="en-US" sz="800" b="0" i="0" u="none" strike="noStrike">
                          <a:solidFill>
                            <a:srgbClr val="0081E3"/>
                          </a:solidFill>
                          <a:effectLst/>
                          <a:latin typeface="+mn-lt"/>
                          <a:cs typeface="Arial" panose="020B0604020202020204" pitchFamily="34" charset="0"/>
                        </a:rPr>
                        <a:t> </a:t>
                      </a:r>
                    </a:p>
                  </a:txBody>
                  <a:tcPr marL="11430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l" rtl="0" fontAlgn="ctr"/>
                      <a:r>
                        <a:rPr lang="en-US" sz="800" b="0" i="0" u="none" strike="noStrike">
                          <a:solidFill>
                            <a:srgbClr val="0081E3"/>
                          </a:solidFill>
                          <a:effectLst/>
                          <a:latin typeface="+mn-lt"/>
                        </a:rPr>
                        <a:t> </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extLst>
                  <a:ext uri="{0D108BD9-81ED-4DB2-BD59-A6C34878D82A}">
                    <a16:rowId xmlns:a16="http://schemas.microsoft.com/office/drawing/2014/main" val="1136283697"/>
                  </a:ext>
                </a:extLst>
              </a:tr>
              <a:tr h="155448">
                <a:tc>
                  <a:txBody>
                    <a:bodyPr/>
                    <a:lstStyle/>
                    <a:p>
                      <a:pPr algn="ctr" rtl="0" fontAlgn="ctr"/>
                      <a:r>
                        <a:rPr lang="en-US" sz="800" b="0" i="0" u="none" strike="noStrike">
                          <a:solidFill>
                            <a:srgbClr val="0081E3"/>
                          </a:solidFill>
                          <a:effectLst/>
                          <a:latin typeface="+mn-lt"/>
                        </a:rPr>
                        <a:t>B</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l" rtl="0" fontAlgn="ctr"/>
                      <a:r>
                        <a:rPr lang="en-US" sz="800" b="0" i="0" u="none" strike="noStrike">
                          <a:solidFill>
                            <a:srgbClr val="0081E3"/>
                          </a:solidFill>
                          <a:effectLst/>
                          <a:latin typeface="+mn-lt"/>
                        </a:rPr>
                        <a:t>Second shift workers</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1.00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0.50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0.50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0.50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1.00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ECCC"/>
                    </a:solidFill>
                  </a:tcPr>
                </a:tc>
                <a:tc>
                  <a:txBody>
                    <a:bodyPr/>
                    <a:lstStyle/>
                    <a:p>
                      <a:pPr algn="l" rtl="0" fontAlgn="ctr"/>
                      <a:r>
                        <a:rPr lang="en-US" sz="800" b="0" i="0" u="none" strike="noStrike">
                          <a:solidFill>
                            <a:srgbClr val="0081E3"/>
                          </a:solidFill>
                          <a:effectLst/>
                          <a:latin typeface="+mn-lt"/>
                          <a:cs typeface="Arial" panose="020B0604020202020204" pitchFamily="34" charset="0"/>
                        </a:rPr>
                        <a:t> </a:t>
                      </a:r>
                    </a:p>
                  </a:txBody>
                  <a:tcPr marL="11430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l" rtl="0" fontAlgn="ctr"/>
                      <a:r>
                        <a:rPr lang="en-US" sz="800" b="0" i="0" u="none" strike="noStrike">
                          <a:solidFill>
                            <a:srgbClr val="0081E3"/>
                          </a:solidFill>
                          <a:effectLst/>
                          <a:latin typeface="+mn-lt"/>
                        </a:rPr>
                        <a:t> </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extLst>
                  <a:ext uri="{0D108BD9-81ED-4DB2-BD59-A6C34878D82A}">
                    <a16:rowId xmlns:a16="http://schemas.microsoft.com/office/drawing/2014/main" val="2549108630"/>
                  </a:ext>
                </a:extLst>
              </a:tr>
              <a:tr h="155448">
                <a:tc>
                  <a:txBody>
                    <a:bodyPr/>
                    <a:lstStyle/>
                    <a:p>
                      <a:pPr algn="ctr" rtl="0" fontAlgn="ctr"/>
                      <a:r>
                        <a:rPr lang="en-US" sz="800" b="0" i="0" u="none" strike="noStrike">
                          <a:solidFill>
                            <a:srgbClr val="0081E3"/>
                          </a:solidFill>
                          <a:effectLst/>
                          <a:latin typeface="+mn-lt"/>
                        </a:rPr>
                        <a:t>C</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l" rtl="0" fontAlgn="ctr"/>
                      <a:r>
                        <a:rPr lang="en-US" sz="800" b="0" i="0" u="none" strike="noStrike">
                          <a:solidFill>
                            <a:srgbClr val="0081E3"/>
                          </a:solidFill>
                          <a:effectLst/>
                          <a:latin typeface="+mn-lt"/>
                        </a:rPr>
                        <a:t>Third shift workers</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1.00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0.50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0.50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0.50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1.00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ECCC"/>
                    </a:solidFill>
                  </a:tcPr>
                </a:tc>
                <a:tc>
                  <a:txBody>
                    <a:bodyPr/>
                    <a:lstStyle/>
                    <a:p>
                      <a:pPr algn="l" rtl="0" fontAlgn="ctr"/>
                      <a:r>
                        <a:rPr lang="en-US" sz="800" b="0" i="0" u="none" strike="noStrike">
                          <a:solidFill>
                            <a:srgbClr val="0081E3"/>
                          </a:solidFill>
                          <a:effectLst/>
                          <a:latin typeface="+mn-lt"/>
                          <a:cs typeface="Arial" panose="020B0604020202020204" pitchFamily="34" charset="0"/>
                        </a:rPr>
                        <a:t> </a:t>
                      </a:r>
                    </a:p>
                  </a:txBody>
                  <a:tcPr marL="11430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l" rtl="0" fontAlgn="ctr"/>
                      <a:r>
                        <a:rPr lang="en-US" sz="800" b="0" i="0" u="none" strike="noStrike">
                          <a:solidFill>
                            <a:srgbClr val="0081E3"/>
                          </a:solidFill>
                          <a:effectLst/>
                          <a:latin typeface="+mn-lt"/>
                        </a:rPr>
                        <a:t> </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extLst>
                  <a:ext uri="{0D108BD9-81ED-4DB2-BD59-A6C34878D82A}">
                    <a16:rowId xmlns:a16="http://schemas.microsoft.com/office/drawing/2014/main" val="1932760911"/>
                  </a:ext>
                </a:extLst>
              </a:tr>
              <a:tr h="155448">
                <a:tc>
                  <a:txBody>
                    <a:bodyPr/>
                    <a:lstStyle/>
                    <a:p>
                      <a:pPr algn="ctr" rtl="0" fontAlgn="ctr"/>
                      <a:r>
                        <a:rPr lang="en-US" sz="800" b="0" i="0" u="none" strike="noStrike">
                          <a:solidFill>
                            <a:srgbClr val="0081E3"/>
                          </a:solidFill>
                          <a:effectLst/>
                          <a:latin typeface="+mn-lt"/>
                        </a:rPr>
                        <a:t>D</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l" rtl="0" fontAlgn="ctr"/>
                      <a:r>
                        <a:rPr lang="en-US" sz="800" b="0" i="0" u="none" strike="noStrike">
                          <a:solidFill>
                            <a:srgbClr val="0081E3"/>
                          </a:solidFill>
                          <a:effectLst/>
                          <a:latin typeface="+mn-lt"/>
                        </a:rPr>
                        <a:t>Weekend first shift workers</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1.00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0.50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0.50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0.50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1.00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ECCC"/>
                    </a:solidFill>
                  </a:tcPr>
                </a:tc>
                <a:tc>
                  <a:txBody>
                    <a:bodyPr/>
                    <a:lstStyle/>
                    <a:p>
                      <a:pPr algn="l" rtl="0" fontAlgn="ctr"/>
                      <a:r>
                        <a:rPr lang="en-US" sz="800" b="0" i="0" u="none" strike="noStrike">
                          <a:solidFill>
                            <a:srgbClr val="0081E3"/>
                          </a:solidFill>
                          <a:effectLst/>
                          <a:latin typeface="+mn-lt"/>
                          <a:cs typeface="Arial" panose="020B0604020202020204" pitchFamily="34" charset="0"/>
                        </a:rPr>
                        <a:t> </a:t>
                      </a:r>
                    </a:p>
                  </a:txBody>
                  <a:tcPr marL="11430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l" rtl="0" fontAlgn="ctr"/>
                      <a:r>
                        <a:rPr lang="en-US" sz="800" b="0" i="0" u="none" strike="noStrike">
                          <a:solidFill>
                            <a:srgbClr val="0081E3"/>
                          </a:solidFill>
                          <a:effectLst/>
                          <a:latin typeface="+mn-lt"/>
                        </a:rPr>
                        <a:t> </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extLst>
                  <a:ext uri="{0D108BD9-81ED-4DB2-BD59-A6C34878D82A}">
                    <a16:rowId xmlns:a16="http://schemas.microsoft.com/office/drawing/2014/main" val="2043739192"/>
                  </a:ext>
                </a:extLst>
              </a:tr>
              <a:tr h="155448">
                <a:tc>
                  <a:txBody>
                    <a:bodyPr/>
                    <a:lstStyle/>
                    <a:p>
                      <a:pPr algn="ctr" rtl="0" fontAlgn="ctr"/>
                      <a:r>
                        <a:rPr lang="en-US" sz="800" b="0" i="0" u="none" strike="noStrike">
                          <a:solidFill>
                            <a:srgbClr val="0081E3"/>
                          </a:solidFill>
                          <a:effectLst/>
                          <a:latin typeface="+mn-lt"/>
                        </a:rPr>
                        <a:t>E</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l" rtl="0" fontAlgn="ctr"/>
                      <a:r>
                        <a:rPr lang="en-US" sz="800" b="0" i="0" u="none" strike="noStrike">
                          <a:solidFill>
                            <a:srgbClr val="0081E3"/>
                          </a:solidFill>
                          <a:effectLst/>
                          <a:latin typeface="+mn-lt"/>
                        </a:rPr>
                        <a:t>Weekend second shift workers</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1.00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0.25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0.25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0.25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1.00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ECCC"/>
                    </a:solidFill>
                  </a:tcPr>
                </a:tc>
                <a:tc>
                  <a:txBody>
                    <a:bodyPr/>
                    <a:lstStyle/>
                    <a:p>
                      <a:pPr algn="l" rtl="0" fontAlgn="ctr"/>
                      <a:r>
                        <a:rPr lang="en-US" sz="800" b="0" i="0" u="none" strike="noStrike">
                          <a:solidFill>
                            <a:srgbClr val="0081E3"/>
                          </a:solidFill>
                          <a:effectLst/>
                          <a:latin typeface="+mn-lt"/>
                          <a:cs typeface="Arial" panose="020B0604020202020204" pitchFamily="34" charset="0"/>
                        </a:rPr>
                        <a:t> </a:t>
                      </a:r>
                    </a:p>
                  </a:txBody>
                  <a:tcPr marL="11430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l" rtl="0" fontAlgn="ctr"/>
                      <a:r>
                        <a:rPr lang="en-US" sz="800" b="0" i="0" u="none" strike="noStrike">
                          <a:solidFill>
                            <a:srgbClr val="0081E3"/>
                          </a:solidFill>
                          <a:effectLst/>
                          <a:latin typeface="+mn-lt"/>
                        </a:rPr>
                        <a:t> </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extLst>
                  <a:ext uri="{0D108BD9-81ED-4DB2-BD59-A6C34878D82A}">
                    <a16:rowId xmlns:a16="http://schemas.microsoft.com/office/drawing/2014/main" val="476494219"/>
                  </a:ext>
                </a:extLst>
              </a:tr>
              <a:tr h="155448">
                <a:tc>
                  <a:txBody>
                    <a:bodyPr/>
                    <a:lstStyle/>
                    <a:p>
                      <a:pPr algn="ctr" rtl="0" fontAlgn="ctr"/>
                      <a:r>
                        <a:rPr lang="en-US" sz="800" b="0" i="0" u="none" strike="noStrike">
                          <a:solidFill>
                            <a:srgbClr val="0081E3"/>
                          </a:solidFill>
                          <a:effectLst/>
                          <a:latin typeface="+mn-lt"/>
                        </a:rPr>
                        <a:t>F</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l" rtl="0" fontAlgn="ctr"/>
                      <a:r>
                        <a:rPr lang="en-US" sz="800" b="0" i="0" u="none" strike="noStrike">
                          <a:solidFill>
                            <a:srgbClr val="0081E3"/>
                          </a:solidFill>
                          <a:effectLst/>
                          <a:latin typeface="+mn-lt"/>
                        </a:rPr>
                        <a:t>Weekend third shift workers</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1.00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0.50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0.50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0.50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1.00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ECCC"/>
                    </a:solidFill>
                  </a:tcPr>
                </a:tc>
                <a:tc>
                  <a:txBody>
                    <a:bodyPr/>
                    <a:lstStyle/>
                    <a:p>
                      <a:pPr algn="l" rtl="0" fontAlgn="ctr"/>
                      <a:r>
                        <a:rPr lang="en-US" sz="800" b="0" i="0" u="none" strike="noStrike">
                          <a:solidFill>
                            <a:srgbClr val="0081E3"/>
                          </a:solidFill>
                          <a:effectLst/>
                          <a:latin typeface="+mn-lt"/>
                          <a:cs typeface="Arial" panose="020B0604020202020204" pitchFamily="34" charset="0"/>
                        </a:rPr>
                        <a:t> </a:t>
                      </a:r>
                    </a:p>
                  </a:txBody>
                  <a:tcPr marL="11430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l" rtl="0" fontAlgn="ctr"/>
                      <a:r>
                        <a:rPr lang="en-US" sz="800" b="0" i="0" u="none" strike="noStrike">
                          <a:solidFill>
                            <a:srgbClr val="0081E3"/>
                          </a:solidFill>
                          <a:effectLst/>
                          <a:latin typeface="+mn-lt"/>
                        </a:rPr>
                        <a:t> </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extLst>
                  <a:ext uri="{0D108BD9-81ED-4DB2-BD59-A6C34878D82A}">
                    <a16:rowId xmlns:a16="http://schemas.microsoft.com/office/drawing/2014/main" val="50442152"/>
                  </a:ext>
                </a:extLst>
              </a:tr>
              <a:tr h="283464">
                <a:tc>
                  <a:txBody>
                    <a:bodyPr/>
                    <a:lstStyle/>
                    <a:p>
                      <a:pPr algn="ctr" rtl="0" fontAlgn="ctr"/>
                      <a:r>
                        <a:rPr lang="en-US" sz="800" b="0" i="0" u="none" strike="noStrike">
                          <a:solidFill>
                            <a:srgbClr val="0081E3"/>
                          </a:solidFill>
                          <a:effectLst/>
                          <a:latin typeface="+mn-lt"/>
                        </a:rPr>
                        <a:t>G</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l" rtl="0" fontAlgn="ctr"/>
                      <a:r>
                        <a:rPr lang="en-US" sz="800" b="0" i="0" u="none" strike="noStrike">
                          <a:solidFill>
                            <a:srgbClr val="0081E3"/>
                          </a:solidFill>
                          <a:effectLst/>
                          <a:latin typeface="+mn-lt"/>
                        </a:rPr>
                        <a:t>Total weekly hours</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188.00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100.00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100.00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100.00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128.00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10.00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40.00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l" rtl="0" fontAlgn="ctr"/>
                      <a:r>
                        <a:rPr lang="pt-BR" sz="800" b="0" i="0" u="none" strike="noStrike">
                          <a:solidFill>
                            <a:srgbClr val="0081E3"/>
                          </a:solidFill>
                          <a:effectLst/>
                          <a:latin typeface="+mn-lt"/>
                        </a:rPr>
                        <a:t>G = {[( A + B + C ) * 5] + [( D + E + F ) * 2]} * 8</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extLst>
                  <a:ext uri="{0D108BD9-81ED-4DB2-BD59-A6C34878D82A}">
                    <a16:rowId xmlns:a16="http://schemas.microsoft.com/office/drawing/2014/main" val="1443663974"/>
                  </a:ext>
                </a:extLst>
              </a:tr>
              <a:tr h="155448">
                <a:tc>
                  <a:txBody>
                    <a:bodyPr/>
                    <a:lstStyle/>
                    <a:p>
                      <a:pPr algn="ctr" rtl="0" fontAlgn="ctr"/>
                      <a:r>
                        <a:rPr lang="en-US" sz="800" b="0" i="0" u="none" strike="noStrike">
                          <a:solidFill>
                            <a:srgbClr val="0081E3"/>
                          </a:solidFill>
                          <a:effectLst/>
                          <a:latin typeface="+mn-lt"/>
                        </a:rPr>
                        <a:t>H</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l" rtl="0" fontAlgn="ctr"/>
                      <a:r>
                        <a:rPr lang="en-US" sz="800" b="0" i="0" u="none" strike="noStrike">
                          <a:solidFill>
                            <a:srgbClr val="0081E3"/>
                          </a:solidFill>
                          <a:effectLst/>
                          <a:latin typeface="+mn-lt"/>
                        </a:rPr>
                        <a:t>Number of individuals served</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20</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l" rtl="0" fontAlgn="ctr"/>
                      <a:endParaRPr lang="en-US" sz="800" b="0" i="0" u="none" strike="noStrike">
                        <a:solidFill>
                          <a:srgbClr val="0081E3"/>
                        </a:solidFill>
                        <a:effectLst/>
                        <a:latin typeface="+mn-lt"/>
                      </a:endParaRP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extLst>
                  <a:ext uri="{0D108BD9-81ED-4DB2-BD59-A6C34878D82A}">
                    <a16:rowId xmlns:a16="http://schemas.microsoft.com/office/drawing/2014/main" val="188085881"/>
                  </a:ext>
                </a:extLst>
              </a:tr>
              <a:tr h="155448">
                <a:tc>
                  <a:txBody>
                    <a:bodyPr/>
                    <a:lstStyle/>
                    <a:p>
                      <a:pPr algn="ctr" rtl="0" fontAlgn="ctr"/>
                      <a:r>
                        <a:rPr lang="en-US" sz="800" b="0" i="0" u="none" strike="noStrike">
                          <a:solidFill>
                            <a:srgbClr val="0081E3"/>
                          </a:solidFill>
                          <a:effectLst/>
                          <a:latin typeface="+mn-lt"/>
                        </a:rPr>
                        <a:t>I</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l" rtl="0" fontAlgn="ctr"/>
                      <a:r>
                        <a:rPr lang="en-US" sz="800" b="0" i="0" u="none" strike="noStrike">
                          <a:solidFill>
                            <a:srgbClr val="0081E3"/>
                          </a:solidFill>
                          <a:effectLst/>
                          <a:latin typeface="+mn-lt"/>
                        </a:rPr>
                        <a:t>PTO/training/conference time adjustment factor</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16.9%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15.6%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16.9%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16.9%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16.9%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16.9%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16.9%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l" rtl="0" fontAlgn="ctr"/>
                      <a:endParaRPr lang="en-US" sz="800" b="0" i="0" u="none" strike="noStrike">
                        <a:solidFill>
                          <a:srgbClr val="0081E3"/>
                        </a:solidFill>
                        <a:effectLst/>
                        <a:latin typeface="+mn-lt"/>
                      </a:endParaRP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extLst>
                  <a:ext uri="{0D108BD9-81ED-4DB2-BD59-A6C34878D82A}">
                    <a16:rowId xmlns:a16="http://schemas.microsoft.com/office/drawing/2014/main" val="1626203169"/>
                  </a:ext>
                </a:extLst>
              </a:tr>
              <a:tr h="155448">
                <a:tc>
                  <a:txBody>
                    <a:bodyPr/>
                    <a:lstStyle/>
                    <a:p>
                      <a:pPr algn="ctr" rtl="0" fontAlgn="ctr"/>
                      <a:r>
                        <a:rPr lang="en-US" sz="800" b="0" i="0" u="none" strike="noStrike">
                          <a:solidFill>
                            <a:srgbClr val="0081E3"/>
                          </a:solidFill>
                          <a:effectLst/>
                          <a:latin typeface="+mn-lt"/>
                        </a:rPr>
                        <a:t>J</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l" rtl="0" fontAlgn="ctr"/>
                      <a:r>
                        <a:rPr lang="en-US" sz="800" b="0" i="0" u="none" strike="noStrike">
                          <a:solidFill>
                            <a:srgbClr val="0081E3"/>
                          </a:solidFill>
                          <a:effectLst/>
                          <a:latin typeface="+mn-lt"/>
                        </a:rPr>
                        <a:t>Adjusted total hours of time per week</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219.69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115.56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116.85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116.85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149.57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11.69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46.74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l" rtl="0" fontAlgn="ctr"/>
                      <a:r>
                        <a:rPr lang="en-US" sz="800" b="0" i="0" u="none" strike="noStrike">
                          <a:solidFill>
                            <a:srgbClr val="0081E3"/>
                          </a:solidFill>
                          <a:effectLst/>
                          <a:latin typeface="+mn-lt"/>
                        </a:rPr>
                        <a:t>J = G * ( 1 + I )</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extLst>
                  <a:ext uri="{0D108BD9-81ED-4DB2-BD59-A6C34878D82A}">
                    <a16:rowId xmlns:a16="http://schemas.microsoft.com/office/drawing/2014/main" val="3644141960"/>
                  </a:ext>
                </a:extLst>
              </a:tr>
              <a:tr h="155448">
                <a:tc>
                  <a:txBody>
                    <a:bodyPr/>
                    <a:lstStyle/>
                    <a:p>
                      <a:pPr algn="ctr" rtl="0" fontAlgn="ctr"/>
                      <a:r>
                        <a:rPr lang="en-US" sz="800" b="0" i="0" u="none" strike="noStrike">
                          <a:solidFill>
                            <a:srgbClr val="0081E3"/>
                          </a:solidFill>
                          <a:effectLst/>
                          <a:latin typeface="+mn-lt"/>
                        </a:rPr>
                        <a:t>K</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l" rtl="0" fontAlgn="ctr"/>
                      <a:r>
                        <a:rPr lang="en-US" sz="800" b="0" i="0" u="none" strike="noStrike">
                          <a:solidFill>
                            <a:srgbClr val="0081E3"/>
                          </a:solidFill>
                          <a:effectLst/>
                          <a:latin typeface="+mn-lt"/>
                        </a:rPr>
                        <a:t>Hourly wage</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$ 17.73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$ 25.61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$ 32.02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$ 40.82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$ 3.00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$ 157.85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$ 35.32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l" rtl="0" fontAlgn="ctr"/>
                      <a:endParaRPr lang="en-US" sz="800" b="0" i="0" u="none" strike="noStrike">
                        <a:solidFill>
                          <a:srgbClr val="0081E3"/>
                        </a:solidFill>
                        <a:effectLst/>
                        <a:latin typeface="+mn-lt"/>
                      </a:endParaRP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extLst>
                  <a:ext uri="{0D108BD9-81ED-4DB2-BD59-A6C34878D82A}">
                    <a16:rowId xmlns:a16="http://schemas.microsoft.com/office/drawing/2014/main" val="1760113928"/>
                  </a:ext>
                </a:extLst>
              </a:tr>
              <a:tr h="155448">
                <a:tc>
                  <a:txBody>
                    <a:bodyPr/>
                    <a:lstStyle/>
                    <a:p>
                      <a:pPr algn="ctr" rtl="0" fontAlgn="ctr"/>
                      <a:r>
                        <a:rPr lang="en-US" sz="800" b="0" i="0" u="none" strike="noStrike">
                          <a:solidFill>
                            <a:srgbClr val="0081E3"/>
                          </a:solidFill>
                          <a:effectLst/>
                          <a:latin typeface="+mn-lt"/>
                        </a:rPr>
                        <a:t>L</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l" rtl="0" fontAlgn="ctr"/>
                      <a:r>
                        <a:rPr lang="en-US" sz="800" b="0" i="0" u="none" strike="noStrike">
                          <a:solidFill>
                            <a:srgbClr val="0081E3"/>
                          </a:solidFill>
                          <a:effectLst/>
                          <a:latin typeface="+mn-lt"/>
                        </a:rPr>
                        <a:t>Total wages expense per week</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$ 3,895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$ 2,960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$ 3,742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$ 4,770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$ 449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$ 1,845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$ 1,651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l" rtl="0" fontAlgn="ctr"/>
                      <a:r>
                        <a:rPr lang="en-US" sz="800" b="0" i="0" u="none" strike="noStrike">
                          <a:solidFill>
                            <a:srgbClr val="0081E3"/>
                          </a:solidFill>
                          <a:effectLst/>
                          <a:latin typeface="+mn-lt"/>
                        </a:rPr>
                        <a:t>L = J * K</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extLst>
                  <a:ext uri="{0D108BD9-81ED-4DB2-BD59-A6C34878D82A}">
                    <a16:rowId xmlns:a16="http://schemas.microsoft.com/office/drawing/2014/main" val="464409915"/>
                  </a:ext>
                </a:extLst>
              </a:tr>
              <a:tr h="155448">
                <a:tc>
                  <a:txBody>
                    <a:bodyPr/>
                    <a:lstStyle/>
                    <a:p>
                      <a:pPr algn="ctr" rtl="0" fontAlgn="ctr"/>
                      <a:r>
                        <a:rPr lang="en-US" sz="800" b="0" i="0" u="none" strike="noStrike">
                          <a:solidFill>
                            <a:srgbClr val="0081E3"/>
                          </a:solidFill>
                          <a:effectLst/>
                          <a:latin typeface="+mn-lt"/>
                        </a:rPr>
                        <a:t>M</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l" rtl="0" fontAlgn="ctr"/>
                      <a:r>
                        <a:rPr lang="en-US" sz="800" b="0" i="0" u="none" strike="noStrike">
                          <a:solidFill>
                            <a:srgbClr val="0081E3"/>
                          </a:solidFill>
                          <a:effectLst/>
                          <a:latin typeface="+mn-lt"/>
                        </a:rPr>
                        <a:t>Holidays worked</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10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l" rtl="0" fontAlgn="ctr"/>
                      <a:endParaRPr lang="en-US" sz="800" b="0" i="0" u="none" strike="noStrike">
                        <a:solidFill>
                          <a:srgbClr val="0081E3"/>
                        </a:solidFill>
                        <a:effectLst/>
                        <a:latin typeface="+mn-lt"/>
                      </a:endParaRP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extLst>
                  <a:ext uri="{0D108BD9-81ED-4DB2-BD59-A6C34878D82A}">
                    <a16:rowId xmlns:a16="http://schemas.microsoft.com/office/drawing/2014/main" val="1274023424"/>
                  </a:ext>
                </a:extLst>
              </a:tr>
              <a:tr h="283464">
                <a:tc>
                  <a:txBody>
                    <a:bodyPr/>
                    <a:lstStyle/>
                    <a:p>
                      <a:pPr algn="ctr" rtl="0" fontAlgn="ctr"/>
                      <a:r>
                        <a:rPr lang="en-US" sz="800" b="0" i="0" u="none" strike="noStrike">
                          <a:solidFill>
                            <a:srgbClr val="0081E3"/>
                          </a:solidFill>
                          <a:effectLst/>
                          <a:latin typeface="+mn-lt"/>
                        </a:rPr>
                        <a:t>N</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l" rtl="0" fontAlgn="ctr"/>
                      <a:r>
                        <a:rPr lang="en-US" sz="800" b="0" i="0" u="none" strike="noStrike">
                          <a:solidFill>
                            <a:srgbClr val="0081E3"/>
                          </a:solidFill>
                          <a:effectLst/>
                          <a:latin typeface="+mn-lt"/>
                        </a:rPr>
                        <a:t>Percent of non-holiday hours paid at time and a half</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7.3%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0.0%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0.0%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0.0%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0.0%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0.0%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0.0%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l" rtl="0" fontAlgn="ctr"/>
                      <a:endParaRPr lang="en-US" sz="800" b="0" i="0" u="none" strike="noStrike">
                        <a:solidFill>
                          <a:srgbClr val="0081E3"/>
                        </a:solidFill>
                        <a:effectLst/>
                        <a:latin typeface="+mn-lt"/>
                      </a:endParaRP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extLst>
                  <a:ext uri="{0D108BD9-81ED-4DB2-BD59-A6C34878D82A}">
                    <a16:rowId xmlns:a16="http://schemas.microsoft.com/office/drawing/2014/main" val="1006699583"/>
                  </a:ext>
                </a:extLst>
              </a:tr>
              <a:tr h="155448">
                <a:tc>
                  <a:txBody>
                    <a:bodyPr/>
                    <a:lstStyle/>
                    <a:p>
                      <a:pPr algn="ctr" rtl="0" fontAlgn="ctr"/>
                      <a:r>
                        <a:rPr lang="en-US" sz="800" b="0" i="0" u="none" strike="noStrike">
                          <a:solidFill>
                            <a:srgbClr val="0081E3"/>
                          </a:solidFill>
                          <a:effectLst/>
                          <a:latin typeface="+mn-lt"/>
                        </a:rPr>
                        <a:t>O</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l" rtl="0" fontAlgn="ctr"/>
                      <a:r>
                        <a:rPr lang="en-US" sz="800" b="0" i="0" u="none" strike="noStrike">
                          <a:solidFill>
                            <a:srgbClr val="0081E3"/>
                          </a:solidFill>
                          <a:effectLst/>
                          <a:latin typeface="+mn-lt"/>
                        </a:rPr>
                        <a:t>Percent of total hours paid at time and a half</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9.8%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0.0%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0.0%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0.0%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0.0%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0.0%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0.0%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l" rtl="0" fontAlgn="ctr"/>
                      <a:r>
                        <a:rPr lang="pt-BR" sz="800" b="0" i="0" u="none" strike="noStrike">
                          <a:solidFill>
                            <a:srgbClr val="0081E3"/>
                          </a:solidFill>
                          <a:effectLst/>
                          <a:latin typeface="+mn-lt"/>
                        </a:rPr>
                        <a:t>O = ( ( 365.25 - M ) * N + M ) / 365.25</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extLst>
                  <a:ext uri="{0D108BD9-81ED-4DB2-BD59-A6C34878D82A}">
                    <a16:rowId xmlns:a16="http://schemas.microsoft.com/office/drawing/2014/main" val="2161832416"/>
                  </a:ext>
                </a:extLst>
              </a:tr>
              <a:tr h="283464">
                <a:tc>
                  <a:txBody>
                    <a:bodyPr/>
                    <a:lstStyle/>
                    <a:p>
                      <a:pPr algn="ctr" rtl="0" fontAlgn="ctr"/>
                      <a:r>
                        <a:rPr lang="en-US" sz="800" b="0" i="0" u="none" strike="noStrike">
                          <a:solidFill>
                            <a:srgbClr val="0081E3"/>
                          </a:solidFill>
                          <a:effectLst/>
                          <a:latin typeface="+mn-lt"/>
                        </a:rPr>
                        <a:t>P</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l" rtl="0" fontAlgn="ctr"/>
                      <a:r>
                        <a:rPr lang="en-US" sz="800" b="0" i="0" u="none" strike="noStrike">
                          <a:solidFill>
                            <a:srgbClr val="0081E3"/>
                          </a:solidFill>
                          <a:effectLst/>
                          <a:latin typeface="+mn-lt"/>
                        </a:rPr>
                        <a:t>Direct care wage adjusted for overtime and holidays per week</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$ 4,085.20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$ 2,959.74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$ 3,741.76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$ 4,769.98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$ 448.72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$ 1,844.54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$ 1,650.70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1" i="0" u="none" strike="noStrike">
                          <a:solidFill>
                            <a:srgbClr val="0081E3"/>
                          </a:solidFill>
                          <a:effectLst/>
                          <a:latin typeface="+mn-lt"/>
                          <a:cs typeface="Arial" panose="020B0604020202020204" pitchFamily="34" charset="0"/>
                        </a:rPr>
                        <a:t>$ 19,500.64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l" rtl="0" fontAlgn="ctr"/>
                      <a:r>
                        <a:rPr lang="pt-BR" sz="800" b="0" i="0" u="none" strike="noStrike">
                          <a:solidFill>
                            <a:srgbClr val="0081E3"/>
                          </a:solidFill>
                          <a:effectLst/>
                          <a:latin typeface="+mn-lt"/>
                        </a:rPr>
                        <a:t>P = L * ( 1 - O ) + L * O * 1.5</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extLst>
                  <a:ext uri="{0D108BD9-81ED-4DB2-BD59-A6C34878D82A}">
                    <a16:rowId xmlns:a16="http://schemas.microsoft.com/office/drawing/2014/main" val="1242573552"/>
                  </a:ext>
                </a:extLst>
              </a:tr>
              <a:tr h="155448">
                <a:tc>
                  <a:txBody>
                    <a:bodyPr/>
                    <a:lstStyle/>
                    <a:p>
                      <a:pPr algn="ctr" rtl="0" fontAlgn="ctr"/>
                      <a:r>
                        <a:rPr lang="en-US" sz="800" b="0" i="0" u="none" strike="noStrike">
                          <a:solidFill>
                            <a:srgbClr val="0081E3"/>
                          </a:solidFill>
                          <a:effectLst/>
                          <a:latin typeface="+mn-lt"/>
                        </a:rPr>
                        <a:t>Q</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3F2DF"/>
                    </a:solidFill>
                  </a:tcPr>
                </a:tc>
                <a:tc>
                  <a:txBody>
                    <a:bodyPr/>
                    <a:lstStyle/>
                    <a:p>
                      <a:pPr algn="l" rtl="0" fontAlgn="ctr"/>
                      <a:r>
                        <a:rPr lang="en-US" sz="800" b="0" i="0" u="none" strike="noStrike">
                          <a:solidFill>
                            <a:srgbClr val="0081E3"/>
                          </a:solidFill>
                          <a:effectLst/>
                          <a:latin typeface="+mn-lt"/>
                        </a:rPr>
                        <a:t>Employee related expense (ERE) percentage</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3F2DF"/>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24.6%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3F2DF"/>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30.3%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3F2DF"/>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27.0%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3F2DF"/>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24.1%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3F2DF"/>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22.6%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3F2DF"/>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13.4%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3F2DF"/>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25.7%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3F2DF"/>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3F2DF"/>
                    </a:solidFill>
                  </a:tcPr>
                </a:tc>
                <a:tc>
                  <a:txBody>
                    <a:bodyPr/>
                    <a:lstStyle/>
                    <a:p>
                      <a:pPr algn="l" rtl="0" fontAlgn="ctr"/>
                      <a:endParaRPr lang="en-US" sz="800" b="0" i="0" u="none" strike="noStrike">
                        <a:solidFill>
                          <a:srgbClr val="0081E3"/>
                        </a:solidFill>
                        <a:effectLst/>
                        <a:latin typeface="+mn-lt"/>
                      </a:endParaRP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3F2DF"/>
                    </a:solidFill>
                  </a:tcPr>
                </a:tc>
                <a:extLst>
                  <a:ext uri="{0D108BD9-81ED-4DB2-BD59-A6C34878D82A}">
                    <a16:rowId xmlns:a16="http://schemas.microsoft.com/office/drawing/2014/main" val="1958658048"/>
                  </a:ext>
                </a:extLst>
              </a:tr>
              <a:tr h="155448">
                <a:tc>
                  <a:txBody>
                    <a:bodyPr/>
                    <a:lstStyle/>
                    <a:p>
                      <a:pPr algn="ctr" rtl="0" fontAlgn="ctr"/>
                      <a:r>
                        <a:rPr lang="en-US" sz="800" b="0" i="0" u="none" strike="noStrike">
                          <a:solidFill>
                            <a:srgbClr val="0081E3"/>
                          </a:solidFill>
                          <a:effectLst/>
                          <a:latin typeface="+mn-lt"/>
                        </a:rPr>
                        <a:t>R</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3F2DF"/>
                    </a:solidFill>
                  </a:tcPr>
                </a:tc>
                <a:tc>
                  <a:txBody>
                    <a:bodyPr/>
                    <a:lstStyle/>
                    <a:p>
                      <a:pPr algn="l" rtl="0" fontAlgn="ctr"/>
                      <a:r>
                        <a:rPr lang="en-US" sz="800" b="0" i="0" u="none" strike="noStrike">
                          <a:solidFill>
                            <a:srgbClr val="0081E3"/>
                          </a:solidFill>
                          <a:effectLst/>
                          <a:latin typeface="+mn-lt"/>
                        </a:rPr>
                        <a:t>Total ERE expense per week</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3F2DF"/>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$ 1,003.44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3F2DF"/>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$ 897.91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3F2DF"/>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$ 1,009.31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3F2DF"/>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$ 1,148.43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3F2DF"/>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$ 101.59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3F2DF"/>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$ 246.85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3F2DF"/>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$ 424.56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3F2DF"/>
                    </a:solidFill>
                  </a:tcPr>
                </a:tc>
                <a:tc>
                  <a:txBody>
                    <a:bodyPr/>
                    <a:lstStyle/>
                    <a:p>
                      <a:pPr algn="r" rtl="0" fontAlgn="ctr"/>
                      <a:r>
                        <a:rPr lang="en-US" sz="800" b="1" i="0" u="none" strike="noStrike">
                          <a:solidFill>
                            <a:srgbClr val="0081E3"/>
                          </a:solidFill>
                          <a:effectLst/>
                          <a:latin typeface="+mn-lt"/>
                          <a:cs typeface="Arial" panose="020B0604020202020204" pitchFamily="34" charset="0"/>
                        </a:rPr>
                        <a:t>$ 4,832.09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3F2DF"/>
                    </a:solidFill>
                  </a:tcPr>
                </a:tc>
                <a:tc>
                  <a:txBody>
                    <a:bodyPr/>
                    <a:lstStyle/>
                    <a:p>
                      <a:pPr algn="l" rtl="0" fontAlgn="ctr"/>
                      <a:r>
                        <a:rPr lang="en-US" sz="800" b="0" i="0" u="none" strike="noStrike">
                          <a:solidFill>
                            <a:srgbClr val="0081E3"/>
                          </a:solidFill>
                          <a:effectLst/>
                          <a:latin typeface="+mn-lt"/>
                        </a:rPr>
                        <a:t>R = P * Q</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3F2DF"/>
                    </a:solidFill>
                  </a:tcPr>
                </a:tc>
                <a:extLst>
                  <a:ext uri="{0D108BD9-81ED-4DB2-BD59-A6C34878D82A}">
                    <a16:rowId xmlns:a16="http://schemas.microsoft.com/office/drawing/2014/main" val="1381283253"/>
                  </a:ext>
                </a:extLst>
              </a:tr>
              <a:tr h="155448">
                <a:tc>
                  <a:txBody>
                    <a:bodyPr/>
                    <a:lstStyle/>
                    <a:p>
                      <a:pPr algn="ctr" rtl="0" fontAlgn="ctr"/>
                      <a:r>
                        <a:rPr lang="en-US" sz="800" b="0" i="0" u="none" strike="noStrike">
                          <a:solidFill>
                            <a:srgbClr val="0081E3"/>
                          </a:solidFill>
                          <a:effectLst/>
                          <a:latin typeface="+mn-lt"/>
                        </a:rPr>
                        <a:t>S</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4D8DF"/>
                    </a:solidFill>
                  </a:tcPr>
                </a:tc>
                <a:tc>
                  <a:txBody>
                    <a:bodyPr/>
                    <a:lstStyle/>
                    <a:p>
                      <a:pPr algn="l" rtl="0" fontAlgn="ctr"/>
                      <a:r>
                        <a:rPr lang="en-US" sz="800" b="0" i="0" u="none" strike="noStrike">
                          <a:solidFill>
                            <a:srgbClr val="0081E3"/>
                          </a:solidFill>
                          <a:effectLst/>
                          <a:latin typeface="+mn-lt"/>
                        </a:rPr>
                        <a:t>Mileage reimbursement or vehicle costs per week</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4D8DF"/>
                    </a:solidFill>
                  </a:tcPr>
                </a:tc>
                <a:tc>
                  <a:txBody>
                    <a:bodyPr/>
                    <a:lstStyle/>
                    <a:p>
                      <a:pPr algn="r" rtl="0" fontAlgn="t"/>
                      <a:r>
                        <a:rPr lang="en-US" sz="800" b="0" i="0" u="none" strike="noStrike">
                          <a:solidFill>
                            <a:srgbClr val="0081E3"/>
                          </a:solidFill>
                          <a:effectLst/>
                          <a:latin typeface="+mn-lt"/>
                          <a:cs typeface="Arial" panose="020B0604020202020204" pitchFamily="34" charset="0"/>
                        </a:rPr>
                        <a:t> </a:t>
                      </a:r>
                    </a:p>
                  </a:txBody>
                  <a:tcPr marL="0" marR="11430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4D8DF"/>
                    </a:solidFill>
                  </a:tcPr>
                </a:tc>
                <a:tc>
                  <a:txBody>
                    <a:bodyPr/>
                    <a:lstStyle/>
                    <a:p>
                      <a:pPr algn="r" rtl="0" fontAlgn="t"/>
                      <a:r>
                        <a:rPr lang="en-US" sz="800" b="0" i="0" u="none" strike="noStrike">
                          <a:solidFill>
                            <a:srgbClr val="0081E3"/>
                          </a:solidFill>
                          <a:effectLst/>
                          <a:latin typeface="+mn-lt"/>
                          <a:cs typeface="Arial" panose="020B0604020202020204" pitchFamily="34" charset="0"/>
                        </a:rPr>
                        <a:t> </a:t>
                      </a:r>
                    </a:p>
                  </a:txBody>
                  <a:tcPr marL="0" marR="11430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4D8DF"/>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4D8DF"/>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4D8DF"/>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4D8DF"/>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4D8DF"/>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4D8DF"/>
                    </a:solidFill>
                  </a:tcPr>
                </a:tc>
                <a:tc>
                  <a:txBody>
                    <a:bodyPr/>
                    <a:lstStyle/>
                    <a:p>
                      <a:pPr algn="r" rtl="0" fontAlgn="ctr"/>
                      <a:r>
                        <a:rPr lang="en-US" sz="800" b="1" i="0" u="none" strike="noStrike">
                          <a:solidFill>
                            <a:srgbClr val="0081E3"/>
                          </a:solidFill>
                          <a:effectLst/>
                          <a:latin typeface="+mn-lt"/>
                          <a:cs typeface="Arial" panose="020B0604020202020204" pitchFamily="34" charset="0"/>
                        </a:rPr>
                        <a:t>$ 202.98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4D8DF"/>
                    </a:solidFill>
                  </a:tcPr>
                </a:tc>
                <a:tc>
                  <a:txBody>
                    <a:bodyPr/>
                    <a:lstStyle/>
                    <a:p>
                      <a:pPr algn="l" rtl="0" fontAlgn="ctr"/>
                      <a:endParaRPr lang="en-US" sz="800" b="0" i="0" u="none" strike="noStrike">
                        <a:solidFill>
                          <a:srgbClr val="0081E3"/>
                        </a:solidFill>
                        <a:effectLst/>
                        <a:latin typeface="+mn-lt"/>
                      </a:endParaRP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4D8DF"/>
                    </a:solidFill>
                  </a:tcPr>
                </a:tc>
                <a:extLst>
                  <a:ext uri="{0D108BD9-81ED-4DB2-BD59-A6C34878D82A}">
                    <a16:rowId xmlns:a16="http://schemas.microsoft.com/office/drawing/2014/main" val="2072598747"/>
                  </a:ext>
                </a:extLst>
              </a:tr>
              <a:tr h="155448">
                <a:tc>
                  <a:txBody>
                    <a:bodyPr/>
                    <a:lstStyle/>
                    <a:p>
                      <a:pPr algn="ctr" rtl="0" fontAlgn="ctr"/>
                      <a:r>
                        <a:rPr lang="en-US" sz="800" b="0" i="0" u="none" strike="noStrike">
                          <a:solidFill>
                            <a:srgbClr val="0081E3"/>
                          </a:solidFill>
                          <a:effectLst/>
                          <a:latin typeface="+mn-lt"/>
                        </a:rPr>
                        <a:t>T</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tc>
                  <a:txBody>
                    <a:bodyPr/>
                    <a:lstStyle/>
                    <a:p>
                      <a:pPr algn="l" rtl="0" fontAlgn="ctr"/>
                      <a:r>
                        <a:rPr lang="en-US" sz="800" b="0" i="0" u="none" strike="noStrike">
                          <a:solidFill>
                            <a:srgbClr val="0081E3"/>
                          </a:solidFill>
                          <a:effectLst/>
                          <a:latin typeface="+mn-lt"/>
                        </a:rPr>
                        <a:t>Administration / program support / overhead</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tc>
                  <a:txBody>
                    <a:bodyPr/>
                    <a:lstStyle/>
                    <a:p>
                      <a:pPr algn="r" rtl="0" fontAlgn="t"/>
                      <a:r>
                        <a:rPr lang="en-US" sz="800" b="0" i="0" u="none" strike="noStrike">
                          <a:solidFill>
                            <a:srgbClr val="0081E3"/>
                          </a:solidFill>
                          <a:effectLst/>
                          <a:latin typeface="+mn-lt"/>
                          <a:cs typeface="Arial" panose="020B0604020202020204" pitchFamily="34" charset="0"/>
                        </a:rPr>
                        <a:t> </a:t>
                      </a:r>
                    </a:p>
                  </a:txBody>
                  <a:tcPr marL="0" marR="11430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tc>
                  <a:txBody>
                    <a:bodyPr/>
                    <a:lstStyle/>
                    <a:p>
                      <a:pPr algn="r" rtl="0" fontAlgn="t"/>
                      <a:r>
                        <a:rPr lang="en-US" sz="800" b="0" i="0" u="none" strike="noStrike">
                          <a:solidFill>
                            <a:srgbClr val="0081E3"/>
                          </a:solidFill>
                          <a:effectLst/>
                          <a:latin typeface="+mn-lt"/>
                          <a:cs typeface="Arial" panose="020B0604020202020204" pitchFamily="34" charset="0"/>
                        </a:rPr>
                        <a:t> </a:t>
                      </a:r>
                    </a:p>
                  </a:txBody>
                  <a:tcPr marL="0" marR="11430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tc>
                  <a:txBody>
                    <a:bodyPr/>
                    <a:lstStyle/>
                    <a:p>
                      <a:pPr algn="r" rtl="0" fontAlgn="ctr"/>
                      <a:r>
                        <a:rPr lang="en-US" sz="800" b="1" i="0" u="none" strike="noStrike">
                          <a:solidFill>
                            <a:srgbClr val="0081E3"/>
                          </a:solidFill>
                          <a:effectLst/>
                          <a:latin typeface="+mn-lt"/>
                          <a:cs typeface="Arial" panose="020B0604020202020204" pitchFamily="34" charset="0"/>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tc>
                  <a:txBody>
                    <a:bodyPr/>
                    <a:lstStyle/>
                    <a:p>
                      <a:pPr algn="r" rtl="0" fontAlgn="ctr"/>
                      <a:r>
                        <a:rPr lang="en-US" sz="800" b="1" i="0" u="none" strike="noStrike">
                          <a:solidFill>
                            <a:srgbClr val="0081E3"/>
                          </a:solidFill>
                          <a:effectLst/>
                          <a:latin typeface="+mn-lt"/>
                          <a:cs typeface="Arial" panose="020B0604020202020204" pitchFamily="34" charset="0"/>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tc>
                  <a:txBody>
                    <a:bodyPr/>
                    <a:lstStyle/>
                    <a:p>
                      <a:pPr algn="r" rtl="0" fontAlgn="ctr"/>
                      <a:r>
                        <a:rPr lang="en-US" sz="800" b="1" i="0" u="none" strike="noStrike">
                          <a:solidFill>
                            <a:srgbClr val="0081E3"/>
                          </a:solidFill>
                          <a:effectLst/>
                          <a:latin typeface="+mn-lt"/>
                          <a:cs typeface="Arial" panose="020B0604020202020204" pitchFamily="34" charset="0"/>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tc>
                  <a:txBody>
                    <a:bodyPr/>
                    <a:lstStyle/>
                    <a:p>
                      <a:pPr algn="r" rtl="0" fontAlgn="ctr"/>
                      <a:r>
                        <a:rPr lang="en-US" sz="800" b="1" i="0" u="none" strike="noStrike">
                          <a:solidFill>
                            <a:srgbClr val="0081E3"/>
                          </a:solidFill>
                          <a:effectLst/>
                          <a:latin typeface="+mn-lt"/>
                          <a:cs typeface="Arial" panose="020B0604020202020204" pitchFamily="34" charset="0"/>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tc>
                  <a:txBody>
                    <a:bodyPr/>
                    <a:lstStyle/>
                    <a:p>
                      <a:pPr algn="r" rtl="0" fontAlgn="ctr"/>
                      <a:r>
                        <a:rPr lang="en-US" sz="800" b="1" i="0" u="none" strike="noStrike">
                          <a:solidFill>
                            <a:srgbClr val="0081E3"/>
                          </a:solidFill>
                          <a:effectLst/>
                          <a:latin typeface="+mn-lt"/>
                          <a:cs typeface="Arial" panose="020B0604020202020204" pitchFamily="34" charset="0"/>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26.3%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tc>
                  <a:txBody>
                    <a:bodyPr/>
                    <a:lstStyle/>
                    <a:p>
                      <a:pPr algn="l" rtl="0" fontAlgn="ctr"/>
                      <a:endParaRPr lang="en-US" sz="800" b="0" i="0" u="none" strike="noStrike">
                        <a:solidFill>
                          <a:srgbClr val="0081E3"/>
                        </a:solidFill>
                        <a:effectLst/>
                        <a:latin typeface="+mn-lt"/>
                      </a:endParaRP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extLst>
                  <a:ext uri="{0D108BD9-81ED-4DB2-BD59-A6C34878D82A}">
                    <a16:rowId xmlns:a16="http://schemas.microsoft.com/office/drawing/2014/main" val="3146914435"/>
                  </a:ext>
                </a:extLst>
              </a:tr>
              <a:tr h="155448">
                <a:tc>
                  <a:txBody>
                    <a:bodyPr/>
                    <a:lstStyle/>
                    <a:p>
                      <a:pPr algn="ctr" rtl="0" fontAlgn="ctr"/>
                      <a:r>
                        <a:rPr lang="en-US" sz="800" b="0" i="0" u="none" strike="noStrike">
                          <a:solidFill>
                            <a:srgbClr val="0081E3"/>
                          </a:solidFill>
                          <a:effectLst/>
                          <a:latin typeface="+mn-lt"/>
                        </a:rPr>
                        <a:t>U</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tc>
                  <a:txBody>
                    <a:bodyPr/>
                    <a:lstStyle/>
                    <a:p>
                      <a:pPr algn="l" rtl="0" fontAlgn="ctr"/>
                      <a:r>
                        <a:rPr lang="en-US" sz="800" b="0" i="0" u="none" strike="noStrike">
                          <a:solidFill>
                            <a:srgbClr val="0081E3"/>
                          </a:solidFill>
                          <a:effectLst/>
                          <a:latin typeface="+mn-lt"/>
                        </a:rPr>
                        <a:t>Administration expenses per week</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tc>
                  <a:txBody>
                    <a:bodyPr/>
                    <a:lstStyle/>
                    <a:p>
                      <a:pPr algn="r" rtl="0" fontAlgn="t"/>
                      <a:r>
                        <a:rPr lang="en-US" sz="800" b="0" i="0" u="none" strike="noStrike">
                          <a:solidFill>
                            <a:srgbClr val="0081E3"/>
                          </a:solidFill>
                          <a:effectLst/>
                          <a:latin typeface="+mn-lt"/>
                          <a:cs typeface="Arial" panose="020B0604020202020204" pitchFamily="34" charset="0"/>
                        </a:rPr>
                        <a:t> </a:t>
                      </a:r>
                    </a:p>
                  </a:txBody>
                  <a:tcPr marL="0" marR="11430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tc>
                  <a:txBody>
                    <a:bodyPr/>
                    <a:lstStyle/>
                    <a:p>
                      <a:pPr algn="r" rtl="0" fontAlgn="t"/>
                      <a:r>
                        <a:rPr lang="en-US" sz="800" b="0" i="0" u="none" strike="noStrike">
                          <a:solidFill>
                            <a:srgbClr val="0081E3"/>
                          </a:solidFill>
                          <a:effectLst/>
                          <a:latin typeface="+mn-lt"/>
                          <a:cs typeface="Arial" panose="020B0604020202020204" pitchFamily="34" charset="0"/>
                        </a:rPr>
                        <a:t> </a:t>
                      </a:r>
                    </a:p>
                  </a:txBody>
                  <a:tcPr marL="0" marR="11430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tc>
                  <a:txBody>
                    <a:bodyPr/>
                    <a:lstStyle/>
                    <a:p>
                      <a:pPr algn="r" rtl="0" fontAlgn="ctr"/>
                      <a:r>
                        <a:rPr lang="en-US" sz="800" b="1" i="0" u="none" strike="noStrike">
                          <a:solidFill>
                            <a:srgbClr val="0081E3"/>
                          </a:solidFill>
                          <a:effectLst/>
                          <a:latin typeface="+mn-lt"/>
                          <a:cs typeface="Arial" panose="020B0604020202020204" pitchFamily="34" charset="0"/>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tc>
                  <a:txBody>
                    <a:bodyPr/>
                    <a:lstStyle/>
                    <a:p>
                      <a:pPr algn="r" rtl="0" fontAlgn="ctr"/>
                      <a:r>
                        <a:rPr lang="en-US" sz="800" b="1" i="0" u="none" strike="noStrike">
                          <a:solidFill>
                            <a:srgbClr val="0081E3"/>
                          </a:solidFill>
                          <a:effectLst/>
                          <a:latin typeface="+mn-lt"/>
                          <a:cs typeface="Arial" panose="020B0604020202020204" pitchFamily="34" charset="0"/>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tc>
                  <a:txBody>
                    <a:bodyPr/>
                    <a:lstStyle/>
                    <a:p>
                      <a:pPr algn="r" rtl="0" fontAlgn="ctr"/>
                      <a:r>
                        <a:rPr lang="en-US" sz="800" b="1" i="0" u="none" strike="noStrike">
                          <a:solidFill>
                            <a:srgbClr val="0081E3"/>
                          </a:solidFill>
                          <a:effectLst/>
                          <a:latin typeface="+mn-lt"/>
                          <a:cs typeface="Arial" panose="020B0604020202020204" pitchFamily="34" charset="0"/>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tc>
                  <a:txBody>
                    <a:bodyPr/>
                    <a:lstStyle/>
                    <a:p>
                      <a:pPr algn="r" rtl="0" fontAlgn="ctr"/>
                      <a:r>
                        <a:rPr lang="en-US" sz="800" b="1" i="0" u="none" strike="noStrike">
                          <a:solidFill>
                            <a:srgbClr val="0081E3"/>
                          </a:solidFill>
                          <a:effectLst/>
                          <a:latin typeface="+mn-lt"/>
                          <a:cs typeface="Arial" panose="020B0604020202020204" pitchFamily="34" charset="0"/>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tc>
                  <a:txBody>
                    <a:bodyPr/>
                    <a:lstStyle/>
                    <a:p>
                      <a:pPr algn="r" rtl="0" fontAlgn="ctr"/>
                      <a:r>
                        <a:rPr lang="en-US" sz="800" b="1" i="0" u="none" strike="noStrike">
                          <a:solidFill>
                            <a:srgbClr val="0081E3"/>
                          </a:solidFill>
                          <a:effectLst/>
                          <a:latin typeface="+mn-lt"/>
                          <a:cs typeface="Arial" panose="020B0604020202020204" pitchFamily="34" charset="0"/>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tc>
                  <a:txBody>
                    <a:bodyPr/>
                    <a:lstStyle/>
                    <a:p>
                      <a:pPr algn="r" rtl="0" fontAlgn="ctr"/>
                      <a:r>
                        <a:rPr lang="en-US" sz="800" b="1" i="0" u="none" strike="noStrike">
                          <a:solidFill>
                            <a:srgbClr val="0081E3"/>
                          </a:solidFill>
                          <a:effectLst/>
                          <a:latin typeface="+mn-lt"/>
                          <a:cs typeface="Arial" panose="020B0604020202020204" pitchFamily="34" charset="0"/>
                        </a:rPr>
                        <a:t>$8,767.01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tc>
                  <a:txBody>
                    <a:bodyPr/>
                    <a:lstStyle/>
                    <a:p>
                      <a:pPr algn="l" rtl="0" fontAlgn="ctr"/>
                      <a:r>
                        <a:rPr lang="en-US" sz="800" b="0" i="0" u="none" strike="noStrike">
                          <a:solidFill>
                            <a:srgbClr val="0081E3"/>
                          </a:solidFill>
                          <a:effectLst/>
                          <a:latin typeface="+mn-lt"/>
                        </a:rPr>
                        <a:t>U =  T * ( P + R + S ) / ( 1 - T )</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extLst>
                  <a:ext uri="{0D108BD9-81ED-4DB2-BD59-A6C34878D82A}">
                    <a16:rowId xmlns:a16="http://schemas.microsoft.com/office/drawing/2014/main" val="3281818929"/>
                  </a:ext>
                </a:extLst>
              </a:tr>
              <a:tr h="155448">
                <a:tc>
                  <a:txBody>
                    <a:bodyPr/>
                    <a:lstStyle/>
                    <a:p>
                      <a:pPr algn="ctr" rtl="0" fontAlgn="ctr"/>
                      <a:r>
                        <a:rPr lang="en-US" sz="800" b="0" i="0" u="none" strike="noStrike">
                          <a:solidFill>
                            <a:srgbClr val="0081E3"/>
                          </a:solidFill>
                          <a:effectLst/>
                          <a:latin typeface="+mn-lt"/>
                        </a:rPr>
                        <a:t>V</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tc>
                  <a:txBody>
                    <a:bodyPr/>
                    <a:lstStyle/>
                    <a:p>
                      <a:pPr algn="l" rtl="0" fontAlgn="ctr"/>
                      <a:r>
                        <a:rPr lang="en-US" sz="800" b="0" i="0" u="none" strike="noStrike">
                          <a:solidFill>
                            <a:srgbClr val="0081E3"/>
                          </a:solidFill>
                          <a:effectLst/>
                          <a:latin typeface="+mn-lt"/>
                        </a:rPr>
                        <a:t>Medication costs</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tc>
                  <a:txBody>
                    <a:bodyPr/>
                    <a:lstStyle/>
                    <a:p>
                      <a:pPr algn="r" rtl="0" fontAlgn="t"/>
                      <a:r>
                        <a:rPr lang="en-US" sz="800" b="0" i="0" u="none" strike="noStrike">
                          <a:solidFill>
                            <a:srgbClr val="0081E3"/>
                          </a:solidFill>
                          <a:effectLst/>
                          <a:latin typeface="+mn-lt"/>
                          <a:cs typeface="Arial" panose="020B0604020202020204" pitchFamily="34" charset="0"/>
                        </a:rPr>
                        <a:t> </a:t>
                      </a:r>
                    </a:p>
                  </a:txBody>
                  <a:tcPr marL="0" marR="11430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tc>
                  <a:txBody>
                    <a:bodyPr/>
                    <a:lstStyle/>
                    <a:p>
                      <a:pPr algn="r" rtl="0" fontAlgn="t"/>
                      <a:r>
                        <a:rPr lang="en-US" sz="800" b="0" i="0" u="none" strike="noStrike">
                          <a:solidFill>
                            <a:srgbClr val="0081E3"/>
                          </a:solidFill>
                          <a:effectLst/>
                          <a:latin typeface="+mn-lt"/>
                          <a:cs typeface="Arial" panose="020B0604020202020204" pitchFamily="34" charset="0"/>
                        </a:rPr>
                        <a:t> </a:t>
                      </a:r>
                    </a:p>
                  </a:txBody>
                  <a:tcPr marL="0" marR="11430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tc>
                  <a:txBody>
                    <a:bodyPr/>
                    <a:lstStyle/>
                    <a:p>
                      <a:pPr algn="r" rtl="0" fontAlgn="ctr"/>
                      <a:r>
                        <a:rPr lang="en-US" sz="800" b="1" i="0" u="none" strike="noStrike">
                          <a:solidFill>
                            <a:srgbClr val="0081E3"/>
                          </a:solidFill>
                          <a:effectLst/>
                          <a:latin typeface="+mn-lt"/>
                          <a:cs typeface="Arial" panose="020B0604020202020204" pitchFamily="34" charset="0"/>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tc>
                  <a:txBody>
                    <a:bodyPr/>
                    <a:lstStyle/>
                    <a:p>
                      <a:pPr algn="r" rtl="0" fontAlgn="ctr"/>
                      <a:r>
                        <a:rPr lang="en-US" sz="800" b="1" i="0" u="none" strike="noStrike">
                          <a:solidFill>
                            <a:srgbClr val="0081E3"/>
                          </a:solidFill>
                          <a:effectLst/>
                          <a:latin typeface="+mn-lt"/>
                          <a:cs typeface="Arial" panose="020B0604020202020204" pitchFamily="34" charset="0"/>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tc>
                  <a:txBody>
                    <a:bodyPr/>
                    <a:lstStyle/>
                    <a:p>
                      <a:pPr algn="r" rtl="0" fontAlgn="ctr"/>
                      <a:r>
                        <a:rPr lang="en-US" sz="800" b="1" i="0" u="none" strike="noStrike">
                          <a:solidFill>
                            <a:srgbClr val="0081E3"/>
                          </a:solidFill>
                          <a:effectLst/>
                          <a:latin typeface="+mn-lt"/>
                          <a:cs typeface="Arial" panose="020B0604020202020204" pitchFamily="34" charset="0"/>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tc>
                  <a:txBody>
                    <a:bodyPr/>
                    <a:lstStyle/>
                    <a:p>
                      <a:pPr algn="r" rtl="0" fontAlgn="ctr"/>
                      <a:r>
                        <a:rPr lang="en-US" sz="800" b="1" i="0" u="none" strike="noStrike">
                          <a:solidFill>
                            <a:srgbClr val="0081E3"/>
                          </a:solidFill>
                          <a:effectLst/>
                          <a:latin typeface="+mn-lt"/>
                          <a:cs typeface="Arial" panose="020B0604020202020204" pitchFamily="34" charset="0"/>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tc>
                  <a:txBody>
                    <a:bodyPr/>
                    <a:lstStyle/>
                    <a:p>
                      <a:pPr algn="r" rtl="0" fontAlgn="ctr"/>
                      <a:r>
                        <a:rPr lang="en-US" sz="800" b="1" i="0" u="none" strike="noStrike">
                          <a:solidFill>
                            <a:srgbClr val="0081E3"/>
                          </a:solidFill>
                          <a:effectLst/>
                          <a:latin typeface="+mn-lt"/>
                          <a:cs typeface="Arial" panose="020B0604020202020204" pitchFamily="34" charset="0"/>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tc>
                  <a:txBody>
                    <a:bodyPr/>
                    <a:lstStyle/>
                    <a:p>
                      <a:pPr algn="r" rtl="0" fontAlgn="ctr"/>
                      <a:r>
                        <a:rPr lang="en-US" sz="800" b="1" i="0" u="none" strike="noStrike">
                          <a:solidFill>
                            <a:srgbClr val="0081E3"/>
                          </a:solidFill>
                          <a:effectLst/>
                          <a:latin typeface="+mn-lt"/>
                          <a:cs typeface="Arial" panose="020B0604020202020204" pitchFamily="34" charset="0"/>
                        </a:rPr>
                        <a:t>$ 0.00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tc>
                  <a:txBody>
                    <a:bodyPr/>
                    <a:lstStyle/>
                    <a:p>
                      <a:pPr algn="l" rtl="0" fontAlgn="ctr"/>
                      <a:endParaRPr lang="en-US" sz="800" b="0" i="0" u="none" strike="noStrike">
                        <a:solidFill>
                          <a:srgbClr val="0081E3"/>
                        </a:solidFill>
                        <a:effectLst/>
                        <a:latin typeface="+mn-lt"/>
                      </a:endParaRP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extLst>
                  <a:ext uri="{0D108BD9-81ED-4DB2-BD59-A6C34878D82A}">
                    <a16:rowId xmlns:a16="http://schemas.microsoft.com/office/drawing/2014/main" val="966971649"/>
                  </a:ext>
                </a:extLst>
              </a:tr>
              <a:tr h="155448">
                <a:tc>
                  <a:txBody>
                    <a:bodyPr/>
                    <a:lstStyle/>
                    <a:p>
                      <a:pPr algn="ctr" rtl="0" fontAlgn="ctr"/>
                      <a:r>
                        <a:rPr lang="en-US" sz="800" b="0" i="0" u="none" strike="noStrike">
                          <a:solidFill>
                            <a:srgbClr val="0081E3"/>
                          </a:solidFill>
                          <a:effectLst/>
                          <a:latin typeface="+mn-lt"/>
                        </a:rPr>
                        <a:t>W</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tc>
                  <a:txBody>
                    <a:bodyPr/>
                    <a:lstStyle/>
                    <a:p>
                      <a:pPr algn="l" rtl="0" fontAlgn="ctr"/>
                      <a:r>
                        <a:rPr lang="en-US" sz="800" b="0" i="0" u="none" strike="noStrike">
                          <a:solidFill>
                            <a:srgbClr val="0081E3"/>
                          </a:solidFill>
                          <a:effectLst/>
                          <a:latin typeface="+mn-lt"/>
                        </a:rPr>
                        <a:t>Caseload efficiency</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tc>
                  <a:txBody>
                    <a:bodyPr/>
                    <a:lstStyle/>
                    <a:p>
                      <a:pPr algn="r" rtl="0" fontAlgn="t"/>
                      <a:r>
                        <a:rPr lang="en-US" sz="800" b="0" i="0" u="none" strike="noStrike">
                          <a:solidFill>
                            <a:srgbClr val="0081E3"/>
                          </a:solidFill>
                          <a:effectLst/>
                          <a:latin typeface="+mn-lt"/>
                          <a:cs typeface="Arial" panose="020B0604020202020204" pitchFamily="34" charset="0"/>
                        </a:rPr>
                        <a:t> </a:t>
                      </a:r>
                    </a:p>
                  </a:txBody>
                  <a:tcPr marL="0" marR="11430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CF2F9"/>
                    </a:solidFill>
                  </a:tcPr>
                </a:tc>
                <a:tc>
                  <a:txBody>
                    <a:bodyPr/>
                    <a:lstStyle/>
                    <a:p>
                      <a:pPr algn="r" rtl="0" fontAlgn="t"/>
                      <a:r>
                        <a:rPr lang="en-US" sz="800" b="0" i="0" u="none" strike="noStrike">
                          <a:solidFill>
                            <a:srgbClr val="0081E3"/>
                          </a:solidFill>
                          <a:effectLst/>
                          <a:latin typeface="+mn-lt"/>
                          <a:cs typeface="Arial" panose="020B0604020202020204" pitchFamily="34" charset="0"/>
                        </a:rPr>
                        <a:t> </a:t>
                      </a:r>
                    </a:p>
                  </a:txBody>
                  <a:tcPr marL="0" marR="11430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tc>
                  <a:txBody>
                    <a:bodyPr/>
                    <a:lstStyle/>
                    <a:p>
                      <a:pPr algn="r" rtl="0" fontAlgn="ctr"/>
                      <a:r>
                        <a:rPr lang="en-US" sz="800" b="1" i="0" u="none" strike="noStrike">
                          <a:solidFill>
                            <a:srgbClr val="0081E3"/>
                          </a:solidFill>
                          <a:effectLst/>
                          <a:latin typeface="+mn-lt"/>
                          <a:cs typeface="Arial" panose="020B0604020202020204" pitchFamily="34" charset="0"/>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tc>
                  <a:txBody>
                    <a:bodyPr/>
                    <a:lstStyle/>
                    <a:p>
                      <a:pPr algn="r" rtl="0" fontAlgn="ctr"/>
                      <a:r>
                        <a:rPr lang="en-US" sz="800" b="1" i="0" u="none" strike="noStrike">
                          <a:solidFill>
                            <a:srgbClr val="0081E3"/>
                          </a:solidFill>
                          <a:effectLst/>
                          <a:latin typeface="+mn-lt"/>
                          <a:cs typeface="Arial" panose="020B0604020202020204" pitchFamily="34" charset="0"/>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tc>
                  <a:txBody>
                    <a:bodyPr/>
                    <a:lstStyle/>
                    <a:p>
                      <a:pPr algn="r" rtl="0" fontAlgn="ctr"/>
                      <a:r>
                        <a:rPr lang="en-US" sz="800" b="1" i="0" u="none" strike="noStrike">
                          <a:solidFill>
                            <a:srgbClr val="0081E3"/>
                          </a:solidFill>
                          <a:effectLst/>
                          <a:latin typeface="+mn-lt"/>
                          <a:cs typeface="Arial" panose="020B0604020202020204" pitchFamily="34" charset="0"/>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tc>
                  <a:txBody>
                    <a:bodyPr/>
                    <a:lstStyle/>
                    <a:p>
                      <a:pPr algn="r" rtl="0" fontAlgn="ctr"/>
                      <a:r>
                        <a:rPr lang="en-US" sz="800" b="1" i="0" u="none" strike="noStrike">
                          <a:solidFill>
                            <a:srgbClr val="0081E3"/>
                          </a:solidFill>
                          <a:effectLst/>
                          <a:latin typeface="+mn-lt"/>
                          <a:cs typeface="Arial" panose="020B0604020202020204" pitchFamily="34" charset="0"/>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tc>
                  <a:txBody>
                    <a:bodyPr/>
                    <a:lstStyle/>
                    <a:p>
                      <a:pPr algn="r" rtl="0" fontAlgn="ctr"/>
                      <a:r>
                        <a:rPr lang="en-US" sz="800" b="1" i="0" u="none" strike="noStrike">
                          <a:solidFill>
                            <a:srgbClr val="0081E3"/>
                          </a:solidFill>
                          <a:effectLst/>
                          <a:latin typeface="+mn-lt"/>
                          <a:cs typeface="Arial" panose="020B0604020202020204" pitchFamily="34" charset="0"/>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tc>
                  <a:txBody>
                    <a:bodyPr/>
                    <a:lstStyle/>
                    <a:p>
                      <a:pPr algn="r" rtl="0" fontAlgn="ctr"/>
                      <a:r>
                        <a:rPr lang="en-US" sz="800" b="1" i="0" u="none" strike="noStrike">
                          <a:solidFill>
                            <a:srgbClr val="0081E3"/>
                          </a:solidFill>
                          <a:effectLst/>
                          <a:latin typeface="+mn-lt"/>
                          <a:cs typeface="Arial" panose="020B0604020202020204" pitchFamily="34" charset="0"/>
                        </a:rPr>
                        <a:t>100.0%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tc>
                  <a:txBody>
                    <a:bodyPr/>
                    <a:lstStyle/>
                    <a:p>
                      <a:pPr algn="l" rtl="0" fontAlgn="ctr"/>
                      <a:endParaRPr lang="en-US" sz="800" b="0" i="0" u="none" strike="noStrike">
                        <a:solidFill>
                          <a:srgbClr val="0081E3"/>
                        </a:solidFill>
                        <a:effectLst/>
                        <a:latin typeface="+mn-lt"/>
                      </a:endParaRP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CF2F9"/>
                    </a:solidFill>
                  </a:tcPr>
                </a:tc>
                <a:extLst>
                  <a:ext uri="{0D108BD9-81ED-4DB2-BD59-A6C34878D82A}">
                    <a16:rowId xmlns:a16="http://schemas.microsoft.com/office/drawing/2014/main" val="3064614126"/>
                  </a:ext>
                </a:extLst>
              </a:tr>
              <a:tr h="155448">
                <a:tc>
                  <a:txBody>
                    <a:bodyPr/>
                    <a:lstStyle/>
                    <a:p>
                      <a:pPr algn="ctr" rtl="0" fontAlgn="ctr"/>
                      <a:r>
                        <a:rPr lang="en-US" sz="800" b="0" i="0" u="none" strike="noStrike">
                          <a:solidFill>
                            <a:srgbClr val="0081E3"/>
                          </a:solidFill>
                          <a:effectLst/>
                          <a:latin typeface="+mn-lt"/>
                        </a:rPr>
                        <a:t>X</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l" rtl="0" fontAlgn="ctr"/>
                      <a:r>
                        <a:rPr lang="en-US" sz="800" b="0" i="0" u="none" strike="noStrike">
                          <a:solidFill>
                            <a:srgbClr val="0081E3"/>
                          </a:solidFill>
                          <a:effectLst/>
                          <a:latin typeface="+mn-lt"/>
                        </a:rPr>
                        <a:t>Units per week</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t"/>
                      <a:r>
                        <a:rPr lang="en-US" sz="800" b="0" i="0" u="none" strike="noStrike">
                          <a:solidFill>
                            <a:srgbClr val="0081E3"/>
                          </a:solidFill>
                          <a:effectLst/>
                          <a:latin typeface="+mn-lt"/>
                          <a:cs typeface="Arial" panose="020B0604020202020204" pitchFamily="34" charset="0"/>
                        </a:rPr>
                        <a:t> </a:t>
                      </a:r>
                    </a:p>
                  </a:txBody>
                  <a:tcPr marL="0" marR="11430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t"/>
                      <a:r>
                        <a:rPr lang="en-US" sz="800" b="0" i="0" u="none" strike="noStrike">
                          <a:solidFill>
                            <a:srgbClr val="0081E3"/>
                          </a:solidFill>
                          <a:effectLst/>
                          <a:latin typeface="+mn-lt"/>
                          <a:cs typeface="Arial" panose="020B0604020202020204" pitchFamily="34" charset="0"/>
                        </a:rPr>
                        <a:t> </a:t>
                      </a:r>
                    </a:p>
                  </a:txBody>
                  <a:tcPr marL="0" marR="11430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t"/>
                      <a:r>
                        <a:rPr lang="en-US" sz="800" b="0" i="0" u="none" strike="noStrike">
                          <a:solidFill>
                            <a:srgbClr val="0081E3"/>
                          </a:solidFill>
                          <a:effectLst/>
                          <a:latin typeface="+mn-lt"/>
                          <a:cs typeface="Arial" panose="020B0604020202020204" pitchFamily="34" charset="0"/>
                        </a:rPr>
                        <a:t> </a:t>
                      </a:r>
                    </a:p>
                  </a:txBody>
                  <a:tcPr marL="0" marR="11430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t"/>
                      <a:r>
                        <a:rPr lang="en-US" sz="800" b="0" i="0" u="none" strike="noStrike">
                          <a:solidFill>
                            <a:srgbClr val="0081E3"/>
                          </a:solidFill>
                          <a:effectLst/>
                          <a:latin typeface="+mn-lt"/>
                          <a:cs typeface="Arial" panose="020B0604020202020204" pitchFamily="34" charset="0"/>
                        </a:rPr>
                        <a:t> </a:t>
                      </a:r>
                    </a:p>
                  </a:txBody>
                  <a:tcPr marL="0" marR="11430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t"/>
                      <a:r>
                        <a:rPr lang="en-US" sz="800" b="0" i="0" u="none" strike="noStrike">
                          <a:solidFill>
                            <a:srgbClr val="0081E3"/>
                          </a:solidFill>
                          <a:effectLst/>
                          <a:latin typeface="+mn-lt"/>
                          <a:cs typeface="Arial" panose="020B0604020202020204" pitchFamily="34" charset="0"/>
                        </a:rPr>
                        <a:t> </a:t>
                      </a:r>
                    </a:p>
                  </a:txBody>
                  <a:tcPr marL="0" marR="11430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t"/>
                      <a:r>
                        <a:rPr lang="en-US" sz="800" b="0" i="0" u="none" strike="noStrike">
                          <a:solidFill>
                            <a:srgbClr val="0081E3"/>
                          </a:solidFill>
                          <a:effectLst/>
                          <a:latin typeface="+mn-lt"/>
                          <a:cs typeface="Arial" panose="020B0604020202020204" pitchFamily="34" charset="0"/>
                        </a:rPr>
                        <a:t> </a:t>
                      </a:r>
                    </a:p>
                  </a:txBody>
                  <a:tcPr marL="0" marR="11430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r" rtl="0" fontAlgn="ctr"/>
                      <a:r>
                        <a:rPr lang="en-US" sz="800" b="0" i="0" u="none" strike="noStrike">
                          <a:solidFill>
                            <a:srgbClr val="0081E3"/>
                          </a:solidFill>
                          <a:effectLst/>
                          <a:latin typeface="+mn-lt"/>
                          <a:cs typeface="Arial" panose="020B0604020202020204" pitchFamily="34" charset="0"/>
                        </a:rPr>
                        <a:t>6.99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tc>
                  <a:txBody>
                    <a:bodyPr/>
                    <a:lstStyle/>
                    <a:p>
                      <a:pPr algn="l" rtl="0" fontAlgn="ctr"/>
                      <a:r>
                        <a:rPr lang="en-US" sz="800" b="0" i="0" u="none" strike="noStrike">
                          <a:solidFill>
                            <a:srgbClr val="0081E3"/>
                          </a:solidFill>
                          <a:effectLst/>
                          <a:latin typeface="+mn-lt"/>
                        </a:rPr>
                        <a:t> </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CC"/>
                    </a:solidFill>
                  </a:tcPr>
                </a:tc>
                <a:extLst>
                  <a:ext uri="{0D108BD9-81ED-4DB2-BD59-A6C34878D82A}">
                    <a16:rowId xmlns:a16="http://schemas.microsoft.com/office/drawing/2014/main" val="2786071812"/>
                  </a:ext>
                </a:extLst>
              </a:tr>
              <a:tr h="283464">
                <a:tc>
                  <a:txBody>
                    <a:bodyPr/>
                    <a:lstStyle/>
                    <a:p>
                      <a:pPr algn="ctr" rtl="0" fontAlgn="ctr"/>
                      <a:r>
                        <a:rPr lang="en-US" sz="800" b="1" i="0" u="none" strike="noStrike">
                          <a:solidFill>
                            <a:srgbClr val="FFFFFF"/>
                          </a:solidFill>
                          <a:effectLst/>
                          <a:latin typeface="+mn-lt"/>
                        </a:rPr>
                        <a:t>Y</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0C0"/>
                    </a:solidFill>
                  </a:tcPr>
                </a:tc>
                <a:tc>
                  <a:txBody>
                    <a:bodyPr/>
                    <a:lstStyle/>
                    <a:p>
                      <a:pPr algn="l" rtl="0" fontAlgn="ctr"/>
                      <a:r>
                        <a:rPr lang="en-US" sz="800" b="1" i="0" u="none" strike="noStrike" dirty="0">
                          <a:solidFill>
                            <a:srgbClr val="FFFFFF"/>
                          </a:solidFill>
                          <a:effectLst/>
                          <a:latin typeface="+mn-lt"/>
                        </a:rPr>
                        <a:t>Rate per Diem</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0C0"/>
                    </a:solidFill>
                  </a:tcPr>
                </a:tc>
                <a:tc>
                  <a:txBody>
                    <a:bodyPr/>
                    <a:lstStyle/>
                    <a:p>
                      <a:pPr algn="r" rtl="0" fontAlgn="t"/>
                      <a:r>
                        <a:rPr lang="en-US" sz="800" b="0" i="0" u="none" strike="noStrike">
                          <a:solidFill>
                            <a:srgbClr val="000000"/>
                          </a:solidFill>
                          <a:effectLst/>
                          <a:latin typeface="+mn-lt"/>
                          <a:cs typeface="Arial" panose="020B0604020202020204" pitchFamily="34" charset="0"/>
                        </a:rPr>
                        <a:t> </a:t>
                      </a:r>
                    </a:p>
                  </a:txBody>
                  <a:tcPr marL="0" marR="11430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0C0"/>
                    </a:solidFill>
                  </a:tcPr>
                </a:tc>
                <a:tc>
                  <a:txBody>
                    <a:bodyPr/>
                    <a:lstStyle/>
                    <a:p>
                      <a:pPr algn="r" rtl="0" fontAlgn="t"/>
                      <a:r>
                        <a:rPr lang="en-US" sz="800" b="0" i="0" u="none" strike="noStrike">
                          <a:solidFill>
                            <a:srgbClr val="000000"/>
                          </a:solidFill>
                          <a:effectLst/>
                          <a:latin typeface="+mn-lt"/>
                          <a:cs typeface="Arial" panose="020B0604020202020204" pitchFamily="34" charset="0"/>
                        </a:rPr>
                        <a:t> </a:t>
                      </a:r>
                    </a:p>
                  </a:txBody>
                  <a:tcPr marL="0" marR="11430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0C0"/>
                    </a:solidFill>
                  </a:tcPr>
                </a:tc>
                <a:tc>
                  <a:txBody>
                    <a:bodyPr/>
                    <a:lstStyle/>
                    <a:p>
                      <a:pPr algn="r" rtl="0" fontAlgn="t"/>
                      <a:r>
                        <a:rPr lang="en-US" sz="800" b="0" i="0" u="none" strike="noStrike">
                          <a:solidFill>
                            <a:srgbClr val="000000"/>
                          </a:solidFill>
                          <a:effectLst/>
                          <a:latin typeface="+mn-lt"/>
                          <a:cs typeface="Arial" panose="020B0604020202020204" pitchFamily="34" charset="0"/>
                        </a:rPr>
                        <a:t> </a:t>
                      </a:r>
                    </a:p>
                  </a:txBody>
                  <a:tcPr marL="0" marR="11430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0C0"/>
                    </a:solidFill>
                  </a:tcPr>
                </a:tc>
                <a:tc>
                  <a:txBody>
                    <a:bodyPr/>
                    <a:lstStyle/>
                    <a:p>
                      <a:pPr algn="r" rtl="0" fontAlgn="t"/>
                      <a:r>
                        <a:rPr lang="en-US" sz="800" b="0" i="0" u="none" strike="noStrike">
                          <a:solidFill>
                            <a:srgbClr val="000000"/>
                          </a:solidFill>
                          <a:effectLst/>
                          <a:latin typeface="+mn-lt"/>
                          <a:cs typeface="Arial" panose="020B0604020202020204" pitchFamily="34" charset="0"/>
                        </a:rPr>
                        <a:t> </a:t>
                      </a:r>
                    </a:p>
                  </a:txBody>
                  <a:tcPr marL="0" marR="11430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0C0"/>
                    </a:solidFill>
                  </a:tcPr>
                </a:tc>
                <a:tc>
                  <a:txBody>
                    <a:bodyPr/>
                    <a:lstStyle/>
                    <a:p>
                      <a:pPr algn="r" rtl="0" fontAlgn="t"/>
                      <a:r>
                        <a:rPr lang="en-US" sz="800" b="0" i="0" u="none" strike="noStrike">
                          <a:solidFill>
                            <a:srgbClr val="000000"/>
                          </a:solidFill>
                          <a:effectLst/>
                          <a:latin typeface="+mn-lt"/>
                          <a:cs typeface="Arial" panose="020B0604020202020204" pitchFamily="34" charset="0"/>
                        </a:rPr>
                        <a:t> </a:t>
                      </a:r>
                    </a:p>
                  </a:txBody>
                  <a:tcPr marL="0" marR="11430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0C0"/>
                    </a:solidFill>
                  </a:tcPr>
                </a:tc>
                <a:tc>
                  <a:txBody>
                    <a:bodyPr/>
                    <a:lstStyle/>
                    <a:p>
                      <a:pPr algn="r" rtl="0" fontAlgn="t"/>
                      <a:r>
                        <a:rPr lang="en-US" sz="800" b="0" i="0" u="none" strike="noStrike">
                          <a:solidFill>
                            <a:srgbClr val="000000"/>
                          </a:solidFill>
                          <a:effectLst/>
                          <a:latin typeface="+mn-lt"/>
                          <a:cs typeface="Arial" panose="020B0604020202020204" pitchFamily="34" charset="0"/>
                        </a:rPr>
                        <a:t> </a:t>
                      </a:r>
                    </a:p>
                  </a:txBody>
                  <a:tcPr marL="0" marR="11430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0C0"/>
                    </a:solidFill>
                  </a:tcPr>
                </a:tc>
                <a:tc>
                  <a:txBody>
                    <a:bodyPr/>
                    <a:lstStyle/>
                    <a:p>
                      <a:pPr algn="r" rtl="0" fontAlgn="t"/>
                      <a:r>
                        <a:rPr lang="en-US" sz="800" b="0" i="0" u="none" strike="noStrike">
                          <a:solidFill>
                            <a:srgbClr val="000000"/>
                          </a:solidFill>
                          <a:effectLst/>
                          <a:latin typeface="+mn-lt"/>
                          <a:cs typeface="Arial" panose="020B0604020202020204" pitchFamily="34" charset="0"/>
                        </a:rPr>
                        <a:t> </a:t>
                      </a:r>
                    </a:p>
                  </a:txBody>
                  <a:tcPr marL="0" marR="11430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0C0"/>
                    </a:solidFill>
                  </a:tcPr>
                </a:tc>
                <a:tc>
                  <a:txBody>
                    <a:bodyPr/>
                    <a:lstStyle/>
                    <a:p>
                      <a:pPr algn="r" rtl="0" fontAlgn="ctr"/>
                      <a:r>
                        <a:rPr lang="en-US" sz="800" b="1" i="0" u="none" strike="noStrike" dirty="0">
                          <a:solidFill>
                            <a:srgbClr val="FFFFFF"/>
                          </a:solidFill>
                          <a:effectLst/>
                          <a:latin typeface="+mn-lt"/>
                          <a:cs typeface="Arial" panose="020B0604020202020204" pitchFamily="34" charset="0"/>
                        </a:rPr>
                        <a:t>$238.06 </a:t>
                      </a:r>
                    </a:p>
                  </a:txBody>
                  <a:tcPr marL="0" marR="1143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0C0"/>
                    </a:solidFill>
                  </a:tcPr>
                </a:tc>
                <a:tc>
                  <a:txBody>
                    <a:bodyPr/>
                    <a:lstStyle/>
                    <a:p>
                      <a:pPr algn="l" rtl="0" fontAlgn="ctr"/>
                      <a:r>
                        <a:rPr lang="en-US" sz="800" b="1" i="0" u="none" strike="noStrike" dirty="0">
                          <a:solidFill>
                            <a:srgbClr val="FFFFFF"/>
                          </a:solidFill>
                          <a:effectLst/>
                          <a:latin typeface="+mn-lt"/>
                        </a:rPr>
                        <a:t>Y = ( ( ( P + R + S + U ) / W ) + V ) / X ) / H</a:t>
                      </a:r>
                    </a:p>
                  </a:txBody>
                  <a:tcPr marL="45720" marR="4572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70C0"/>
                    </a:solidFill>
                  </a:tcPr>
                </a:tc>
                <a:extLst>
                  <a:ext uri="{0D108BD9-81ED-4DB2-BD59-A6C34878D82A}">
                    <a16:rowId xmlns:a16="http://schemas.microsoft.com/office/drawing/2014/main" val="1143385635"/>
                  </a:ext>
                </a:extLst>
              </a:tr>
            </a:tbl>
          </a:graphicData>
        </a:graphic>
      </p:graphicFrame>
    </p:spTree>
    <p:extLst>
      <p:ext uri="{BB962C8B-B14F-4D97-AF65-F5344CB8AC3E}">
        <p14:creationId xmlns:p14="http://schemas.microsoft.com/office/powerpoint/2010/main" val="25963804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9CE3DB-2E1E-AE55-80E5-336E87BB3335}"/>
              </a:ext>
            </a:extLst>
          </p:cNvPr>
          <p:cNvSpPr>
            <a:spLocks noGrp="1"/>
          </p:cNvSpPr>
          <p:nvPr>
            <p:ph type="title"/>
          </p:nvPr>
        </p:nvSpPr>
        <p:spPr/>
        <p:txBody>
          <a:bodyPr/>
          <a:lstStyle/>
          <a:p>
            <a:r>
              <a:rPr lang="en-US"/>
              <a:t>Next Steps</a:t>
            </a:r>
          </a:p>
        </p:txBody>
      </p:sp>
      <p:sp>
        <p:nvSpPr>
          <p:cNvPr id="4" name="Text Placeholder 3">
            <a:extLst>
              <a:ext uri="{FF2B5EF4-FFF2-40B4-BE49-F238E27FC236}">
                <a16:creationId xmlns:a16="http://schemas.microsoft.com/office/drawing/2014/main" id="{F977BFEA-8603-50A7-5DA8-E21E4A666797}"/>
              </a:ext>
            </a:extLst>
          </p:cNvPr>
          <p:cNvSpPr>
            <a:spLocks noGrp="1"/>
          </p:cNvSpPr>
          <p:nvPr>
            <p:ph type="body" idx="1"/>
          </p:nvPr>
        </p:nvSpPr>
        <p:spPr/>
        <p:txBody>
          <a:bodyPr/>
          <a:lstStyle/>
          <a:p>
            <a:endParaRPr lang="en-US"/>
          </a:p>
        </p:txBody>
      </p:sp>
      <p:sp>
        <p:nvSpPr>
          <p:cNvPr id="5" name="Slide Number Placeholder 4">
            <a:extLst>
              <a:ext uri="{FF2B5EF4-FFF2-40B4-BE49-F238E27FC236}">
                <a16:creationId xmlns:a16="http://schemas.microsoft.com/office/drawing/2014/main" id="{C432C3C3-0730-2552-989F-8BEA5F2F8C82}"/>
              </a:ext>
            </a:extLst>
          </p:cNvPr>
          <p:cNvSpPr>
            <a:spLocks noGrp="1"/>
          </p:cNvSpPr>
          <p:nvPr>
            <p:ph type="sldNum" sz="quarter" idx="12"/>
          </p:nvPr>
        </p:nvSpPr>
        <p:spPr bwMode="gray">
          <a:xfrm>
            <a:off x="7543363" y="6401195"/>
            <a:ext cx="984250" cy="365125"/>
          </a:xfrm>
          <a:prstGeom prst="rect">
            <a:avLst/>
          </a:prstGeom>
        </p:spPr>
        <p:txBody>
          <a:bodyPr vert="horz" wrap="none" lIns="0" tIns="0" rIns="0" bIns="0" rtlCol="0" anchor="b" anchorCtr="0"/>
          <a:lstStyle>
            <a:defPPr>
              <a:defRPr lang="en-US"/>
            </a:defPPr>
            <a:lvl1pPr marL="0" algn="r" defTabSz="685800" rtl="0" eaLnBrk="1" latinLnBrk="0" hangingPunct="1">
              <a:defRPr sz="900" kern="1200" smtClean="0">
                <a:solidFill>
                  <a:schemeClr val="accent5"/>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defRPr/>
            </a:pPr>
            <a:fld id="{71999E1E-CE6C-4B40-A20C-38E6E2AA2845}" type="slidenum">
              <a:rPr lang="uk-UA">
                <a:solidFill>
                  <a:schemeClr val="bg1"/>
                </a:solidFill>
              </a:rPr>
              <a:pPr>
                <a:defRPr/>
              </a:pPr>
              <a:t>22</a:t>
            </a:fld>
            <a:endParaRPr lang="uk-UA">
              <a:solidFill>
                <a:schemeClr val="bg1"/>
              </a:solidFill>
            </a:endParaRPr>
          </a:p>
        </p:txBody>
      </p:sp>
      <p:sp>
        <p:nvSpPr>
          <p:cNvPr id="6" name="Footer Placeholder 6">
            <a:extLst>
              <a:ext uri="{FF2B5EF4-FFF2-40B4-BE49-F238E27FC236}">
                <a16:creationId xmlns:a16="http://schemas.microsoft.com/office/drawing/2014/main" id="{777F07DC-BAC7-02DF-69A1-242B236640C1}"/>
              </a:ext>
            </a:extLst>
          </p:cNvPr>
          <p:cNvSpPr txBox="1">
            <a:spLocks/>
          </p:cNvSpPr>
          <p:nvPr/>
        </p:nvSpPr>
        <p:spPr>
          <a:xfrm>
            <a:off x="6179188" y="6556008"/>
            <a:ext cx="1815399" cy="210312"/>
          </a:xfrm>
          <a:prstGeom prst="rect">
            <a:avLst/>
          </a:prstGeom>
        </p:spPr>
        <p:txBody>
          <a:bodyPr vert="horz" wrap="none" lIns="0" tIns="0" rIns="0" bIns="0" rtlCol="0" anchor="b" anchorCtr="0"/>
          <a:lstStyle>
            <a:defPPr>
              <a:defRPr lang="en-US"/>
            </a:defPPr>
            <a:lvl1pPr marL="0" algn="r" defTabSz="914377" rtl="0" eaLnBrk="1" fontAlgn="auto" latinLnBrk="0" hangingPunct="1">
              <a:spcBef>
                <a:spcPts val="0"/>
              </a:spcBef>
              <a:spcAft>
                <a:spcPts val="0"/>
              </a:spcAft>
              <a:defRPr sz="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r>
              <a:rPr lang="en-US" sz="900">
                <a:solidFill>
                  <a:schemeClr val="bg1"/>
                </a:solidFill>
              </a:rPr>
              <a:t>This presentation is intended to facilitate discussion related to behavioral health comparison payment rate development and is not complete without oral comment.</a:t>
            </a:r>
          </a:p>
        </p:txBody>
      </p:sp>
    </p:spTree>
    <p:extLst>
      <p:ext uri="{BB962C8B-B14F-4D97-AF65-F5344CB8AC3E}">
        <p14:creationId xmlns:p14="http://schemas.microsoft.com/office/powerpoint/2010/main" val="115586715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D8E40F9-45C4-24BD-969C-316E8B9159BB}"/>
              </a:ext>
            </a:extLst>
          </p:cNvPr>
          <p:cNvSpPr>
            <a:spLocks noGrp="1"/>
          </p:cNvSpPr>
          <p:nvPr>
            <p:ph type="title"/>
          </p:nvPr>
        </p:nvSpPr>
        <p:spPr/>
        <p:txBody>
          <a:bodyPr/>
          <a:lstStyle/>
          <a:p>
            <a:r>
              <a:rPr lang="en-US"/>
              <a:t>Report Distribution and Feedback</a:t>
            </a:r>
          </a:p>
        </p:txBody>
      </p:sp>
      <p:sp>
        <p:nvSpPr>
          <p:cNvPr id="9" name="Text Placeholder 8">
            <a:extLst>
              <a:ext uri="{FF2B5EF4-FFF2-40B4-BE49-F238E27FC236}">
                <a16:creationId xmlns:a16="http://schemas.microsoft.com/office/drawing/2014/main" id="{73FE9C89-4B4F-978C-9C35-C99C9164555E}"/>
              </a:ext>
            </a:extLst>
          </p:cNvPr>
          <p:cNvSpPr>
            <a:spLocks noGrp="1"/>
          </p:cNvSpPr>
          <p:nvPr>
            <p:ph idx="1"/>
          </p:nvPr>
        </p:nvSpPr>
        <p:spPr/>
        <p:txBody>
          <a:bodyPr/>
          <a:lstStyle/>
          <a:p>
            <a:pPr marL="200025" lvl="1" indent="0">
              <a:buNone/>
            </a:pPr>
            <a:endParaRPr lang="en-US" sz="1600"/>
          </a:p>
          <a:p>
            <a:pPr lvl="1"/>
            <a:r>
              <a:rPr lang="en-US" sz="1600"/>
              <a:t>PIHPs and behavioral health providers are encouraged to read the SFY 2026 BH Comparison Rates Report on the MDHHS website once it’s released</a:t>
            </a:r>
          </a:p>
          <a:p>
            <a:pPr lvl="1"/>
            <a:r>
              <a:rPr lang="en-US" sz="1600"/>
              <a:t>The report will be added to the website alongside the prior reports: </a:t>
            </a:r>
            <a:r>
              <a:rPr lang="en-US" sz="1600">
                <a:hlinkClick r:id="rId2"/>
              </a:rPr>
              <a:t>Reporting Requirements (michigan.gov)</a:t>
            </a:r>
            <a:r>
              <a:rPr lang="en-US" sz="1600"/>
              <a:t> under the “Policy 21-39 Reporting Requirements” dropdown</a:t>
            </a:r>
          </a:p>
          <a:p>
            <a:pPr lvl="1"/>
            <a:r>
              <a:rPr lang="en-US" sz="1600"/>
              <a:t>Stakeholders will be notified once the report is released</a:t>
            </a:r>
          </a:p>
          <a:p>
            <a:pPr lvl="1"/>
            <a:r>
              <a:rPr lang="en-US" sz="1600"/>
              <a:t>PIHPs and behavioral health providers can submit questions and comments about the SFY 2026 BH Comparison Rates by emailing feedback to the </a:t>
            </a:r>
            <a:r>
              <a:rPr lang="en-US" sz="1600">
                <a:hlinkClick r:id="rId3"/>
              </a:rPr>
              <a:t>bh.provider.survey@milliman.com</a:t>
            </a:r>
            <a:r>
              <a:rPr lang="en-US" sz="1600"/>
              <a:t> inbox</a:t>
            </a:r>
          </a:p>
          <a:p>
            <a:pPr lvl="1"/>
            <a:r>
              <a:rPr lang="en-US" sz="1600" b="1"/>
              <a:t>Comments and questions will be due two weeks after distribution of the report</a:t>
            </a:r>
          </a:p>
          <a:p>
            <a:pPr lvl="1"/>
            <a:r>
              <a:rPr lang="en-US" sz="1600"/>
              <a:t>Any questions or comments can be sent to the </a:t>
            </a:r>
            <a:r>
              <a:rPr lang="en-US" sz="1600">
                <a:hlinkClick r:id="rId3"/>
              </a:rPr>
              <a:t>bh.provider.survey@milliman.com</a:t>
            </a:r>
            <a:r>
              <a:rPr lang="en-US" sz="1600"/>
              <a:t> inbox</a:t>
            </a:r>
            <a:endParaRPr lang="en-US" sz="1350" u="sng">
              <a:solidFill>
                <a:schemeClr val="accent2"/>
              </a:solidFill>
            </a:endParaRPr>
          </a:p>
        </p:txBody>
      </p:sp>
      <p:sp>
        <p:nvSpPr>
          <p:cNvPr id="8" name="Slide Number Placeholder 4">
            <a:extLst>
              <a:ext uri="{FF2B5EF4-FFF2-40B4-BE49-F238E27FC236}">
                <a16:creationId xmlns:a16="http://schemas.microsoft.com/office/drawing/2014/main" id="{E1BE2953-7823-37BA-74B9-421FF49146B5}"/>
              </a:ext>
            </a:extLst>
          </p:cNvPr>
          <p:cNvSpPr>
            <a:spLocks noGrp="1"/>
          </p:cNvSpPr>
          <p:nvPr>
            <p:ph type="sldNum" sz="quarter" idx="12"/>
          </p:nvPr>
        </p:nvSpPr>
        <p:spPr bwMode="gray">
          <a:xfrm>
            <a:off x="7543363" y="6401195"/>
            <a:ext cx="984250" cy="365125"/>
          </a:xfrm>
          <a:prstGeom prst="rect">
            <a:avLst/>
          </a:prstGeom>
        </p:spPr>
        <p:txBody>
          <a:bodyPr vert="horz" wrap="none" lIns="0" tIns="0" rIns="0" bIns="0" rtlCol="0" anchor="b" anchorCtr="0"/>
          <a:lstStyle>
            <a:defPPr>
              <a:defRPr lang="en-US"/>
            </a:defPPr>
            <a:lvl1pPr marL="0" algn="r" defTabSz="685800" rtl="0" eaLnBrk="1" latinLnBrk="0" hangingPunct="1">
              <a:defRPr sz="900" kern="1200" smtClean="0">
                <a:solidFill>
                  <a:schemeClr val="accent5"/>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defRPr/>
            </a:pPr>
            <a:fld id="{71999E1E-CE6C-4B40-A20C-38E6E2AA2845}" type="slidenum">
              <a:rPr lang="uk-UA">
                <a:solidFill>
                  <a:schemeClr val="bg1"/>
                </a:solidFill>
              </a:rPr>
              <a:pPr>
                <a:defRPr/>
              </a:pPr>
              <a:t>23</a:t>
            </a:fld>
            <a:endParaRPr lang="uk-UA">
              <a:solidFill>
                <a:schemeClr val="bg1"/>
              </a:solidFill>
            </a:endParaRPr>
          </a:p>
        </p:txBody>
      </p:sp>
      <p:sp>
        <p:nvSpPr>
          <p:cNvPr id="10" name="Footer Placeholder 6">
            <a:extLst>
              <a:ext uri="{FF2B5EF4-FFF2-40B4-BE49-F238E27FC236}">
                <a16:creationId xmlns:a16="http://schemas.microsoft.com/office/drawing/2014/main" id="{BE1C764C-27BF-274E-7F61-EC27A7834AE5}"/>
              </a:ext>
            </a:extLst>
          </p:cNvPr>
          <p:cNvSpPr txBox="1">
            <a:spLocks/>
          </p:cNvSpPr>
          <p:nvPr/>
        </p:nvSpPr>
        <p:spPr>
          <a:xfrm>
            <a:off x="6179188" y="6556008"/>
            <a:ext cx="1815399" cy="210312"/>
          </a:xfrm>
          <a:prstGeom prst="rect">
            <a:avLst/>
          </a:prstGeom>
        </p:spPr>
        <p:txBody>
          <a:bodyPr vert="horz" wrap="none" lIns="0" tIns="0" rIns="0" bIns="0" rtlCol="0" anchor="b" anchorCtr="0"/>
          <a:lstStyle>
            <a:defPPr>
              <a:defRPr lang="en-US"/>
            </a:defPPr>
            <a:lvl1pPr marL="0" algn="r" defTabSz="914377" rtl="0" eaLnBrk="1" fontAlgn="auto" latinLnBrk="0" hangingPunct="1">
              <a:spcBef>
                <a:spcPts val="0"/>
              </a:spcBef>
              <a:spcAft>
                <a:spcPts val="0"/>
              </a:spcAft>
              <a:defRPr sz="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r>
              <a:rPr lang="en-US" sz="900">
                <a:solidFill>
                  <a:schemeClr val="bg1"/>
                </a:solidFill>
              </a:rPr>
              <a:t>This presentation is intended to facilitate discussion related to behavioral health comparison payment rate development and is not complete without oral comment.</a:t>
            </a:r>
          </a:p>
        </p:txBody>
      </p:sp>
    </p:spTree>
    <p:extLst>
      <p:ext uri="{BB962C8B-B14F-4D97-AF65-F5344CB8AC3E}">
        <p14:creationId xmlns:p14="http://schemas.microsoft.com/office/powerpoint/2010/main" val="265120494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9CE3DB-2E1E-AE55-80E5-336E87BB3335}"/>
              </a:ext>
            </a:extLst>
          </p:cNvPr>
          <p:cNvSpPr>
            <a:spLocks noGrp="1"/>
          </p:cNvSpPr>
          <p:nvPr>
            <p:ph type="title"/>
          </p:nvPr>
        </p:nvSpPr>
        <p:spPr/>
        <p:txBody>
          <a:bodyPr/>
          <a:lstStyle/>
          <a:p>
            <a:r>
              <a:rPr lang="en-US"/>
              <a:t>Appendices</a:t>
            </a:r>
          </a:p>
        </p:txBody>
      </p:sp>
      <p:sp>
        <p:nvSpPr>
          <p:cNvPr id="5" name="Slide Number Placeholder 4">
            <a:extLst>
              <a:ext uri="{FF2B5EF4-FFF2-40B4-BE49-F238E27FC236}">
                <a16:creationId xmlns:a16="http://schemas.microsoft.com/office/drawing/2014/main" id="{C432C3C3-0730-2552-989F-8BEA5F2F8C82}"/>
              </a:ext>
            </a:extLst>
          </p:cNvPr>
          <p:cNvSpPr>
            <a:spLocks noGrp="1"/>
          </p:cNvSpPr>
          <p:nvPr>
            <p:ph type="sldNum" sz="quarter" idx="12"/>
          </p:nvPr>
        </p:nvSpPr>
        <p:spPr bwMode="gray">
          <a:xfrm>
            <a:off x="7543363" y="6401195"/>
            <a:ext cx="984250" cy="365125"/>
          </a:xfrm>
          <a:prstGeom prst="rect">
            <a:avLst/>
          </a:prstGeom>
        </p:spPr>
        <p:txBody>
          <a:bodyPr vert="horz" wrap="none" lIns="0" tIns="0" rIns="0" bIns="0" rtlCol="0" anchor="b" anchorCtr="0"/>
          <a:lstStyle>
            <a:defPPr>
              <a:defRPr lang="en-US"/>
            </a:defPPr>
            <a:lvl1pPr marL="0" algn="r" defTabSz="685800" rtl="0" eaLnBrk="1" latinLnBrk="0" hangingPunct="1">
              <a:defRPr sz="900" kern="1200" smtClean="0">
                <a:solidFill>
                  <a:schemeClr val="accent5"/>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defRPr/>
            </a:pPr>
            <a:fld id="{71999E1E-CE6C-4B40-A20C-38E6E2AA2845}" type="slidenum">
              <a:rPr lang="uk-UA">
                <a:solidFill>
                  <a:schemeClr val="bg1"/>
                </a:solidFill>
              </a:rPr>
              <a:pPr>
                <a:defRPr/>
              </a:pPr>
              <a:t>24</a:t>
            </a:fld>
            <a:endParaRPr lang="uk-UA">
              <a:solidFill>
                <a:schemeClr val="bg1"/>
              </a:solidFill>
            </a:endParaRPr>
          </a:p>
        </p:txBody>
      </p:sp>
      <p:sp>
        <p:nvSpPr>
          <p:cNvPr id="6" name="Footer Placeholder 6">
            <a:extLst>
              <a:ext uri="{FF2B5EF4-FFF2-40B4-BE49-F238E27FC236}">
                <a16:creationId xmlns:a16="http://schemas.microsoft.com/office/drawing/2014/main" id="{777F07DC-BAC7-02DF-69A1-242B236640C1}"/>
              </a:ext>
            </a:extLst>
          </p:cNvPr>
          <p:cNvSpPr txBox="1">
            <a:spLocks/>
          </p:cNvSpPr>
          <p:nvPr/>
        </p:nvSpPr>
        <p:spPr>
          <a:xfrm>
            <a:off x="6179188" y="6556008"/>
            <a:ext cx="1815399" cy="210312"/>
          </a:xfrm>
          <a:prstGeom prst="rect">
            <a:avLst/>
          </a:prstGeom>
        </p:spPr>
        <p:txBody>
          <a:bodyPr vert="horz" wrap="none" lIns="0" tIns="0" rIns="0" bIns="0" rtlCol="0" anchor="b" anchorCtr="0"/>
          <a:lstStyle>
            <a:defPPr>
              <a:defRPr lang="en-US"/>
            </a:defPPr>
            <a:lvl1pPr marL="0" algn="r" defTabSz="914377" rtl="0" eaLnBrk="1" fontAlgn="auto" latinLnBrk="0" hangingPunct="1">
              <a:spcBef>
                <a:spcPts val="0"/>
              </a:spcBef>
              <a:spcAft>
                <a:spcPts val="0"/>
              </a:spcAft>
              <a:defRPr sz="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r>
              <a:rPr lang="en-US" sz="900">
                <a:solidFill>
                  <a:schemeClr val="bg1"/>
                </a:solidFill>
              </a:rPr>
              <a:t>This presentation is intended to facilitate discussion related to behavioral health comparison payment rate development and is not complete without oral comment.</a:t>
            </a:r>
          </a:p>
        </p:txBody>
      </p:sp>
    </p:spTree>
    <p:extLst>
      <p:ext uri="{BB962C8B-B14F-4D97-AF65-F5344CB8AC3E}">
        <p14:creationId xmlns:p14="http://schemas.microsoft.com/office/powerpoint/2010/main" val="427309387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F37B85-5CED-4944-8A61-F19123278152}"/>
              </a:ext>
            </a:extLst>
          </p:cNvPr>
          <p:cNvSpPr>
            <a:spLocks noGrp="1"/>
          </p:cNvSpPr>
          <p:nvPr>
            <p:ph type="title"/>
          </p:nvPr>
        </p:nvSpPr>
        <p:spPr>
          <a:xfrm>
            <a:off x="432197" y="355386"/>
            <a:ext cx="8279606" cy="249299"/>
          </a:xfrm>
        </p:spPr>
        <p:txBody>
          <a:bodyPr wrap="square" anchor="t">
            <a:noAutofit/>
          </a:bodyPr>
          <a:lstStyle/>
          <a:p>
            <a:pPr>
              <a:lnSpc>
                <a:spcPct val="90000"/>
              </a:lnSpc>
            </a:pPr>
            <a:r>
              <a:rPr lang="en-US" sz="4300" b="0">
                <a:solidFill>
                  <a:schemeClr val="tx1">
                    <a:lumMod val="65000"/>
                    <a:lumOff val="35000"/>
                  </a:schemeClr>
                </a:solidFill>
              </a:rPr>
              <a:t>Appendix A – Median Wages </a:t>
            </a:r>
            <a:br>
              <a:rPr lang="en-US" sz="4300" b="0">
                <a:solidFill>
                  <a:schemeClr val="tx1">
                    <a:lumMod val="65000"/>
                    <a:lumOff val="35000"/>
                  </a:schemeClr>
                </a:solidFill>
              </a:rPr>
            </a:br>
            <a:r>
              <a:rPr lang="en-US" sz="4300" b="0">
                <a:solidFill>
                  <a:schemeClr val="tx1">
                    <a:lumMod val="65000"/>
                    <a:lumOff val="35000"/>
                  </a:schemeClr>
                </a:solidFill>
              </a:rPr>
              <a:t>(All Provider Groupings)</a:t>
            </a:r>
          </a:p>
        </p:txBody>
      </p:sp>
      <p:sp>
        <p:nvSpPr>
          <p:cNvPr id="3" name="Footer Placeholder 6">
            <a:extLst>
              <a:ext uri="{FF2B5EF4-FFF2-40B4-BE49-F238E27FC236}">
                <a16:creationId xmlns:a16="http://schemas.microsoft.com/office/drawing/2014/main" id="{8DBBD618-8A58-11FA-CF7B-BA588631A506}"/>
              </a:ext>
            </a:extLst>
          </p:cNvPr>
          <p:cNvSpPr txBox="1">
            <a:spLocks/>
          </p:cNvSpPr>
          <p:nvPr/>
        </p:nvSpPr>
        <p:spPr>
          <a:xfrm>
            <a:off x="6179188" y="6556008"/>
            <a:ext cx="1815399" cy="210312"/>
          </a:xfrm>
          <a:prstGeom prst="rect">
            <a:avLst/>
          </a:prstGeom>
        </p:spPr>
        <p:txBody>
          <a:bodyPr vert="horz" wrap="none" lIns="0" tIns="0" rIns="0" bIns="0" rtlCol="0" anchor="b" anchorCtr="0"/>
          <a:lstStyle>
            <a:defPPr>
              <a:defRPr lang="en-US"/>
            </a:defPPr>
            <a:lvl1pPr marL="0" algn="r" defTabSz="914377" rtl="0" eaLnBrk="1" fontAlgn="auto" latinLnBrk="0" hangingPunct="1">
              <a:spcBef>
                <a:spcPts val="0"/>
              </a:spcBef>
              <a:spcAft>
                <a:spcPts val="0"/>
              </a:spcAft>
              <a:defRPr sz="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r>
              <a:rPr lang="en-US" sz="900">
                <a:solidFill>
                  <a:schemeClr val="bg1"/>
                </a:solidFill>
              </a:rPr>
              <a:t>This presentation is intended to facilitate discussion related to behavioral health comparison payment rate development and is not complete without oral comment.</a:t>
            </a:r>
          </a:p>
        </p:txBody>
      </p:sp>
      <p:sp>
        <p:nvSpPr>
          <p:cNvPr id="8" name="Slide Number Placeholder 4">
            <a:extLst>
              <a:ext uri="{FF2B5EF4-FFF2-40B4-BE49-F238E27FC236}">
                <a16:creationId xmlns:a16="http://schemas.microsoft.com/office/drawing/2014/main" id="{B1297271-1DDB-D3EE-1454-DB42D9CDE015}"/>
              </a:ext>
            </a:extLst>
          </p:cNvPr>
          <p:cNvSpPr txBox="1">
            <a:spLocks/>
          </p:cNvSpPr>
          <p:nvPr/>
        </p:nvSpPr>
        <p:spPr bwMode="gray">
          <a:xfrm>
            <a:off x="7543363" y="6401195"/>
            <a:ext cx="984250" cy="365125"/>
          </a:xfrm>
          <a:prstGeom prst="rect">
            <a:avLst/>
          </a:prstGeom>
        </p:spPr>
        <p:txBody>
          <a:bodyPr vert="horz" wrap="none" lIns="0" tIns="0" rIns="0" bIns="0" rtlCol="0" anchor="b" anchorCtr="0"/>
          <a:lstStyle>
            <a:defPPr>
              <a:defRPr lang="en-US"/>
            </a:defPPr>
            <a:lvl1pPr marL="0" algn="r" defTabSz="685800" rtl="0" eaLnBrk="1" fontAlgn="base" latinLnBrk="0" hangingPunct="1">
              <a:spcBef>
                <a:spcPct val="0"/>
              </a:spcBef>
              <a:spcAft>
                <a:spcPct val="0"/>
              </a:spcAft>
              <a:defRPr sz="900" kern="1200" smtClean="0">
                <a:solidFill>
                  <a:schemeClr val="accent5"/>
                </a:solidFill>
                <a:latin typeface="+mn-lt"/>
                <a:ea typeface="+mn-ea"/>
                <a:cs typeface="+mn-cs"/>
              </a:defRPr>
            </a:lvl1pPr>
            <a:lvl2pPr marL="342900" algn="l" defTabSz="685800" rtl="0" eaLnBrk="1" fontAlgn="base" latinLnBrk="0" hangingPunct="1">
              <a:spcBef>
                <a:spcPct val="0"/>
              </a:spcBef>
              <a:spcAft>
                <a:spcPct val="0"/>
              </a:spcAft>
              <a:defRPr sz="1350" kern="1200">
                <a:solidFill>
                  <a:schemeClr val="tx1"/>
                </a:solidFill>
                <a:latin typeface="+mn-lt"/>
                <a:ea typeface="+mn-ea"/>
                <a:cs typeface="+mn-cs"/>
              </a:defRPr>
            </a:lvl2pPr>
            <a:lvl3pPr marL="685800" algn="l" defTabSz="685800" rtl="0" eaLnBrk="1" fontAlgn="base" latinLnBrk="0" hangingPunct="1">
              <a:spcBef>
                <a:spcPct val="0"/>
              </a:spcBef>
              <a:spcAft>
                <a:spcPct val="0"/>
              </a:spcAft>
              <a:defRPr sz="1350" kern="1200">
                <a:solidFill>
                  <a:schemeClr val="tx1"/>
                </a:solidFill>
                <a:latin typeface="+mn-lt"/>
                <a:ea typeface="+mn-ea"/>
                <a:cs typeface="+mn-cs"/>
              </a:defRPr>
            </a:lvl3pPr>
            <a:lvl4pPr marL="1028700" algn="l" defTabSz="685800" rtl="0" eaLnBrk="1" fontAlgn="base" latinLnBrk="0" hangingPunct="1">
              <a:spcBef>
                <a:spcPct val="0"/>
              </a:spcBef>
              <a:spcAft>
                <a:spcPct val="0"/>
              </a:spcAft>
              <a:defRPr sz="1350" kern="1200">
                <a:solidFill>
                  <a:schemeClr val="tx1"/>
                </a:solidFill>
                <a:latin typeface="+mn-lt"/>
                <a:ea typeface="+mn-ea"/>
                <a:cs typeface="+mn-cs"/>
              </a:defRPr>
            </a:lvl4pPr>
            <a:lvl5pPr marL="1371600" algn="l" defTabSz="685800" rtl="0" eaLnBrk="1" fontAlgn="base" latinLnBrk="0" hangingPunct="1">
              <a:spcBef>
                <a:spcPct val="0"/>
              </a:spcBef>
              <a:spcAft>
                <a:spcPct val="0"/>
              </a:spcAft>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defRPr/>
            </a:pPr>
            <a:fld id="{71999E1E-CE6C-4B40-A20C-38E6E2AA2845}" type="slidenum">
              <a:rPr lang="uk-UA" smtClean="0">
                <a:solidFill>
                  <a:schemeClr val="bg1"/>
                </a:solidFill>
              </a:rPr>
              <a:pPr>
                <a:defRPr/>
              </a:pPr>
              <a:t>25</a:t>
            </a:fld>
            <a:endParaRPr lang="uk-UA">
              <a:solidFill>
                <a:schemeClr val="bg1"/>
              </a:solidFill>
            </a:endParaRPr>
          </a:p>
        </p:txBody>
      </p:sp>
      <p:graphicFrame>
        <p:nvGraphicFramePr>
          <p:cNvPr id="4" name="Table 3">
            <a:extLst>
              <a:ext uri="{FF2B5EF4-FFF2-40B4-BE49-F238E27FC236}">
                <a16:creationId xmlns:a16="http://schemas.microsoft.com/office/drawing/2014/main" id="{283B0773-4321-11BB-8464-0C4D2F73269F}"/>
              </a:ext>
            </a:extLst>
          </p:cNvPr>
          <p:cNvGraphicFramePr>
            <a:graphicFrameLocks noGrp="1"/>
          </p:cNvGraphicFramePr>
          <p:nvPr>
            <p:extLst>
              <p:ext uri="{D42A27DB-BD31-4B8C-83A1-F6EECF244321}">
                <p14:modId xmlns:p14="http://schemas.microsoft.com/office/powerpoint/2010/main" val="3367573574"/>
              </p:ext>
            </p:extLst>
          </p:nvPr>
        </p:nvGraphicFramePr>
        <p:xfrm>
          <a:off x="283573" y="1734889"/>
          <a:ext cx="8610600" cy="3794490"/>
        </p:xfrm>
        <a:graphic>
          <a:graphicData uri="http://schemas.openxmlformats.org/drawingml/2006/table">
            <a:tbl>
              <a:tblPr/>
              <a:tblGrid>
                <a:gridCol w="1321627">
                  <a:extLst>
                    <a:ext uri="{9D8B030D-6E8A-4147-A177-3AD203B41FA5}">
                      <a16:colId xmlns:a16="http://schemas.microsoft.com/office/drawing/2014/main" val="1667773162"/>
                    </a:ext>
                  </a:extLst>
                </a:gridCol>
                <a:gridCol w="2207161">
                  <a:extLst>
                    <a:ext uri="{9D8B030D-6E8A-4147-A177-3AD203B41FA5}">
                      <a16:colId xmlns:a16="http://schemas.microsoft.com/office/drawing/2014/main" val="3846993186"/>
                    </a:ext>
                  </a:extLst>
                </a:gridCol>
                <a:gridCol w="1014583">
                  <a:extLst>
                    <a:ext uri="{9D8B030D-6E8A-4147-A177-3AD203B41FA5}">
                      <a16:colId xmlns:a16="http://schemas.microsoft.com/office/drawing/2014/main" val="3268560646"/>
                    </a:ext>
                  </a:extLst>
                </a:gridCol>
                <a:gridCol w="1321627">
                  <a:extLst>
                    <a:ext uri="{9D8B030D-6E8A-4147-A177-3AD203B41FA5}">
                      <a16:colId xmlns:a16="http://schemas.microsoft.com/office/drawing/2014/main" val="3170392144"/>
                    </a:ext>
                  </a:extLst>
                </a:gridCol>
                <a:gridCol w="1050181">
                  <a:extLst>
                    <a:ext uri="{9D8B030D-6E8A-4147-A177-3AD203B41FA5}">
                      <a16:colId xmlns:a16="http://schemas.microsoft.com/office/drawing/2014/main" val="3063368948"/>
                    </a:ext>
                  </a:extLst>
                </a:gridCol>
                <a:gridCol w="1695421">
                  <a:extLst>
                    <a:ext uri="{9D8B030D-6E8A-4147-A177-3AD203B41FA5}">
                      <a16:colId xmlns:a16="http://schemas.microsoft.com/office/drawing/2014/main" val="3531848628"/>
                    </a:ext>
                  </a:extLst>
                </a:gridCol>
              </a:tblGrid>
              <a:tr h="385478">
                <a:tc>
                  <a:txBody>
                    <a:bodyPr/>
                    <a:lstStyle/>
                    <a:p>
                      <a:pPr algn="l" fontAlgn="b"/>
                      <a:r>
                        <a:rPr lang="en-US" sz="1200" b="1" i="0" u="none" strike="noStrike">
                          <a:solidFill>
                            <a:srgbClr val="39414D"/>
                          </a:solidFill>
                          <a:effectLst/>
                          <a:latin typeface="+mn-lt"/>
                        </a:rPr>
                        <a:t>Provider Grouping</a:t>
                      </a:r>
                    </a:p>
                  </a:txBody>
                  <a:tcPr marL="45720" marR="45720" anchor="ctr">
                    <a:lnL>
                      <a:noFill/>
                    </a:lnL>
                    <a:lnR>
                      <a:noFill/>
                    </a:lnR>
                    <a:lnT>
                      <a:noFill/>
                    </a:lnT>
                    <a:lnB w="6350" cap="flat" cmpd="sng" algn="ctr">
                      <a:solidFill>
                        <a:srgbClr val="C6C9CA"/>
                      </a:solidFill>
                      <a:prstDash val="solid"/>
                      <a:round/>
                      <a:headEnd type="none" w="med" len="med"/>
                      <a:tailEnd type="none" w="med" len="med"/>
                    </a:lnB>
                    <a:noFill/>
                  </a:tcPr>
                </a:tc>
                <a:tc>
                  <a:txBody>
                    <a:bodyPr/>
                    <a:lstStyle/>
                    <a:p>
                      <a:pPr algn="l" fontAlgn="b"/>
                      <a:r>
                        <a:rPr lang="en-US" sz="1200" b="1" i="0" u="none" strike="noStrike">
                          <a:solidFill>
                            <a:srgbClr val="39414D"/>
                          </a:solidFill>
                          <a:effectLst/>
                          <a:latin typeface="+mn-lt"/>
                        </a:rPr>
                        <a:t>Description</a:t>
                      </a:r>
                    </a:p>
                  </a:txBody>
                  <a:tcPr marL="45720" marR="45720" anchor="ctr">
                    <a:lnL>
                      <a:noFill/>
                    </a:lnL>
                    <a:lnR>
                      <a:noFill/>
                    </a:lnR>
                    <a:lnT>
                      <a:noFill/>
                    </a:lnT>
                    <a:lnB w="6350" cap="flat" cmpd="sng" algn="ctr">
                      <a:solidFill>
                        <a:srgbClr val="C6C9CA"/>
                      </a:solidFill>
                      <a:prstDash val="solid"/>
                      <a:round/>
                      <a:headEnd type="none" w="med" len="med"/>
                      <a:tailEnd type="none" w="med" len="med"/>
                    </a:lnB>
                    <a:noFill/>
                  </a:tcPr>
                </a:tc>
                <a:tc>
                  <a:txBody>
                    <a:bodyPr/>
                    <a:lstStyle/>
                    <a:p>
                      <a:pPr algn="ctr" fontAlgn="b"/>
                      <a:r>
                        <a:rPr lang="en-US" sz="1200" b="1" i="0" u="none" strike="noStrike">
                          <a:solidFill>
                            <a:srgbClr val="39414D"/>
                          </a:solidFill>
                          <a:effectLst/>
                          <a:latin typeface="+mn-lt"/>
                        </a:rPr>
                        <a:t>Survey Credibility</a:t>
                      </a:r>
                    </a:p>
                  </a:txBody>
                  <a:tcPr marL="45720" marR="45720" anchor="ctr">
                    <a:lnL>
                      <a:noFill/>
                    </a:lnL>
                    <a:lnR>
                      <a:noFill/>
                    </a:lnR>
                    <a:lnT>
                      <a:noFill/>
                    </a:lnT>
                    <a:lnB w="6350" cap="flat" cmpd="sng" algn="ctr">
                      <a:solidFill>
                        <a:srgbClr val="C6C9CA"/>
                      </a:solidFill>
                      <a:prstDash val="solid"/>
                      <a:round/>
                      <a:headEnd type="none" w="med" len="med"/>
                      <a:tailEnd type="none" w="med" len="med"/>
                    </a:lnB>
                    <a:noFill/>
                  </a:tcPr>
                </a:tc>
                <a:tc>
                  <a:txBody>
                    <a:bodyPr/>
                    <a:lstStyle/>
                    <a:p>
                      <a:pPr algn="ctr" fontAlgn="b"/>
                      <a:r>
                        <a:rPr lang="en-US" sz="1200" b="1" i="0" u="none" strike="noStrike">
                          <a:solidFill>
                            <a:srgbClr val="39414D"/>
                          </a:solidFill>
                          <a:effectLst/>
                          <a:latin typeface="+mn-lt"/>
                        </a:rPr>
                        <a:t>Median Provider Survey</a:t>
                      </a:r>
                    </a:p>
                  </a:txBody>
                  <a:tcPr marL="45720" marR="45720" anchor="ctr">
                    <a:lnL>
                      <a:noFill/>
                    </a:lnL>
                    <a:lnR>
                      <a:noFill/>
                    </a:lnR>
                    <a:lnT>
                      <a:noFill/>
                    </a:lnT>
                    <a:lnB w="6350" cap="flat" cmpd="sng" algn="ctr">
                      <a:solidFill>
                        <a:srgbClr val="C6C9CA"/>
                      </a:solidFill>
                      <a:prstDash val="solid"/>
                      <a:round/>
                      <a:headEnd type="none" w="med" len="med"/>
                      <a:tailEnd type="none" w="med" len="med"/>
                    </a:lnB>
                    <a:noFill/>
                  </a:tcPr>
                </a:tc>
                <a:tc>
                  <a:txBody>
                    <a:bodyPr/>
                    <a:lstStyle/>
                    <a:p>
                      <a:pPr algn="ctr" fontAlgn="b"/>
                      <a:r>
                        <a:rPr lang="en-US" sz="1200" b="1" i="0" u="none" strike="noStrike">
                          <a:solidFill>
                            <a:srgbClr val="39414D"/>
                          </a:solidFill>
                          <a:effectLst/>
                          <a:latin typeface="+mn-lt"/>
                        </a:rPr>
                        <a:t>Median Wages from BLS</a:t>
                      </a:r>
                    </a:p>
                  </a:txBody>
                  <a:tcPr marL="45720" marR="45720" anchor="ctr">
                    <a:lnL>
                      <a:noFill/>
                    </a:lnL>
                    <a:lnR>
                      <a:noFill/>
                    </a:lnR>
                    <a:lnT>
                      <a:noFill/>
                    </a:lnT>
                    <a:lnB w="6350" cap="flat" cmpd="sng" algn="ctr">
                      <a:solidFill>
                        <a:srgbClr val="C6C9CA"/>
                      </a:solidFill>
                      <a:prstDash val="solid"/>
                      <a:round/>
                      <a:headEnd type="none" w="med" len="med"/>
                      <a:tailEnd type="none" w="med" len="med"/>
                    </a:lnB>
                    <a:noFill/>
                  </a:tcPr>
                </a:tc>
                <a:tc>
                  <a:txBody>
                    <a:bodyPr/>
                    <a:lstStyle/>
                    <a:p>
                      <a:pPr algn="ctr" fontAlgn="b"/>
                      <a:r>
                        <a:rPr lang="en-US" sz="1200" b="1" i="0" u="none" strike="noStrike">
                          <a:solidFill>
                            <a:srgbClr val="39414D"/>
                          </a:solidFill>
                          <a:effectLst/>
                          <a:latin typeface="+mn-lt"/>
                        </a:rPr>
                        <a:t>Median Credibility Weighted Wages</a:t>
                      </a:r>
                    </a:p>
                  </a:txBody>
                  <a:tcPr marL="45720" marR="45720" anchor="ctr">
                    <a:lnL>
                      <a:noFill/>
                    </a:lnL>
                    <a:lnR>
                      <a:noFill/>
                    </a:lnR>
                    <a:lnT>
                      <a:noFill/>
                    </a:lnT>
                    <a:lnB w="6350" cap="flat" cmpd="sng" algn="ctr">
                      <a:solidFill>
                        <a:srgbClr val="C6C9CA"/>
                      </a:solidFill>
                      <a:prstDash val="solid"/>
                      <a:round/>
                      <a:headEnd type="none" w="med" len="med"/>
                      <a:tailEnd type="none" w="med" len="med"/>
                    </a:lnB>
                    <a:noFill/>
                  </a:tcPr>
                </a:tc>
                <a:extLst>
                  <a:ext uri="{0D108BD9-81ED-4DB2-BD59-A6C34878D82A}">
                    <a16:rowId xmlns:a16="http://schemas.microsoft.com/office/drawing/2014/main" val="2562901649"/>
                  </a:ext>
                </a:extLst>
              </a:tr>
              <a:tr h="303390">
                <a:tc>
                  <a:txBody>
                    <a:bodyPr/>
                    <a:lstStyle/>
                    <a:p>
                      <a:pPr algn="l" fontAlgn="b"/>
                      <a:r>
                        <a:rPr lang="en-US" sz="1200" b="0" i="0" u="none" strike="noStrike" dirty="0">
                          <a:solidFill>
                            <a:srgbClr val="39414D"/>
                          </a:solidFill>
                          <a:effectLst/>
                          <a:latin typeface="+mn-lt"/>
                        </a:rPr>
                        <a:t>AE</a:t>
                      </a:r>
                    </a:p>
                  </a:txBody>
                  <a:tcPr marL="45720" marR="45720" marT="0" marB="0" anchor="b">
                    <a:lnL>
                      <a:noFill/>
                    </a:lnL>
                    <a:lnR>
                      <a:noFill/>
                    </a:lnR>
                    <a:lnT w="6350" cap="flat" cmpd="sng" algn="ctr">
                      <a:solidFill>
                        <a:srgbClr val="C6C9CA"/>
                      </a:solidFill>
                      <a:prstDash val="solid"/>
                      <a:round/>
                      <a:headEnd type="none" w="med" len="med"/>
                      <a:tailEnd type="none" w="med" len="med"/>
                    </a:lnT>
                    <a:lnB>
                      <a:noFill/>
                    </a:lnB>
                    <a:noFill/>
                  </a:tcPr>
                </a:tc>
                <a:tc>
                  <a:txBody>
                    <a:bodyPr/>
                    <a:lstStyle/>
                    <a:p>
                      <a:pPr algn="l" fontAlgn="b"/>
                      <a:r>
                        <a:rPr lang="en-US" sz="1200" b="0" i="0" u="none" strike="noStrike" dirty="0">
                          <a:solidFill>
                            <a:srgbClr val="39414D"/>
                          </a:solidFill>
                          <a:effectLst/>
                          <a:latin typeface="+mn-lt"/>
                        </a:rPr>
                        <a:t>Dietician</a:t>
                      </a:r>
                    </a:p>
                  </a:txBody>
                  <a:tcPr marL="45720" marR="45720" marT="0" marB="0" anchor="b">
                    <a:lnL>
                      <a:noFill/>
                    </a:lnL>
                    <a:lnR>
                      <a:noFill/>
                    </a:lnR>
                    <a:lnT w="6350" cap="flat" cmpd="sng" algn="ctr">
                      <a:solidFill>
                        <a:srgbClr val="C6C9CA"/>
                      </a:solidFill>
                      <a:prstDash val="solid"/>
                      <a:round/>
                      <a:headEnd type="none" w="med" len="med"/>
                      <a:tailEnd type="none" w="med" len="med"/>
                    </a:lnT>
                    <a:lnB>
                      <a:noFill/>
                    </a:lnB>
                    <a:noFill/>
                  </a:tcPr>
                </a:tc>
                <a:tc>
                  <a:txBody>
                    <a:bodyPr/>
                    <a:lstStyle/>
                    <a:p>
                      <a:pPr algn="r" fontAlgn="b"/>
                      <a:r>
                        <a:rPr lang="en-US" sz="1200" b="0" i="0" u="none" strike="noStrike" dirty="0">
                          <a:solidFill>
                            <a:srgbClr val="39414D"/>
                          </a:solidFill>
                          <a:effectLst/>
                          <a:latin typeface="+mn-lt"/>
                        </a:rPr>
                        <a:t>92.8% </a:t>
                      </a:r>
                    </a:p>
                  </a:txBody>
                  <a:tcPr marL="45720" marR="45720" marT="0" marB="0" anchor="b">
                    <a:lnL>
                      <a:noFill/>
                    </a:lnL>
                    <a:lnR>
                      <a:noFill/>
                    </a:lnR>
                    <a:lnT w="6350" cap="flat" cmpd="sng" algn="ctr">
                      <a:solidFill>
                        <a:srgbClr val="C6C9CA"/>
                      </a:solidFill>
                      <a:prstDash val="solid"/>
                      <a:round/>
                      <a:headEnd type="none" w="med" len="med"/>
                      <a:tailEnd type="none" w="med" len="med"/>
                    </a:lnT>
                    <a:lnB>
                      <a:noFill/>
                    </a:lnB>
                    <a:noFill/>
                  </a:tcPr>
                </a:tc>
                <a:tc>
                  <a:txBody>
                    <a:bodyPr/>
                    <a:lstStyle/>
                    <a:p>
                      <a:pPr algn="r" fontAlgn="b"/>
                      <a:r>
                        <a:rPr lang="en-US" sz="1200" b="0" i="0" u="none" strike="noStrike" dirty="0">
                          <a:solidFill>
                            <a:srgbClr val="39414D"/>
                          </a:solidFill>
                          <a:effectLst/>
                          <a:latin typeface="+mn-lt"/>
                        </a:rPr>
                        <a:t>$ 33.76 </a:t>
                      </a:r>
                    </a:p>
                  </a:txBody>
                  <a:tcPr marL="45720" marR="45720" marT="0" marB="0" anchor="b">
                    <a:lnL>
                      <a:noFill/>
                    </a:lnL>
                    <a:lnR>
                      <a:noFill/>
                    </a:lnR>
                    <a:lnT w="6350" cap="flat" cmpd="sng" algn="ctr">
                      <a:solidFill>
                        <a:srgbClr val="C6C9CA"/>
                      </a:solidFill>
                      <a:prstDash val="solid"/>
                      <a:round/>
                      <a:headEnd type="none" w="med" len="med"/>
                      <a:tailEnd type="none" w="med" len="med"/>
                    </a:lnT>
                    <a:lnB>
                      <a:noFill/>
                    </a:lnB>
                    <a:noFill/>
                  </a:tcPr>
                </a:tc>
                <a:tc>
                  <a:txBody>
                    <a:bodyPr/>
                    <a:lstStyle/>
                    <a:p>
                      <a:pPr algn="r" fontAlgn="b"/>
                      <a:r>
                        <a:rPr lang="en-US" sz="1200" b="0" i="0" u="none" strike="noStrike">
                          <a:solidFill>
                            <a:srgbClr val="39414D"/>
                          </a:solidFill>
                          <a:effectLst/>
                          <a:latin typeface="+mn-lt"/>
                        </a:rPr>
                        <a:t>$ 38.20 </a:t>
                      </a:r>
                    </a:p>
                  </a:txBody>
                  <a:tcPr marL="45720" marR="45720" marT="0" marB="0" anchor="b">
                    <a:lnL>
                      <a:noFill/>
                    </a:lnL>
                    <a:lnR>
                      <a:noFill/>
                    </a:lnR>
                    <a:lnT w="6350" cap="flat" cmpd="sng" algn="ctr">
                      <a:solidFill>
                        <a:srgbClr val="C6C9CA"/>
                      </a:solidFill>
                      <a:prstDash val="solid"/>
                      <a:round/>
                      <a:headEnd type="none" w="med" len="med"/>
                      <a:tailEnd type="none" w="med" len="med"/>
                    </a:lnT>
                    <a:lnB>
                      <a:noFill/>
                    </a:lnB>
                    <a:noFill/>
                  </a:tcPr>
                </a:tc>
                <a:tc>
                  <a:txBody>
                    <a:bodyPr/>
                    <a:lstStyle/>
                    <a:p>
                      <a:pPr algn="r" fontAlgn="b"/>
                      <a:r>
                        <a:rPr lang="en-US" sz="1200" b="0" i="0" u="none" strike="noStrike">
                          <a:solidFill>
                            <a:srgbClr val="39414D"/>
                          </a:solidFill>
                          <a:effectLst/>
                          <a:latin typeface="+mn-lt"/>
                        </a:rPr>
                        <a:t>34.08 </a:t>
                      </a:r>
                    </a:p>
                  </a:txBody>
                  <a:tcPr marL="45720" marR="45720" marT="0" marB="0" anchor="b">
                    <a:lnL>
                      <a:noFill/>
                    </a:lnL>
                    <a:lnR>
                      <a:noFill/>
                    </a:lnR>
                    <a:lnT w="6350" cap="flat" cmpd="sng" algn="ctr">
                      <a:solidFill>
                        <a:srgbClr val="C6C9CA"/>
                      </a:solidFill>
                      <a:prstDash val="solid"/>
                      <a:round/>
                      <a:headEnd type="none" w="med" len="med"/>
                      <a:tailEnd type="none" w="med" len="med"/>
                    </a:lnT>
                    <a:lnB>
                      <a:noFill/>
                    </a:lnB>
                    <a:noFill/>
                  </a:tcPr>
                </a:tc>
                <a:extLst>
                  <a:ext uri="{0D108BD9-81ED-4DB2-BD59-A6C34878D82A}">
                    <a16:rowId xmlns:a16="http://schemas.microsoft.com/office/drawing/2014/main" val="1056878348"/>
                  </a:ext>
                </a:extLst>
              </a:tr>
              <a:tr h="303390">
                <a:tc>
                  <a:txBody>
                    <a:bodyPr/>
                    <a:lstStyle/>
                    <a:p>
                      <a:pPr algn="l" fontAlgn="b"/>
                      <a:r>
                        <a:rPr lang="en-US" sz="1200" b="0" i="0" u="none" strike="noStrike">
                          <a:solidFill>
                            <a:srgbClr val="39414D"/>
                          </a:solidFill>
                          <a:effectLst/>
                          <a:highlight>
                            <a:srgbClr val="E8E9E9"/>
                          </a:highlight>
                          <a:latin typeface="+mn-lt"/>
                        </a:rPr>
                        <a:t>AF</a:t>
                      </a:r>
                    </a:p>
                  </a:txBody>
                  <a:tcPr marL="45720" marR="45720" marT="0" marB="0" anchor="b">
                    <a:lnL>
                      <a:noFill/>
                    </a:lnL>
                    <a:lnR>
                      <a:noFill/>
                    </a:lnR>
                    <a:lnT>
                      <a:noFill/>
                    </a:lnT>
                    <a:lnB>
                      <a:noFill/>
                    </a:lnB>
                    <a:solidFill>
                      <a:srgbClr val="E8E9E9"/>
                    </a:solidFill>
                  </a:tcPr>
                </a:tc>
                <a:tc>
                  <a:txBody>
                    <a:bodyPr/>
                    <a:lstStyle/>
                    <a:p>
                      <a:pPr algn="l" fontAlgn="b"/>
                      <a:r>
                        <a:rPr lang="en-US" sz="1200" b="0" i="0" u="none" strike="noStrike" dirty="0">
                          <a:solidFill>
                            <a:srgbClr val="39414D"/>
                          </a:solidFill>
                          <a:effectLst/>
                          <a:highlight>
                            <a:srgbClr val="E8E9E9"/>
                          </a:highlight>
                          <a:latin typeface="+mn-lt"/>
                        </a:rPr>
                        <a:t>Specialty Physician</a:t>
                      </a:r>
                    </a:p>
                  </a:txBody>
                  <a:tcPr marL="45720" marR="45720" marT="0" marB="0" anchor="b">
                    <a:lnL>
                      <a:noFill/>
                    </a:lnL>
                    <a:lnR>
                      <a:noFill/>
                    </a:lnR>
                    <a:lnT>
                      <a:noFill/>
                    </a:lnT>
                    <a:lnB>
                      <a:noFill/>
                    </a:lnB>
                    <a:solidFill>
                      <a:srgbClr val="E8E9E9"/>
                    </a:solidFill>
                  </a:tcPr>
                </a:tc>
                <a:tc>
                  <a:txBody>
                    <a:bodyPr/>
                    <a:lstStyle/>
                    <a:p>
                      <a:pPr algn="r" fontAlgn="b"/>
                      <a:r>
                        <a:rPr lang="en-US" sz="1200" b="0" i="0" u="none" strike="noStrike">
                          <a:solidFill>
                            <a:srgbClr val="39414D"/>
                          </a:solidFill>
                          <a:effectLst/>
                          <a:latin typeface="+mn-lt"/>
                        </a:rPr>
                        <a:t>47.5% </a:t>
                      </a:r>
                    </a:p>
                  </a:txBody>
                  <a:tcPr marL="45720" marR="45720" marT="0" marB="0" anchor="b">
                    <a:lnL>
                      <a:noFill/>
                    </a:lnL>
                    <a:lnR>
                      <a:noFill/>
                    </a:lnR>
                    <a:lnT>
                      <a:noFill/>
                    </a:lnT>
                    <a:lnB>
                      <a:noFill/>
                    </a:lnB>
                    <a:solidFill>
                      <a:srgbClr val="E8E9E9"/>
                    </a:solidFill>
                  </a:tcPr>
                </a:tc>
                <a:tc>
                  <a:txBody>
                    <a:bodyPr/>
                    <a:lstStyle/>
                    <a:p>
                      <a:pPr algn="r" fontAlgn="b"/>
                      <a:r>
                        <a:rPr lang="en-US" sz="1200" b="0" i="0" u="none" strike="noStrike" dirty="0">
                          <a:solidFill>
                            <a:srgbClr val="39414D"/>
                          </a:solidFill>
                          <a:effectLst/>
                          <a:latin typeface="+mn-lt"/>
                        </a:rPr>
                        <a:t>157.85 </a:t>
                      </a:r>
                    </a:p>
                  </a:txBody>
                  <a:tcPr marL="45720" marR="45720" marT="0" marB="0" anchor="b">
                    <a:lnL>
                      <a:noFill/>
                    </a:lnL>
                    <a:lnR>
                      <a:noFill/>
                    </a:lnR>
                    <a:lnT>
                      <a:noFill/>
                    </a:lnT>
                    <a:lnB>
                      <a:noFill/>
                    </a:lnB>
                    <a:solidFill>
                      <a:srgbClr val="E8E9E9"/>
                    </a:solidFill>
                  </a:tcPr>
                </a:tc>
                <a:tc>
                  <a:txBody>
                    <a:bodyPr/>
                    <a:lstStyle/>
                    <a:p>
                      <a:pPr algn="r" fontAlgn="b"/>
                      <a:r>
                        <a:rPr lang="en-US" sz="1200" b="0" i="0" u="none" strike="noStrike">
                          <a:solidFill>
                            <a:srgbClr val="39414D"/>
                          </a:solidFill>
                          <a:effectLst/>
                          <a:latin typeface="+mn-lt"/>
                        </a:rPr>
                        <a:t>-   </a:t>
                      </a:r>
                    </a:p>
                  </a:txBody>
                  <a:tcPr marL="45720" marR="45720" marT="0" marB="0" anchor="b">
                    <a:lnL>
                      <a:noFill/>
                    </a:lnL>
                    <a:lnR>
                      <a:noFill/>
                    </a:lnR>
                    <a:lnT>
                      <a:noFill/>
                    </a:lnT>
                    <a:lnB>
                      <a:noFill/>
                    </a:lnB>
                    <a:solidFill>
                      <a:srgbClr val="E8E9E9"/>
                    </a:solidFill>
                  </a:tcPr>
                </a:tc>
                <a:tc>
                  <a:txBody>
                    <a:bodyPr/>
                    <a:lstStyle/>
                    <a:p>
                      <a:pPr algn="r" fontAlgn="b"/>
                      <a:r>
                        <a:rPr lang="en-US" sz="1200" b="0" i="0" u="none" strike="noStrike">
                          <a:solidFill>
                            <a:srgbClr val="39414D"/>
                          </a:solidFill>
                          <a:effectLst/>
                          <a:latin typeface="+mn-lt"/>
                        </a:rPr>
                        <a:t>157.85 </a:t>
                      </a:r>
                    </a:p>
                  </a:txBody>
                  <a:tcPr marL="45720" marR="45720" marT="0" marB="0" anchor="b">
                    <a:lnL>
                      <a:noFill/>
                    </a:lnL>
                    <a:lnR>
                      <a:noFill/>
                    </a:lnR>
                    <a:lnT>
                      <a:noFill/>
                    </a:lnT>
                    <a:lnB>
                      <a:noFill/>
                    </a:lnB>
                    <a:solidFill>
                      <a:srgbClr val="E8E9E9"/>
                    </a:solidFill>
                  </a:tcPr>
                </a:tc>
                <a:extLst>
                  <a:ext uri="{0D108BD9-81ED-4DB2-BD59-A6C34878D82A}">
                    <a16:rowId xmlns:a16="http://schemas.microsoft.com/office/drawing/2014/main" val="1071418250"/>
                  </a:ext>
                </a:extLst>
              </a:tr>
              <a:tr h="303390">
                <a:tc>
                  <a:txBody>
                    <a:bodyPr/>
                    <a:lstStyle/>
                    <a:p>
                      <a:pPr algn="l" fontAlgn="b"/>
                      <a:r>
                        <a:rPr lang="en-US" sz="1200" b="0" i="0" u="none" strike="noStrike">
                          <a:solidFill>
                            <a:srgbClr val="39414D"/>
                          </a:solidFill>
                          <a:effectLst/>
                          <a:latin typeface="+mn-lt"/>
                        </a:rPr>
                        <a:t>AG</a:t>
                      </a:r>
                    </a:p>
                  </a:txBody>
                  <a:tcPr marL="45720" marR="45720" marT="0" marB="0" anchor="b">
                    <a:lnL>
                      <a:noFill/>
                    </a:lnL>
                    <a:lnR>
                      <a:noFill/>
                    </a:lnR>
                    <a:lnT>
                      <a:noFill/>
                    </a:lnT>
                    <a:lnB>
                      <a:noFill/>
                    </a:lnB>
                    <a:noFill/>
                  </a:tcPr>
                </a:tc>
                <a:tc>
                  <a:txBody>
                    <a:bodyPr/>
                    <a:lstStyle/>
                    <a:p>
                      <a:pPr algn="l" fontAlgn="b"/>
                      <a:r>
                        <a:rPr lang="en-US" sz="1200" b="0" i="0" u="none" strike="noStrike" dirty="0">
                          <a:solidFill>
                            <a:srgbClr val="39414D"/>
                          </a:solidFill>
                          <a:effectLst/>
                          <a:latin typeface="+mn-lt"/>
                        </a:rPr>
                        <a:t>Physician</a:t>
                      </a:r>
                    </a:p>
                  </a:txBody>
                  <a:tcPr marL="45720" marR="45720" marT="0" marB="0" anchor="b">
                    <a:lnL>
                      <a:noFill/>
                    </a:lnL>
                    <a:lnR>
                      <a:noFill/>
                    </a:lnR>
                    <a:lnT>
                      <a:noFill/>
                    </a:lnT>
                    <a:lnB>
                      <a:noFill/>
                    </a:lnB>
                    <a:noFill/>
                  </a:tcPr>
                </a:tc>
                <a:tc>
                  <a:txBody>
                    <a:bodyPr/>
                    <a:lstStyle/>
                    <a:p>
                      <a:pPr algn="r" fontAlgn="b"/>
                      <a:r>
                        <a:rPr lang="en-US" sz="1200" b="0" i="0" u="none" strike="noStrike" dirty="0">
                          <a:solidFill>
                            <a:srgbClr val="39414D"/>
                          </a:solidFill>
                          <a:effectLst/>
                          <a:latin typeface="+mn-lt"/>
                        </a:rPr>
                        <a:t>52.4% </a:t>
                      </a:r>
                    </a:p>
                  </a:txBody>
                  <a:tcPr marL="45720" marR="45720" marT="0" marB="0" anchor="b">
                    <a:lnL>
                      <a:noFill/>
                    </a:lnL>
                    <a:lnR>
                      <a:noFill/>
                    </a:lnR>
                    <a:lnT>
                      <a:noFill/>
                    </a:lnT>
                    <a:lnB>
                      <a:noFill/>
                    </a:lnB>
                    <a:noFill/>
                  </a:tcPr>
                </a:tc>
                <a:tc>
                  <a:txBody>
                    <a:bodyPr/>
                    <a:lstStyle/>
                    <a:p>
                      <a:pPr algn="r" fontAlgn="b"/>
                      <a:r>
                        <a:rPr lang="en-US" sz="1200" b="0" i="0" u="none" strike="noStrike" dirty="0">
                          <a:solidFill>
                            <a:srgbClr val="39414D"/>
                          </a:solidFill>
                          <a:effectLst/>
                          <a:latin typeface="+mn-lt"/>
                        </a:rPr>
                        <a:t>125.56 </a:t>
                      </a:r>
                    </a:p>
                  </a:txBody>
                  <a:tcPr marL="45720" marR="45720" marT="0" marB="0" anchor="b">
                    <a:lnL>
                      <a:noFill/>
                    </a:lnL>
                    <a:lnR>
                      <a:noFill/>
                    </a:lnR>
                    <a:lnT>
                      <a:noFill/>
                    </a:lnT>
                    <a:lnB>
                      <a:noFill/>
                    </a:lnB>
                    <a:noFill/>
                  </a:tcPr>
                </a:tc>
                <a:tc>
                  <a:txBody>
                    <a:bodyPr/>
                    <a:lstStyle/>
                    <a:p>
                      <a:pPr algn="r" fontAlgn="b"/>
                      <a:r>
                        <a:rPr lang="en-US" sz="1200" b="0" i="0" u="none" strike="noStrike">
                          <a:solidFill>
                            <a:srgbClr val="39414D"/>
                          </a:solidFill>
                          <a:effectLst/>
                          <a:latin typeface="+mn-lt"/>
                        </a:rPr>
                        <a:t>104.00 </a:t>
                      </a:r>
                    </a:p>
                  </a:txBody>
                  <a:tcPr marL="45720" marR="45720" marT="0" marB="0" anchor="b">
                    <a:lnL>
                      <a:noFill/>
                    </a:lnL>
                    <a:lnR>
                      <a:noFill/>
                    </a:lnR>
                    <a:lnT>
                      <a:noFill/>
                    </a:lnT>
                    <a:lnB>
                      <a:noFill/>
                    </a:lnB>
                    <a:noFill/>
                  </a:tcPr>
                </a:tc>
                <a:tc>
                  <a:txBody>
                    <a:bodyPr/>
                    <a:lstStyle/>
                    <a:p>
                      <a:pPr algn="r" fontAlgn="b"/>
                      <a:r>
                        <a:rPr lang="en-US" sz="1200" b="0" i="0" u="none" strike="noStrike">
                          <a:solidFill>
                            <a:srgbClr val="39414D"/>
                          </a:solidFill>
                          <a:effectLst/>
                          <a:latin typeface="+mn-lt"/>
                        </a:rPr>
                        <a:t>115.31 </a:t>
                      </a:r>
                    </a:p>
                  </a:txBody>
                  <a:tcPr marL="45720" marR="45720" marT="0" marB="0" anchor="b">
                    <a:lnL>
                      <a:noFill/>
                    </a:lnL>
                    <a:lnR>
                      <a:noFill/>
                    </a:lnR>
                    <a:lnT>
                      <a:noFill/>
                    </a:lnT>
                    <a:lnB>
                      <a:noFill/>
                    </a:lnB>
                    <a:noFill/>
                  </a:tcPr>
                </a:tc>
                <a:extLst>
                  <a:ext uri="{0D108BD9-81ED-4DB2-BD59-A6C34878D82A}">
                    <a16:rowId xmlns:a16="http://schemas.microsoft.com/office/drawing/2014/main" val="233365322"/>
                  </a:ext>
                </a:extLst>
              </a:tr>
              <a:tr h="303390">
                <a:tc>
                  <a:txBody>
                    <a:bodyPr/>
                    <a:lstStyle/>
                    <a:p>
                      <a:pPr algn="l" fontAlgn="b"/>
                      <a:r>
                        <a:rPr lang="en-US" sz="1200" b="0" i="0" u="none" strike="noStrike">
                          <a:solidFill>
                            <a:srgbClr val="39414D"/>
                          </a:solidFill>
                          <a:effectLst/>
                          <a:highlight>
                            <a:srgbClr val="E8E9E9"/>
                          </a:highlight>
                          <a:latin typeface="+mn-lt"/>
                        </a:rPr>
                        <a:t>AH</a:t>
                      </a:r>
                    </a:p>
                  </a:txBody>
                  <a:tcPr marL="45720" marR="45720" marT="0" marB="0" anchor="b">
                    <a:lnL>
                      <a:noFill/>
                    </a:lnL>
                    <a:lnR>
                      <a:noFill/>
                    </a:lnR>
                    <a:lnT>
                      <a:noFill/>
                    </a:lnT>
                    <a:lnB>
                      <a:noFill/>
                    </a:lnB>
                    <a:solidFill>
                      <a:srgbClr val="E8E9E9"/>
                    </a:solidFill>
                  </a:tcPr>
                </a:tc>
                <a:tc>
                  <a:txBody>
                    <a:bodyPr/>
                    <a:lstStyle/>
                    <a:p>
                      <a:pPr algn="l" fontAlgn="b"/>
                      <a:r>
                        <a:rPr lang="en-US" sz="1200" b="0" i="0" u="none" strike="noStrike" dirty="0">
                          <a:solidFill>
                            <a:srgbClr val="39414D"/>
                          </a:solidFill>
                          <a:effectLst/>
                          <a:highlight>
                            <a:srgbClr val="E8E9E9"/>
                          </a:highlight>
                          <a:latin typeface="+mn-lt"/>
                        </a:rPr>
                        <a:t>Clinical Psychologist</a:t>
                      </a:r>
                    </a:p>
                  </a:txBody>
                  <a:tcPr marL="45720" marR="45720" marT="0" marB="0" anchor="b">
                    <a:lnL>
                      <a:noFill/>
                    </a:lnL>
                    <a:lnR>
                      <a:noFill/>
                    </a:lnR>
                    <a:lnT>
                      <a:noFill/>
                    </a:lnT>
                    <a:lnB>
                      <a:noFill/>
                    </a:lnB>
                    <a:solidFill>
                      <a:srgbClr val="E8E9E9"/>
                    </a:solidFill>
                  </a:tcPr>
                </a:tc>
                <a:tc>
                  <a:txBody>
                    <a:bodyPr/>
                    <a:lstStyle/>
                    <a:p>
                      <a:pPr algn="r" fontAlgn="b"/>
                      <a:r>
                        <a:rPr lang="en-US" sz="1200" b="0" i="0" u="none" strike="noStrike" dirty="0">
                          <a:solidFill>
                            <a:srgbClr val="39414D"/>
                          </a:solidFill>
                          <a:effectLst/>
                          <a:latin typeface="+mn-lt"/>
                        </a:rPr>
                        <a:t>42.9% </a:t>
                      </a:r>
                    </a:p>
                  </a:txBody>
                  <a:tcPr marL="45720" marR="45720" marT="0" marB="0" anchor="b">
                    <a:lnL>
                      <a:noFill/>
                    </a:lnL>
                    <a:lnR>
                      <a:noFill/>
                    </a:lnR>
                    <a:lnT>
                      <a:noFill/>
                    </a:lnT>
                    <a:lnB>
                      <a:noFill/>
                    </a:lnB>
                    <a:solidFill>
                      <a:srgbClr val="E8E9E9"/>
                    </a:solidFill>
                  </a:tcPr>
                </a:tc>
                <a:tc>
                  <a:txBody>
                    <a:bodyPr/>
                    <a:lstStyle/>
                    <a:p>
                      <a:pPr algn="r" fontAlgn="b"/>
                      <a:r>
                        <a:rPr lang="en-US" sz="1200" b="0" i="0" u="none" strike="noStrike" dirty="0">
                          <a:solidFill>
                            <a:srgbClr val="39414D"/>
                          </a:solidFill>
                          <a:effectLst/>
                          <a:latin typeface="+mn-lt"/>
                        </a:rPr>
                        <a:t>54.84 </a:t>
                      </a:r>
                    </a:p>
                  </a:txBody>
                  <a:tcPr marL="45720" marR="45720" marT="0" marB="0" anchor="b">
                    <a:lnL>
                      <a:noFill/>
                    </a:lnL>
                    <a:lnR>
                      <a:noFill/>
                    </a:lnR>
                    <a:lnT>
                      <a:noFill/>
                    </a:lnT>
                    <a:lnB>
                      <a:noFill/>
                    </a:lnB>
                    <a:solidFill>
                      <a:srgbClr val="E8E9E9"/>
                    </a:solidFill>
                  </a:tcPr>
                </a:tc>
                <a:tc>
                  <a:txBody>
                    <a:bodyPr/>
                    <a:lstStyle/>
                    <a:p>
                      <a:pPr algn="r" fontAlgn="b"/>
                      <a:r>
                        <a:rPr lang="en-US" sz="1200" b="0" i="0" u="none" strike="noStrike" dirty="0">
                          <a:solidFill>
                            <a:srgbClr val="39414D"/>
                          </a:solidFill>
                          <a:effectLst/>
                          <a:latin typeface="+mn-lt"/>
                        </a:rPr>
                        <a:t>41.55 </a:t>
                      </a:r>
                    </a:p>
                  </a:txBody>
                  <a:tcPr marL="45720" marR="45720" marT="0" marB="0" anchor="b">
                    <a:lnL>
                      <a:noFill/>
                    </a:lnL>
                    <a:lnR>
                      <a:noFill/>
                    </a:lnR>
                    <a:lnT>
                      <a:noFill/>
                    </a:lnT>
                    <a:lnB>
                      <a:noFill/>
                    </a:lnB>
                    <a:solidFill>
                      <a:srgbClr val="E8E9E9"/>
                    </a:solidFill>
                  </a:tcPr>
                </a:tc>
                <a:tc>
                  <a:txBody>
                    <a:bodyPr/>
                    <a:lstStyle/>
                    <a:p>
                      <a:pPr algn="r" fontAlgn="b"/>
                      <a:r>
                        <a:rPr lang="en-US" sz="1200" b="0" i="0" u="none" strike="noStrike">
                          <a:solidFill>
                            <a:srgbClr val="39414D"/>
                          </a:solidFill>
                          <a:effectLst/>
                          <a:latin typeface="+mn-lt"/>
                        </a:rPr>
                        <a:t>47.25 </a:t>
                      </a:r>
                    </a:p>
                  </a:txBody>
                  <a:tcPr marL="45720" marR="45720" marT="0" marB="0" anchor="b">
                    <a:lnL>
                      <a:noFill/>
                    </a:lnL>
                    <a:lnR>
                      <a:noFill/>
                    </a:lnR>
                    <a:lnT>
                      <a:noFill/>
                    </a:lnT>
                    <a:lnB>
                      <a:noFill/>
                    </a:lnB>
                    <a:solidFill>
                      <a:srgbClr val="E8E9E9"/>
                    </a:solidFill>
                  </a:tcPr>
                </a:tc>
                <a:extLst>
                  <a:ext uri="{0D108BD9-81ED-4DB2-BD59-A6C34878D82A}">
                    <a16:rowId xmlns:a16="http://schemas.microsoft.com/office/drawing/2014/main" val="3114747848"/>
                  </a:ext>
                </a:extLst>
              </a:tr>
              <a:tr h="303390">
                <a:tc>
                  <a:txBody>
                    <a:bodyPr/>
                    <a:lstStyle/>
                    <a:p>
                      <a:pPr algn="l" fontAlgn="b"/>
                      <a:r>
                        <a:rPr lang="en-US" sz="1200" b="0" i="0" u="none" strike="noStrike">
                          <a:solidFill>
                            <a:srgbClr val="39414D"/>
                          </a:solidFill>
                          <a:effectLst/>
                          <a:latin typeface="+mn-lt"/>
                        </a:rPr>
                        <a:t>AH</a:t>
                      </a:r>
                    </a:p>
                  </a:txBody>
                  <a:tcPr marL="45720" marR="45720" marT="0" marB="0" anchor="b">
                    <a:lnL>
                      <a:noFill/>
                    </a:lnL>
                    <a:lnR>
                      <a:noFill/>
                    </a:lnR>
                    <a:lnT>
                      <a:noFill/>
                    </a:lnT>
                    <a:lnB>
                      <a:noFill/>
                    </a:lnB>
                    <a:noFill/>
                  </a:tcPr>
                </a:tc>
                <a:tc>
                  <a:txBody>
                    <a:bodyPr/>
                    <a:lstStyle/>
                    <a:p>
                      <a:pPr algn="l" fontAlgn="b"/>
                      <a:r>
                        <a:rPr lang="en-US" sz="1200" b="0" i="0" u="none" strike="noStrike" dirty="0">
                          <a:solidFill>
                            <a:srgbClr val="39414D"/>
                          </a:solidFill>
                          <a:effectLst/>
                          <a:latin typeface="+mn-lt"/>
                        </a:rPr>
                        <a:t>Clinical Psychologist – ABA</a:t>
                      </a:r>
                    </a:p>
                  </a:txBody>
                  <a:tcPr marL="45720" marR="45720" marT="0" marB="0" anchor="b">
                    <a:lnL>
                      <a:noFill/>
                    </a:lnL>
                    <a:lnR>
                      <a:noFill/>
                    </a:lnR>
                    <a:lnT>
                      <a:noFill/>
                    </a:lnT>
                    <a:lnB>
                      <a:noFill/>
                    </a:lnB>
                    <a:noFill/>
                  </a:tcPr>
                </a:tc>
                <a:tc>
                  <a:txBody>
                    <a:bodyPr/>
                    <a:lstStyle/>
                    <a:p>
                      <a:pPr algn="r" fontAlgn="b"/>
                      <a:r>
                        <a:rPr lang="en-US" sz="1200" b="0" i="0" u="none" strike="noStrike" dirty="0">
                          <a:solidFill>
                            <a:srgbClr val="39414D"/>
                          </a:solidFill>
                          <a:effectLst/>
                          <a:latin typeface="+mn-lt"/>
                        </a:rPr>
                        <a:t>42.9% </a:t>
                      </a:r>
                    </a:p>
                  </a:txBody>
                  <a:tcPr marL="45720" marR="45720" marT="0" marB="0" anchor="b">
                    <a:lnL>
                      <a:noFill/>
                    </a:lnL>
                    <a:lnR>
                      <a:noFill/>
                    </a:lnR>
                    <a:lnT>
                      <a:noFill/>
                    </a:lnT>
                    <a:lnB>
                      <a:noFill/>
                    </a:lnB>
                    <a:noFill/>
                  </a:tcPr>
                </a:tc>
                <a:tc>
                  <a:txBody>
                    <a:bodyPr/>
                    <a:lstStyle/>
                    <a:p>
                      <a:pPr algn="r" fontAlgn="b"/>
                      <a:r>
                        <a:rPr lang="en-US" sz="1200" b="0" i="0" u="none" strike="noStrike">
                          <a:solidFill>
                            <a:srgbClr val="39414D"/>
                          </a:solidFill>
                          <a:effectLst/>
                          <a:latin typeface="+mn-lt"/>
                        </a:rPr>
                        <a:t>54.84 </a:t>
                      </a:r>
                    </a:p>
                  </a:txBody>
                  <a:tcPr marL="45720" marR="45720" marT="0" marB="0" anchor="b">
                    <a:lnL>
                      <a:noFill/>
                    </a:lnL>
                    <a:lnR>
                      <a:noFill/>
                    </a:lnR>
                    <a:lnT>
                      <a:noFill/>
                    </a:lnT>
                    <a:lnB>
                      <a:noFill/>
                    </a:lnB>
                    <a:noFill/>
                  </a:tcPr>
                </a:tc>
                <a:tc>
                  <a:txBody>
                    <a:bodyPr/>
                    <a:lstStyle/>
                    <a:p>
                      <a:pPr algn="r" fontAlgn="b"/>
                      <a:r>
                        <a:rPr lang="en-US" sz="1200" b="0" i="0" u="none" strike="noStrike" dirty="0">
                          <a:solidFill>
                            <a:srgbClr val="39414D"/>
                          </a:solidFill>
                          <a:effectLst/>
                          <a:latin typeface="+mn-lt"/>
                        </a:rPr>
                        <a:t>41.55 </a:t>
                      </a:r>
                    </a:p>
                  </a:txBody>
                  <a:tcPr marL="45720" marR="45720" marT="0" marB="0" anchor="b">
                    <a:lnL>
                      <a:noFill/>
                    </a:lnL>
                    <a:lnR>
                      <a:noFill/>
                    </a:lnR>
                    <a:lnT>
                      <a:noFill/>
                    </a:lnT>
                    <a:lnB>
                      <a:noFill/>
                    </a:lnB>
                    <a:noFill/>
                  </a:tcPr>
                </a:tc>
                <a:tc>
                  <a:txBody>
                    <a:bodyPr/>
                    <a:lstStyle/>
                    <a:p>
                      <a:pPr algn="r" fontAlgn="b"/>
                      <a:r>
                        <a:rPr lang="en-US" sz="1200" b="0" i="0" u="none" strike="noStrike">
                          <a:solidFill>
                            <a:srgbClr val="39414D"/>
                          </a:solidFill>
                          <a:effectLst/>
                          <a:latin typeface="+mn-lt"/>
                        </a:rPr>
                        <a:t>47.25 </a:t>
                      </a:r>
                    </a:p>
                  </a:txBody>
                  <a:tcPr marL="45720" marR="45720" marT="0" marB="0" anchor="b">
                    <a:lnL>
                      <a:noFill/>
                    </a:lnL>
                    <a:lnR>
                      <a:noFill/>
                    </a:lnR>
                    <a:lnT>
                      <a:noFill/>
                    </a:lnT>
                    <a:lnB>
                      <a:noFill/>
                    </a:lnB>
                    <a:noFill/>
                  </a:tcPr>
                </a:tc>
                <a:extLst>
                  <a:ext uri="{0D108BD9-81ED-4DB2-BD59-A6C34878D82A}">
                    <a16:rowId xmlns:a16="http://schemas.microsoft.com/office/drawing/2014/main" val="1500169100"/>
                  </a:ext>
                </a:extLst>
              </a:tr>
              <a:tr h="303390">
                <a:tc>
                  <a:txBody>
                    <a:bodyPr/>
                    <a:lstStyle/>
                    <a:p>
                      <a:pPr algn="l" fontAlgn="b"/>
                      <a:r>
                        <a:rPr lang="en-US" sz="1200" b="0" i="0" u="none" strike="noStrike">
                          <a:solidFill>
                            <a:srgbClr val="39414D"/>
                          </a:solidFill>
                          <a:effectLst/>
                          <a:highlight>
                            <a:srgbClr val="E8E9E9"/>
                          </a:highlight>
                          <a:latin typeface="+mn-lt"/>
                        </a:rPr>
                        <a:t>CO</a:t>
                      </a:r>
                    </a:p>
                  </a:txBody>
                  <a:tcPr marL="45720" marR="45720" marT="0" marB="0" anchor="b">
                    <a:lnL>
                      <a:noFill/>
                    </a:lnL>
                    <a:lnR>
                      <a:noFill/>
                    </a:lnR>
                    <a:lnT>
                      <a:noFill/>
                    </a:lnT>
                    <a:lnB>
                      <a:noFill/>
                    </a:lnB>
                    <a:solidFill>
                      <a:srgbClr val="E8E9E9"/>
                    </a:solidFill>
                  </a:tcPr>
                </a:tc>
                <a:tc>
                  <a:txBody>
                    <a:bodyPr/>
                    <a:lstStyle/>
                    <a:p>
                      <a:pPr algn="l" fontAlgn="b"/>
                      <a:r>
                        <a:rPr lang="en-US" sz="1200" b="0" i="0" u="none" strike="noStrike">
                          <a:solidFill>
                            <a:srgbClr val="39414D"/>
                          </a:solidFill>
                          <a:effectLst/>
                          <a:highlight>
                            <a:srgbClr val="E8E9E9"/>
                          </a:highlight>
                          <a:latin typeface="+mn-lt"/>
                        </a:rPr>
                        <a:t>Occupational Therapist Assistant</a:t>
                      </a:r>
                    </a:p>
                  </a:txBody>
                  <a:tcPr marL="45720" marR="45720" marT="0" marB="0" anchor="b">
                    <a:lnL>
                      <a:noFill/>
                    </a:lnL>
                    <a:lnR>
                      <a:noFill/>
                    </a:lnR>
                    <a:lnT>
                      <a:noFill/>
                    </a:lnT>
                    <a:lnB>
                      <a:noFill/>
                    </a:lnB>
                    <a:solidFill>
                      <a:srgbClr val="E8E9E9"/>
                    </a:solidFill>
                  </a:tcPr>
                </a:tc>
                <a:tc>
                  <a:txBody>
                    <a:bodyPr/>
                    <a:lstStyle/>
                    <a:p>
                      <a:pPr algn="r" fontAlgn="b"/>
                      <a:r>
                        <a:rPr lang="en-US" sz="1200" b="0" i="0" u="none" strike="noStrike">
                          <a:solidFill>
                            <a:srgbClr val="39414D"/>
                          </a:solidFill>
                          <a:effectLst/>
                          <a:latin typeface="+mn-lt"/>
                        </a:rPr>
                        <a:t>76.1% </a:t>
                      </a:r>
                    </a:p>
                  </a:txBody>
                  <a:tcPr marL="45720" marR="45720" marT="0" marB="0" anchor="b">
                    <a:lnL>
                      <a:noFill/>
                    </a:lnL>
                    <a:lnR>
                      <a:noFill/>
                    </a:lnR>
                    <a:lnT>
                      <a:noFill/>
                    </a:lnT>
                    <a:lnB>
                      <a:noFill/>
                    </a:lnB>
                    <a:solidFill>
                      <a:srgbClr val="E8E9E9"/>
                    </a:solidFill>
                  </a:tcPr>
                </a:tc>
                <a:tc>
                  <a:txBody>
                    <a:bodyPr/>
                    <a:lstStyle/>
                    <a:p>
                      <a:pPr algn="r" fontAlgn="b"/>
                      <a:r>
                        <a:rPr lang="en-US" sz="1200" b="0" i="0" u="none" strike="noStrike">
                          <a:solidFill>
                            <a:srgbClr val="39414D"/>
                          </a:solidFill>
                          <a:effectLst/>
                          <a:latin typeface="+mn-lt"/>
                        </a:rPr>
                        <a:t>29.60 </a:t>
                      </a:r>
                    </a:p>
                  </a:txBody>
                  <a:tcPr marL="45720" marR="45720" marT="0" marB="0" anchor="b">
                    <a:lnL>
                      <a:noFill/>
                    </a:lnL>
                    <a:lnR>
                      <a:noFill/>
                    </a:lnR>
                    <a:lnT>
                      <a:noFill/>
                    </a:lnT>
                    <a:lnB>
                      <a:noFill/>
                    </a:lnB>
                    <a:solidFill>
                      <a:srgbClr val="E8E9E9"/>
                    </a:solidFill>
                  </a:tcPr>
                </a:tc>
                <a:tc>
                  <a:txBody>
                    <a:bodyPr/>
                    <a:lstStyle/>
                    <a:p>
                      <a:pPr algn="r" fontAlgn="b"/>
                      <a:r>
                        <a:rPr lang="en-US" sz="1200" b="0" i="0" u="none" strike="noStrike" dirty="0">
                          <a:solidFill>
                            <a:srgbClr val="39414D"/>
                          </a:solidFill>
                          <a:effectLst/>
                          <a:latin typeface="+mn-lt"/>
                        </a:rPr>
                        <a:t>31.35 </a:t>
                      </a:r>
                    </a:p>
                  </a:txBody>
                  <a:tcPr marL="45720" marR="45720" marT="0" marB="0" anchor="b">
                    <a:lnL>
                      <a:noFill/>
                    </a:lnL>
                    <a:lnR>
                      <a:noFill/>
                    </a:lnR>
                    <a:lnT>
                      <a:noFill/>
                    </a:lnT>
                    <a:lnB>
                      <a:noFill/>
                    </a:lnB>
                    <a:solidFill>
                      <a:srgbClr val="E8E9E9"/>
                    </a:solidFill>
                  </a:tcPr>
                </a:tc>
                <a:tc>
                  <a:txBody>
                    <a:bodyPr/>
                    <a:lstStyle/>
                    <a:p>
                      <a:pPr algn="r" fontAlgn="b"/>
                      <a:r>
                        <a:rPr lang="en-US" sz="1200" b="0" i="0" u="none" strike="noStrike">
                          <a:solidFill>
                            <a:srgbClr val="39414D"/>
                          </a:solidFill>
                          <a:effectLst/>
                          <a:latin typeface="+mn-lt"/>
                        </a:rPr>
                        <a:t>30.02 </a:t>
                      </a:r>
                    </a:p>
                  </a:txBody>
                  <a:tcPr marL="45720" marR="45720" marT="0" marB="0" anchor="b">
                    <a:lnL>
                      <a:noFill/>
                    </a:lnL>
                    <a:lnR>
                      <a:noFill/>
                    </a:lnR>
                    <a:lnT>
                      <a:noFill/>
                    </a:lnT>
                    <a:lnB>
                      <a:noFill/>
                    </a:lnB>
                    <a:solidFill>
                      <a:srgbClr val="E8E9E9"/>
                    </a:solidFill>
                  </a:tcPr>
                </a:tc>
                <a:extLst>
                  <a:ext uri="{0D108BD9-81ED-4DB2-BD59-A6C34878D82A}">
                    <a16:rowId xmlns:a16="http://schemas.microsoft.com/office/drawing/2014/main" val="1609846982"/>
                  </a:ext>
                </a:extLst>
              </a:tr>
              <a:tr h="303390">
                <a:tc>
                  <a:txBody>
                    <a:bodyPr/>
                    <a:lstStyle/>
                    <a:p>
                      <a:pPr algn="l" fontAlgn="b"/>
                      <a:r>
                        <a:rPr lang="en-US" sz="1200" b="0" i="0" u="none" strike="noStrike">
                          <a:solidFill>
                            <a:srgbClr val="39414D"/>
                          </a:solidFill>
                          <a:effectLst/>
                          <a:latin typeface="+mn-lt"/>
                        </a:rPr>
                        <a:t>CQ</a:t>
                      </a:r>
                    </a:p>
                  </a:txBody>
                  <a:tcPr marL="45720" marR="45720" marT="0" marB="0" anchor="b">
                    <a:lnL>
                      <a:noFill/>
                    </a:lnL>
                    <a:lnR>
                      <a:noFill/>
                    </a:lnR>
                    <a:lnT>
                      <a:noFill/>
                    </a:lnT>
                    <a:lnB>
                      <a:noFill/>
                    </a:lnB>
                    <a:noFill/>
                  </a:tcPr>
                </a:tc>
                <a:tc>
                  <a:txBody>
                    <a:bodyPr/>
                    <a:lstStyle/>
                    <a:p>
                      <a:pPr algn="l" fontAlgn="b"/>
                      <a:r>
                        <a:rPr lang="en-US" sz="1200" b="0" i="0" u="none" strike="noStrike">
                          <a:solidFill>
                            <a:srgbClr val="39414D"/>
                          </a:solidFill>
                          <a:effectLst/>
                          <a:latin typeface="+mn-lt"/>
                        </a:rPr>
                        <a:t>Physical Therapist Assistant</a:t>
                      </a:r>
                    </a:p>
                  </a:txBody>
                  <a:tcPr marL="45720" marR="45720" marT="0" marB="0" anchor="b">
                    <a:lnL>
                      <a:noFill/>
                    </a:lnL>
                    <a:lnR>
                      <a:noFill/>
                    </a:lnR>
                    <a:lnT>
                      <a:noFill/>
                    </a:lnT>
                    <a:lnB>
                      <a:noFill/>
                    </a:lnB>
                    <a:noFill/>
                  </a:tcPr>
                </a:tc>
                <a:tc>
                  <a:txBody>
                    <a:bodyPr/>
                    <a:lstStyle/>
                    <a:p>
                      <a:pPr algn="r" fontAlgn="b"/>
                      <a:r>
                        <a:rPr lang="en-US" sz="1200" b="0" i="0" u="none" strike="noStrike" dirty="0">
                          <a:solidFill>
                            <a:srgbClr val="39414D"/>
                          </a:solidFill>
                          <a:effectLst/>
                          <a:latin typeface="+mn-lt"/>
                        </a:rPr>
                        <a:t>53.5% </a:t>
                      </a:r>
                    </a:p>
                  </a:txBody>
                  <a:tcPr marL="45720" marR="45720" marT="0" marB="0" anchor="b">
                    <a:lnL>
                      <a:noFill/>
                    </a:lnL>
                    <a:lnR>
                      <a:noFill/>
                    </a:lnR>
                    <a:lnT>
                      <a:noFill/>
                    </a:lnT>
                    <a:lnB>
                      <a:noFill/>
                    </a:lnB>
                    <a:noFill/>
                  </a:tcPr>
                </a:tc>
                <a:tc>
                  <a:txBody>
                    <a:bodyPr/>
                    <a:lstStyle/>
                    <a:p>
                      <a:pPr algn="r" fontAlgn="b"/>
                      <a:r>
                        <a:rPr lang="en-US" sz="1200" b="0" i="0" u="none" strike="noStrike">
                          <a:solidFill>
                            <a:srgbClr val="39414D"/>
                          </a:solidFill>
                          <a:effectLst/>
                          <a:latin typeface="+mn-lt"/>
                        </a:rPr>
                        <a:t>34.72 </a:t>
                      </a:r>
                    </a:p>
                  </a:txBody>
                  <a:tcPr marL="45720" marR="45720" marT="0" marB="0" anchor="b">
                    <a:lnL>
                      <a:noFill/>
                    </a:lnL>
                    <a:lnR>
                      <a:noFill/>
                    </a:lnR>
                    <a:lnT>
                      <a:noFill/>
                    </a:lnT>
                    <a:lnB>
                      <a:noFill/>
                    </a:lnB>
                    <a:noFill/>
                  </a:tcPr>
                </a:tc>
                <a:tc>
                  <a:txBody>
                    <a:bodyPr/>
                    <a:lstStyle/>
                    <a:p>
                      <a:pPr algn="r" fontAlgn="b"/>
                      <a:r>
                        <a:rPr lang="en-US" sz="1200" b="0" i="0" u="none" strike="noStrike">
                          <a:solidFill>
                            <a:srgbClr val="39414D"/>
                          </a:solidFill>
                          <a:effectLst/>
                          <a:latin typeface="+mn-lt"/>
                        </a:rPr>
                        <a:t>30.63 </a:t>
                      </a:r>
                    </a:p>
                  </a:txBody>
                  <a:tcPr marL="45720" marR="45720" marT="0" marB="0" anchor="b">
                    <a:lnL>
                      <a:noFill/>
                    </a:lnL>
                    <a:lnR>
                      <a:noFill/>
                    </a:lnR>
                    <a:lnT>
                      <a:noFill/>
                    </a:lnT>
                    <a:lnB>
                      <a:noFill/>
                    </a:lnB>
                    <a:noFill/>
                  </a:tcPr>
                </a:tc>
                <a:tc>
                  <a:txBody>
                    <a:bodyPr/>
                    <a:lstStyle/>
                    <a:p>
                      <a:pPr algn="r" fontAlgn="b"/>
                      <a:r>
                        <a:rPr lang="en-US" sz="1200" b="0" i="0" u="none" strike="noStrike" dirty="0">
                          <a:solidFill>
                            <a:srgbClr val="39414D"/>
                          </a:solidFill>
                          <a:effectLst/>
                          <a:latin typeface="+mn-lt"/>
                        </a:rPr>
                        <a:t>32.82 </a:t>
                      </a:r>
                    </a:p>
                  </a:txBody>
                  <a:tcPr marL="45720" marR="45720" marT="0" marB="0" anchor="b">
                    <a:lnL>
                      <a:noFill/>
                    </a:lnL>
                    <a:lnR>
                      <a:noFill/>
                    </a:lnR>
                    <a:lnT>
                      <a:noFill/>
                    </a:lnT>
                    <a:lnB>
                      <a:noFill/>
                    </a:lnB>
                    <a:noFill/>
                  </a:tcPr>
                </a:tc>
                <a:extLst>
                  <a:ext uri="{0D108BD9-81ED-4DB2-BD59-A6C34878D82A}">
                    <a16:rowId xmlns:a16="http://schemas.microsoft.com/office/drawing/2014/main" val="2519717973"/>
                  </a:ext>
                </a:extLst>
              </a:tr>
              <a:tr h="303390">
                <a:tc>
                  <a:txBody>
                    <a:bodyPr/>
                    <a:lstStyle/>
                    <a:p>
                      <a:pPr algn="l" fontAlgn="b"/>
                      <a:r>
                        <a:rPr lang="en-US" sz="1200" b="0" i="0" u="none" strike="noStrike">
                          <a:solidFill>
                            <a:srgbClr val="39414D"/>
                          </a:solidFill>
                          <a:effectLst/>
                          <a:highlight>
                            <a:srgbClr val="E8E9E9"/>
                          </a:highlight>
                          <a:latin typeface="+mn-lt"/>
                        </a:rPr>
                        <a:t>HM</a:t>
                      </a:r>
                    </a:p>
                  </a:txBody>
                  <a:tcPr marL="45720" marR="45720" marT="0" marB="0" anchor="b">
                    <a:lnL>
                      <a:noFill/>
                    </a:lnL>
                    <a:lnR>
                      <a:noFill/>
                    </a:lnR>
                    <a:lnT>
                      <a:noFill/>
                    </a:lnT>
                    <a:lnB>
                      <a:noFill/>
                    </a:lnB>
                    <a:solidFill>
                      <a:srgbClr val="E8E9E9"/>
                    </a:solidFill>
                  </a:tcPr>
                </a:tc>
                <a:tc>
                  <a:txBody>
                    <a:bodyPr/>
                    <a:lstStyle/>
                    <a:p>
                      <a:pPr algn="l" fontAlgn="b"/>
                      <a:r>
                        <a:rPr lang="en-US" sz="1200" b="0" i="0" u="none" strike="noStrike" dirty="0">
                          <a:solidFill>
                            <a:srgbClr val="39414D"/>
                          </a:solidFill>
                          <a:effectLst/>
                          <a:highlight>
                            <a:srgbClr val="E8E9E9"/>
                          </a:highlight>
                          <a:latin typeface="+mn-lt"/>
                        </a:rPr>
                        <a:t>Less Than Bachelor's Level</a:t>
                      </a:r>
                    </a:p>
                  </a:txBody>
                  <a:tcPr marL="45720" marR="45720" marT="0" marB="0" anchor="b">
                    <a:lnL>
                      <a:noFill/>
                    </a:lnL>
                    <a:lnR>
                      <a:noFill/>
                    </a:lnR>
                    <a:lnT>
                      <a:noFill/>
                    </a:lnT>
                    <a:lnB>
                      <a:noFill/>
                    </a:lnB>
                    <a:solidFill>
                      <a:srgbClr val="E8E9E9"/>
                    </a:solidFill>
                  </a:tcPr>
                </a:tc>
                <a:tc>
                  <a:txBody>
                    <a:bodyPr/>
                    <a:lstStyle/>
                    <a:p>
                      <a:pPr algn="r" fontAlgn="b"/>
                      <a:r>
                        <a:rPr lang="en-US" sz="1200" b="0" i="0" u="none" strike="noStrike" dirty="0">
                          <a:solidFill>
                            <a:srgbClr val="39414D"/>
                          </a:solidFill>
                          <a:effectLst/>
                          <a:latin typeface="+mn-lt"/>
                        </a:rPr>
                        <a:t>100.0% </a:t>
                      </a:r>
                    </a:p>
                  </a:txBody>
                  <a:tcPr marL="45720" marR="45720" marT="0" marB="0" anchor="b">
                    <a:lnL>
                      <a:noFill/>
                    </a:lnL>
                    <a:lnR>
                      <a:noFill/>
                    </a:lnR>
                    <a:lnT>
                      <a:noFill/>
                    </a:lnT>
                    <a:lnB>
                      <a:noFill/>
                    </a:lnB>
                    <a:solidFill>
                      <a:srgbClr val="E8E9E9"/>
                    </a:solidFill>
                  </a:tcPr>
                </a:tc>
                <a:tc>
                  <a:txBody>
                    <a:bodyPr/>
                    <a:lstStyle/>
                    <a:p>
                      <a:pPr algn="r" fontAlgn="b"/>
                      <a:r>
                        <a:rPr lang="en-US" sz="1200" b="0" i="0" u="none" strike="noStrike" dirty="0">
                          <a:solidFill>
                            <a:srgbClr val="39414D"/>
                          </a:solidFill>
                          <a:effectLst/>
                          <a:latin typeface="+mn-lt"/>
                        </a:rPr>
                        <a:t>17.73 </a:t>
                      </a:r>
                    </a:p>
                  </a:txBody>
                  <a:tcPr marL="45720" marR="45720" marT="0" marB="0" anchor="b">
                    <a:lnL>
                      <a:noFill/>
                    </a:lnL>
                    <a:lnR>
                      <a:noFill/>
                    </a:lnR>
                    <a:lnT>
                      <a:noFill/>
                    </a:lnT>
                    <a:lnB>
                      <a:noFill/>
                    </a:lnB>
                    <a:solidFill>
                      <a:srgbClr val="E8E9E9"/>
                    </a:solidFill>
                  </a:tcPr>
                </a:tc>
                <a:tc>
                  <a:txBody>
                    <a:bodyPr/>
                    <a:lstStyle/>
                    <a:p>
                      <a:pPr algn="r" fontAlgn="b"/>
                      <a:r>
                        <a:rPr lang="en-US" sz="1200" b="0" i="0" u="none" strike="noStrike" dirty="0">
                          <a:solidFill>
                            <a:srgbClr val="39414D"/>
                          </a:solidFill>
                          <a:effectLst/>
                          <a:latin typeface="+mn-lt"/>
                        </a:rPr>
                        <a:t>18.03 </a:t>
                      </a:r>
                    </a:p>
                  </a:txBody>
                  <a:tcPr marL="45720" marR="45720" marT="0" marB="0" anchor="b">
                    <a:lnL>
                      <a:noFill/>
                    </a:lnL>
                    <a:lnR>
                      <a:noFill/>
                    </a:lnR>
                    <a:lnT>
                      <a:noFill/>
                    </a:lnT>
                    <a:lnB>
                      <a:noFill/>
                    </a:lnB>
                    <a:solidFill>
                      <a:srgbClr val="E8E9E9"/>
                    </a:solidFill>
                  </a:tcPr>
                </a:tc>
                <a:tc>
                  <a:txBody>
                    <a:bodyPr/>
                    <a:lstStyle/>
                    <a:p>
                      <a:pPr algn="r" fontAlgn="b"/>
                      <a:r>
                        <a:rPr lang="en-US" sz="1200" b="0" i="0" u="none" strike="noStrike" dirty="0">
                          <a:solidFill>
                            <a:srgbClr val="39414D"/>
                          </a:solidFill>
                          <a:effectLst/>
                          <a:latin typeface="+mn-lt"/>
                        </a:rPr>
                        <a:t>17.73 </a:t>
                      </a:r>
                    </a:p>
                  </a:txBody>
                  <a:tcPr marL="45720" marR="45720" marT="0" marB="0" anchor="b">
                    <a:lnL>
                      <a:noFill/>
                    </a:lnL>
                    <a:lnR>
                      <a:noFill/>
                    </a:lnR>
                    <a:lnT>
                      <a:noFill/>
                    </a:lnT>
                    <a:lnB>
                      <a:noFill/>
                    </a:lnB>
                    <a:solidFill>
                      <a:srgbClr val="E8E9E9"/>
                    </a:solidFill>
                  </a:tcPr>
                </a:tc>
                <a:extLst>
                  <a:ext uri="{0D108BD9-81ED-4DB2-BD59-A6C34878D82A}">
                    <a16:rowId xmlns:a16="http://schemas.microsoft.com/office/drawing/2014/main" val="568122613"/>
                  </a:ext>
                </a:extLst>
              </a:tr>
              <a:tr h="303390">
                <a:tc>
                  <a:txBody>
                    <a:bodyPr/>
                    <a:lstStyle/>
                    <a:p>
                      <a:pPr algn="l" fontAlgn="b"/>
                      <a:r>
                        <a:rPr lang="en-US" sz="1200" b="0" i="0" u="none" strike="noStrike">
                          <a:solidFill>
                            <a:srgbClr val="39414D"/>
                          </a:solidFill>
                          <a:effectLst/>
                          <a:latin typeface="+mn-lt"/>
                        </a:rPr>
                        <a:t>HM</a:t>
                      </a:r>
                    </a:p>
                  </a:txBody>
                  <a:tcPr marL="45720" marR="45720" marT="0" marB="0" anchor="b">
                    <a:lnL>
                      <a:noFill/>
                    </a:lnL>
                    <a:lnR>
                      <a:noFill/>
                    </a:lnR>
                    <a:lnT>
                      <a:noFill/>
                    </a:lnT>
                    <a:lnB>
                      <a:noFill/>
                    </a:lnB>
                    <a:noFill/>
                  </a:tcPr>
                </a:tc>
                <a:tc>
                  <a:txBody>
                    <a:bodyPr/>
                    <a:lstStyle/>
                    <a:p>
                      <a:pPr algn="l" fontAlgn="b"/>
                      <a:r>
                        <a:rPr lang="en-US" sz="1200" b="0" i="0" u="none" strike="noStrike">
                          <a:solidFill>
                            <a:srgbClr val="39414D"/>
                          </a:solidFill>
                          <a:effectLst/>
                          <a:latin typeface="+mn-lt"/>
                        </a:rPr>
                        <a:t>Less Than Bachelor's Level – ABA</a:t>
                      </a:r>
                    </a:p>
                  </a:txBody>
                  <a:tcPr marL="45720" marR="45720" marT="0" marB="0" anchor="b">
                    <a:lnL>
                      <a:noFill/>
                    </a:lnL>
                    <a:lnR>
                      <a:noFill/>
                    </a:lnR>
                    <a:lnT>
                      <a:noFill/>
                    </a:lnT>
                    <a:lnB>
                      <a:noFill/>
                    </a:lnB>
                    <a:noFill/>
                  </a:tcPr>
                </a:tc>
                <a:tc>
                  <a:txBody>
                    <a:bodyPr/>
                    <a:lstStyle/>
                    <a:p>
                      <a:pPr algn="r" fontAlgn="b"/>
                      <a:r>
                        <a:rPr lang="en-US" sz="1200" b="0" i="0" u="none" strike="noStrike" dirty="0">
                          <a:solidFill>
                            <a:srgbClr val="39414D"/>
                          </a:solidFill>
                          <a:effectLst/>
                          <a:latin typeface="+mn-lt"/>
                        </a:rPr>
                        <a:t>100.0% </a:t>
                      </a:r>
                    </a:p>
                  </a:txBody>
                  <a:tcPr marL="45720" marR="45720" marT="0" marB="0" anchor="b">
                    <a:lnL>
                      <a:noFill/>
                    </a:lnL>
                    <a:lnR>
                      <a:noFill/>
                    </a:lnR>
                    <a:lnT>
                      <a:noFill/>
                    </a:lnT>
                    <a:lnB>
                      <a:noFill/>
                    </a:lnB>
                    <a:noFill/>
                  </a:tcPr>
                </a:tc>
                <a:tc>
                  <a:txBody>
                    <a:bodyPr/>
                    <a:lstStyle/>
                    <a:p>
                      <a:pPr algn="r" fontAlgn="b"/>
                      <a:r>
                        <a:rPr lang="en-US" sz="1200" b="0" i="0" u="none" strike="noStrike" dirty="0">
                          <a:solidFill>
                            <a:srgbClr val="39414D"/>
                          </a:solidFill>
                          <a:effectLst/>
                          <a:latin typeface="+mn-lt"/>
                        </a:rPr>
                        <a:t>19.30 </a:t>
                      </a:r>
                    </a:p>
                  </a:txBody>
                  <a:tcPr marL="45720" marR="45720" marT="0" marB="0" anchor="b">
                    <a:lnL>
                      <a:noFill/>
                    </a:lnL>
                    <a:lnR>
                      <a:noFill/>
                    </a:lnR>
                    <a:lnT>
                      <a:noFill/>
                    </a:lnT>
                    <a:lnB>
                      <a:noFill/>
                    </a:lnB>
                    <a:noFill/>
                  </a:tcPr>
                </a:tc>
                <a:tc>
                  <a:txBody>
                    <a:bodyPr/>
                    <a:lstStyle/>
                    <a:p>
                      <a:pPr algn="r" fontAlgn="b"/>
                      <a:r>
                        <a:rPr lang="en-US" sz="1200" b="0" i="0" u="none" strike="noStrike" dirty="0">
                          <a:solidFill>
                            <a:srgbClr val="39414D"/>
                          </a:solidFill>
                          <a:effectLst/>
                          <a:latin typeface="+mn-lt"/>
                        </a:rPr>
                        <a:t>19.69 </a:t>
                      </a:r>
                    </a:p>
                  </a:txBody>
                  <a:tcPr marL="45720" marR="45720" marT="0" marB="0" anchor="b">
                    <a:lnL>
                      <a:noFill/>
                    </a:lnL>
                    <a:lnR>
                      <a:noFill/>
                    </a:lnR>
                    <a:lnT>
                      <a:noFill/>
                    </a:lnT>
                    <a:lnB>
                      <a:noFill/>
                    </a:lnB>
                    <a:noFill/>
                  </a:tcPr>
                </a:tc>
                <a:tc>
                  <a:txBody>
                    <a:bodyPr/>
                    <a:lstStyle/>
                    <a:p>
                      <a:pPr algn="r" fontAlgn="b"/>
                      <a:r>
                        <a:rPr lang="en-US" sz="1200" b="0" i="0" u="none" strike="noStrike" dirty="0">
                          <a:solidFill>
                            <a:srgbClr val="39414D"/>
                          </a:solidFill>
                          <a:effectLst/>
                          <a:latin typeface="+mn-lt"/>
                        </a:rPr>
                        <a:t>19.30 </a:t>
                      </a:r>
                    </a:p>
                  </a:txBody>
                  <a:tcPr marL="45720" marR="45720" marT="0" marB="0" anchor="b">
                    <a:lnL>
                      <a:noFill/>
                    </a:lnL>
                    <a:lnR>
                      <a:noFill/>
                    </a:lnR>
                    <a:lnT>
                      <a:noFill/>
                    </a:lnT>
                    <a:lnB>
                      <a:noFill/>
                    </a:lnB>
                    <a:noFill/>
                  </a:tcPr>
                </a:tc>
                <a:extLst>
                  <a:ext uri="{0D108BD9-81ED-4DB2-BD59-A6C34878D82A}">
                    <a16:rowId xmlns:a16="http://schemas.microsoft.com/office/drawing/2014/main" val="970606441"/>
                  </a:ext>
                </a:extLst>
              </a:tr>
              <a:tr h="303390">
                <a:tc>
                  <a:txBody>
                    <a:bodyPr/>
                    <a:lstStyle/>
                    <a:p>
                      <a:pPr algn="l" fontAlgn="b"/>
                      <a:r>
                        <a:rPr lang="en-US" sz="1200" b="0" i="0" u="none" strike="noStrike">
                          <a:solidFill>
                            <a:srgbClr val="39414D"/>
                          </a:solidFill>
                          <a:effectLst/>
                          <a:highlight>
                            <a:srgbClr val="E8E9E9"/>
                          </a:highlight>
                          <a:latin typeface="+mn-lt"/>
                        </a:rPr>
                        <a:t>HN</a:t>
                      </a:r>
                    </a:p>
                  </a:txBody>
                  <a:tcPr marL="45720" marR="45720" marT="0" marB="0" anchor="b">
                    <a:lnL>
                      <a:noFill/>
                    </a:lnL>
                    <a:lnR>
                      <a:noFill/>
                    </a:lnR>
                    <a:lnT>
                      <a:noFill/>
                    </a:lnT>
                    <a:lnB>
                      <a:noFill/>
                    </a:lnB>
                    <a:solidFill>
                      <a:srgbClr val="E8E9E9"/>
                    </a:solidFill>
                  </a:tcPr>
                </a:tc>
                <a:tc>
                  <a:txBody>
                    <a:bodyPr/>
                    <a:lstStyle/>
                    <a:p>
                      <a:pPr algn="l" fontAlgn="b"/>
                      <a:r>
                        <a:rPr lang="en-US" sz="1200" b="0" i="0" u="none" strike="noStrike">
                          <a:solidFill>
                            <a:srgbClr val="39414D"/>
                          </a:solidFill>
                          <a:effectLst/>
                          <a:highlight>
                            <a:srgbClr val="E8E9E9"/>
                          </a:highlight>
                          <a:latin typeface="+mn-lt"/>
                        </a:rPr>
                        <a:t>Bachelor's Level</a:t>
                      </a:r>
                    </a:p>
                  </a:txBody>
                  <a:tcPr marL="45720" marR="45720" marT="0" marB="0" anchor="b">
                    <a:lnL>
                      <a:noFill/>
                    </a:lnL>
                    <a:lnR>
                      <a:noFill/>
                    </a:lnR>
                    <a:lnT>
                      <a:noFill/>
                    </a:lnT>
                    <a:lnB>
                      <a:noFill/>
                    </a:lnB>
                    <a:solidFill>
                      <a:srgbClr val="E8E9E9"/>
                    </a:solidFill>
                  </a:tcPr>
                </a:tc>
                <a:tc>
                  <a:txBody>
                    <a:bodyPr/>
                    <a:lstStyle/>
                    <a:p>
                      <a:pPr algn="r" fontAlgn="b"/>
                      <a:r>
                        <a:rPr lang="en-US" sz="1200" b="0" i="0" u="none" strike="noStrike" dirty="0">
                          <a:solidFill>
                            <a:srgbClr val="39414D"/>
                          </a:solidFill>
                          <a:effectLst/>
                          <a:latin typeface="+mn-lt"/>
                        </a:rPr>
                        <a:t>100.0% </a:t>
                      </a:r>
                    </a:p>
                  </a:txBody>
                  <a:tcPr marL="45720" marR="45720" marT="0" marB="0" anchor="b">
                    <a:lnL>
                      <a:noFill/>
                    </a:lnL>
                    <a:lnR>
                      <a:noFill/>
                    </a:lnR>
                    <a:lnT>
                      <a:noFill/>
                    </a:lnT>
                    <a:lnB>
                      <a:noFill/>
                    </a:lnB>
                    <a:solidFill>
                      <a:srgbClr val="E8E9E9"/>
                    </a:solidFill>
                  </a:tcPr>
                </a:tc>
                <a:tc>
                  <a:txBody>
                    <a:bodyPr/>
                    <a:lstStyle/>
                    <a:p>
                      <a:pPr algn="r" fontAlgn="b"/>
                      <a:r>
                        <a:rPr lang="en-US" sz="1200" b="0" i="0" u="none" strike="noStrike">
                          <a:solidFill>
                            <a:srgbClr val="39414D"/>
                          </a:solidFill>
                          <a:effectLst/>
                          <a:latin typeface="+mn-lt"/>
                        </a:rPr>
                        <a:t>25.61 </a:t>
                      </a:r>
                    </a:p>
                  </a:txBody>
                  <a:tcPr marL="45720" marR="45720" marT="0" marB="0" anchor="b">
                    <a:lnL>
                      <a:noFill/>
                    </a:lnL>
                    <a:lnR>
                      <a:noFill/>
                    </a:lnR>
                    <a:lnT>
                      <a:noFill/>
                    </a:lnT>
                    <a:lnB>
                      <a:noFill/>
                    </a:lnB>
                    <a:solidFill>
                      <a:srgbClr val="E8E9E9"/>
                    </a:solidFill>
                  </a:tcPr>
                </a:tc>
                <a:tc>
                  <a:txBody>
                    <a:bodyPr/>
                    <a:lstStyle/>
                    <a:p>
                      <a:pPr algn="r" fontAlgn="b"/>
                      <a:r>
                        <a:rPr lang="en-US" sz="1200" b="0" i="0" u="none" strike="noStrike" dirty="0">
                          <a:solidFill>
                            <a:srgbClr val="39414D"/>
                          </a:solidFill>
                          <a:effectLst/>
                          <a:latin typeface="+mn-lt"/>
                        </a:rPr>
                        <a:t>32.19 </a:t>
                      </a:r>
                    </a:p>
                  </a:txBody>
                  <a:tcPr marL="45720" marR="45720" marT="0" marB="0" anchor="b">
                    <a:lnL>
                      <a:noFill/>
                    </a:lnL>
                    <a:lnR>
                      <a:noFill/>
                    </a:lnR>
                    <a:lnT>
                      <a:noFill/>
                    </a:lnT>
                    <a:lnB>
                      <a:noFill/>
                    </a:lnB>
                    <a:solidFill>
                      <a:srgbClr val="E8E9E9"/>
                    </a:solidFill>
                  </a:tcPr>
                </a:tc>
                <a:tc>
                  <a:txBody>
                    <a:bodyPr/>
                    <a:lstStyle/>
                    <a:p>
                      <a:pPr algn="r" fontAlgn="b"/>
                      <a:r>
                        <a:rPr lang="en-US" sz="1200" b="0" i="0" u="none" strike="noStrike" dirty="0">
                          <a:solidFill>
                            <a:srgbClr val="39414D"/>
                          </a:solidFill>
                          <a:effectLst/>
                          <a:latin typeface="+mn-lt"/>
                        </a:rPr>
                        <a:t>25.61 </a:t>
                      </a:r>
                    </a:p>
                  </a:txBody>
                  <a:tcPr marL="45720" marR="45720" marT="0" marB="0" anchor="b">
                    <a:lnL>
                      <a:noFill/>
                    </a:lnL>
                    <a:lnR>
                      <a:noFill/>
                    </a:lnR>
                    <a:lnT>
                      <a:noFill/>
                    </a:lnT>
                    <a:lnB>
                      <a:noFill/>
                    </a:lnB>
                    <a:solidFill>
                      <a:srgbClr val="E8E9E9"/>
                    </a:solidFill>
                  </a:tcPr>
                </a:tc>
                <a:extLst>
                  <a:ext uri="{0D108BD9-81ED-4DB2-BD59-A6C34878D82A}">
                    <a16:rowId xmlns:a16="http://schemas.microsoft.com/office/drawing/2014/main" val="748326303"/>
                  </a:ext>
                </a:extLst>
              </a:tr>
              <a:tr h="303390">
                <a:tc>
                  <a:txBody>
                    <a:bodyPr/>
                    <a:lstStyle/>
                    <a:p>
                      <a:pPr algn="l" fontAlgn="b"/>
                      <a:r>
                        <a:rPr lang="en-US" sz="1200" b="0" i="0" u="none" strike="noStrike">
                          <a:solidFill>
                            <a:srgbClr val="39414D"/>
                          </a:solidFill>
                          <a:effectLst/>
                          <a:latin typeface="+mn-lt"/>
                        </a:rPr>
                        <a:t>HN</a:t>
                      </a:r>
                    </a:p>
                  </a:txBody>
                  <a:tcPr marL="45720" marR="45720" marT="0" marB="0" anchor="b">
                    <a:lnL>
                      <a:noFill/>
                    </a:lnL>
                    <a:lnR>
                      <a:noFill/>
                    </a:lnR>
                    <a:lnT>
                      <a:noFill/>
                    </a:lnT>
                    <a:lnB>
                      <a:noFill/>
                    </a:lnB>
                    <a:noFill/>
                  </a:tcPr>
                </a:tc>
                <a:tc>
                  <a:txBody>
                    <a:bodyPr/>
                    <a:lstStyle/>
                    <a:p>
                      <a:pPr algn="l" fontAlgn="b"/>
                      <a:r>
                        <a:rPr lang="en-US" sz="1200" b="0" i="0" u="none" strike="noStrike">
                          <a:solidFill>
                            <a:srgbClr val="39414D"/>
                          </a:solidFill>
                          <a:effectLst/>
                          <a:latin typeface="+mn-lt"/>
                        </a:rPr>
                        <a:t>Bachelor's Level – ABA</a:t>
                      </a:r>
                    </a:p>
                  </a:txBody>
                  <a:tcPr marL="45720" marR="45720" marT="0" marB="0" anchor="b">
                    <a:lnL>
                      <a:noFill/>
                    </a:lnL>
                    <a:lnR>
                      <a:noFill/>
                    </a:lnR>
                    <a:lnT>
                      <a:noFill/>
                    </a:lnT>
                    <a:lnB>
                      <a:noFill/>
                    </a:lnB>
                    <a:noFill/>
                  </a:tcPr>
                </a:tc>
                <a:tc>
                  <a:txBody>
                    <a:bodyPr/>
                    <a:lstStyle/>
                    <a:p>
                      <a:pPr algn="r" fontAlgn="b"/>
                      <a:r>
                        <a:rPr lang="en-US" sz="1200" b="0" i="0" u="none" strike="noStrike" dirty="0">
                          <a:solidFill>
                            <a:srgbClr val="39414D"/>
                          </a:solidFill>
                          <a:effectLst/>
                          <a:latin typeface="+mn-lt"/>
                        </a:rPr>
                        <a:t>33.2% </a:t>
                      </a:r>
                    </a:p>
                  </a:txBody>
                  <a:tcPr marL="45720" marR="45720" marT="0" marB="0" anchor="b">
                    <a:lnL>
                      <a:noFill/>
                    </a:lnL>
                    <a:lnR>
                      <a:noFill/>
                    </a:lnR>
                    <a:lnT>
                      <a:noFill/>
                    </a:lnT>
                    <a:lnB>
                      <a:noFill/>
                    </a:lnB>
                    <a:noFill/>
                  </a:tcPr>
                </a:tc>
                <a:tc>
                  <a:txBody>
                    <a:bodyPr/>
                    <a:lstStyle/>
                    <a:p>
                      <a:pPr algn="r" fontAlgn="b"/>
                      <a:r>
                        <a:rPr lang="en-US" sz="1200" b="0" i="0" u="none" strike="noStrike">
                          <a:solidFill>
                            <a:srgbClr val="39414D"/>
                          </a:solidFill>
                          <a:effectLst/>
                          <a:latin typeface="+mn-lt"/>
                        </a:rPr>
                        <a:t>33.57 </a:t>
                      </a:r>
                    </a:p>
                  </a:txBody>
                  <a:tcPr marL="45720" marR="45720" marT="0" marB="0" anchor="b">
                    <a:lnL>
                      <a:noFill/>
                    </a:lnL>
                    <a:lnR>
                      <a:noFill/>
                    </a:lnR>
                    <a:lnT>
                      <a:noFill/>
                    </a:lnT>
                    <a:lnB>
                      <a:noFill/>
                    </a:lnB>
                    <a:noFill/>
                  </a:tcPr>
                </a:tc>
                <a:tc>
                  <a:txBody>
                    <a:bodyPr/>
                    <a:lstStyle/>
                    <a:p>
                      <a:pPr algn="r" fontAlgn="b"/>
                      <a:r>
                        <a:rPr lang="en-US" sz="1200" b="0" i="0" u="none" strike="noStrike" dirty="0">
                          <a:solidFill>
                            <a:srgbClr val="39414D"/>
                          </a:solidFill>
                          <a:effectLst/>
                          <a:latin typeface="+mn-lt"/>
                        </a:rPr>
                        <a:t>29.01 </a:t>
                      </a:r>
                    </a:p>
                  </a:txBody>
                  <a:tcPr marL="45720" marR="45720" marT="0" marB="0" anchor="b">
                    <a:lnL>
                      <a:noFill/>
                    </a:lnL>
                    <a:lnR>
                      <a:noFill/>
                    </a:lnR>
                    <a:lnT>
                      <a:noFill/>
                    </a:lnT>
                    <a:lnB>
                      <a:noFill/>
                    </a:lnB>
                    <a:noFill/>
                  </a:tcPr>
                </a:tc>
                <a:tc>
                  <a:txBody>
                    <a:bodyPr/>
                    <a:lstStyle/>
                    <a:p>
                      <a:pPr algn="r" fontAlgn="b"/>
                      <a:r>
                        <a:rPr lang="en-US" sz="1200" b="0" i="0" u="none" strike="noStrike" dirty="0">
                          <a:solidFill>
                            <a:srgbClr val="39414D"/>
                          </a:solidFill>
                          <a:effectLst/>
                          <a:latin typeface="+mn-lt"/>
                        </a:rPr>
                        <a:t>30.53 </a:t>
                      </a:r>
                    </a:p>
                  </a:txBody>
                  <a:tcPr marL="45720" marR="45720" marT="0" marB="0" anchor="b">
                    <a:lnL>
                      <a:noFill/>
                    </a:lnL>
                    <a:lnR>
                      <a:noFill/>
                    </a:lnR>
                    <a:lnT>
                      <a:noFill/>
                    </a:lnT>
                    <a:lnB>
                      <a:noFill/>
                    </a:lnB>
                    <a:noFill/>
                  </a:tcPr>
                </a:tc>
                <a:extLst>
                  <a:ext uri="{0D108BD9-81ED-4DB2-BD59-A6C34878D82A}">
                    <a16:rowId xmlns:a16="http://schemas.microsoft.com/office/drawing/2014/main" val="1352982375"/>
                  </a:ext>
                </a:extLst>
              </a:tr>
            </a:tbl>
          </a:graphicData>
        </a:graphic>
      </p:graphicFrame>
      <p:sp>
        <p:nvSpPr>
          <p:cNvPr id="5" name="TextBox 4">
            <a:extLst>
              <a:ext uri="{FF2B5EF4-FFF2-40B4-BE49-F238E27FC236}">
                <a16:creationId xmlns:a16="http://schemas.microsoft.com/office/drawing/2014/main" id="{9F952AEE-1512-3B53-A09C-8C294E81F745}"/>
              </a:ext>
            </a:extLst>
          </p:cNvPr>
          <p:cNvSpPr txBox="1"/>
          <p:nvPr/>
        </p:nvSpPr>
        <p:spPr>
          <a:xfrm>
            <a:off x="283573" y="5786543"/>
            <a:ext cx="8227457" cy="358164"/>
          </a:xfrm>
          <a:prstGeom prst="rect">
            <a:avLst/>
          </a:prstGeom>
          <a:noFill/>
        </p:spPr>
        <p:txBody>
          <a:bodyPr wrap="square" lIns="0" tIns="0" rIns="0" bIns="0" rtlCol="0">
            <a:noAutofit/>
          </a:bodyPr>
          <a:lstStyle/>
          <a:p>
            <a:pPr>
              <a:lnSpc>
                <a:spcPct val="90000"/>
              </a:lnSpc>
            </a:pPr>
            <a:r>
              <a:rPr lang="en-US" sz="1200" i="1">
                <a:solidFill>
                  <a:schemeClr val="tx1">
                    <a:lumMod val="65000"/>
                    <a:lumOff val="35000"/>
                  </a:schemeClr>
                </a:solidFill>
                <a:latin typeface="+mn-lt"/>
              </a:rPr>
              <a:t>Benefits information retrieved from: </a:t>
            </a:r>
            <a:r>
              <a:rPr lang="en-US" sz="1200" i="1" u="sng">
                <a:solidFill>
                  <a:schemeClr val="tx1">
                    <a:lumMod val="65000"/>
                    <a:lumOff val="35000"/>
                  </a:schemeClr>
                </a:solidFill>
                <a:latin typeface="+mn-lt"/>
                <a:hlinkClick r:id="rId3">
                  <a:extLst>
                    <a:ext uri="{A12FA001-AC4F-418D-AE19-62706E023703}">
                      <ahyp:hlinkClr xmlns:ahyp="http://schemas.microsoft.com/office/drawing/2018/hyperlinkcolor" val="tx"/>
                    </a:ext>
                  </a:extLst>
                </a:hlinkClick>
              </a:rPr>
              <a:t>https://www.bls.gov/current/oes_mi.htm</a:t>
            </a:r>
            <a:endParaRPr lang="en-US" sz="1200" i="1" u="sng">
              <a:solidFill>
                <a:schemeClr val="tx1">
                  <a:lumMod val="65000"/>
                  <a:lumOff val="35000"/>
                </a:schemeClr>
              </a:solidFill>
              <a:latin typeface="+mn-lt"/>
            </a:endParaRPr>
          </a:p>
          <a:p>
            <a:pPr>
              <a:lnSpc>
                <a:spcPct val="90000"/>
              </a:lnSpc>
            </a:pPr>
            <a:r>
              <a:rPr lang="en-US" sz="1200" i="1">
                <a:solidFill>
                  <a:schemeClr val="tx1">
                    <a:lumMod val="65000"/>
                    <a:lumOff val="35000"/>
                  </a:schemeClr>
                </a:solidFill>
                <a:latin typeface="+mn-lt"/>
              </a:rPr>
              <a:t>Provider Grouping AF utilized Provider Survey wages only despite results not being fully credible due to the selected BLS job title not having data for Michigan</a:t>
            </a:r>
          </a:p>
        </p:txBody>
      </p:sp>
    </p:spTree>
    <p:extLst>
      <p:ext uri="{BB962C8B-B14F-4D97-AF65-F5344CB8AC3E}">
        <p14:creationId xmlns:p14="http://schemas.microsoft.com/office/powerpoint/2010/main" val="40834100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F37B85-5CED-4944-8A61-F19123278152}"/>
              </a:ext>
            </a:extLst>
          </p:cNvPr>
          <p:cNvSpPr>
            <a:spLocks noGrp="1"/>
          </p:cNvSpPr>
          <p:nvPr>
            <p:ph type="title"/>
          </p:nvPr>
        </p:nvSpPr>
        <p:spPr>
          <a:xfrm>
            <a:off x="432197" y="355386"/>
            <a:ext cx="8279606" cy="249299"/>
          </a:xfrm>
        </p:spPr>
        <p:txBody>
          <a:bodyPr wrap="square" anchor="t">
            <a:noAutofit/>
          </a:bodyPr>
          <a:lstStyle/>
          <a:p>
            <a:pPr>
              <a:lnSpc>
                <a:spcPct val="90000"/>
              </a:lnSpc>
            </a:pPr>
            <a:r>
              <a:rPr lang="en-US" sz="4300" b="0">
                <a:solidFill>
                  <a:schemeClr val="tx1">
                    <a:lumMod val="65000"/>
                    <a:lumOff val="35000"/>
                  </a:schemeClr>
                </a:solidFill>
              </a:rPr>
              <a:t>Appendix A – Median Wages</a:t>
            </a:r>
            <a:br>
              <a:rPr lang="en-US" sz="4300" b="0">
                <a:solidFill>
                  <a:schemeClr val="tx1">
                    <a:lumMod val="65000"/>
                    <a:lumOff val="35000"/>
                  </a:schemeClr>
                </a:solidFill>
              </a:rPr>
            </a:br>
            <a:r>
              <a:rPr lang="en-US" sz="4300" b="0">
                <a:solidFill>
                  <a:schemeClr val="tx1">
                    <a:lumMod val="65000"/>
                    <a:lumOff val="35000"/>
                  </a:schemeClr>
                </a:solidFill>
              </a:rPr>
              <a:t>(All Provider Groupings) cont.</a:t>
            </a:r>
          </a:p>
        </p:txBody>
      </p:sp>
      <p:sp>
        <p:nvSpPr>
          <p:cNvPr id="11" name="TextBox 10">
            <a:extLst>
              <a:ext uri="{FF2B5EF4-FFF2-40B4-BE49-F238E27FC236}">
                <a16:creationId xmlns:a16="http://schemas.microsoft.com/office/drawing/2014/main" id="{7A7C0FF3-00DB-7B75-00EA-538676597F7F}"/>
              </a:ext>
            </a:extLst>
          </p:cNvPr>
          <p:cNvSpPr txBox="1"/>
          <p:nvPr/>
        </p:nvSpPr>
        <p:spPr>
          <a:xfrm>
            <a:off x="283573" y="5832263"/>
            <a:ext cx="8227457" cy="358164"/>
          </a:xfrm>
          <a:prstGeom prst="rect">
            <a:avLst/>
          </a:prstGeom>
          <a:noFill/>
        </p:spPr>
        <p:txBody>
          <a:bodyPr wrap="square" lIns="0" tIns="0" rIns="0" bIns="0" rtlCol="0">
            <a:noAutofit/>
          </a:bodyPr>
          <a:lstStyle/>
          <a:p>
            <a:pPr>
              <a:lnSpc>
                <a:spcPct val="90000"/>
              </a:lnSpc>
            </a:pPr>
            <a:r>
              <a:rPr lang="en-US" sz="1200" i="1">
                <a:solidFill>
                  <a:schemeClr val="tx1">
                    <a:lumMod val="65000"/>
                    <a:lumOff val="35000"/>
                  </a:schemeClr>
                </a:solidFill>
                <a:latin typeface="+mn-lt"/>
              </a:rPr>
              <a:t>Benefits information retrieved from: </a:t>
            </a:r>
            <a:r>
              <a:rPr lang="en-US" sz="1200" i="1" u="sng">
                <a:solidFill>
                  <a:schemeClr val="tx1">
                    <a:lumMod val="65000"/>
                    <a:lumOff val="35000"/>
                  </a:schemeClr>
                </a:solidFill>
                <a:latin typeface="+mn-lt"/>
                <a:hlinkClick r:id="rId3">
                  <a:extLst>
                    <a:ext uri="{A12FA001-AC4F-418D-AE19-62706E023703}">
                      <ahyp:hlinkClr xmlns:ahyp="http://schemas.microsoft.com/office/drawing/2018/hyperlinkcolor" val="tx"/>
                    </a:ext>
                  </a:extLst>
                </a:hlinkClick>
              </a:rPr>
              <a:t>https://www.bls.gov/current/oes_mi.htm</a:t>
            </a:r>
            <a:endParaRPr lang="en-US" sz="1200" i="1" u="sng">
              <a:solidFill>
                <a:schemeClr val="tx1">
                  <a:lumMod val="65000"/>
                  <a:lumOff val="35000"/>
                </a:schemeClr>
              </a:solidFill>
              <a:latin typeface="+mn-lt"/>
            </a:endParaRPr>
          </a:p>
        </p:txBody>
      </p:sp>
      <p:sp>
        <p:nvSpPr>
          <p:cNvPr id="4" name="Footer Placeholder 6">
            <a:extLst>
              <a:ext uri="{FF2B5EF4-FFF2-40B4-BE49-F238E27FC236}">
                <a16:creationId xmlns:a16="http://schemas.microsoft.com/office/drawing/2014/main" id="{0F784544-E9EA-7B3F-0D31-14ECFC7921B9}"/>
              </a:ext>
            </a:extLst>
          </p:cNvPr>
          <p:cNvSpPr txBox="1">
            <a:spLocks/>
          </p:cNvSpPr>
          <p:nvPr/>
        </p:nvSpPr>
        <p:spPr>
          <a:xfrm>
            <a:off x="6179188" y="6556008"/>
            <a:ext cx="1815399" cy="210312"/>
          </a:xfrm>
          <a:prstGeom prst="rect">
            <a:avLst/>
          </a:prstGeom>
        </p:spPr>
        <p:txBody>
          <a:bodyPr vert="horz" wrap="none" lIns="0" tIns="0" rIns="0" bIns="0" rtlCol="0" anchor="b" anchorCtr="0"/>
          <a:lstStyle>
            <a:defPPr>
              <a:defRPr lang="en-US"/>
            </a:defPPr>
            <a:lvl1pPr marL="0" algn="r" defTabSz="914377" rtl="0" eaLnBrk="1" fontAlgn="auto" latinLnBrk="0" hangingPunct="1">
              <a:spcBef>
                <a:spcPts val="0"/>
              </a:spcBef>
              <a:spcAft>
                <a:spcPts val="0"/>
              </a:spcAft>
              <a:defRPr sz="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r>
              <a:rPr lang="en-US" sz="900">
                <a:solidFill>
                  <a:schemeClr val="bg1"/>
                </a:solidFill>
              </a:rPr>
              <a:t>This presentation is intended to facilitate discussion related to behavioral health comparison payment rate development and is not complete without oral comment.</a:t>
            </a:r>
          </a:p>
        </p:txBody>
      </p:sp>
      <p:sp>
        <p:nvSpPr>
          <p:cNvPr id="5" name="Slide Number Placeholder 4">
            <a:extLst>
              <a:ext uri="{FF2B5EF4-FFF2-40B4-BE49-F238E27FC236}">
                <a16:creationId xmlns:a16="http://schemas.microsoft.com/office/drawing/2014/main" id="{4CE7894A-4D4A-1294-00F3-0CD781A1D6A3}"/>
              </a:ext>
            </a:extLst>
          </p:cNvPr>
          <p:cNvSpPr txBox="1">
            <a:spLocks/>
          </p:cNvSpPr>
          <p:nvPr/>
        </p:nvSpPr>
        <p:spPr bwMode="gray">
          <a:xfrm>
            <a:off x="7543363" y="6401195"/>
            <a:ext cx="984250" cy="365125"/>
          </a:xfrm>
          <a:prstGeom prst="rect">
            <a:avLst/>
          </a:prstGeom>
        </p:spPr>
        <p:txBody>
          <a:bodyPr vert="horz" wrap="none" lIns="0" tIns="0" rIns="0" bIns="0" rtlCol="0" anchor="b" anchorCtr="0"/>
          <a:lstStyle>
            <a:defPPr>
              <a:defRPr lang="en-US"/>
            </a:defPPr>
            <a:lvl1pPr marL="0" algn="r" defTabSz="685800" rtl="0" eaLnBrk="1" fontAlgn="base" latinLnBrk="0" hangingPunct="1">
              <a:spcBef>
                <a:spcPct val="0"/>
              </a:spcBef>
              <a:spcAft>
                <a:spcPct val="0"/>
              </a:spcAft>
              <a:defRPr sz="900" kern="1200" smtClean="0">
                <a:solidFill>
                  <a:schemeClr val="accent5"/>
                </a:solidFill>
                <a:latin typeface="+mn-lt"/>
                <a:ea typeface="+mn-ea"/>
                <a:cs typeface="+mn-cs"/>
              </a:defRPr>
            </a:lvl1pPr>
            <a:lvl2pPr marL="342900" algn="l" defTabSz="685800" rtl="0" eaLnBrk="1" fontAlgn="base" latinLnBrk="0" hangingPunct="1">
              <a:spcBef>
                <a:spcPct val="0"/>
              </a:spcBef>
              <a:spcAft>
                <a:spcPct val="0"/>
              </a:spcAft>
              <a:defRPr sz="1350" kern="1200">
                <a:solidFill>
                  <a:schemeClr val="tx1"/>
                </a:solidFill>
                <a:latin typeface="+mn-lt"/>
                <a:ea typeface="+mn-ea"/>
                <a:cs typeface="+mn-cs"/>
              </a:defRPr>
            </a:lvl2pPr>
            <a:lvl3pPr marL="685800" algn="l" defTabSz="685800" rtl="0" eaLnBrk="1" fontAlgn="base" latinLnBrk="0" hangingPunct="1">
              <a:spcBef>
                <a:spcPct val="0"/>
              </a:spcBef>
              <a:spcAft>
                <a:spcPct val="0"/>
              </a:spcAft>
              <a:defRPr sz="1350" kern="1200">
                <a:solidFill>
                  <a:schemeClr val="tx1"/>
                </a:solidFill>
                <a:latin typeface="+mn-lt"/>
                <a:ea typeface="+mn-ea"/>
                <a:cs typeface="+mn-cs"/>
              </a:defRPr>
            </a:lvl3pPr>
            <a:lvl4pPr marL="1028700" algn="l" defTabSz="685800" rtl="0" eaLnBrk="1" fontAlgn="base" latinLnBrk="0" hangingPunct="1">
              <a:spcBef>
                <a:spcPct val="0"/>
              </a:spcBef>
              <a:spcAft>
                <a:spcPct val="0"/>
              </a:spcAft>
              <a:defRPr sz="1350" kern="1200">
                <a:solidFill>
                  <a:schemeClr val="tx1"/>
                </a:solidFill>
                <a:latin typeface="+mn-lt"/>
                <a:ea typeface="+mn-ea"/>
                <a:cs typeface="+mn-cs"/>
              </a:defRPr>
            </a:lvl4pPr>
            <a:lvl5pPr marL="1371600" algn="l" defTabSz="685800" rtl="0" eaLnBrk="1" fontAlgn="base" latinLnBrk="0" hangingPunct="1">
              <a:spcBef>
                <a:spcPct val="0"/>
              </a:spcBef>
              <a:spcAft>
                <a:spcPct val="0"/>
              </a:spcAft>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defRPr/>
            </a:pPr>
            <a:fld id="{71999E1E-CE6C-4B40-A20C-38E6E2AA2845}" type="slidenum">
              <a:rPr lang="uk-UA" smtClean="0">
                <a:solidFill>
                  <a:schemeClr val="bg1"/>
                </a:solidFill>
              </a:rPr>
              <a:pPr>
                <a:defRPr/>
              </a:pPr>
              <a:t>26</a:t>
            </a:fld>
            <a:endParaRPr lang="uk-UA">
              <a:solidFill>
                <a:schemeClr val="bg1"/>
              </a:solidFill>
            </a:endParaRPr>
          </a:p>
        </p:txBody>
      </p:sp>
      <p:graphicFrame>
        <p:nvGraphicFramePr>
          <p:cNvPr id="6" name="Table 5">
            <a:extLst>
              <a:ext uri="{FF2B5EF4-FFF2-40B4-BE49-F238E27FC236}">
                <a16:creationId xmlns:a16="http://schemas.microsoft.com/office/drawing/2014/main" id="{94C4456B-BE23-BCA3-5B1D-B2C1FC1B3F23}"/>
              </a:ext>
            </a:extLst>
          </p:cNvPr>
          <p:cNvGraphicFramePr>
            <a:graphicFrameLocks noGrp="1"/>
          </p:cNvGraphicFramePr>
          <p:nvPr>
            <p:extLst>
              <p:ext uri="{D42A27DB-BD31-4B8C-83A1-F6EECF244321}">
                <p14:modId xmlns:p14="http://schemas.microsoft.com/office/powerpoint/2010/main" val="393348015"/>
              </p:ext>
            </p:extLst>
          </p:nvPr>
        </p:nvGraphicFramePr>
        <p:xfrm>
          <a:off x="265175" y="1727237"/>
          <a:ext cx="8613650" cy="4023360"/>
        </p:xfrm>
        <a:graphic>
          <a:graphicData uri="http://schemas.openxmlformats.org/drawingml/2006/table">
            <a:tbl>
              <a:tblPr/>
              <a:tblGrid>
                <a:gridCol w="1322096">
                  <a:extLst>
                    <a:ext uri="{9D8B030D-6E8A-4147-A177-3AD203B41FA5}">
                      <a16:colId xmlns:a16="http://schemas.microsoft.com/office/drawing/2014/main" val="2606419806"/>
                    </a:ext>
                  </a:extLst>
                </a:gridCol>
                <a:gridCol w="2207941">
                  <a:extLst>
                    <a:ext uri="{9D8B030D-6E8A-4147-A177-3AD203B41FA5}">
                      <a16:colId xmlns:a16="http://schemas.microsoft.com/office/drawing/2014/main" val="1851770803"/>
                    </a:ext>
                  </a:extLst>
                </a:gridCol>
                <a:gridCol w="1014942">
                  <a:extLst>
                    <a:ext uri="{9D8B030D-6E8A-4147-A177-3AD203B41FA5}">
                      <a16:colId xmlns:a16="http://schemas.microsoft.com/office/drawing/2014/main" val="2396864565"/>
                    </a:ext>
                  </a:extLst>
                </a:gridCol>
                <a:gridCol w="1322096">
                  <a:extLst>
                    <a:ext uri="{9D8B030D-6E8A-4147-A177-3AD203B41FA5}">
                      <a16:colId xmlns:a16="http://schemas.microsoft.com/office/drawing/2014/main" val="312751100"/>
                    </a:ext>
                  </a:extLst>
                </a:gridCol>
                <a:gridCol w="1050553">
                  <a:extLst>
                    <a:ext uri="{9D8B030D-6E8A-4147-A177-3AD203B41FA5}">
                      <a16:colId xmlns:a16="http://schemas.microsoft.com/office/drawing/2014/main" val="2674482538"/>
                    </a:ext>
                  </a:extLst>
                </a:gridCol>
                <a:gridCol w="1696022">
                  <a:extLst>
                    <a:ext uri="{9D8B030D-6E8A-4147-A177-3AD203B41FA5}">
                      <a16:colId xmlns:a16="http://schemas.microsoft.com/office/drawing/2014/main" val="3833410154"/>
                    </a:ext>
                  </a:extLst>
                </a:gridCol>
              </a:tblGrid>
              <a:tr h="200384">
                <a:tc>
                  <a:txBody>
                    <a:bodyPr/>
                    <a:lstStyle/>
                    <a:p>
                      <a:pPr algn="l" fontAlgn="b"/>
                      <a:r>
                        <a:rPr lang="en-US" sz="1200" b="1" i="0" u="none" strike="noStrike">
                          <a:solidFill>
                            <a:srgbClr val="39414D"/>
                          </a:solidFill>
                          <a:effectLst/>
                          <a:latin typeface="+mn-lt"/>
                        </a:rPr>
                        <a:t>Provider Grouping</a:t>
                      </a:r>
                    </a:p>
                  </a:txBody>
                  <a:tcPr marL="45720" marR="45720" anchor="ctr">
                    <a:lnL>
                      <a:noFill/>
                    </a:lnL>
                    <a:lnR>
                      <a:noFill/>
                    </a:lnR>
                    <a:lnT>
                      <a:noFill/>
                    </a:lnT>
                    <a:lnB>
                      <a:noFill/>
                    </a:lnB>
                    <a:solidFill>
                      <a:schemeClr val="bg1"/>
                    </a:solidFill>
                  </a:tcPr>
                </a:tc>
                <a:tc>
                  <a:txBody>
                    <a:bodyPr/>
                    <a:lstStyle/>
                    <a:p>
                      <a:pPr algn="l" fontAlgn="b"/>
                      <a:r>
                        <a:rPr lang="en-US" sz="1200" b="1" i="0" u="none" strike="noStrike">
                          <a:solidFill>
                            <a:srgbClr val="39414D"/>
                          </a:solidFill>
                          <a:effectLst/>
                          <a:latin typeface="+mn-lt"/>
                        </a:rPr>
                        <a:t>Description</a:t>
                      </a:r>
                    </a:p>
                  </a:txBody>
                  <a:tcPr marL="45720" marR="45720" anchor="ctr">
                    <a:lnL>
                      <a:noFill/>
                    </a:lnL>
                    <a:lnR>
                      <a:noFill/>
                    </a:lnR>
                    <a:lnT>
                      <a:noFill/>
                    </a:lnT>
                    <a:lnB>
                      <a:noFill/>
                    </a:lnB>
                    <a:solidFill>
                      <a:schemeClr val="bg1"/>
                    </a:solidFill>
                  </a:tcPr>
                </a:tc>
                <a:tc>
                  <a:txBody>
                    <a:bodyPr/>
                    <a:lstStyle/>
                    <a:p>
                      <a:pPr algn="ctr" fontAlgn="b"/>
                      <a:r>
                        <a:rPr lang="en-US" sz="1200" b="1" i="0" u="none" strike="noStrike">
                          <a:solidFill>
                            <a:srgbClr val="39414D"/>
                          </a:solidFill>
                          <a:effectLst/>
                          <a:latin typeface="+mn-lt"/>
                        </a:rPr>
                        <a:t>Survey Credibility</a:t>
                      </a:r>
                    </a:p>
                  </a:txBody>
                  <a:tcPr marL="45720" marR="45720" anchor="ctr">
                    <a:lnL>
                      <a:noFill/>
                    </a:lnL>
                    <a:lnR>
                      <a:noFill/>
                    </a:lnR>
                    <a:lnT>
                      <a:noFill/>
                    </a:lnT>
                    <a:lnB>
                      <a:noFill/>
                    </a:lnB>
                    <a:solidFill>
                      <a:schemeClr val="bg1"/>
                    </a:solidFill>
                  </a:tcPr>
                </a:tc>
                <a:tc>
                  <a:txBody>
                    <a:bodyPr/>
                    <a:lstStyle/>
                    <a:p>
                      <a:pPr algn="ctr" fontAlgn="b"/>
                      <a:r>
                        <a:rPr lang="en-US" sz="1200" b="1" i="0" u="none" strike="noStrike">
                          <a:solidFill>
                            <a:srgbClr val="39414D"/>
                          </a:solidFill>
                          <a:effectLst/>
                          <a:latin typeface="+mn-lt"/>
                        </a:rPr>
                        <a:t>Median Provider Survey</a:t>
                      </a:r>
                    </a:p>
                  </a:txBody>
                  <a:tcPr marL="45720" marR="45720" anchor="ctr">
                    <a:lnL>
                      <a:noFill/>
                    </a:lnL>
                    <a:lnR>
                      <a:noFill/>
                    </a:lnR>
                    <a:lnT>
                      <a:noFill/>
                    </a:lnT>
                    <a:lnB>
                      <a:noFill/>
                    </a:lnB>
                    <a:solidFill>
                      <a:schemeClr val="bg1"/>
                    </a:solidFill>
                  </a:tcPr>
                </a:tc>
                <a:tc>
                  <a:txBody>
                    <a:bodyPr/>
                    <a:lstStyle/>
                    <a:p>
                      <a:pPr algn="ctr" fontAlgn="b"/>
                      <a:r>
                        <a:rPr lang="en-US" sz="1200" b="1" i="0" u="none" strike="noStrike">
                          <a:solidFill>
                            <a:srgbClr val="39414D"/>
                          </a:solidFill>
                          <a:effectLst/>
                          <a:latin typeface="+mn-lt"/>
                        </a:rPr>
                        <a:t>Median Wages from BLS</a:t>
                      </a:r>
                    </a:p>
                  </a:txBody>
                  <a:tcPr marL="45720" marR="45720" anchor="ctr">
                    <a:lnL>
                      <a:noFill/>
                    </a:lnL>
                    <a:lnR>
                      <a:noFill/>
                    </a:lnR>
                    <a:lnT>
                      <a:noFill/>
                    </a:lnT>
                    <a:lnB>
                      <a:noFill/>
                    </a:lnB>
                    <a:solidFill>
                      <a:schemeClr val="bg1"/>
                    </a:solidFill>
                  </a:tcPr>
                </a:tc>
                <a:tc>
                  <a:txBody>
                    <a:bodyPr/>
                    <a:lstStyle/>
                    <a:p>
                      <a:pPr algn="ctr" fontAlgn="b"/>
                      <a:r>
                        <a:rPr lang="en-US" sz="1200" b="1" i="0" u="none" strike="noStrike">
                          <a:solidFill>
                            <a:srgbClr val="39414D"/>
                          </a:solidFill>
                          <a:effectLst/>
                          <a:latin typeface="+mn-lt"/>
                        </a:rPr>
                        <a:t>Median Credibility Weighted Wages</a:t>
                      </a:r>
                    </a:p>
                  </a:txBody>
                  <a:tcPr marL="45720" marR="45720" anchor="ctr">
                    <a:lnL>
                      <a:noFill/>
                    </a:lnL>
                    <a:lnR>
                      <a:noFill/>
                    </a:lnR>
                    <a:lnT>
                      <a:noFill/>
                    </a:lnT>
                    <a:lnB>
                      <a:noFill/>
                    </a:lnB>
                    <a:solidFill>
                      <a:schemeClr val="bg1"/>
                    </a:solidFill>
                  </a:tcPr>
                </a:tc>
                <a:extLst>
                  <a:ext uri="{0D108BD9-81ED-4DB2-BD59-A6C34878D82A}">
                    <a16:rowId xmlns:a16="http://schemas.microsoft.com/office/drawing/2014/main" val="1127191006"/>
                  </a:ext>
                </a:extLst>
              </a:tr>
              <a:tr h="200384">
                <a:tc>
                  <a:txBody>
                    <a:bodyPr/>
                    <a:lstStyle/>
                    <a:p>
                      <a:pPr algn="l" fontAlgn="b"/>
                      <a:r>
                        <a:rPr lang="en-US" sz="1200" b="0" i="0" u="none" strike="noStrike" dirty="0">
                          <a:solidFill>
                            <a:srgbClr val="39414D"/>
                          </a:solidFill>
                          <a:effectLst/>
                          <a:highlight>
                            <a:srgbClr val="E8E9E9"/>
                          </a:highlight>
                          <a:latin typeface="+mn-lt"/>
                        </a:rPr>
                        <a:t>HO</a:t>
                      </a:r>
                    </a:p>
                  </a:txBody>
                  <a:tcPr marL="45720" marR="45720" anchor="ctr">
                    <a:lnL>
                      <a:noFill/>
                    </a:lnL>
                    <a:lnR>
                      <a:noFill/>
                    </a:lnR>
                    <a:lnT>
                      <a:noFill/>
                    </a:lnT>
                    <a:lnB>
                      <a:noFill/>
                    </a:lnB>
                    <a:solidFill>
                      <a:srgbClr val="E8E9E9"/>
                    </a:solidFill>
                  </a:tcPr>
                </a:tc>
                <a:tc>
                  <a:txBody>
                    <a:bodyPr/>
                    <a:lstStyle/>
                    <a:p>
                      <a:pPr algn="l" fontAlgn="b"/>
                      <a:r>
                        <a:rPr lang="en-US" sz="1200" b="0" i="0" u="none" strike="noStrike">
                          <a:solidFill>
                            <a:srgbClr val="39414D"/>
                          </a:solidFill>
                          <a:effectLst/>
                          <a:highlight>
                            <a:srgbClr val="E8E9E9"/>
                          </a:highlight>
                          <a:latin typeface="+mn-lt"/>
                        </a:rPr>
                        <a:t>Master's Level</a:t>
                      </a:r>
                    </a:p>
                  </a:txBody>
                  <a:tcPr marL="45720" marR="45720" anchor="ctr">
                    <a:lnL>
                      <a:noFill/>
                    </a:lnL>
                    <a:lnR>
                      <a:noFill/>
                    </a:lnR>
                    <a:lnT>
                      <a:noFill/>
                    </a:lnT>
                    <a:lnB>
                      <a:noFill/>
                    </a:lnB>
                    <a:solidFill>
                      <a:srgbClr val="E8E9E9"/>
                    </a:solidFill>
                  </a:tcPr>
                </a:tc>
                <a:tc>
                  <a:txBody>
                    <a:bodyPr/>
                    <a:lstStyle/>
                    <a:p>
                      <a:pPr algn="r" fontAlgn="b"/>
                      <a:r>
                        <a:rPr lang="en-US" sz="1200" b="0" i="0" u="none" strike="noStrike">
                          <a:solidFill>
                            <a:srgbClr val="39414D"/>
                          </a:solidFill>
                          <a:effectLst/>
                          <a:latin typeface="+mn-lt"/>
                          <a:cs typeface="Arial" panose="020B0604020202020204" pitchFamily="34" charset="0"/>
                        </a:rPr>
                        <a:t>100.0% </a:t>
                      </a:r>
                    </a:p>
                  </a:txBody>
                  <a:tcPr marL="45720" marR="45720" marT="0" marB="0" anchor="b">
                    <a:lnL>
                      <a:noFill/>
                    </a:lnL>
                    <a:lnR>
                      <a:noFill/>
                    </a:lnR>
                    <a:lnT>
                      <a:noFill/>
                    </a:lnT>
                    <a:lnB>
                      <a:noFill/>
                    </a:lnB>
                    <a:solidFill>
                      <a:srgbClr val="E8E9E9"/>
                    </a:solidFill>
                  </a:tcPr>
                </a:tc>
                <a:tc>
                  <a:txBody>
                    <a:bodyPr/>
                    <a:lstStyle/>
                    <a:p>
                      <a:pPr algn="r" fontAlgn="b"/>
                      <a:r>
                        <a:rPr lang="en-US" sz="1200" b="0" i="0" u="none" strike="noStrike">
                          <a:solidFill>
                            <a:srgbClr val="39414D"/>
                          </a:solidFill>
                          <a:effectLst/>
                          <a:latin typeface="+mn-lt"/>
                          <a:cs typeface="Arial" panose="020B0604020202020204" pitchFamily="34" charset="0"/>
                        </a:rPr>
                        <a:t>32.02 </a:t>
                      </a:r>
                    </a:p>
                  </a:txBody>
                  <a:tcPr marL="45720" marR="45720" marT="0" marB="0" anchor="b">
                    <a:lnL>
                      <a:noFill/>
                    </a:lnL>
                    <a:lnR>
                      <a:noFill/>
                    </a:lnR>
                    <a:lnT>
                      <a:noFill/>
                    </a:lnT>
                    <a:lnB>
                      <a:noFill/>
                    </a:lnB>
                    <a:solidFill>
                      <a:srgbClr val="E8E9E9"/>
                    </a:solidFill>
                  </a:tcPr>
                </a:tc>
                <a:tc>
                  <a:txBody>
                    <a:bodyPr/>
                    <a:lstStyle/>
                    <a:p>
                      <a:pPr algn="r" fontAlgn="b"/>
                      <a:r>
                        <a:rPr lang="en-US" sz="1200" b="0" i="0" u="none" strike="noStrike">
                          <a:solidFill>
                            <a:srgbClr val="39414D"/>
                          </a:solidFill>
                          <a:effectLst/>
                          <a:latin typeface="+mn-lt"/>
                          <a:cs typeface="Arial" panose="020B0604020202020204" pitchFamily="34" charset="0"/>
                        </a:rPr>
                        <a:t>33.63 </a:t>
                      </a:r>
                    </a:p>
                  </a:txBody>
                  <a:tcPr marL="45720" marR="45720" marT="0" marB="0" anchor="b">
                    <a:lnL>
                      <a:noFill/>
                    </a:lnL>
                    <a:lnR>
                      <a:noFill/>
                    </a:lnR>
                    <a:lnT>
                      <a:noFill/>
                    </a:lnT>
                    <a:lnB>
                      <a:noFill/>
                    </a:lnB>
                    <a:solidFill>
                      <a:srgbClr val="E8E9E9"/>
                    </a:solidFill>
                  </a:tcPr>
                </a:tc>
                <a:tc>
                  <a:txBody>
                    <a:bodyPr/>
                    <a:lstStyle/>
                    <a:p>
                      <a:pPr algn="r" fontAlgn="b"/>
                      <a:r>
                        <a:rPr lang="en-US" sz="1200" b="0" i="0" u="none" strike="noStrike">
                          <a:solidFill>
                            <a:srgbClr val="39414D"/>
                          </a:solidFill>
                          <a:effectLst/>
                          <a:latin typeface="+mn-lt"/>
                          <a:cs typeface="Arial" panose="020B0604020202020204" pitchFamily="34" charset="0"/>
                        </a:rPr>
                        <a:t>32.02 </a:t>
                      </a:r>
                    </a:p>
                  </a:txBody>
                  <a:tcPr marL="45720" marR="45720" marT="0" marB="0" anchor="b">
                    <a:lnL>
                      <a:noFill/>
                    </a:lnL>
                    <a:lnR>
                      <a:noFill/>
                    </a:lnR>
                    <a:lnT>
                      <a:noFill/>
                    </a:lnT>
                    <a:lnB>
                      <a:noFill/>
                    </a:lnB>
                    <a:solidFill>
                      <a:srgbClr val="E8E9E9"/>
                    </a:solidFill>
                  </a:tcPr>
                </a:tc>
                <a:extLst>
                  <a:ext uri="{0D108BD9-81ED-4DB2-BD59-A6C34878D82A}">
                    <a16:rowId xmlns:a16="http://schemas.microsoft.com/office/drawing/2014/main" val="2927859584"/>
                  </a:ext>
                </a:extLst>
              </a:tr>
              <a:tr h="200384">
                <a:tc>
                  <a:txBody>
                    <a:bodyPr/>
                    <a:lstStyle/>
                    <a:p>
                      <a:pPr algn="l" fontAlgn="b"/>
                      <a:r>
                        <a:rPr lang="en-US" sz="1200" b="0" i="0" u="none" strike="noStrike">
                          <a:solidFill>
                            <a:srgbClr val="39414D"/>
                          </a:solidFill>
                          <a:effectLst/>
                          <a:latin typeface="+mn-lt"/>
                        </a:rPr>
                        <a:t>HO</a:t>
                      </a:r>
                    </a:p>
                  </a:txBody>
                  <a:tcPr marL="45720" marR="45720" anchor="ctr">
                    <a:lnL>
                      <a:noFill/>
                    </a:lnL>
                    <a:lnR>
                      <a:noFill/>
                    </a:lnR>
                    <a:lnT>
                      <a:noFill/>
                    </a:lnT>
                    <a:lnB>
                      <a:noFill/>
                    </a:lnB>
                    <a:noFill/>
                  </a:tcPr>
                </a:tc>
                <a:tc>
                  <a:txBody>
                    <a:bodyPr/>
                    <a:lstStyle/>
                    <a:p>
                      <a:pPr algn="l" fontAlgn="b"/>
                      <a:r>
                        <a:rPr lang="en-US" sz="1200" b="0" i="0" u="none" strike="noStrike">
                          <a:solidFill>
                            <a:srgbClr val="39414D"/>
                          </a:solidFill>
                          <a:effectLst/>
                          <a:latin typeface="+mn-lt"/>
                        </a:rPr>
                        <a:t>Master's Level – ABA</a:t>
                      </a:r>
                    </a:p>
                  </a:txBody>
                  <a:tcPr marL="45720" marR="45720" anchor="ctr">
                    <a:lnL>
                      <a:noFill/>
                    </a:lnL>
                    <a:lnR>
                      <a:noFill/>
                    </a:lnR>
                    <a:lnT>
                      <a:noFill/>
                    </a:lnT>
                    <a:lnB>
                      <a:noFill/>
                    </a:lnB>
                    <a:noFill/>
                  </a:tcPr>
                </a:tc>
                <a:tc>
                  <a:txBody>
                    <a:bodyPr/>
                    <a:lstStyle/>
                    <a:p>
                      <a:pPr algn="r" fontAlgn="b"/>
                      <a:r>
                        <a:rPr lang="en-US" sz="1200" b="0" i="0" u="none" strike="noStrike">
                          <a:solidFill>
                            <a:srgbClr val="39414D"/>
                          </a:solidFill>
                          <a:effectLst/>
                          <a:latin typeface="+mn-lt"/>
                          <a:cs typeface="Arial" panose="020B0604020202020204" pitchFamily="34" charset="0"/>
                        </a:rPr>
                        <a:t>100.0% </a:t>
                      </a:r>
                    </a:p>
                  </a:txBody>
                  <a:tcPr marL="45720" marR="45720" marT="0" marB="0" anchor="b">
                    <a:lnL>
                      <a:noFill/>
                    </a:lnL>
                    <a:lnR>
                      <a:noFill/>
                    </a:lnR>
                    <a:lnT>
                      <a:noFill/>
                    </a:lnT>
                    <a:lnB>
                      <a:noFill/>
                    </a:lnB>
                    <a:noFill/>
                  </a:tcPr>
                </a:tc>
                <a:tc>
                  <a:txBody>
                    <a:bodyPr/>
                    <a:lstStyle/>
                    <a:p>
                      <a:pPr algn="r" fontAlgn="b"/>
                      <a:r>
                        <a:rPr lang="en-US" sz="1200" b="0" i="0" u="none" strike="noStrike">
                          <a:solidFill>
                            <a:srgbClr val="39414D"/>
                          </a:solidFill>
                          <a:effectLst/>
                          <a:latin typeface="+mn-lt"/>
                          <a:cs typeface="Arial" panose="020B0604020202020204" pitchFamily="34" charset="0"/>
                        </a:rPr>
                        <a:t>38.93 </a:t>
                      </a:r>
                    </a:p>
                  </a:txBody>
                  <a:tcPr marL="45720" marR="45720" marT="0" marB="0" anchor="b">
                    <a:lnL>
                      <a:noFill/>
                    </a:lnL>
                    <a:lnR>
                      <a:noFill/>
                    </a:lnR>
                    <a:lnT>
                      <a:noFill/>
                    </a:lnT>
                    <a:lnB>
                      <a:noFill/>
                    </a:lnB>
                    <a:noFill/>
                  </a:tcPr>
                </a:tc>
                <a:tc>
                  <a:txBody>
                    <a:bodyPr/>
                    <a:lstStyle/>
                    <a:p>
                      <a:pPr algn="r" fontAlgn="b"/>
                      <a:r>
                        <a:rPr lang="en-US" sz="1200" b="0" i="0" u="none" strike="noStrike">
                          <a:solidFill>
                            <a:srgbClr val="39414D"/>
                          </a:solidFill>
                          <a:effectLst/>
                          <a:latin typeface="+mn-lt"/>
                          <a:cs typeface="Arial" panose="020B0604020202020204" pitchFamily="34" charset="0"/>
                        </a:rPr>
                        <a:t>34.82 </a:t>
                      </a:r>
                    </a:p>
                  </a:txBody>
                  <a:tcPr marL="45720" marR="45720" marT="0" marB="0" anchor="b">
                    <a:lnL>
                      <a:noFill/>
                    </a:lnL>
                    <a:lnR>
                      <a:noFill/>
                    </a:lnR>
                    <a:lnT>
                      <a:noFill/>
                    </a:lnT>
                    <a:lnB>
                      <a:noFill/>
                    </a:lnB>
                    <a:noFill/>
                  </a:tcPr>
                </a:tc>
                <a:tc>
                  <a:txBody>
                    <a:bodyPr/>
                    <a:lstStyle/>
                    <a:p>
                      <a:pPr algn="r" fontAlgn="b"/>
                      <a:r>
                        <a:rPr lang="en-US" sz="1200" b="0" i="0" u="none" strike="noStrike">
                          <a:solidFill>
                            <a:srgbClr val="39414D"/>
                          </a:solidFill>
                          <a:effectLst/>
                          <a:latin typeface="+mn-lt"/>
                          <a:cs typeface="Arial" panose="020B0604020202020204" pitchFamily="34" charset="0"/>
                        </a:rPr>
                        <a:t>38.93 </a:t>
                      </a:r>
                    </a:p>
                  </a:txBody>
                  <a:tcPr marL="45720" marR="45720" marT="0" marB="0" anchor="b">
                    <a:lnL>
                      <a:noFill/>
                    </a:lnL>
                    <a:lnR>
                      <a:noFill/>
                    </a:lnR>
                    <a:lnT>
                      <a:noFill/>
                    </a:lnT>
                    <a:lnB>
                      <a:noFill/>
                    </a:lnB>
                    <a:noFill/>
                  </a:tcPr>
                </a:tc>
                <a:extLst>
                  <a:ext uri="{0D108BD9-81ED-4DB2-BD59-A6C34878D82A}">
                    <a16:rowId xmlns:a16="http://schemas.microsoft.com/office/drawing/2014/main" val="3452407807"/>
                  </a:ext>
                </a:extLst>
              </a:tr>
              <a:tr h="200384">
                <a:tc>
                  <a:txBody>
                    <a:bodyPr/>
                    <a:lstStyle/>
                    <a:p>
                      <a:pPr algn="l" fontAlgn="b"/>
                      <a:r>
                        <a:rPr lang="en-US" sz="1200" b="0" i="0" u="none" strike="noStrike">
                          <a:solidFill>
                            <a:srgbClr val="39414D"/>
                          </a:solidFill>
                          <a:effectLst/>
                          <a:highlight>
                            <a:srgbClr val="E8E9E9"/>
                          </a:highlight>
                          <a:latin typeface="+mn-lt"/>
                        </a:rPr>
                        <a:t>HP</a:t>
                      </a:r>
                    </a:p>
                  </a:txBody>
                  <a:tcPr marL="45720" marR="45720" anchor="ctr">
                    <a:lnL>
                      <a:noFill/>
                    </a:lnL>
                    <a:lnR>
                      <a:noFill/>
                    </a:lnR>
                    <a:lnT>
                      <a:noFill/>
                    </a:lnT>
                    <a:lnB>
                      <a:noFill/>
                    </a:lnB>
                    <a:solidFill>
                      <a:srgbClr val="E8E9E9"/>
                    </a:solidFill>
                  </a:tcPr>
                </a:tc>
                <a:tc>
                  <a:txBody>
                    <a:bodyPr/>
                    <a:lstStyle/>
                    <a:p>
                      <a:pPr algn="l" fontAlgn="b"/>
                      <a:r>
                        <a:rPr lang="en-US" sz="1200" b="0" i="0" u="none" strike="noStrike" dirty="0">
                          <a:solidFill>
                            <a:srgbClr val="39414D"/>
                          </a:solidFill>
                          <a:effectLst/>
                          <a:highlight>
                            <a:srgbClr val="E8E9E9"/>
                          </a:highlight>
                          <a:latin typeface="+mn-lt"/>
                        </a:rPr>
                        <a:t>Doctoral Level</a:t>
                      </a:r>
                    </a:p>
                  </a:txBody>
                  <a:tcPr marL="45720" marR="45720" anchor="ctr">
                    <a:lnL>
                      <a:noFill/>
                    </a:lnL>
                    <a:lnR>
                      <a:noFill/>
                    </a:lnR>
                    <a:lnT>
                      <a:noFill/>
                    </a:lnT>
                    <a:lnB>
                      <a:noFill/>
                    </a:lnB>
                    <a:solidFill>
                      <a:srgbClr val="E8E9E9"/>
                    </a:solidFill>
                  </a:tcPr>
                </a:tc>
                <a:tc>
                  <a:txBody>
                    <a:bodyPr/>
                    <a:lstStyle/>
                    <a:p>
                      <a:pPr algn="r" fontAlgn="b"/>
                      <a:r>
                        <a:rPr lang="en-US" sz="1200" b="0" i="0" u="none" strike="noStrike">
                          <a:solidFill>
                            <a:srgbClr val="39414D"/>
                          </a:solidFill>
                          <a:effectLst/>
                          <a:latin typeface="+mn-lt"/>
                          <a:cs typeface="Arial" panose="020B0604020202020204" pitchFamily="34" charset="0"/>
                        </a:rPr>
                        <a:t>35.7% </a:t>
                      </a:r>
                    </a:p>
                  </a:txBody>
                  <a:tcPr marL="45720" marR="45720" marT="0" marB="0" anchor="b">
                    <a:lnL>
                      <a:noFill/>
                    </a:lnL>
                    <a:lnR>
                      <a:noFill/>
                    </a:lnR>
                    <a:lnT>
                      <a:noFill/>
                    </a:lnT>
                    <a:lnB>
                      <a:noFill/>
                    </a:lnB>
                    <a:solidFill>
                      <a:srgbClr val="E8E9E9"/>
                    </a:solidFill>
                  </a:tcPr>
                </a:tc>
                <a:tc>
                  <a:txBody>
                    <a:bodyPr/>
                    <a:lstStyle/>
                    <a:p>
                      <a:pPr algn="r" fontAlgn="b"/>
                      <a:r>
                        <a:rPr lang="en-US" sz="1200" b="0" i="0" u="none" strike="noStrike">
                          <a:solidFill>
                            <a:srgbClr val="39414D"/>
                          </a:solidFill>
                          <a:effectLst/>
                          <a:latin typeface="+mn-lt"/>
                          <a:cs typeface="Arial" panose="020B0604020202020204" pitchFamily="34" charset="0"/>
                        </a:rPr>
                        <a:t>25.63 </a:t>
                      </a:r>
                    </a:p>
                  </a:txBody>
                  <a:tcPr marL="45720" marR="45720" marT="0" marB="0" anchor="b">
                    <a:lnL>
                      <a:noFill/>
                    </a:lnL>
                    <a:lnR>
                      <a:noFill/>
                    </a:lnR>
                    <a:lnT>
                      <a:noFill/>
                    </a:lnT>
                    <a:lnB>
                      <a:noFill/>
                    </a:lnB>
                    <a:solidFill>
                      <a:srgbClr val="E8E9E9"/>
                    </a:solidFill>
                  </a:tcPr>
                </a:tc>
                <a:tc>
                  <a:txBody>
                    <a:bodyPr/>
                    <a:lstStyle/>
                    <a:p>
                      <a:pPr algn="r" fontAlgn="b"/>
                      <a:r>
                        <a:rPr lang="en-US" sz="1200" b="0" i="0" u="none" strike="noStrike">
                          <a:solidFill>
                            <a:srgbClr val="39414D"/>
                          </a:solidFill>
                          <a:effectLst/>
                          <a:latin typeface="+mn-lt"/>
                          <a:cs typeface="Arial" panose="020B0604020202020204" pitchFamily="34" charset="0"/>
                        </a:rPr>
                        <a:t>41.55 </a:t>
                      </a:r>
                    </a:p>
                  </a:txBody>
                  <a:tcPr marL="45720" marR="45720" marT="0" marB="0" anchor="b">
                    <a:lnL>
                      <a:noFill/>
                    </a:lnL>
                    <a:lnR>
                      <a:noFill/>
                    </a:lnR>
                    <a:lnT>
                      <a:noFill/>
                    </a:lnT>
                    <a:lnB>
                      <a:noFill/>
                    </a:lnB>
                    <a:solidFill>
                      <a:srgbClr val="E8E9E9"/>
                    </a:solidFill>
                  </a:tcPr>
                </a:tc>
                <a:tc>
                  <a:txBody>
                    <a:bodyPr/>
                    <a:lstStyle/>
                    <a:p>
                      <a:pPr algn="r" fontAlgn="b"/>
                      <a:r>
                        <a:rPr lang="en-US" sz="1200" b="0" i="0" u="none" strike="noStrike">
                          <a:solidFill>
                            <a:srgbClr val="39414D"/>
                          </a:solidFill>
                          <a:effectLst/>
                          <a:latin typeface="+mn-lt"/>
                          <a:cs typeface="Arial" panose="020B0604020202020204" pitchFamily="34" charset="0"/>
                        </a:rPr>
                        <a:t>35.87 </a:t>
                      </a:r>
                    </a:p>
                  </a:txBody>
                  <a:tcPr marL="45720" marR="45720" marT="0" marB="0" anchor="b">
                    <a:lnL>
                      <a:noFill/>
                    </a:lnL>
                    <a:lnR>
                      <a:noFill/>
                    </a:lnR>
                    <a:lnT>
                      <a:noFill/>
                    </a:lnT>
                    <a:lnB>
                      <a:noFill/>
                    </a:lnB>
                    <a:solidFill>
                      <a:srgbClr val="E8E9E9"/>
                    </a:solidFill>
                  </a:tcPr>
                </a:tc>
                <a:extLst>
                  <a:ext uri="{0D108BD9-81ED-4DB2-BD59-A6C34878D82A}">
                    <a16:rowId xmlns:a16="http://schemas.microsoft.com/office/drawing/2014/main" val="3406241861"/>
                  </a:ext>
                </a:extLst>
              </a:tr>
              <a:tr h="200384">
                <a:tc>
                  <a:txBody>
                    <a:bodyPr/>
                    <a:lstStyle/>
                    <a:p>
                      <a:pPr algn="l" fontAlgn="b"/>
                      <a:r>
                        <a:rPr lang="en-US" sz="1200" b="0" i="0" u="none" strike="noStrike">
                          <a:solidFill>
                            <a:srgbClr val="39414D"/>
                          </a:solidFill>
                          <a:effectLst/>
                          <a:latin typeface="+mn-lt"/>
                        </a:rPr>
                        <a:t>HP</a:t>
                      </a:r>
                    </a:p>
                  </a:txBody>
                  <a:tcPr marL="45720" marR="45720" anchor="ctr">
                    <a:lnL>
                      <a:noFill/>
                    </a:lnL>
                    <a:lnR>
                      <a:noFill/>
                    </a:lnR>
                    <a:lnT>
                      <a:noFill/>
                    </a:lnT>
                    <a:lnB>
                      <a:noFill/>
                    </a:lnB>
                    <a:noFill/>
                  </a:tcPr>
                </a:tc>
                <a:tc>
                  <a:txBody>
                    <a:bodyPr/>
                    <a:lstStyle/>
                    <a:p>
                      <a:pPr algn="l" fontAlgn="b"/>
                      <a:r>
                        <a:rPr lang="en-US" sz="1200" b="0" i="0" u="none" strike="noStrike">
                          <a:solidFill>
                            <a:srgbClr val="39414D"/>
                          </a:solidFill>
                          <a:effectLst/>
                          <a:latin typeface="+mn-lt"/>
                        </a:rPr>
                        <a:t>Doctoral Level – ABA</a:t>
                      </a:r>
                    </a:p>
                  </a:txBody>
                  <a:tcPr marL="45720" marR="45720" anchor="ctr">
                    <a:lnL>
                      <a:noFill/>
                    </a:lnL>
                    <a:lnR>
                      <a:noFill/>
                    </a:lnR>
                    <a:lnT>
                      <a:noFill/>
                    </a:lnT>
                    <a:lnB>
                      <a:noFill/>
                    </a:lnB>
                    <a:noFill/>
                  </a:tcPr>
                </a:tc>
                <a:tc>
                  <a:txBody>
                    <a:bodyPr/>
                    <a:lstStyle/>
                    <a:p>
                      <a:pPr algn="r" fontAlgn="b"/>
                      <a:r>
                        <a:rPr lang="en-US" sz="1200" b="0" i="0" u="none" strike="noStrike">
                          <a:solidFill>
                            <a:srgbClr val="39414D"/>
                          </a:solidFill>
                          <a:effectLst/>
                          <a:latin typeface="+mn-lt"/>
                          <a:cs typeface="Arial" panose="020B0604020202020204" pitchFamily="34" charset="0"/>
                        </a:rPr>
                        <a:t>0.0% </a:t>
                      </a:r>
                    </a:p>
                  </a:txBody>
                  <a:tcPr marL="45720" marR="45720" marT="0" marB="0" anchor="b">
                    <a:lnL>
                      <a:noFill/>
                    </a:lnL>
                    <a:lnR>
                      <a:noFill/>
                    </a:lnR>
                    <a:lnT>
                      <a:noFill/>
                    </a:lnT>
                    <a:lnB>
                      <a:noFill/>
                    </a:lnB>
                    <a:noFill/>
                  </a:tcPr>
                </a:tc>
                <a:tc>
                  <a:txBody>
                    <a:bodyPr/>
                    <a:lstStyle/>
                    <a:p>
                      <a:pPr algn="r" fontAlgn="b"/>
                      <a:r>
                        <a:rPr lang="en-US" sz="1200" b="0" i="0" u="none" strike="noStrike">
                          <a:solidFill>
                            <a:srgbClr val="39414D"/>
                          </a:solidFill>
                          <a:effectLst/>
                          <a:latin typeface="+mn-lt"/>
                          <a:cs typeface="Arial" panose="020B0604020202020204" pitchFamily="34" charset="0"/>
                        </a:rPr>
                        <a:t>84.25 </a:t>
                      </a:r>
                    </a:p>
                  </a:txBody>
                  <a:tcPr marL="45720" marR="45720" marT="0" marB="0" anchor="b">
                    <a:lnL>
                      <a:noFill/>
                    </a:lnL>
                    <a:lnR>
                      <a:noFill/>
                    </a:lnR>
                    <a:lnT>
                      <a:noFill/>
                    </a:lnT>
                    <a:lnB>
                      <a:noFill/>
                    </a:lnB>
                    <a:noFill/>
                  </a:tcPr>
                </a:tc>
                <a:tc>
                  <a:txBody>
                    <a:bodyPr/>
                    <a:lstStyle/>
                    <a:p>
                      <a:pPr algn="r" fontAlgn="b"/>
                      <a:r>
                        <a:rPr lang="en-US" sz="1200" b="0" i="0" u="none" strike="noStrike">
                          <a:solidFill>
                            <a:srgbClr val="39414D"/>
                          </a:solidFill>
                          <a:effectLst/>
                          <a:latin typeface="+mn-lt"/>
                          <a:cs typeface="Arial" panose="020B0604020202020204" pitchFamily="34" charset="0"/>
                        </a:rPr>
                        <a:t>41.55 </a:t>
                      </a:r>
                    </a:p>
                  </a:txBody>
                  <a:tcPr marL="45720" marR="45720" marT="0" marB="0" anchor="b">
                    <a:lnL>
                      <a:noFill/>
                    </a:lnL>
                    <a:lnR>
                      <a:noFill/>
                    </a:lnR>
                    <a:lnT>
                      <a:noFill/>
                    </a:lnT>
                    <a:lnB>
                      <a:noFill/>
                    </a:lnB>
                    <a:noFill/>
                  </a:tcPr>
                </a:tc>
                <a:tc>
                  <a:txBody>
                    <a:bodyPr/>
                    <a:lstStyle/>
                    <a:p>
                      <a:pPr algn="r" fontAlgn="b"/>
                      <a:r>
                        <a:rPr lang="en-US" sz="1200" b="0" i="0" u="none" strike="noStrike">
                          <a:solidFill>
                            <a:srgbClr val="39414D"/>
                          </a:solidFill>
                          <a:effectLst/>
                          <a:latin typeface="+mn-lt"/>
                          <a:cs typeface="Arial" panose="020B0604020202020204" pitchFamily="34" charset="0"/>
                        </a:rPr>
                        <a:t>41.55 </a:t>
                      </a:r>
                    </a:p>
                  </a:txBody>
                  <a:tcPr marL="45720" marR="45720" marT="0" marB="0" anchor="b">
                    <a:lnL>
                      <a:noFill/>
                    </a:lnL>
                    <a:lnR>
                      <a:noFill/>
                    </a:lnR>
                    <a:lnT>
                      <a:noFill/>
                    </a:lnT>
                    <a:lnB>
                      <a:noFill/>
                    </a:lnB>
                    <a:noFill/>
                  </a:tcPr>
                </a:tc>
                <a:extLst>
                  <a:ext uri="{0D108BD9-81ED-4DB2-BD59-A6C34878D82A}">
                    <a16:rowId xmlns:a16="http://schemas.microsoft.com/office/drawing/2014/main" val="594310899"/>
                  </a:ext>
                </a:extLst>
              </a:tr>
              <a:tr h="200384">
                <a:tc>
                  <a:txBody>
                    <a:bodyPr/>
                    <a:lstStyle/>
                    <a:p>
                      <a:pPr algn="l" fontAlgn="b"/>
                      <a:r>
                        <a:rPr lang="en-US" sz="1200" b="0" i="0" u="none" strike="noStrike">
                          <a:solidFill>
                            <a:srgbClr val="39414D"/>
                          </a:solidFill>
                          <a:effectLst/>
                          <a:highlight>
                            <a:srgbClr val="E8E9E9"/>
                          </a:highlight>
                          <a:latin typeface="+mn-lt"/>
                        </a:rPr>
                        <a:t>SA</a:t>
                      </a:r>
                    </a:p>
                  </a:txBody>
                  <a:tcPr marL="45720" marR="45720" anchor="ctr">
                    <a:lnL>
                      <a:noFill/>
                    </a:lnL>
                    <a:lnR>
                      <a:noFill/>
                    </a:lnR>
                    <a:lnT>
                      <a:noFill/>
                    </a:lnT>
                    <a:lnB>
                      <a:noFill/>
                    </a:lnB>
                    <a:solidFill>
                      <a:srgbClr val="E8E9E9"/>
                    </a:solidFill>
                  </a:tcPr>
                </a:tc>
                <a:tc>
                  <a:txBody>
                    <a:bodyPr/>
                    <a:lstStyle/>
                    <a:p>
                      <a:pPr algn="l" fontAlgn="b"/>
                      <a:r>
                        <a:rPr lang="en-US" sz="1200" b="0" i="0" u="none" strike="noStrike">
                          <a:solidFill>
                            <a:srgbClr val="39414D"/>
                          </a:solidFill>
                          <a:effectLst/>
                          <a:highlight>
                            <a:srgbClr val="E8E9E9"/>
                          </a:highlight>
                          <a:latin typeface="+mn-lt"/>
                        </a:rPr>
                        <a:t>Physician Assistant</a:t>
                      </a:r>
                    </a:p>
                  </a:txBody>
                  <a:tcPr marL="45720" marR="45720" anchor="ctr">
                    <a:lnL>
                      <a:noFill/>
                    </a:lnL>
                    <a:lnR>
                      <a:noFill/>
                    </a:lnR>
                    <a:lnT>
                      <a:noFill/>
                    </a:lnT>
                    <a:lnB>
                      <a:noFill/>
                    </a:lnB>
                    <a:solidFill>
                      <a:srgbClr val="E8E9E9"/>
                    </a:solidFill>
                  </a:tcPr>
                </a:tc>
                <a:tc>
                  <a:txBody>
                    <a:bodyPr/>
                    <a:lstStyle/>
                    <a:p>
                      <a:pPr algn="r" fontAlgn="b"/>
                      <a:r>
                        <a:rPr lang="en-US" sz="1200" b="0" i="0" u="none" strike="noStrike" dirty="0">
                          <a:solidFill>
                            <a:srgbClr val="39414D"/>
                          </a:solidFill>
                          <a:effectLst/>
                          <a:latin typeface="+mn-lt"/>
                          <a:cs typeface="Arial" panose="020B0604020202020204" pitchFamily="34" charset="0"/>
                        </a:rPr>
                        <a:t>100.0% </a:t>
                      </a:r>
                    </a:p>
                  </a:txBody>
                  <a:tcPr marL="45720" marR="45720" marT="0" marB="0" anchor="b">
                    <a:lnL>
                      <a:noFill/>
                    </a:lnL>
                    <a:lnR>
                      <a:noFill/>
                    </a:lnR>
                    <a:lnT>
                      <a:noFill/>
                    </a:lnT>
                    <a:lnB>
                      <a:noFill/>
                    </a:lnB>
                    <a:solidFill>
                      <a:srgbClr val="E8E9E9"/>
                    </a:solidFill>
                  </a:tcPr>
                </a:tc>
                <a:tc>
                  <a:txBody>
                    <a:bodyPr/>
                    <a:lstStyle/>
                    <a:p>
                      <a:pPr algn="r" fontAlgn="b"/>
                      <a:r>
                        <a:rPr lang="en-US" sz="1200" b="0" i="0" u="none" strike="noStrike">
                          <a:solidFill>
                            <a:srgbClr val="39414D"/>
                          </a:solidFill>
                          <a:effectLst/>
                          <a:latin typeface="+mn-lt"/>
                          <a:cs typeface="Arial" panose="020B0604020202020204" pitchFamily="34" charset="0"/>
                        </a:rPr>
                        <a:t>68.23 </a:t>
                      </a:r>
                    </a:p>
                  </a:txBody>
                  <a:tcPr marL="45720" marR="45720" marT="0" marB="0" anchor="b">
                    <a:lnL>
                      <a:noFill/>
                    </a:lnL>
                    <a:lnR>
                      <a:noFill/>
                    </a:lnR>
                    <a:lnT>
                      <a:noFill/>
                    </a:lnT>
                    <a:lnB>
                      <a:noFill/>
                    </a:lnB>
                    <a:solidFill>
                      <a:srgbClr val="E8E9E9"/>
                    </a:solidFill>
                  </a:tcPr>
                </a:tc>
                <a:tc>
                  <a:txBody>
                    <a:bodyPr/>
                    <a:lstStyle/>
                    <a:p>
                      <a:pPr algn="r" fontAlgn="b"/>
                      <a:r>
                        <a:rPr lang="en-US" sz="1200" b="0" i="0" u="none" strike="noStrike">
                          <a:solidFill>
                            <a:srgbClr val="39414D"/>
                          </a:solidFill>
                          <a:effectLst/>
                          <a:latin typeface="+mn-lt"/>
                          <a:cs typeface="Arial" panose="020B0604020202020204" pitchFamily="34" charset="0"/>
                        </a:rPr>
                        <a:t>66.73 </a:t>
                      </a:r>
                    </a:p>
                  </a:txBody>
                  <a:tcPr marL="45720" marR="45720" marT="0" marB="0" anchor="b">
                    <a:lnL>
                      <a:noFill/>
                    </a:lnL>
                    <a:lnR>
                      <a:noFill/>
                    </a:lnR>
                    <a:lnT>
                      <a:noFill/>
                    </a:lnT>
                    <a:lnB>
                      <a:noFill/>
                    </a:lnB>
                    <a:solidFill>
                      <a:srgbClr val="E8E9E9"/>
                    </a:solidFill>
                  </a:tcPr>
                </a:tc>
                <a:tc>
                  <a:txBody>
                    <a:bodyPr/>
                    <a:lstStyle/>
                    <a:p>
                      <a:pPr algn="r" fontAlgn="b"/>
                      <a:r>
                        <a:rPr lang="en-US" sz="1200" b="0" i="0" u="none" strike="noStrike">
                          <a:solidFill>
                            <a:srgbClr val="39414D"/>
                          </a:solidFill>
                          <a:effectLst/>
                          <a:latin typeface="+mn-lt"/>
                          <a:cs typeface="Arial" panose="020B0604020202020204" pitchFamily="34" charset="0"/>
                        </a:rPr>
                        <a:t>68.23 </a:t>
                      </a:r>
                    </a:p>
                  </a:txBody>
                  <a:tcPr marL="45720" marR="45720" marT="0" marB="0" anchor="b">
                    <a:lnL>
                      <a:noFill/>
                    </a:lnL>
                    <a:lnR>
                      <a:noFill/>
                    </a:lnR>
                    <a:lnT>
                      <a:noFill/>
                    </a:lnT>
                    <a:lnB>
                      <a:noFill/>
                    </a:lnB>
                    <a:solidFill>
                      <a:srgbClr val="E8E9E9"/>
                    </a:solidFill>
                  </a:tcPr>
                </a:tc>
                <a:extLst>
                  <a:ext uri="{0D108BD9-81ED-4DB2-BD59-A6C34878D82A}">
                    <a16:rowId xmlns:a16="http://schemas.microsoft.com/office/drawing/2014/main" val="1248118950"/>
                  </a:ext>
                </a:extLst>
              </a:tr>
              <a:tr h="200384">
                <a:tc>
                  <a:txBody>
                    <a:bodyPr/>
                    <a:lstStyle/>
                    <a:p>
                      <a:pPr algn="l" fontAlgn="b"/>
                      <a:r>
                        <a:rPr lang="en-US" sz="1200" b="0" i="0" u="none" strike="noStrike">
                          <a:solidFill>
                            <a:srgbClr val="39414D"/>
                          </a:solidFill>
                          <a:effectLst/>
                          <a:latin typeface="+mn-lt"/>
                        </a:rPr>
                        <a:t>TD</a:t>
                      </a:r>
                    </a:p>
                  </a:txBody>
                  <a:tcPr marL="45720" marR="45720" anchor="ctr">
                    <a:lnL>
                      <a:noFill/>
                    </a:lnL>
                    <a:lnR>
                      <a:noFill/>
                    </a:lnR>
                    <a:lnT>
                      <a:noFill/>
                    </a:lnT>
                    <a:lnB>
                      <a:noFill/>
                    </a:lnB>
                    <a:noFill/>
                  </a:tcPr>
                </a:tc>
                <a:tc>
                  <a:txBody>
                    <a:bodyPr/>
                    <a:lstStyle/>
                    <a:p>
                      <a:pPr algn="l" fontAlgn="b"/>
                      <a:r>
                        <a:rPr lang="en-US" sz="1200" b="0" i="0" u="none" strike="noStrike">
                          <a:solidFill>
                            <a:srgbClr val="39414D"/>
                          </a:solidFill>
                          <a:effectLst/>
                          <a:latin typeface="+mn-lt"/>
                        </a:rPr>
                        <a:t>Registered Nurse</a:t>
                      </a:r>
                    </a:p>
                  </a:txBody>
                  <a:tcPr marL="45720" marR="45720" anchor="ctr">
                    <a:lnL>
                      <a:noFill/>
                    </a:lnL>
                    <a:lnR>
                      <a:noFill/>
                    </a:lnR>
                    <a:lnT>
                      <a:noFill/>
                    </a:lnT>
                    <a:lnB>
                      <a:noFill/>
                    </a:lnB>
                    <a:noFill/>
                  </a:tcPr>
                </a:tc>
                <a:tc>
                  <a:txBody>
                    <a:bodyPr/>
                    <a:lstStyle/>
                    <a:p>
                      <a:pPr algn="r" fontAlgn="b"/>
                      <a:r>
                        <a:rPr lang="en-US" sz="1200" b="0" i="0" u="none" strike="noStrike">
                          <a:solidFill>
                            <a:srgbClr val="39414D"/>
                          </a:solidFill>
                          <a:effectLst/>
                          <a:latin typeface="+mn-lt"/>
                          <a:cs typeface="Arial" panose="020B0604020202020204" pitchFamily="34" charset="0"/>
                        </a:rPr>
                        <a:t>100.0% </a:t>
                      </a:r>
                    </a:p>
                  </a:txBody>
                  <a:tcPr marL="45720" marR="45720" marT="0" marB="0" anchor="b">
                    <a:lnL>
                      <a:noFill/>
                    </a:lnL>
                    <a:lnR>
                      <a:noFill/>
                    </a:lnR>
                    <a:lnT>
                      <a:noFill/>
                    </a:lnT>
                    <a:lnB>
                      <a:noFill/>
                    </a:lnB>
                    <a:noFill/>
                  </a:tcPr>
                </a:tc>
                <a:tc>
                  <a:txBody>
                    <a:bodyPr/>
                    <a:lstStyle/>
                    <a:p>
                      <a:pPr algn="r" fontAlgn="b"/>
                      <a:r>
                        <a:rPr lang="en-US" sz="1200" b="0" i="0" u="none" strike="noStrike">
                          <a:solidFill>
                            <a:srgbClr val="39414D"/>
                          </a:solidFill>
                          <a:effectLst/>
                          <a:latin typeface="+mn-lt"/>
                          <a:cs typeface="Arial" panose="020B0604020202020204" pitchFamily="34" charset="0"/>
                        </a:rPr>
                        <a:t>40.82 </a:t>
                      </a:r>
                    </a:p>
                  </a:txBody>
                  <a:tcPr marL="45720" marR="45720" marT="0" marB="0" anchor="b">
                    <a:lnL>
                      <a:noFill/>
                    </a:lnL>
                    <a:lnR>
                      <a:noFill/>
                    </a:lnR>
                    <a:lnT>
                      <a:noFill/>
                    </a:lnT>
                    <a:lnB>
                      <a:noFill/>
                    </a:lnB>
                    <a:noFill/>
                  </a:tcPr>
                </a:tc>
                <a:tc>
                  <a:txBody>
                    <a:bodyPr/>
                    <a:lstStyle/>
                    <a:p>
                      <a:pPr algn="r" fontAlgn="b"/>
                      <a:r>
                        <a:rPr lang="en-US" sz="1200" b="0" i="0" u="none" strike="noStrike">
                          <a:solidFill>
                            <a:srgbClr val="39414D"/>
                          </a:solidFill>
                          <a:effectLst/>
                          <a:latin typeface="+mn-lt"/>
                          <a:cs typeface="Arial" panose="020B0604020202020204" pitchFamily="34" charset="0"/>
                        </a:rPr>
                        <a:t>45.02 </a:t>
                      </a:r>
                    </a:p>
                  </a:txBody>
                  <a:tcPr marL="45720" marR="45720" marT="0" marB="0" anchor="b">
                    <a:lnL>
                      <a:noFill/>
                    </a:lnL>
                    <a:lnR>
                      <a:noFill/>
                    </a:lnR>
                    <a:lnT>
                      <a:noFill/>
                    </a:lnT>
                    <a:lnB>
                      <a:noFill/>
                    </a:lnB>
                    <a:noFill/>
                  </a:tcPr>
                </a:tc>
                <a:tc>
                  <a:txBody>
                    <a:bodyPr/>
                    <a:lstStyle/>
                    <a:p>
                      <a:pPr algn="r" fontAlgn="b"/>
                      <a:r>
                        <a:rPr lang="en-US" sz="1200" b="0" i="0" u="none" strike="noStrike">
                          <a:solidFill>
                            <a:srgbClr val="39414D"/>
                          </a:solidFill>
                          <a:effectLst/>
                          <a:latin typeface="+mn-lt"/>
                          <a:cs typeface="Arial" panose="020B0604020202020204" pitchFamily="34" charset="0"/>
                        </a:rPr>
                        <a:t>40.82 </a:t>
                      </a:r>
                    </a:p>
                  </a:txBody>
                  <a:tcPr marL="45720" marR="45720" marT="0" marB="0" anchor="b">
                    <a:lnL>
                      <a:noFill/>
                    </a:lnL>
                    <a:lnR>
                      <a:noFill/>
                    </a:lnR>
                    <a:lnT>
                      <a:noFill/>
                    </a:lnT>
                    <a:lnB>
                      <a:noFill/>
                    </a:lnB>
                    <a:noFill/>
                  </a:tcPr>
                </a:tc>
                <a:extLst>
                  <a:ext uri="{0D108BD9-81ED-4DB2-BD59-A6C34878D82A}">
                    <a16:rowId xmlns:a16="http://schemas.microsoft.com/office/drawing/2014/main" val="723552338"/>
                  </a:ext>
                </a:extLst>
              </a:tr>
              <a:tr h="200384">
                <a:tc>
                  <a:txBody>
                    <a:bodyPr/>
                    <a:lstStyle/>
                    <a:p>
                      <a:pPr algn="l" fontAlgn="b"/>
                      <a:r>
                        <a:rPr lang="en-US" sz="1200" b="0" i="0" u="none" strike="noStrike">
                          <a:solidFill>
                            <a:srgbClr val="39414D"/>
                          </a:solidFill>
                          <a:effectLst/>
                          <a:highlight>
                            <a:srgbClr val="E8E9E9"/>
                          </a:highlight>
                          <a:latin typeface="+mn-lt"/>
                        </a:rPr>
                        <a:t>TE</a:t>
                      </a:r>
                    </a:p>
                  </a:txBody>
                  <a:tcPr marL="45720" marR="45720" anchor="ctr">
                    <a:lnL>
                      <a:noFill/>
                    </a:lnL>
                    <a:lnR>
                      <a:noFill/>
                    </a:lnR>
                    <a:lnT>
                      <a:noFill/>
                    </a:lnT>
                    <a:lnB>
                      <a:noFill/>
                    </a:lnB>
                    <a:solidFill>
                      <a:srgbClr val="E8E9E9"/>
                    </a:solidFill>
                  </a:tcPr>
                </a:tc>
                <a:tc>
                  <a:txBody>
                    <a:bodyPr/>
                    <a:lstStyle/>
                    <a:p>
                      <a:pPr algn="l" fontAlgn="b"/>
                      <a:r>
                        <a:rPr lang="en-US" sz="1200" b="0" i="0" u="none" strike="noStrike">
                          <a:solidFill>
                            <a:srgbClr val="39414D"/>
                          </a:solidFill>
                          <a:effectLst/>
                          <a:highlight>
                            <a:srgbClr val="E8E9E9"/>
                          </a:highlight>
                          <a:latin typeface="+mn-lt"/>
                        </a:rPr>
                        <a:t>Licensed Practical Nurse</a:t>
                      </a:r>
                    </a:p>
                  </a:txBody>
                  <a:tcPr marL="45720" marR="45720" anchor="ctr">
                    <a:lnL>
                      <a:noFill/>
                    </a:lnL>
                    <a:lnR>
                      <a:noFill/>
                    </a:lnR>
                    <a:lnT>
                      <a:noFill/>
                    </a:lnT>
                    <a:lnB>
                      <a:noFill/>
                    </a:lnB>
                    <a:solidFill>
                      <a:srgbClr val="E8E9E9"/>
                    </a:solidFill>
                  </a:tcPr>
                </a:tc>
                <a:tc>
                  <a:txBody>
                    <a:bodyPr/>
                    <a:lstStyle/>
                    <a:p>
                      <a:pPr algn="r" fontAlgn="b"/>
                      <a:r>
                        <a:rPr lang="en-US" sz="1200" b="0" i="0" u="none" strike="noStrike">
                          <a:solidFill>
                            <a:srgbClr val="39414D"/>
                          </a:solidFill>
                          <a:effectLst/>
                          <a:latin typeface="+mn-lt"/>
                          <a:cs typeface="Arial" panose="020B0604020202020204" pitchFamily="34" charset="0"/>
                        </a:rPr>
                        <a:t>100.0% </a:t>
                      </a:r>
                    </a:p>
                  </a:txBody>
                  <a:tcPr marL="45720" marR="45720" marT="0" marB="0" anchor="b">
                    <a:lnL>
                      <a:noFill/>
                    </a:lnL>
                    <a:lnR>
                      <a:noFill/>
                    </a:lnR>
                    <a:lnT>
                      <a:noFill/>
                    </a:lnT>
                    <a:lnB>
                      <a:noFill/>
                    </a:lnB>
                    <a:solidFill>
                      <a:srgbClr val="E8E9E9"/>
                    </a:solidFill>
                  </a:tcPr>
                </a:tc>
                <a:tc>
                  <a:txBody>
                    <a:bodyPr/>
                    <a:lstStyle/>
                    <a:p>
                      <a:pPr algn="r" fontAlgn="b"/>
                      <a:r>
                        <a:rPr lang="en-US" sz="1200" b="0" i="0" u="none" strike="noStrike" dirty="0">
                          <a:solidFill>
                            <a:srgbClr val="39414D"/>
                          </a:solidFill>
                          <a:effectLst/>
                          <a:latin typeface="+mn-lt"/>
                          <a:cs typeface="Arial" panose="020B0604020202020204" pitchFamily="34" charset="0"/>
                        </a:rPr>
                        <a:t>32.01 </a:t>
                      </a:r>
                    </a:p>
                  </a:txBody>
                  <a:tcPr marL="45720" marR="45720" marT="0" marB="0" anchor="b">
                    <a:lnL>
                      <a:noFill/>
                    </a:lnL>
                    <a:lnR>
                      <a:noFill/>
                    </a:lnR>
                    <a:lnT>
                      <a:noFill/>
                    </a:lnT>
                    <a:lnB>
                      <a:noFill/>
                    </a:lnB>
                    <a:solidFill>
                      <a:srgbClr val="E8E9E9"/>
                    </a:solidFill>
                  </a:tcPr>
                </a:tc>
                <a:tc>
                  <a:txBody>
                    <a:bodyPr/>
                    <a:lstStyle/>
                    <a:p>
                      <a:pPr algn="r" fontAlgn="b"/>
                      <a:r>
                        <a:rPr lang="en-US" sz="1200" b="0" i="0" u="none" strike="noStrike">
                          <a:solidFill>
                            <a:srgbClr val="39414D"/>
                          </a:solidFill>
                          <a:effectLst/>
                          <a:latin typeface="+mn-lt"/>
                          <a:cs typeface="Arial" panose="020B0604020202020204" pitchFamily="34" charset="0"/>
                        </a:rPr>
                        <a:t>33.04 </a:t>
                      </a:r>
                    </a:p>
                  </a:txBody>
                  <a:tcPr marL="45720" marR="45720" marT="0" marB="0" anchor="b">
                    <a:lnL>
                      <a:noFill/>
                    </a:lnL>
                    <a:lnR>
                      <a:noFill/>
                    </a:lnR>
                    <a:lnT>
                      <a:noFill/>
                    </a:lnT>
                    <a:lnB>
                      <a:noFill/>
                    </a:lnB>
                    <a:solidFill>
                      <a:srgbClr val="E8E9E9"/>
                    </a:solidFill>
                  </a:tcPr>
                </a:tc>
                <a:tc>
                  <a:txBody>
                    <a:bodyPr/>
                    <a:lstStyle/>
                    <a:p>
                      <a:pPr algn="r" fontAlgn="b"/>
                      <a:r>
                        <a:rPr lang="en-US" sz="1200" b="0" i="0" u="none" strike="noStrike">
                          <a:solidFill>
                            <a:srgbClr val="39414D"/>
                          </a:solidFill>
                          <a:effectLst/>
                          <a:latin typeface="+mn-lt"/>
                          <a:cs typeface="Arial" panose="020B0604020202020204" pitchFamily="34" charset="0"/>
                        </a:rPr>
                        <a:t>32.01 </a:t>
                      </a:r>
                    </a:p>
                  </a:txBody>
                  <a:tcPr marL="45720" marR="45720" marT="0" marB="0" anchor="b">
                    <a:lnL>
                      <a:noFill/>
                    </a:lnL>
                    <a:lnR>
                      <a:noFill/>
                    </a:lnR>
                    <a:lnT>
                      <a:noFill/>
                    </a:lnT>
                    <a:lnB>
                      <a:noFill/>
                    </a:lnB>
                    <a:solidFill>
                      <a:srgbClr val="E8E9E9"/>
                    </a:solidFill>
                  </a:tcPr>
                </a:tc>
                <a:extLst>
                  <a:ext uri="{0D108BD9-81ED-4DB2-BD59-A6C34878D82A}">
                    <a16:rowId xmlns:a16="http://schemas.microsoft.com/office/drawing/2014/main" val="587653693"/>
                  </a:ext>
                </a:extLst>
              </a:tr>
              <a:tr h="200384">
                <a:tc>
                  <a:txBody>
                    <a:bodyPr/>
                    <a:lstStyle/>
                    <a:p>
                      <a:pPr algn="l" fontAlgn="b"/>
                      <a:r>
                        <a:rPr lang="en-US" sz="1200" b="0" i="0" u="none" strike="noStrike">
                          <a:solidFill>
                            <a:srgbClr val="39414D"/>
                          </a:solidFill>
                          <a:effectLst/>
                          <a:latin typeface="+mn-lt"/>
                        </a:rPr>
                        <a:t>WP</a:t>
                      </a:r>
                    </a:p>
                  </a:txBody>
                  <a:tcPr marL="45720" marR="45720" anchor="ctr">
                    <a:lnL>
                      <a:noFill/>
                    </a:lnL>
                    <a:lnR>
                      <a:noFill/>
                    </a:lnR>
                    <a:lnT>
                      <a:noFill/>
                    </a:lnT>
                    <a:lnB>
                      <a:noFill/>
                    </a:lnB>
                    <a:noFill/>
                  </a:tcPr>
                </a:tc>
                <a:tc>
                  <a:txBody>
                    <a:bodyPr/>
                    <a:lstStyle/>
                    <a:p>
                      <a:pPr algn="l" fontAlgn="b"/>
                      <a:r>
                        <a:rPr lang="en-US" sz="1200" b="0" i="0" u="none" strike="noStrike">
                          <a:solidFill>
                            <a:srgbClr val="39414D"/>
                          </a:solidFill>
                          <a:effectLst/>
                          <a:latin typeface="+mn-lt"/>
                        </a:rPr>
                        <a:t>Trained Parent</a:t>
                      </a:r>
                    </a:p>
                  </a:txBody>
                  <a:tcPr marL="45720" marR="45720" anchor="ctr">
                    <a:lnL>
                      <a:noFill/>
                    </a:lnL>
                    <a:lnR>
                      <a:noFill/>
                    </a:lnR>
                    <a:lnT>
                      <a:noFill/>
                    </a:lnT>
                    <a:lnB>
                      <a:noFill/>
                    </a:lnB>
                    <a:noFill/>
                  </a:tcPr>
                </a:tc>
                <a:tc>
                  <a:txBody>
                    <a:bodyPr/>
                    <a:lstStyle/>
                    <a:p>
                      <a:pPr algn="r" fontAlgn="b"/>
                      <a:r>
                        <a:rPr lang="en-US" sz="1200" b="0" i="0" u="none" strike="noStrike">
                          <a:solidFill>
                            <a:srgbClr val="39414D"/>
                          </a:solidFill>
                          <a:effectLst/>
                          <a:latin typeface="+mn-lt"/>
                          <a:cs typeface="Arial" panose="020B0604020202020204" pitchFamily="34" charset="0"/>
                        </a:rPr>
                        <a:t>28.6% </a:t>
                      </a:r>
                    </a:p>
                  </a:txBody>
                  <a:tcPr marL="45720" marR="45720" marT="0" marB="0" anchor="b">
                    <a:lnL>
                      <a:noFill/>
                    </a:lnL>
                    <a:lnR>
                      <a:noFill/>
                    </a:lnR>
                    <a:lnT>
                      <a:noFill/>
                    </a:lnT>
                    <a:lnB>
                      <a:noFill/>
                    </a:lnB>
                    <a:noFill/>
                  </a:tcPr>
                </a:tc>
                <a:tc>
                  <a:txBody>
                    <a:bodyPr/>
                    <a:lstStyle/>
                    <a:p>
                      <a:pPr algn="r" fontAlgn="b"/>
                      <a:r>
                        <a:rPr lang="en-US" sz="1200" b="0" i="0" u="none" strike="noStrike">
                          <a:solidFill>
                            <a:srgbClr val="39414D"/>
                          </a:solidFill>
                          <a:effectLst/>
                          <a:latin typeface="+mn-lt"/>
                          <a:cs typeface="Arial" panose="020B0604020202020204" pitchFamily="34" charset="0"/>
                        </a:rPr>
                        <a:t>21.84 </a:t>
                      </a:r>
                    </a:p>
                  </a:txBody>
                  <a:tcPr marL="45720" marR="45720" marT="0" marB="0" anchor="b">
                    <a:lnL>
                      <a:noFill/>
                    </a:lnL>
                    <a:lnR>
                      <a:noFill/>
                    </a:lnR>
                    <a:lnT>
                      <a:noFill/>
                    </a:lnT>
                    <a:lnB>
                      <a:noFill/>
                    </a:lnB>
                    <a:noFill/>
                  </a:tcPr>
                </a:tc>
                <a:tc>
                  <a:txBody>
                    <a:bodyPr/>
                    <a:lstStyle/>
                    <a:p>
                      <a:pPr algn="r" fontAlgn="b"/>
                      <a:r>
                        <a:rPr lang="en-US" sz="1200" b="0" i="0" u="none" strike="noStrike" dirty="0">
                          <a:solidFill>
                            <a:srgbClr val="39414D"/>
                          </a:solidFill>
                          <a:effectLst/>
                          <a:latin typeface="+mn-lt"/>
                          <a:cs typeface="Arial" panose="020B0604020202020204" pitchFamily="34" charset="0"/>
                        </a:rPr>
                        <a:t>16.99 </a:t>
                      </a:r>
                    </a:p>
                  </a:txBody>
                  <a:tcPr marL="45720" marR="45720" marT="0" marB="0" anchor="b">
                    <a:lnL>
                      <a:noFill/>
                    </a:lnL>
                    <a:lnR>
                      <a:noFill/>
                    </a:lnR>
                    <a:lnT>
                      <a:noFill/>
                    </a:lnT>
                    <a:lnB>
                      <a:noFill/>
                    </a:lnB>
                    <a:noFill/>
                  </a:tcPr>
                </a:tc>
                <a:tc>
                  <a:txBody>
                    <a:bodyPr/>
                    <a:lstStyle/>
                    <a:p>
                      <a:pPr algn="r" fontAlgn="b"/>
                      <a:r>
                        <a:rPr lang="en-US" sz="1200" b="0" i="0" u="none" strike="noStrike">
                          <a:solidFill>
                            <a:srgbClr val="39414D"/>
                          </a:solidFill>
                          <a:effectLst/>
                          <a:latin typeface="+mn-lt"/>
                          <a:cs typeface="Arial" panose="020B0604020202020204" pitchFamily="34" charset="0"/>
                        </a:rPr>
                        <a:t>18.37 </a:t>
                      </a:r>
                    </a:p>
                  </a:txBody>
                  <a:tcPr marL="45720" marR="45720" marT="0" marB="0" anchor="b">
                    <a:lnL>
                      <a:noFill/>
                    </a:lnL>
                    <a:lnR>
                      <a:noFill/>
                    </a:lnR>
                    <a:lnT>
                      <a:noFill/>
                    </a:lnT>
                    <a:lnB>
                      <a:noFill/>
                    </a:lnB>
                    <a:noFill/>
                  </a:tcPr>
                </a:tc>
                <a:extLst>
                  <a:ext uri="{0D108BD9-81ED-4DB2-BD59-A6C34878D82A}">
                    <a16:rowId xmlns:a16="http://schemas.microsoft.com/office/drawing/2014/main" val="261583633"/>
                  </a:ext>
                </a:extLst>
              </a:tr>
              <a:tr h="200384">
                <a:tc>
                  <a:txBody>
                    <a:bodyPr/>
                    <a:lstStyle/>
                    <a:p>
                      <a:pPr algn="l" fontAlgn="b"/>
                      <a:r>
                        <a:rPr lang="en-US" sz="1200" b="0" i="0" u="none" strike="noStrike">
                          <a:solidFill>
                            <a:srgbClr val="39414D"/>
                          </a:solidFill>
                          <a:effectLst/>
                          <a:highlight>
                            <a:srgbClr val="E8E9E9"/>
                          </a:highlight>
                          <a:latin typeface="+mn-lt"/>
                        </a:rPr>
                        <a:t>WQ</a:t>
                      </a:r>
                    </a:p>
                  </a:txBody>
                  <a:tcPr marL="45720" marR="45720" anchor="ctr">
                    <a:lnL>
                      <a:noFill/>
                    </a:lnL>
                    <a:lnR>
                      <a:noFill/>
                    </a:lnR>
                    <a:lnT>
                      <a:noFill/>
                    </a:lnT>
                    <a:lnB>
                      <a:noFill/>
                    </a:lnB>
                    <a:solidFill>
                      <a:srgbClr val="E8E9E9"/>
                    </a:solidFill>
                  </a:tcPr>
                </a:tc>
                <a:tc>
                  <a:txBody>
                    <a:bodyPr/>
                    <a:lstStyle/>
                    <a:p>
                      <a:pPr algn="l" fontAlgn="b"/>
                      <a:r>
                        <a:rPr lang="en-US" sz="1200" b="0" i="0" u="none" strike="noStrike">
                          <a:solidFill>
                            <a:srgbClr val="39414D"/>
                          </a:solidFill>
                          <a:effectLst/>
                          <a:highlight>
                            <a:srgbClr val="E8E9E9"/>
                          </a:highlight>
                          <a:latin typeface="+mn-lt"/>
                        </a:rPr>
                        <a:t>Independent Facilitator</a:t>
                      </a:r>
                    </a:p>
                  </a:txBody>
                  <a:tcPr marL="45720" marR="45720" anchor="ctr">
                    <a:lnL>
                      <a:noFill/>
                    </a:lnL>
                    <a:lnR>
                      <a:noFill/>
                    </a:lnR>
                    <a:lnT>
                      <a:noFill/>
                    </a:lnT>
                    <a:lnB>
                      <a:noFill/>
                    </a:lnB>
                    <a:solidFill>
                      <a:srgbClr val="E8E9E9"/>
                    </a:solidFill>
                  </a:tcPr>
                </a:tc>
                <a:tc>
                  <a:txBody>
                    <a:bodyPr/>
                    <a:lstStyle/>
                    <a:p>
                      <a:pPr algn="r" fontAlgn="b"/>
                      <a:r>
                        <a:rPr lang="en-US" sz="1200" b="0" i="0" u="none" strike="noStrike">
                          <a:solidFill>
                            <a:srgbClr val="39414D"/>
                          </a:solidFill>
                          <a:effectLst/>
                          <a:latin typeface="+mn-lt"/>
                          <a:cs typeface="Arial" panose="020B0604020202020204" pitchFamily="34" charset="0"/>
                        </a:rPr>
                        <a:t>55.4% </a:t>
                      </a:r>
                    </a:p>
                  </a:txBody>
                  <a:tcPr marL="45720" marR="45720" marT="0" marB="0" anchor="b">
                    <a:lnL>
                      <a:noFill/>
                    </a:lnL>
                    <a:lnR>
                      <a:noFill/>
                    </a:lnR>
                    <a:lnT>
                      <a:noFill/>
                    </a:lnT>
                    <a:lnB>
                      <a:noFill/>
                    </a:lnB>
                    <a:solidFill>
                      <a:srgbClr val="E8E9E9"/>
                    </a:solidFill>
                  </a:tcPr>
                </a:tc>
                <a:tc>
                  <a:txBody>
                    <a:bodyPr/>
                    <a:lstStyle/>
                    <a:p>
                      <a:pPr algn="r" fontAlgn="b"/>
                      <a:r>
                        <a:rPr lang="en-US" sz="1200" b="0" i="0" u="none" strike="noStrike">
                          <a:solidFill>
                            <a:srgbClr val="39414D"/>
                          </a:solidFill>
                          <a:effectLst/>
                          <a:latin typeface="+mn-lt"/>
                          <a:cs typeface="Arial" panose="020B0604020202020204" pitchFamily="34" charset="0"/>
                        </a:rPr>
                        <a:t>-   </a:t>
                      </a:r>
                    </a:p>
                  </a:txBody>
                  <a:tcPr marL="45720" marR="45720" marT="0" marB="0" anchor="b">
                    <a:lnL>
                      <a:noFill/>
                    </a:lnL>
                    <a:lnR>
                      <a:noFill/>
                    </a:lnR>
                    <a:lnT>
                      <a:noFill/>
                    </a:lnT>
                    <a:lnB>
                      <a:noFill/>
                    </a:lnB>
                    <a:solidFill>
                      <a:srgbClr val="E8E9E9"/>
                    </a:solidFill>
                  </a:tcPr>
                </a:tc>
                <a:tc>
                  <a:txBody>
                    <a:bodyPr/>
                    <a:lstStyle/>
                    <a:p>
                      <a:pPr algn="r" fontAlgn="b"/>
                      <a:r>
                        <a:rPr lang="en-US" sz="1200" b="0" i="0" u="none" strike="noStrike">
                          <a:solidFill>
                            <a:srgbClr val="39414D"/>
                          </a:solidFill>
                          <a:effectLst/>
                          <a:latin typeface="+mn-lt"/>
                          <a:cs typeface="Arial" panose="020B0604020202020204" pitchFamily="34" charset="0"/>
                        </a:rPr>
                        <a:t>16.99 </a:t>
                      </a:r>
                    </a:p>
                  </a:txBody>
                  <a:tcPr marL="45720" marR="45720" marT="0" marB="0" anchor="b">
                    <a:lnL>
                      <a:noFill/>
                    </a:lnL>
                    <a:lnR>
                      <a:noFill/>
                    </a:lnR>
                    <a:lnT>
                      <a:noFill/>
                    </a:lnT>
                    <a:lnB>
                      <a:noFill/>
                    </a:lnB>
                    <a:solidFill>
                      <a:srgbClr val="E8E9E9"/>
                    </a:solidFill>
                  </a:tcPr>
                </a:tc>
                <a:tc>
                  <a:txBody>
                    <a:bodyPr/>
                    <a:lstStyle/>
                    <a:p>
                      <a:pPr algn="r" fontAlgn="b"/>
                      <a:r>
                        <a:rPr lang="en-US" sz="1200" b="0" i="0" u="none" strike="noStrike">
                          <a:solidFill>
                            <a:srgbClr val="39414D"/>
                          </a:solidFill>
                          <a:effectLst/>
                          <a:latin typeface="+mn-lt"/>
                          <a:cs typeface="Arial" panose="020B0604020202020204" pitchFamily="34" charset="0"/>
                        </a:rPr>
                        <a:t>16.99 </a:t>
                      </a:r>
                    </a:p>
                  </a:txBody>
                  <a:tcPr marL="45720" marR="45720" marT="0" marB="0" anchor="b">
                    <a:lnL>
                      <a:noFill/>
                    </a:lnL>
                    <a:lnR>
                      <a:noFill/>
                    </a:lnR>
                    <a:lnT>
                      <a:noFill/>
                    </a:lnT>
                    <a:lnB>
                      <a:noFill/>
                    </a:lnB>
                    <a:solidFill>
                      <a:srgbClr val="E8E9E9"/>
                    </a:solidFill>
                  </a:tcPr>
                </a:tc>
                <a:extLst>
                  <a:ext uri="{0D108BD9-81ED-4DB2-BD59-A6C34878D82A}">
                    <a16:rowId xmlns:a16="http://schemas.microsoft.com/office/drawing/2014/main" val="2172005962"/>
                  </a:ext>
                </a:extLst>
              </a:tr>
              <a:tr h="200384">
                <a:tc>
                  <a:txBody>
                    <a:bodyPr/>
                    <a:lstStyle/>
                    <a:p>
                      <a:pPr algn="l" fontAlgn="b"/>
                      <a:r>
                        <a:rPr lang="en-US" sz="1200" b="0" i="0" u="none" strike="noStrike">
                          <a:solidFill>
                            <a:srgbClr val="39414D"/>
                          </a:solidFill>
                          <a:effectLst/>
                          <a:latin typeface="+mn-lt"/>
                        </a:rPr>
                        <a:t>WR</a:t>
                      </a:r>
                    </a:p>
                  </a:txBody>
                  <a:tcPr marL="45720" marR="45720" anchor="ctr">
                    <a:lnL>
                      <a:noFill/>
                    </a:lnL>
                    <a:lnR>
                      <a:noFill/>
                    </a:lnR>
                    <a:lnT>
                      <a:noFill/>
                    </a:lnT>
                    <a:lnB>
                      <a:noFill/>
                    </a:lnB>
                    <a:noFill/>
                  </a:tcPr>
                </a:tc>
                <a:tc>
                  <a:txBody>
                    <a:bodyPr/>
                    <a:lstStyle/>
                    <a:p>
                      <a:pPr algn="l" fontAlgn="b"/>
                      <a:r>
                        <a:rPr lang="en-US" sz="1200" b="0" i="0" u="none" strike="noStrike">
                          <a:solidFill>
                            <a:srgbClr val="39414D"/>
                          </a:solidFill>
                          <a:effectLst/>
                          <a:latin typeface="+mn-lt"/>
                        </a:rPr>
                        <a:t>Peer Recovery Coach</a:t>
                      </a:r>
                    </a:p>
                  </a:txBody>
                  <a:tcPr marL="45720" marR="45720" anchor="ctr">
                    <a:lnL>
                      <a:noFill/>
                    </a:lnL>
                    <a:lnR>
                      <a:noFill/>
                    </a:lnR>
                    <a:lnT>
                      <a:noFill/>
                    </a:lnT>
                    <a:lnB>
                      <a:noFill/>
                    </a:lnB>
                    <a:noFill/>
                  </a:tcPr>
                </a:tc>
                <a:tc>
                  <a:txBody>
                    <a:bodyPr/>
                    <a:lstStyle/>
                    <a:p>
                      <a:pPr algn="r" fontAlgn="b"/>
                      <a:r>
                        <a:rPr lang="en-US" sz="1200" b="0" i="0" u="none" strike="noStrike">
                          <a:solidFill>
                            <a:srgbClr val="39414D"/>
                          </a:solidFill>
                          <a:effectLst/>
                          <a:latin typeface="+mn-lt"/>
                          <a:cs typeface="Arial" panose="020B0604020202020204" pitchFamily="34" charset="0"/>
                        </a:rPr>
                        <a:t>100.0% </a:t>
                      </a:r>
                    </a:p>
                  </a:txBody>
                  <a:tcPr marL="45720" marR="45720" marT="0" marB="0" anchor="b">
                    <a:lnL>
                      <a:noFill/>
                    </a:lnL>
                    <a:lnR>
                      <a:noFill/>
                    </a:lnR>
                    <a:lnT>
                      <a:noFill/>
                    </a:lnT>
                    <a:lnB>
                      <a:noFill/>
                    </a:lnB>
                    <a:noFill/>
                  </a:tcPr>
                </a:tc>
                <a:tc>
                  <a:txBody>
                    <a:bodyPr/>
                    <a:lstStyle/>
                    <a:p>
                      <a:pPr algn="r" fontAlgn="b"/>
                      <a:r>
                        <a:rPr lang="en-US" sz="1200" b="0" i="0" u="none" strike="noStrike">
                          <a:solidFill>
                            <a:srgbClr val="39414D"/>
                          </a:solidFill>
                          <a:effectLst/>
                          <a:latin typeface="+mn-lt"/>
                          <a:cs typeface="Arial" panose="020B0604020202020204" pitchFamily="34" charset="0"/>
                        </a:rPr>
                        <a:t>19.25 </a:t>
                      </a:r>
                    </a:p>
                  </a:txBody>
                  <a:tcPr marL="45720" marR="45720" marT="0" marB="0" anchor="b">
                    <a:lnL>
                      <a:noFill/>
                    </a:lnL>
                    <a:lnR>
                      <a:noFill/>
                    </a:lnR>
                    <a:lnT>
                      <a:noFill/>
                    </a:lnT>
                    <a:lnB>
                      <a:noFill/>
                    </a:lnB>
                    <a:noFill/>
                  </a:tcPr>
                </a:tc>
                <a:tc>
                  <a:txBody>
                    <a:bodyPr/>
                    <a:lstStyle/>
                    <a:p>
                      <a:pPr algn="r" fontAlgn="b"/>
                      <a:r>
                        <a:rPr lang="en-US" sz="1200" b="0" i="0" u="none" strike="noStrike" dirty="0">
                          <a:solidFill>
                            <a:srgbClr val="39414D"/>
                          </a:solidFill>
                          <a:effectLst/>
                          <a:latin typeface="+mn-lt"/>
                          <a:cs typeface="Arial" panose="020B0604020202020204" pitchFamily="34" charset="0"/>
                        </a:rPr>
                        <a:t>16.99 </a:t>
                      </a:r>
                    </a:p>
                  </a:txBody>
                  <a:tcPr marL="45720" marR="45720" marT="0" marB="0" anchor="b">
                    <a:lnL>
                      <a:noFill/>
                    </a:lnL>
                    <a:lnR>
                      <a:noFill/>
                    </a:lnR>
                    <a:lnT>
                      <a:noFill/>
                    </a:lnT>
                    <a:lnB>
                      <a:noFill/>
                    </a:lnB>
                    <a:noFill/>
                  </a:tcPr>
                </a:tc>
                <a:tc>
                  <a:txBody>
                    <a:bodyPr/>
                    <a:lstStyle/>
                    <a:p>
                      <a:pPr algn="r" fontAlgn="b"/>
                      <a:r>
                        <a:rPr lang="en-US" sz="1200" b="0" i="0" u="none" strike="noStrike">
                          <a:solidFill>
                            <a:srgbClr val="39414D"/>
                          </a:solidFill>
                          <a:effectLst/>
                          <a:latin typeface="+mn-lt"/>
                          <a:cs typeface="Arial" panose="020B0604020202020204" pitchFamily="34" charset="0"/>
                        </a:rPr>
                        <a:t>19.25 </a:t>
                      </a:r>
                    </a:p>
                  </a:txBody>
                  <a:tcPr marL="45720" marR="45720" marT="0" marB="0" anchor="b">
                    <a:lnL>
                      <a:noFill/>
                    </a:lnL>
                    <a:lnR>
                      <a:noFill/>
                    </a:lnR>
                    <a:lnT>
                      <a:noFill/>
                    </a:lnT>
                    <a:lnB>
                      <a:noFill/>
                    </a:lnB>
                    <a:noFill/>
                  </a:tcPr>
                </a:tc>
                <a:extLst>
                  <a:ext uri="{0D108BD9-81ED-4DB2-BD59-A6C34878D82A}">
                    <a16:rowId xmlns:a16="http://schemas.microsoft.com/office/drawing/2014/main" val="2477920821"/>
                  </a:ext>
                </a:extLst>
              </a:tr>
              <a:tr h="200384">
                <a:tc>
                  <a:txBody>
                    <a:bodyPr/>
                    <a:lstStyle/>
                    <a:p>
                      <a:pPr algn="l" fontAlgn="b"/>
                      <a:r>
                        <a:rPr lang="en-US" sz="1200" b="0" i="0" u="none" strike="noStrike">
                          <a:solidFill>
                            <a:srgbClr val="39414D"/>
                          </a:solidFill>
                          <a:effectLst/>
                          <a:highlight>
                            <a:srgbClr val="E8E9E9"/>
                          </a:highlight>
                          <a:latin typeface="+mn-lt"/>
                        </a:rPr>
                        <a:t>WS</a:t>
                      </a:r>
                    </a:p>
                  </a:txBody>
                  <a:tcPr marL="45720" marR="45720" anchor="ctr">
                    <a:lnL>
                      <a:noFill/>
                    </a:lnL>
                    <a:lnR>
                      <a:noFill/>
                    </a:lnR>
                    <a:lnT>
                      <a:noFill/>
                    </a:lnT>
                    <a:lnB>
                      <a:noFill/>
                    </a:lnB>
                    <a:solidFill>
                      <a:srgbClr val="E8E9E9"/>
                    </a:solidFill>
                  </a:tcPr>
                </a:tc>
                <a:tc>
                  <a:txBody>
                    <a:bodyPr/>
                    <a:lstStyle/>
                    <a:p>
                      <a:pPr algn="l" fontAlgn="b"/>
                      <a:r>
                        <a:rPr lang="en-US" sz="1200" b="0" i="0" u="none" strike="noStrike">
                          <a:solidFill>
                            <a:srgbClr val="39414D"/>
                          </a:solidFill>
                          <a:effectLst/>
                          <a:highlight>
                            <a:srgbClr val="E8E9E9"/>
                          </a:highlight>
                          <a:latin typeface="+mn-lt"/>
                        </a:rPr>
                        <a:t>Certified Peer Specialist</a:t>
                      </a:r>
                    </a:p>
                  </a:txBody>
                  <a:tcPr marL="45720" marR="45720" anchor="ctr">
                    <a:lnL>
                      <a:noFill/>
                    </a:lnL>
                    <a:lnR>
                      <a:noFill/>
                    </a:lnR>
                    <a:lnT>
                      <a:noFill/>
                    </a:lnT>
                    <a:lnB>
                      <a:noFill/>
                    </a:lnB>
                    <a:solidFill>
                      <a:srgbClr val="E8E9E9"/>
                    </a:solidFill>
                  </a:tcPr>
                </a:tc>
                <a:tc>
                  <a:txBody>
                    <a:bodyPr/>
                    <a:lstStyle/>
                    <a:p>
                      <a:pPr algn="r" fontAlgn="b"/>
                      <a:r>
                        <a:rPr lang="en-US" sz="1200" b="0" i="0" u="none" strike="noStrike">
                          <a:solidFill>
                            <a:srgbClr val="39414D"/>
                          </a:solidFill>
                          <a:effectLst/>
                          <a:latin typeface="+mn-lt"/>
                          <a:cs typeface="Arial" panose="020B0604020202020204" pitchFamily="34" charset="0"/>
                        </a:rPr>
                        <a:t>100.0% </a:t>
                      </a:r>
                    </a:p>
                  </a:txBody>
                  <a:tcPr marL="45720" marR="45720" marT="0" marB="0" anchor="b">
                    <a:lnL>
                      <a:noFill/>
                    </a:lnL>
                    <a:lnR>
                      <a:noFill/>
                    </a:lnR>
                    <a:lnT>
                      <a:noFill/>
                    </a:lnT>
                    <a:lnB>
                      <a:noFill/>
                    </a:lnB>
                    <a:solidFill>
                      <a:srgbClr val="E8E9E9"/>
                    </a:solidFill>
                  </a:tcPr>
                </a:tc>
                <a:tc>
                  <a:txBody>
                    <a:bodyPr/>
                    <a:lstStyle/>
                    <a:p>
                      <a:pPr algn="r" fontAlgn="b"/>
                      <a:r>
                        <a:rPr lang="en-US" sz="1200" b="0" i="0" u="none" strike="noStrike">
                          <a:solidFill>
                            <a:srgbClr val="39414D"/>
                          </a:solidFill>
                          <a:effectLst/>
                          <a:latin typeface="+mn-lt"/>
                          <a:cs typeface="Arial" panose="020B0604020202020204" pitchFamily="34" charset="0"/>
                        </a:rPr>
                        <a:t>19.88 </a:t>
                      </a:r>
                    </a:p>
                  </a:txBody>
                  <a:tcPr marL="45720" marR="45720" marT="0" marB="0" anchor="b">
                    <a:lnL>
                      <a:noFill/>
                    </a:lnL>
                    <a:lnR>
                      <a:noFill/>
                    </a:lnR>
                    <a:lnT>
                      <a:noFill/>
                    </a:lnT>
                    <a:lnB>
                      <a:noFill/>
                    </a:lnB>
                    <a:solidFill>
                      <a:srgbClr val="E8E9E9"/>
                    </a:solidFill>
                  </a:tcPr>
                </a:tc>
                <a:tc>
                  <a:txBody>
                    <a:bodyPr/>
                    <a:lstStyle/>
                    <a:p>
                      <a:pPr algn="r" fontAlgn="b"/>
                      <a:r>
                        <a:rPr lang="en-US" sz="1200" b="0" i="0" u="none" strike="noStrike">
                          <a:solidFill>
                            <a:srgbClr val="39414D"/>
                          </a:solidFill>
                          <a:effectLst/>
                          <a:latin typeface="+mn-lt"/>
                          <a:cs typeface="Arial" panose="020B0604020202020204" pitchFamily="34" charset="0"/>
                        </a:rPr>
                        <a:t>16.99 </a:t>
                      </a:r>
                    </a:p>
                  </a:txBody>
                  <a:tcPr marL="45720" marR="45720" marT="0" marB="0" anchor="b">
                    <a:lnL>
                      <a:noFill/>
                    </a:lnL>
                    <a:lnR>
                      <a:noFill/>
                    </a:lnR>
                    <a:lnT>
                      <a:noFill/>
                    </a:lnT>
                    <a:lnB>
                      <a:noFill/>
                    </a:lnB>
                    <a:solidFill>
                      <a:srgbClr val="E8E9E9"/>
                    </a:solidFill>
                  </a:tcPr>
                </a:tc>
                <a:tc>
                  <a:txBody>
                    <a:bodyPr/>
                    <a:lstStyle/>
                    <a:p>
                      <a:pPr algn="r" fontAlgn="b"/>
                      <a:r>
                        <a:rPr lang="en-US" sz="1200" b="0" i="0" u="none" strike="noStrike" dirty="0">
                          <a:solidFill>
                            <a:srgbClr val="39414D"/>
                          </a:solidFill>
                          <a:effectLst/>
                          <a:latin typeface="+mn-lt"/>
                          <a:cs typeface="Arial" panose="020B0604020202020204" pitchFamily="34" charset="0"/>
                        </a:rPr>
                        <a:t>19.88 </a:t>
                      </a:r>
                    </a:p>
                  </a:txBody>
                  <a:tcPr marL="45720" marR="45720" marT="0" marB="0" anchor="b">
                    <a:lnL>
                      <a:noFill/>
                    </a:lnL>
                    <a:lnR>
                      <a:noFill/>
                    </a:lnR>
                    <a:lnT>
                      <a:noFill/>
                    </a:lnT>
                    <a:lnB>
                      <a:noFill/>
                    </a:lnB>
                    <a:solidFill>
                      <a:srgbClr val="E8E9E9"/>
                    </a:solidFill>
                  </a:tcPr>
                </a:tc>
                <a:extLst>
                  <a:ext uri="{0D108BD9-81ED-4DB2-BD59-A6C34878D82A}">
                    <a16:rowId xmlns:a16="http://schemas.microsoft.com/office/drawing/2014/main" val="864949444"/>
                  </a:ext>
                </a:extLst>
              </a:tr>
              <a:tr h="200384">
                <a:tc>
                  <a:txBody>
                    <a:bodyPr/>
                    <a:lstStyle/>
                    <a:p>
                      <a:pPr algn="l" fontAlgn="b"/>
                      <a:r>
                        <a:rPr lang="en-US" sz="1200" b="0" i="0" u="none" strike="noStrike">
                          <a:solidFill>
                            <a:srgbClr val="39414D"/>
                          </a:solidFill>
                          <a:effectLst/>
                          <a:latin typeface="+mn-lt"/>
                        </a:rPr>
                        <a:t>WT</a:t>
                      </a:r>
                    </a:p>
                  </a:txBody>
                  <a:tcPr marL="45720" marR="45720" anchor="ctr">
                    <a:lnL>
                      <a:noFill/>
                    </a:lnL>
                    <a:lnR>
                      <a:noFill/>
                    </a:lnR>
                    <a:lnT>
                      <a:noFill/>
                    </a:lnT>
                    <a:lnB>
                      <a:noFill/>
                    </a:lnB>
                    <a:noFill/>
                  </a:tcPr>
                </a:tc>
                <a:tc>
                  <a:txBody>
                    <a:bodyPr/>
                    <a:lstStyle/>
                    <a:p>
                      <a:pPr algn="l" fontAlgn="b"/>
                      <a:r>
                        <a:rPr lang="en-US" sz="1200" b="0" i="0" u="none" strike="noStrike">
                          <a:solidFill>
                            <a:srgbClr val="39414D"/>
                          </a:solidFill>
                          <a:effectLst/>
                          <a:latin typeface="+mn-lt"/>
                        </a:rPr>
                        <a:t>Youth Peer Specialist</a:t>
                      </a:r>
                    </a:p>
                  </a:txBody>
                  <a:tcPr marL="45720" marR="45720" anchor="ctr">
                    <a:lnL>
                      <a:noFill/>
                    </a:lnL>
                    <a:lnR>
                      <a:noFill/>
                    </a:lnR>
                    <a:lnT>
                      <a:noFill/>
                    </a:lnT>
                    <a:lnB>
                      <a:noFill/>
                    </a:lnB>
                    <a:noFill/>
                  </a:tcPr>
                </a:tc>
                <a:tc>
                  <a:txBody>
                    <a:bodyPr/>
                    <a:lstStyle/>
                    <a:p>
                      <a:pPr algn="r" fontAlgn="b"/>
                      <a:r>
                        <a:rPr lang="en-US" sz="1200" b="0" i="0" u="none" strike="noStrike">
                          <a:solidFill>
                            <a:srgbClr val="39414D"/>
                          </a:solidFill>
                          <a:effectLst/>
                          <a:latin typeface="+mn-lt"/>
                          <a:cs typeface="Arial" panose="020B0604020202020204" pitchFamily="34" charset="0"/>
                        </a:rPr>
                        <a:t>100.0% </a:t>
                      </a:r>
                    </a:p>
                  </a:txBody>
                  <a:tcPr marL="45720" marR="45720" marT="0" marB="0" anchor="b">
                    <a:lnL>
                      <a:noFill/>
                    </a:lnL>
                    <a:lnR>
                      <a:noFill/>
                    </a:lnR>
                    <a:lnT>
                      <a:noFill/>
                    </a:lnT>
                    <a:lnB>
                      <a:noFill/>
                    </a:lnB>
                    <a:noFill/>
                  </a:tcPr>
                </a:tc>
                <a:tc>
                  <a:txBody>
                    <a:bodyPr/>
                    <a:lstStyle/>
                    <a:p>
                      <a:pPr algn="r" fontAlgn="b"/>
                      <a:r>
                        <a:rPr lang="en-US" sz="1200" b="0" i="0" u="none" strike="noStrike">
                          <a:solidFill>
                            <a:srgbClr val="39414D"/>
                          </a:solidFill>
                          <a:effectLst/>
                          <a:latin typeface="+mn-lt"/>
                          <a:cs typeface="Arial" panose="020B0604020202020204" pitchFamily="34" charset="0"/>
                        </a:rPr>
                        <a:t>17.84 </a:t>
                      </a:r>
                    </a:p>
                  </a:txBody>
                  <a:tcPr marL="45720" marR="45720" marT="0" marB="0" anchor="b">
                    <a:lnL>
                      <a:noFill/>
                    </a:lnL>
                    <a:lnR>
                      <a:noFill/>
                    </a:lnR>
                    <a:lnT>
                      <a:noFill/>
                    </a:lnT>
                    <a:lnB>
                      <a:noFill/>
                    </a:lnB>
                    <a:noFill/>
                  </a:tcPr>
                </a:tc>
                <a:tc>
                  <a:txBody>
                    <a:bodyPr/>
                    <a:lstStyle/>
                    <a:p>
                      <a:pPr algn="r" fontAlgn="b"/>
                      <a:r>
                        <a:rPr lang="en-US" sz="1200" b="0" i="0" u="none" strike="noStrike">
                          <a:solidFill>
                            <a:srgbClr val="39414D"/>
                          </a:solidFill>
                          <a:effectLst/>
                          <a:latin typeface="+mn-lt"/>
                          <a:cs typeface="Arial" panose="020B0604020202020204" pitchFamily="34" charset="0"/>
                        </a:rPr>
                        <a:t>16.99 </a:t>
                      </a:r>
                    </a:p>
                  </a:txBody>
                  <a:tcPr marL="45720" marR="45720" marT="0" marB="0" anchor="b">
                    <a:lnL>
                      <a:noFill/>
                    </a:lnL>
                    <a:lnR>
                      <a:noFill/>
                    </a:lnR>
                    <a:lnT>
                      <a:noFill/>
                    </a:lnT>
                    <a:lnB>
                      <a:noFill/>
                    </a:lnB>
                    <a:noFill/>
                  </a:tcPr>
                </a:tc>
                <a:tc>
                  <a:txBody>
                    <a:bodyPr/>
                    <a:lstStyle/>
                    <a:p>
                      <a:pPr algn="r" fontAlgn="b"/>
                      <a:r>
                        <a:rPr lang="en-US" sz="1200" b="0" i="0" u="none" strike="noStrike" dirty="0">
                          <a:solidFill>
                            <a:srgbClr val="39414D"/>
                          </a:solidFill>
                          <a:effectLst/>
                          <a:latin typeface="+mn-lt"/>
                          <a:cs typeface="Arial" panose="020B0604020202020204" pitchFamily="34" charset="0"/>
                        </a:rPr>
                        <a:t>17.84 </a:t>
                      </a:r>
                    </a:p>
                  </a:txBody>
                  <a:tcPr marL="45720" marR="45720" marT="0" marB="0" anchor="b">
                    <a:lnL>
                      <a:noFill/>
                    </a:lnL>
                    <a:lnR>
                      <a:noFill/>
                    </a:lnR>
                    <a:lnT>
                      <a:noFill/>
                    </a:lnT>
                    <a:lnB>
                      <a:noFill/>
                    </a:lnB>
                    <a:noFill/>
                  </a:tcPr>
                </a:tc>
                <a:extLst>
                  <a:ext uri="{0D108BD9-81ED-4DB2-BD59-A6C34878D82A}">
                    <a16:rowId xmlns:a16="http://schemas.microsoft.com/office/drawing/2014/main" val="178948736"/>
                  </a:ext>
                </a:extLst>
              </a:tr>
              <a:tr h="200384">
                <a:tc>
                  <a:txBody>
                    <a:bodyPr/>
                    <a:lstStyle/>
                    <a:p>
                      <a:pPr algn="l" fontAlgn="b"/>
                      <a:r>
                        <a:rPr lang="en-US" sz="1200" b="0" i="0" u="none" strike="noStrike">
                          <a:solidFill>
                            <a:srgbClr val="39414D"/>
                          </a:solidFill>
                          <a:effectLst/>
                          <a:highlight>
                            <a:srgbClr val="E8E9E9"/>
                          </a:highlight>
                          <a:latin typeface="+mn-lt"/>
                        </a:rPr>
                        <a:t>WU</a:t>
                      </a:r>
                    </a:p>
                  </a:txBody>
                  <a:tcPr marL="45720" marR="45720" anchor="ctr">
                    <a:lnL>
                      <a:noFill/>
                    </a:lnL>
                    <a:lnR>
                      <a:noFill/>
                    </a:lnR>
                    <a:lnT>
                      <a:noFill/>
                    </a:lnT>
                    <a:lnB>
                      <a:noFill/>
                    </a:lnB>
                    <a:solidFill>
                      <a:srgbClr val="E8E9E9"/>
                    </a:solidFill>
                  </a:tcPr>
                </a:tc>
                <a:tc>
                  <a:txBody>
                    <a:bodyPr/>
                    <a:lstStyle/>
                    <a:p>
                      <a:pPr algn="l" fontAlgn="b"/>
                      <a:r>
                        <a:rPr lang="en-US" sz="1200" b="0" i="0" u="none" strike="noStrike">
                          <a:solidFill>
                            <a:srgbClr val="39414D"/>
                          </a:solidFill>
                          <a:effectLst/>
                          <a:highlight>
                            <a:srgbClr val="E8E9E9"/>
                          </a:highlight>
                          <a:latin typeface="+mn-lt"/>
                        </a:rPr>
                        <a:t>DD Peer Mentor</a:t>
                      </a:r>
                    </a:p>
                  </a:txBody>
                  <a:tcPr marL="45720" marR="45720" anchor="ctr">
                    <a:lnL>
                      <a:noFill/>
                    </a:lnL>
                    <a:lnR>
                      <a:noFill/>
                    </a:lnR>
                    <a:lnT>
                      <a:noFill/>
                    </a:lnT>
                    <a:lnB>
                      <a:noFill/>
                    </a:lnB>
                    <a:solidFill>
                      <a:srgbClr val="E8E9E9"/>
                    </a:solidFill>
                  </a:tcPr>
                </a:tc>
                <a:tc>
                  <a:txBody>
                    <a:bodyPr/>
                    <a:lstStyle/>
                    <a:p>
                      <a:pPr algn="r" fontAlgn="b"/>
                      <a:r>
                        <a:rPr lang="en-US" sz="1200" b="0" i="0" u="none" strike="noStrike">
                          <a:solidFill>
                            <a:srgbClr val="39414D"/>
                          </a:solidFill>
                          <a:effectLst/>
                          <a:latin typeface="+mn-lt"/>
                          <a:cs typeface="Arial" panose="020B0604020202020204" pitchFamily="34" charset="0"/>
                        </a:rPr>
                        <a:t>42.4% </a:t>
                      </a:r>
                    </a:p>
                  </a:txBody>
                  <a:tcPr marL="45720" marR="45720" marT="0" marB="0" anchor="b">
                    <a:lnL>
                      <a:noFill/>
                    </a:lnL>
                    <a:lnR>
                      <a:noFill/>
                    </a:lnR>
                    <a:lnT>
                      <a:noFill/>
                    </a:lnT>
                    <a:lnB>
                      <a:noFill/>
                    </a:lnB>
                    <a:solidFill>
                      <a:srgbClr val="E8E9E9"/>
                    </a:solidFill>
                  </a:tcPr>
                </a:tc>
                <a:tc>
                  <a:txBody>
                    <a:bodyPr/>
                    <a:lstStyle/>
                    <a:p>
                      <a:pPr algn="r" fontAlgn="b"/>
                      <a:r>
                        <a:rPr lang="en-US" sz="1200" b="0" i="0" u="none" strike="noStrike">
                          <a:solidFill>
                            <a:srgbClr val="39414D"/>
                          </a:solidFill>
                          <a:effectLst/>
                          <a:latin typeface="+mn-lt"/>
                          <a:cs typeface="Arial" panose="020B0604020202020204" pitchFamily="34" charset="0"/>
                        </a:rPr>
                        <a:t>18.90 </a:t>
                      </a:r>
                    </a:p>
                  </a:txBody>
                  <a:tcPr marL="45720" marR="45720" marT="0" marB="0" anchor="b">
                    <a:lnL>
                      <a:noFill/>
                    </a:lnL>
                    <a:lnR>
                      <a:noFill/>
                    </a:lnR>
                    <a:lnT>
                      <a:noFill/>
                    </a:lnT>
                    <a:lnB>
                      <a:noFill/>
                    </a:lnB>
                    <a:solidFill>
                      <a:srgbClr val="E8E9E9"/>
                    </a:solidFill>
                  </a:tcPr>
                </a:tc>
                <a:tc>
                  <a:txBody>
                    <a:bodyPr/>
                    <a:lstStyle/>
                    <a:p>
                      <a:pPr algn="r" fontAlgn="b"/>
                      <a:r>
                        <a:rPr lang="en-US" sz="1200" b="0" i="0" u="none" strike="noStrike">
                          <a:solidFill>
                            <a:srgbClr val="39414D"/>
                          </a:solidFill>
                          <a:effectLst/>
                          <a:latin typeface="+mn-lt"/>
                          <a:cs typeface="Arial" panose="020B0604020202020204" pitchFamily="34" charset="0"/>
                        </a:rPr>
                        <a:t>16.99 </a:t>
                      </a:r>
                    </a:p>
                  </a:txBody>
                  <a:tcPr marL="45720" marR="45720" marT="0" marB="0" anchor="b">
                    <a:lnL>
                      <a:noFill/>
                    </a:lnL>
                    <a:lnR>
                      <a:noFill/>
                    </a:lnR>
                    <a:lnT>
                      <a:noFill/>
                    </a:lnT>
                    <a:lnB>
                      <a:noFill/>
                    </a:lnB>
                    <a:solidFill>
                      <a:srgbClr val="E8E9E9"/>
                    </a:solidFill>
                  </a:tcPr>
                </a:tc>
                <a:tc>
                  <a:txBody>
                    <a:bodyPr/>
                    <a:lstStyle/>
                    <a:p>
                      <a:pPr algn="r" fontAlgn="b"/>
                      <a:r>
                        <a:rPr lang="en-US" sz="1200" b="0" i="0" u="none" strike="noStrike" dirty="0">
                          <a:solidFill>
                            <a:srgbClr val="39414D"/>
                          </a:solidFill>
                          <a:effectLst/>
                          <a:latin typeface="+mn-lt"/>
                          <a:cs typeface="Arial" panose="020B0604020202020204" pitchFamily="34" charset="0"/>
                        </a:rPr>
                        <a:t>17.80 </a:t>
                      </a:r>
                    </a:p>
                  </a:txBody>
                  <a:tcPr marL="45720" marR="45720" marT="0" marB="0" anchor="b">
                    <a:lnL>
                      <a:noFill/>
                    </a:lnL>
                    <a:lnR>
                      <a:noFill/>
                    </a:lnR>
                    <a:lnT>
                      <a:noFill/>
                    </a:lnT>
                    <a:lnB>
                      <a:noFill/>
                    </a:lnB>
                    <a:solidFill>
                      <a:srgbClr val="E8E9E9"/>
                    </a:solidFill>
                  </a:tcPr>
                </a:tc>
                <a:extLst>
                  <a:ext uri="{0D108BD9-81ED-4DB2-BD59-A6C34878D82A}">
                    <a16:rowId xmlns:a16="http://schemas.microsoft.com/office/drawing/2014/main" val="4156174390"/>
                  </a:ext>
                </a:extLst>
              </a:tr>
            </a:tbl>
          </a:graphicData>
        </a:graphic>
      </p:graphicFrame>
    </p:spTree>
    <p:extLst>
      <p:ext uri="{BB962C8B-B14F-4D97-AF65-F5344CB8AC3E}">
        <p14:creationId xmlns:p14="http://schemas.microsoft.com/office/powerpoint/2010/main" val="2767056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8A92FD-F318-6887-AE61-8945E06049D0}"/>
              </a:ext>
            </a:extLst>
          </p:cNvPr>
          <p:cNvSpPr>
            <a:spLocks noGrp="1"/>
          </p:cNvSpPr>
          <p:nvPr>
            <p:ph type="title"/>
          </p:nvPr>
        </p:nvSpPr>
        <p:spPr>
          <a:xfrm>
            <a:off x="421570" y="1235176"/>
            <a:ext cx="8279606" cy="332399"/>
          </a:xfrm>
        </p:spPr>
        <p:txBody>
          <a:bodyPr>
            <a:noAutofit/>
          </a:bodyPr>
          <a:lstStyle/>
          <a:p>
            <a:r>
              <a:rPr lang="en-US" sz="4300" b="0">
                <a:solidFill>
                  <a:schemeClr val="tx1">
                    <a:lumMod val="65000"/>
                    <a:lumOff val="35000"/>
                  </a:schemeClr>
                </a:solidFill>
              </a:rPr>
              <a:t>Appendix B - Line of Business to Service Category Mapping</a:t>
            </a:r>
          </a:p>
        </p:txBody>
      </p:sp>
      <p:sp>
        <p:nvSpPr>
          <p:cNvPr id="3" name="Footer Placeholder 6">
            <a:extLst>
              <a:ext uri="{FF2B5EF4-FFF2-40B4-BE49-F238E27FC236}">
                <a16:creationId xmlns:a16="http://schemas.microsoft.com/office/drawing/2014/main" id="{E01376FE-28DC-C678-1801-008D794CB519}"/>
              </a:ext>
            </a:extLst>
          </p:cNvPr>
          <p:cNvSpPr txBox="1">
            <a:spLocks/>
          </p:cNvSpPr>
          <p:nvPr/>
        </p:nvSpPr>
        <p:spPr>
          <a:xfrm>
            <a:off x="6179188" y="6556008"/>
            <a:ext cx="1815399" cy="210312"/>
          </a:xfrm>
          <a:prstGeom prst="rect">
            <a:avLst/>
          </a:prstGeom>
        </p:spPr>
        <p:txBody>
          <a:bodyPr vert="horz" wrap="none" lIns="0" tIns="0" rIns="0" bIns="0" rtlCol="0" anchor="b" anchorCtr="0"/>
          <a:lstStyle>
            <a:defPPr>
              <a:defRPr lang="en-US"/>
            </a:defPPr>
            <a:lvl1pPr marL="0" algn="r" defTabSz="914377" rtl="0" eaLnBrk="1" fontAlgn="auto" latinLnBrk="0" hangingPunct="1">
              <a:spcBef>
                <a:spcPts val="0"/>
              </a:spcBef>
              <a:spcAft>
                <a:spcPts val="0"/>
              </a:spcAft>
              <a:defRPr sz="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r>
              <a:rPr lang="en-US" sz="900">
                <a:solidFill>
                  <a:schemeClr val="bg1"/>
                </a:solidFill>
              </a:rPr>
              <a:t>This presentation is intended to facilitate discussion related to behavioral health comparison payment rate development and is not complete without oral comment.</a:t>
            </a:r>
          </a:p>
        </p:txBody>
      </p:sp>
      <p:sp>
        <p:nvSpPr>
          <p:cNvPr id="4" name="Slide Number Placeholder 4">
            <a:extLst>
              <a:ext uri="{FF2B5EF4-FFF2-40B4-BE49-F238E27FC236}">
                <a16:creationId xmlns:a16="http://schemas.microsoft.com/office/drawing/2014/main" id="{4F879687-E356-A179-CD03-A652E0E9C062}"/>
              </a:ext>
            </a:extLst>
          </p:cNvPr>
          <p:cNvSpPr txBox="1">
            <a:spLocks/>
          </p:cNvSpPr>
          <p:nvPr/>
        </p:nvSpPr>
        <p:spPr bwMode="gray">
          <a:xfrm>
            <a:off x="7543363" y="6401195"/>
            <a:ext cx="984250" cy="365125"/>
          </a:xfrm>
          <a:prstGeom prst="rect">
            <a:avLst/>
          </a:prstGeom>
        </p:spPr>
        <p:txBody>
          <a:bodyPr vert="horz" wrap="none" lIns="0" tIns="0" rIns="0" bIns="0" rtlCol="0" anchor="b" anchorCtr="0"/>
          <a:lstStyle>
            <a:defPPr>
              <a:defRPr lang="en-US"/>
            </a:defPPr>
            <a:lvl1pPr marL="0" algn="r" defTabSz="685800" rtl="0" eaLnBrk="1" fontAlgn="base" latinLnBrk="0" hangingPunct="1">
              <a:spcBef>
                <a:spcPct val="0"/>
              </a:spcBef>
              <a:spcAft>
                <a:spcPct val="0"/>
              </a:spcAft>
              <a:defRPr sz="900" kern="1200" smtClean="0">
                <a:solidFill>
                  <a:schemeClr val="accent5"/>
                </a:solidFill>
                <a:latin typeface="+mn-lt"/>
                <a:ea typeface="+mn-ea"/>
                <a:cs typeface="+mn-cs"/>
              </a:defRPr>
            </a:lvl1pPr>
            <a:lvl2pPr marL="342900" algn="l" defTabSz="685800" rtl="0" eaLnBrk="1" fontAlgn="base" latinLnBrk="0" hangingPunct="1">
              <a:spcBef>
                <a:spcPct val="0"/>
              </a:spcBef>
              <a:spcAft>
                <a:spcPct val="0"/>
              </a:spcAft>
              <a:defRPr sz="1350" kern="1200">
                <a:solidFill>
                  <a:schemeClr val="tx1"/>
                </a:solidFill>
                <a:latin typeface="+mn-lt"/>
                <a:ea typeface="+mn-ea"/>
                <a:cs typeface="+mn-cs"/>
              </a:defRPr>
            </a:lvl2pPr>
            <a:lvl3pPr marL="685800" algn="l" defTabSz="685800" rtl="0" eaLnBrk="1" fontAlgn="base" latinLnBrk="0" hangingPunct="1">
              <a:spcBef>
                <a:spcPct val="0"/>
              </a:spcBef>
              <a:spcAft>
                <a:spcPct val="0"/>
              </a:spcAft>
              <a:defRPr sz="1350" kern="1200">
                <a:solidFill>
                  <a:schemeClr val="tx1"/>
                </a:solidFill>
                <a:latin typeface="+mn-lt"/>
                <a:ea typeface="+mn-ea"/>
                <a:cs typeface="+mn-cs"/>
              </a:defRPr>
            </a:lvl3pPr>
            <a:lvl4pPr marL="1028700" algn="l" defTabSz="685800" rtl="0" eaLnBrk="1" fontAlgn="base" latinLnBrk="0" hangingPunct="1">
              <a:spcBef>
                <a:spcPct val="0"/>
              </a:spcBef>
              <a:spcAft>
                <a:spcPct val="0"/>
              </a:spcAft>
              <a:defRPr sz="1350" kern="1200">
                <a:solidFill>
                  <a:schemeClr val="tx1"/>
                </a:solidFill>
                <a:latin typeface="+mn-lt"/>
                <a:ea typeface="+mn-ea"/>
                <a:cs typeface="+mn-cs"/>
              </a:defRPr>
            </a:lvl4pPr>
            <a:lvl5pPr marL="1371600" algn="l" defTabSz="685800" rtl="0" eaLnBrk="1" fontAlgn="base" latinLnBrk="0" hangingPunct="1">
              <a:spcBef>
                <a:spcPct val="0"/>
              </a:spcBef>
              <a:spcAft>
                <a:spcPct val="0"/>
              </a:spcAft>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defRPr/>
            </a:pPr>
            <a:fld id="{71999E1E-CE6C-4B40-A20C-38E6E2AA2845}" type="slidenum">
              <a:rPr lang="uk-UA" smtClean="0">
                <a:solidFill>
                  <a:schemeClr val="bg1"/>
                </a:solidFill>
              </a:rPr>
              <a:pPr>
                <a:defRPr/>
              </a:pPr>
              <a:t>27</a:t>
            </a:fld>
            <a:endParaRPr lang="uk-UA">
              <a:solidFill>
                <a:schemeClr val="bg1"/>
              </a:solidFill>
            </a:endParaRPr>
          </a:p>
        </p:txBody>
      </p:sp>
      <p:graphicFrame>
        <p:nvGraphicFramePr>
          <p:cNvPr id="5" name="Table 4">
            <a:extLst>
              <a:ext uri="{FF2B5EF4-FFF2-40B4-BE49-F238E27FC236}">
                <a16:creationId xmlns:a16="http://schemas.microsoft.com/office/drawing/2014/main" id="{C7EFE5AA-57C6-8BF1-AC25-6F9CC5DE9E74}"/>
              </a:ext>
            </a:extLst>
          </p:cNvPr>
          <p:cNvGraphicFramePr>
            <a:graphicFrameLocks noGrp="1"/>
          </p:cNvGraphicFramePr>
          <p:nvPr>
            <p:extLst>
              <p:ext uri="{D42A27DB-BD31-4B8C-83A1-F6EECF244321}">
                <p14:modId xmlns:p14="http://schemas.microsoft.com/office/powerpoint/2010/main" val="1018533391"/>
              </p:ext>
            </p:extLst>
          </p:nvPr>
        </p:nvGraphicFramePr>
        <p:xfrm>
          <a:off x="304799" y="1741438"/>
          <a:ext cx="8534400" cy="4066032"/>
        </p:xfrm>
        <a:graphic>
          <a:graphicData uri="http://schemas.openxmlformats.org/drawingml/2006/table">
            <a:tbl>
              <a:tblPr/>
              <a:tblGrid>
                <a:gridCol w="1807465">
                  <a:extLst>
                    <a:ext uri="{9D8B030D-6E8A-4147-A177-3AD203B41FA5}">
                      <a16:colId xmlns:a16="http://schemas.microsoft.com/office/drawing/2014/main" val="2224192303"/>
                    </a:ext>
                  </a:extLst>
                </a:gridCol>
                <a:gridCol w="2871216">
                  <a:extLst>
                    <a:ext uri="{9D8B030D-6E8A-4147-A177-3AD203B41FA5}">
                      <a16:colId xmlns:a16="http://schemas.microsoft.com/office/drawing/2014/main" val="1669235614"/>
                    </a:ext>
                  </a:extLst>
                </a:gridCol>
                <a:gridCol w="2734056">
                  <a:extLst>
                    <a:ext uri="{9D8B030D-6E8A-4147-A177-3AD203B41FA5}">
                      <a16:colId xmlns:a16="http://schemas.microsoft.com/office/drawing/2014/main" val="1054281577"/>
                    </a:ext>
                  </a:extLst>
                </a:gridCol>
                <a:gridCol w="1121663">
                  <a:extLst>
                    <a:ext uri="{9D8B030D-6E8A-4147-A177-3AD203B41FA5}">
                      <a16:colId xmlns:a16="http://schemas.microsoft.com/office/drawing/2014/main" val="4266012382"/>
                    </a:ext>
                  </a:extLst>
                </a:gridCol>
              </a:tblGrid>
              <a:tr h="251575">
                <a:tc>
                  <a:txBody>
                    <a:bodyPr/>
                    <a:lstStyle/>
                    <a:p>
                      <a:pPr algn="l" fontAlgn="b"/>
                      <a:r>
                        <a:rPr lang="en-US" sz="800" b="1" i="0" u="none" strike="noStrike">
                          <a:solidFill>
                            <a:srgbClr val="39414D"/>
                          </a:solidFill>
                          <a:effectLst/>
                          <a:latin typeface="+mn-lt"/>
                          <a:cs typeface="Arial" panose="020B0604020202020204" pitchFamily="34" charset="0"/>
                        </a:rPr>
                        <a:t>Service Category</a:t>
                      </a:r>
                    </a:p>
                  </a:txBody>
                  <a:tcPr marL="45720" marR="45720" anchor="ctr">
                    <a:lnL>
                      <a:noFill/>
                    </a:lnL>
                    <a:lnR>
                      <a:noFill/>
                    </a:lnR>
                    <a:lnT>
                      <a:noFill/>
                    </a:lnT>
                    <a:lnB w="6350" cap="flat" cmpd="sng" algn="ctr">
                      <a:solidFill>
                        <a:srgbClr val="C6C9CA"/>
                      </a:solidFill>
                      <a:prstDash val="solid"/>
                      <a:round/>
                      <a:headEnd type="none" w="med" len="med"/>
                      <a:tailEnd type="none" w="med" len="med"/>
                    </a:lnB>
                    <a:noFill/>
                  </a:tcPr>
                </a:tc>
                <a:tc>
                  <a:txBody>
                    <a:bodyPr/>
                    <a:lstStyle/>
                    <a:p>
                      <a:pPr algn="ctr" fontAlgn="b"/>
                      <a:r>
                        <a:rPr lang="en-US" sz="800" b="1" i="0" u="none" strike="noStrike">
                          <a:solidFill>
                            <a:srgbClr val="39414D"/>
                          </a:solidFill>
                          <a:effectLst/>
                          <a:latin typeface="+mn-lt"/>
                          <a:cs typeface="Arial" panose="020B0604020202020204" pitchFamily="34" charset="0"/>
                        </a:rPr>
                        <a:t>HCPCS</a:t>
                      </a:r>
                    </a:p>
                  </a:txBody>
                  <a:tcPr marL="45720" marR="45720" anchor="ctr">
                    <a:lnL>
                      <a:noFill/>
                    </a:lnL>
                    <a:lnR>
                      <a:noFill/>
                    </a:lnR>
                    <a:lnT>
                      <a:noFill/>
                    </a:lnT>
                    <a:lnB w="6350" cap="flat" cmpd="sng" algn="ctr">
                      <a:solidFill>
                        <a:srgbClr val="C6C9CA"/>
                      </a:solidFill>
                      <a:prstDash val="solid"/>
                      <a:round/>
                      <a:headEnd type="none" w="med" len="med"/>
                      <a:tailEnd type="none" w="med" len="med"/>
                    </a:lnB>
                    <a:noFill/>
                  </a:tcPr>
                </a:tc>
                <a:tc>
                  <a:txBody>
                    <a:bodyPr/>
                    <a:lstStyle/>
                    <a:p>
                      <a:pPr algn="ctr" fontAlgn="b"/>
                      <a:r>
                        <a:rPr lang="en-US" sz="800" b="1" i="0" u="none" strike="noStrike">
                          <a:solidFill>
                            <a:srgbClr val="39414D"/>
                          </a:solidFill>
                          <a:effectLst/>
                          <a:latin typeface="+mn-lt"/>
                          <a:cs typeface="Arial" panose="020B0604020202020204" pitchFamily="34" charset="0"/>
                        </a:rPr>
                        <a:t>Assigned Line of Business</a:t>
                      </a:r>
                    </a:p>
                  </a:txBody>
                  <a:tcPr marL="45720" marR="45720" anchor="ctr">
                    <a:lnL>
                      <a:noFill/>
                    </a:lnL>
                    <a:lnR>
                      <a:noFill/>
                    </a:lnR>
                    <a:lnT>
                      <a:noFill/>
                    </a:lnT>
                    <a:lnB w="6350" cap="flat" cmpd="sng" algn="ctr">
                      <a:solidFill>
                        <a:srgbClr val="C6C9CA"/>
                      </a:solidFill>
                      <a:prstDash val="solid"/>
                      <a:round/>
                      <a:headEnd type="none" w="med" len="med"/>
                      <a:tailEnd type="none" w="med" len="med"/>
                    </a:lnB>
                    <a:noFill/>
                  </a:tcPr>
                </a:tc>
                <a:tc>
                  <a:txBody>
                    <a:bodyPr/>
                    <a:lstStyle/>
                    <a:p>
                      <a:pPr algn="ctr" fontAlgn="b"/>
                      <a:r>
                        <a:rPr lang="en-US" sz="800" b="1" i="0" u="none" strike="noStrike">
                          <a:solidFill>
                            <a:srgbClr val="39414D"/>
                          </a:solidFill>
                          <a:effectLst/>
                          <a:latin typeface="+mn-lt"/>
                          <a:cs typeface="Arial" panose="020B0604020202020204" pitchFamily="34" charset="0"/>
                        </a:rPr>
                        <a:t>Selected Administrative Loading</a:t>
                      </a:r>
                    </a:p>
                  </a:txBody>
                  <a:tcPr marL="45720" marR="45720" anchor="ctr">
                    <a:lnL>
                      <a:noFill/>
                    </a:lnL>
                    <a:lnR>
                      <a:noFill/>
                    </a:lnR>
                    <a:lnT>
                      <a:noFill/>
                    </a:lnT>
                    <a:lnB w="6350" cap="flat" cmpd="sng" algn="ctr">
                      <a:solidFill>
                        <a:srgbClr val="C6C9CA"/>
                      </a:solidFill>
                      <a:prstDash val="solid"/>
                      <a:round/>
                      <a:headEnd type="none" w="med" len="med"/>
                      <a:tailEnd type="none" w="med" len="med"/>
                    </a:lnB>
                    <a:noFill/>
                  </a:tcPr>
                </a:tc>
                <a:extLst>
                  <a:ext uri="{0D108BD9-81ED-4DB2-BD59-A6C34878D82A}">
                    <a16:rowId xmlns:a16="http://schemas.microsoft.com/office/drawing/2014/main" val="2098022769"/>
                  </a:ext>
                </a:extLst>
              </a:tr>
              <a:tr h="219456">
                <a:tc>
                  <a:txBody>
                    <a:bodyPr/>
                    <a:lstStyle/>
                    <a:p>
                      <a:pPr algn="l" fontAlgn="b"/>
                      <a:r>
                        <a:rPr lang="en-US" sz="800" b="0" i="0" u="none" strike="noStrike" dirty="0">
                          <a:solidFill>
                            <a:srgbClr val="39414D"/>
                          </a:solidFill>
                          <a:effectLst/>
                          <a:latin typeface="+mn-lt"/>
                          <a:cs typeface="Arial" panose="020B0604020202020204" pitchFamily="34" charset="0"/>
                        </a:rPr>
                        <a:t>Additional Support Services</a:t>
                      </a:r>
                    </a:p>
                  </a:txBody>
                  <a:tcPr marL="45720" marR="45720" anchor="ctr">
                    <a:lnL>
                      <a:noFill/>
                    </a:lnL>
                    <a:lnR>
                      <a:noFill/>
                    </a:lnR>
                    <a:lnT w="6350" cap="flat" cmpd="sng" algn="ctr">
                      <a:solidFill>
                        <a:srgbClr val="C6C9CA"/>
                      </a:solidFill>
                      <a:prstDash val="solid"/>
                      <a:round/>
                      <a:headEnd type="none" w="med" len="med"/>
                      <a:tailEnd type="none" w="med" len="med"/>
                    </a:lnT>
                    <a:lnB>
                      <a:noFill/>
                    </a:lnB>
                    <a:noFill/>
                  </a:tcPr>
                </a:tc>
                <a:tc>
                  <a:txBody>
                    <a:bodyPr/>
                    <a:lstStyle/>
                    <a:p>
                      <a:pPr algn="l" fontAlgn="b"/>
                      <a:r>
                        <a:rPr lang="pt-BR" sz="800" b="0" i="0" u="none" strike="noStrike" dirty="0">
                          <a:solidFill>
                            <a:srgbClr val="39414D"/>
                          </a:solidFill>
                          <a:effectLst/>
                          <a:latin typeface="+mn-lt"/>
                        </a:rPr>
                        <a:t>H0036, H0038, H0045, H2030, H2033, S5116, S5150, S5151, T1005</a:t>
                      </a:r>
                    </a:p>
                  </a:txBody>
                  <a:tcPr marL="45720" marR="45720" anchor="b">
                    <a:lnL>
                      <a:noFill/>
                    </a:lnL>
                    <a:lnR>
                      <a:noFill/>
                    </a:lnR>
                    <a:lnT w="6350" cap="flat" cmpd="sng" algn="ctr">
                      <a:solidFill>
                        <a:srgbClr val="C6C9CA"/>
                      </a:solidFill>
                      <a:prstDash val="solid"/>
                      <a:round/>
                      <a:headEnd type="none" w="med" len="med"/>
                      <a:tailEnd type="none" w="med" len="med"/>
                    </a:lnT>
                    <a:lnB>
                      <a:noFill/>
                    </a:lnB>
                    <a:noFill/>
                  </a:tcPr>
                </a:tc>
                <a:tc>
                  <a:txBody>
                    <a:bodyPr/>
                    <a:lstStyle/>
                    <a:p>
                      <a:pPr algn="l" fontAlgn="b"/>
                      <a:r>
                        <a:rPr lang="en-US" sz="800" b="0" i="0" u="none" strike="noStrike" dirty="0">
                          <a:solidFill>
                            <a:srgbClr val="39414D"/>
                          </a:solidFill>
                          <a:effectLst/>
                          <a:latin typeface="+mn-lt"/>
                          <a:cs typeface="Arial" panose="020B0604020202020204" pitchFamily="34" charset="0"/>
                        </a:rPr>
                        <a:t>Support Services</a:t>
                      </a:r>
                    </a:p>
                  </a:txBody>
                  <a:tcPr marL="45720" marR="45720" anchor="ctr">
                    <a:lnL>
                      <a:noFill/>
                    </a:lnL>
                    <a:lnR>
                      <a:noFill/>
                    </a:lnR>
                    <a:lnT w="6350" cap="flat" cmpd="sng" algn="ctr">
                      <a:solidFill>
                        <a:srgbClr val="C6C9CA"/>
                      </a:solidFill>
                      <a:prstDash val="solid"/>
                      <a:round/>
                      <a:headEnd type="none" w="med" len="med"/>
                      <a:tailEnd type="none" w="med" len="med"/>
                    </a:lnT>
                    <a:lnB>
                      <a:noFill/>
                    </a:lnB>
                    <a:noFill/>
                  </a:tcPr>
                </a:tc>
                <a:tc>
                  <a:txBody>
                    <a:bodyPr/>
                    <a:lstStyle/>
                    <a:p>
                      <a:pPr algn="r" fontAlgn="b"/>
                      <a:r>
                        <a:rPr lang="en-US" sz="800" b="0" i="0" u="none" strike="noStrike" dirty="0">
                          <a:solidFill>
                            <a:srgbClr val="39414D"/>
                          </a:solidFill>
                          <a:effectLst/>
                          <a:latin typeface="+mn-lt"/>
                          <a:cs typeface="Arial" panose="020B0604020202020204" pitchFamily="34" charset="0"/>
                        </a:rPr>
                        <a:t>16.1% </a:t>
                      </a:r>
                    </a:p>
                  </a:txBody>
                  <a:tcPr marL="45720" marR="45720" anchor="ctr">
                    <a:lnL>
                      <a:noFill/>
                    </a:lnL>
                    <a:lnR>
                      <a:noFill/>
                    </a:lnR>
                    <a:lnT w="6350" cap="flat" cmpd="sng" algn="ctr">
                      <a:solidFill>
                        <a:srgbClr val="C6C9CA"/>
                      </a:solidFill>
                      <a:prstDash val="solid"/>
                      <a:round/>
                      <a:headEnd type="none" w="med" len="med"/>
                      <a:tailEnd type="none" w="med" len="med"/>
                    </a:lnT>
                    <a:lnB>
                      <a:noFill/>
                    </a:lnB>
                    <a:noFill/>
                  </a:tcPr>
                </a:tc>
                <a:extLst>
                  <a:ext uri="{0D108BD9-81ED-4DB2-BD59-A6C34878D82A}">
                    <a16:rowId xmlns:a16="http://schemas.microsoft.com/office/drawing/2014/main" val="1645449708"/>
                  </a:ext>
                </a:extLst>
              </a:tr>
              <a:tr h="219456">
                <a:tc>
                  <a:txBody>
                    <a:bodyPr/>
                    <a:lstStyle/>
                    <a:p>
                      <a:pPr algn="l" fontAlgn="b"/>
                      <a:r>
                        <a:rPr lang="en-US" sz="800" b="0" i="0" u="none" strike="noStrike">
                          <a:solidFill>
                            <a:srgbClr val="39414D"/>
                          </a:solidFill>
                          <a:effectLst/>
                          <a:latin typeface="+mn-lt"/>
                          <a:cs typeface="Arial" panose="020B0604020202020204" pitchFamily="34" charset="0"/>
                        </a:rPr>
                        <a:t>Applied Behavior Analysis Services</a:t>
                      </a:r>
                      <a:endParaRPr lang="en-US" sz="800" b="0" i="0" u="none" strike="noStrike" dirty="0">
                        <a:solidFill>
                          <a:srgbClr val="39414D"/>
                        </a:solidFill>
                        <a:effectLst/>
                        <a:latin typeface="+mn-lt"/>
                        <a:cs typeface="Arial" panose="020B0604020202020204" pitchFamily="34" charset="0"/>
                      </a:endParaRPr>
                    </a:p>
                  </a:txBody>
                  <a:tcPr marL="45720" marR="45720" anchor="ctr">
                    <a:lnL>
                      <a:noFill/>
                    </a:lnL>
                    <a:lnR>
                      <a:noFill/>
                    </a:lnR>
                    <a:lnT>
                      <a:noFill/>
                    </a:lnT>
                    <a:lnB>
                      <a:noFill/>
                    </a:lnB>
                    <a:solidFill>
                      <a:srgbClr val="E8E9E9"/>
                    </a:solidFill>
                  </a:tcPr>
                </a:tc>
                <a:tc>
                  <a:txBody>
                    <a:bodyPr/>
                    <a:lstStyle/>
                    <a:p>
                      <a:pPr algn="l" fontAlgn="b"/>
                      <a:r>
                        <a:rPr lang="en-US" sz="800" b="0" i="0" u="none" strike="noStrike" dirty="0">
                          <a:solidFill>
                            <a:srgbClr val="39414D"/>
                          </a:solidFill>
                          <a:effectLst/>
                          <a:latin typeface="+mn-lt"/>
                        </a:rPr>
                        <a:t>0373T, 97151, 97153, 97154, 97155, 97156, 97157, 97158</a:t>
                      </a:r>
                    </a:p>
                  </a:txBody>
                  <a:tcPr marL="45720" marR="45720" anchor="b">
                    <a:lnL>
                      <a:noFill/>
                    </a:lnL>
                    <a:lnR>
                      <a:noFill/>
                    </a:lnR>
                    <a:lnT>
                      <a:noFill/>
                    </a:lnT>
                    <a:lnB>
                      <a:noFill/>
                    </a:lnB>
                    <a:solidFill>
                      <a:srgbClr val="E8E9E9"/>
                    </a:solidFill>
                  </a:tcPr>
                </a:tc>
                <a:tc>
                  <a:txBody>
                    <a:bodyPr/>
                    <a:lstStyle/>
                    <a:p>
                      <a:pPr algn="l" fontAlgn="b"/>
                      <a:r>
                        <a:rPr lang="en-US" sz="800" b="0" i="0" u="none" strike="noStrike">
                          <a:solidFill>
                            <a:srgbClr val="39414D"/>
                          </a:solidFill>
                          <a:effectLst/>
                          <a:latin typeface="+mn-lt"/>
                          <a:cs typeface="Arial" panose="020B0604020202020204" pitchFamily="34" charset="0"/>
                        </a:rPr>
                        <a:t>Applied Behavioral Analysis/Autism Services</a:t>
                      </a:r>
                    </a:p>
                  </a:txBody>
                  <a:tcPr marL="45720" marR="45720" anchor="ctr">
                    <a:lnL>
                      <a:noFill/>
                    </a:lnL>
                    <a:lnR>
                      <a:noFill/>
                    </a:lnR>
                    <a:lnT>
                      <a:noFill/>
                    </a:lnT>
                    <a:lnB>
                      <a:noFill/>
                    </a:lnB>
                    <a:solidFill>
                      <a:srgbClr val="E8E9E9"/>
                    </a:solidFill>
                  </a:tcPr>
                </a:tc>
                <a:tc>
                  <a:txBody>
                    <a:bodyPr/>
                    <a:lstStyle/>
                    <a:p>
                      <a:pPr algn="r" fontAlgn="b"/>
                      <a:r>
                        <a:rPr lang="en-US" sz="800" b="0" i="0" u="none" strike="noStrike">
                          <a:solidFill>
                            <a:srgbClr val="39414D"/>
                          </a:solidFill>
                          <a:effectLst/>
                          <a:latin typeface="+mn-lt"/>
                          <a:cs typeface="Arial" panose="020B0604020202020204" pitchFamily="34" charset="0"/>
                        </a:rPr>
                        <a:t>20.7% </a:t>
                      </a:r>
                    </a:p>
                  </a:txBody>
                  <a:tcPr marL="45720" marR="45720" anchor="ctr">
                    <a:lnL>
                      <a:noFill/>
                    </a:lnL>
                    <a:lnR>
                      <a:noFill/>
                    </a:lnR>
                    <a:lnT>
                      <a:noFill/>
                    </a:lnT>
                    <a:lnB>
                      <a:noFill/>
                    </a:lnB>
                    <a:solidFill>
                      <a:srgbClr val="E8E9E9"/>
                    </a:solidFill>
                  </a:tcPr>
                </a:tc>
                <a:extLst>
                  <a:ext uri="{0D108BD9-81ED-4DB2-BD59-A6C34878D82A}">
                    <a16:rowId xmlns:a16="http://schemas.microsoft.com/office/drawing/2014/main" val="51732596"/>
                  </a:ext>
                </a:extLst>
              </a:tr>
              <a:tr h="219456">
                <a:tc>
                  <a:txBody>
                    <a:bodyPr/>
                    <a:lstStyle/>
                    <a:p>
                      <a:pPr algn="l" fontAlgn="b"/>
                      <a:r>
                        <a:rPr lang="en-US" sz="800" b="0" i="0" u="none" strike="noStrike">
                          <a:solidFill>
                            <a:srgbClr val="39414D"/>
                          </a:solidFill>
                          <a:effectLst/>
                          <a:latin typeface="+mn-lt"/>
                          <a:cs typeface="Arial" panose="020B0604020202020204" pitchFamily="34" charset="0"/>
                        </a:rPr>
                        <a:t>Assertive Community Treatment (ACT)</a:t>
                      </a:r>
                      <a:endParaRPr lang="en-US" sz="800" b="0" i="0" u="none" strike="noStrike" dirty="0">
                        <a:solidFill>
                          <a:srgbClr val="39414D"/>
                        </a:solidFill>
                        <a:effectLst/>
                        <a:latin typeface="+mn-lt"/>
                        <a:cs typeface="Arial" panose="020B0604020202020204" pitchFamily="34" charset="0"/>
                      </a:endParaRPr>
                    </a:p>
                  </a:txBody>
                  <a:tcPr marL="45720" marR="45720" anchor="ctr">
                    <a:lnL>
                      <a:noFill/>
                    </a:lnL>
                    <a:lnR>
                      <a:noFill/>
                    </a:lnR>
                    <a:lnT>
                      <a:noFill/>
                    </a:lnT>
                    <a:lnB>
                      <a:noFill/>
                    </a:lnB>
                    <a:noFill/>
                  </a:tcPr>
                </a:tc>
                <a:tc>
                  <a:txBody>
                    <a:bodyPr/>
                    <a:lstStyle/>
                    <a:p>
                      <a:pPr algn="l" fontAlgn="b"/>
                      <a:r>
                        <a:rPr lang="en-US" sz="800" b="0" i="0" u="none" strike="noStrike">
                          <a:solidFill>
                            <a:srgbClr val="39414D"/>
                          </a:solidFill>
                          <a:effectLst/>
                          <a:latin typeface="+mn-lt"/>
                        </a:rPr>
                        <a:t>H0039</a:t>
                      </a:r>
                    </a:p>
                  </a:txBody>
                  <a:tcPr marL="45720" marR="45720" anchor="b">
                    <a:lnL>
                      <a:noFill/>
                    </a:lnL>
                    <a:lnR>
                      <a:noFill/>
                    </a:lnR>
                    <a:lnT>
                      <a:noFill/>
                    </a:lnT>
                    <a:lnB>
                      <a:noFill/>
                    </a:lnB>
                    <a:noFill/>
                  </a:tcPr>
                </a:tc>
                <a:tc>
                  <a:txBody>
                    <a:bodyPr/>
                    <a:lstStyle/>
                    <a:p>
                      <a:pPr algn="l" fontAlgn="b"/>
                      <a:r>
                        <a:rPr lang="en-US" sz="800" b="0" i="0" u="none" strike="noStrike">
                          <a:solidFill>
                            <a:srgbClr val="39414D"/>
                          </a:solidFill>
                          <a:effectLst/>
                          <a:latin typeface="+mn-lt"/>
                          <a:cs typeface="Arial" panose="020B0604020202020204" pitchFamily="34" charset="0"/>
                        </a:rPr>
                        <a:t>Other Services </a:t>
                      </a:r>
                    </a:p>
                  </a:txBody>
                  <a:tcPr marL="45720" marR="45720" anchor="ctr">
                    <a:lnL>
                      <a:noFill/>
                    </a:lnL>
                    <a:lnR>
                      <a:noFill/>
                    </a:lnR>
                    <a:lnT>
                      <a:noFill/>
                    </a:lnT>
                    <a:lnB>
                      <a:noFill/>
                    </a:lnB>
                    <a:noFill/>
                  </a:tcPr>
                </a:tc>
                <a:tc>
                  <a:txBody>
                    <a:bodyPr/>
                    <a:lstStyle/>
                    <a:p>
                      <a:pPr algn="r" fontAlgn="b"/>
                      <a:r>
                        <a:rPr lang="en-US" sz="800" b="0" i="0" u="none" strike="noStrike" dirty="0">
                          <a:solidFill>
                            <a:srgbClr val="39414D"/>
                          </a:solidFill>
                          <a:effectLst/>
                          <a:latin typeface="+mn-lt"/>
                          <a:cs typeface="Arial" panose="020B0604020202020204" pitchFamily="34" charset="0"/>
                        </a:rPr>
                        <a:t>20.4% </a:t>
                      </a:r>
                    </a:p>
                  </a:txBody>
                  <a:tcPr marL="45720" marR="45720" anchor="ctr">
                    <a:lnL>
                      <a:noFill/>
                    </a:lnL>
                    <a:lnR>
                      <a:noFill/>
                    </a:lnR>
                    <a:lnT>
                      <a:noFill/>
                    </a:lnT>
                    <a:lnB>
                      <a:noFill/>
                    </a:lnB>
                    <a:noFill/>
                  </a:tcPr>
                </a:tc>
                <a:extLst>
                  <a:ext uri="{0D108BD9-81ED-4DB2-BD59-A6C34878D82A}">
                    <a16:rowId xmlns:a16="http://schemas.microsoft.com/office/drawing/2014/main" val="2078723382"/>
                  </a:ext>
                </a:extLst>
              </a:tr>
              <a:tr h="219456">
                <a:tc>
                  <a:txBody>
                    <a:bodyPr/>
                    <a:lstStyle/>
                    <a:p>
                      <a:pPr algn="l" fontAlgn="b"/>
                      <a:r>
                        <a:rPr lang="en-US" sz="800" b="0" i="0" u="none" strike="noStrike">
                          <a:solidFill>
                            <a:srgbClr val="39414D"/>
                          </a:solidFill>
                          <a:effectLst/>
                          <a:latin typeface="+mn-lt"/>
                          <a:cs typeface="Arial" panose="020B0604020202020204" pitchFamily="34" charset="0"/>
                        </a:rPr>
                        <a:t>Assessments and Testing</a:t>
                      </a:r>
                      <a:endParaRPr lang="en-US" sz="800" b="0" i="0" u="none" strike="noStrike" dirty="0">
                        <a:solidFill>
                          <a:srgbClr val="39414D"/>
                        </a:solidFill>
                        <a:effectLst/>
                        <a:latin typeface="+mn-lt"/>
                        <a:cs typeface="Arial" panose="020B0604020202020204" pitchFamily="34" charset="0"/>
                      </a:endParaRPr>
                    </a:p>
                  </a:txBody>
                  <a:tcPr marL="45720" marR="45720" anchor="ctr">
                    <a:lnL>
                      <a:noFill/>
                    </a:lnL>
                    <a:lnR>
                      <a:noFill/>
                    </a:lnR>
                    <a:lnT>
                      <a:noFill/>
                    </a:lnT>
                    <a:lnB>
                      <a:noFill/>
                    </a:lnB>
                    <a:solidFill>
                      <a:srgbClr val="E8E9E9"/>
                    </a:solidFill>
                  </a:tcPr>
                </a:tc>
                <a:tc>
                  <a:txBody>
                    <a:bodyPr/>
                    <a:lstStyle/>
                    <a:p>
                      <a:pPr algn="l" fontAlgn="b"/>
                      <a:r>
                        <a:rPr lang="pt-BR" sz="800" b="0" i="0" u="none" strike="noStrike" dirty="0">
                          <a:solidFill>
                            <a:srgbClr val="39414D"/>
                          </a:solidFill>
                          <a:effectLst/>
                          <a:latin typeface="+mn-lt"/>
                        </a:rPr>
                        <a:t>0362T, H0001, H0002, H0031, T1001</a:t>
                      </a:r>
                    </a:p>
                  </a:txBody>
                  <a:tcPr marL="45720" marR="45720" anchor="b">
                    <a:lnL>
                      <a:noFill/>
                    </a:lnL>
                    <a:lnR>
                      <a:noFill/>
                    </a:lnR>
                    <a:lnT>
                      <a:noFill/>
                    </a:lnT>
                    <a:lnB>
                      <a:noFill/>
                    </a:lnB>
                    <a:solidFill>
                      <a:srgbClr val="E8E9E9"/>
                    </a:solidFill>
                  </a:tcPr>
                </a:tc>
                <a:tc>
                  <a:txBody>
                    <a:bodyPr/>
                    <a:lstStyle/>
                    <a:p>
                      <a:pPr algn="l" fontAlgn="b"/>
                      <a:r>
                        <a:rPr lang="en-US" sz="800" b="0" i="0" u="none" strike="noStrike">
                          <a:solidFill>
                            <a:srgbClr val="39414D"/>
                          </a:solidFill>
                          <a:effectLst/>
                          <a:latin typeface="+mn-lt"/>
                          <a:cs typeface="Arial" panose="020B0604020202020204" pitchFamily="34" charset="0"/>
                        </a:rPr>
                        <a:t>Applied Behavioral Analysis/Autism Services</a:t>
                      </a:r>
                    </a:p>
                  </a:txBody>
                  <a:tcPr marL="45720" marR="45720" anchor="ctr">
                    <a:lnL>
                      <a:noFill/>
                    </a:lnL>
                    <a:lnR>
                      <a:noFill/>
                    </a:lnR>
                    <a:lnT>
                      <a:noFill/>
                    </a:lnT>
                    <a:lnB>
                      <a:noFill/>
                    </a:lnB>
                    <a:solidFill>
                      <a:srgbClr val="E8E9E9"/>
                    </a:solidFill>
                  </a:tcPr>
                </a:tc>
                <a:tc>
                  <a:txBody>
                    <a:bodyPr/>
                    <a:lstStyle/>
                    <a:p>
                      <a:pPr algn="r" fontAlgn="b"/>
                      <a:r>
                        <a:rPr lang="en-US" sz="800" b="0" i="0" u="none" strike="noStrike">
                          <a:solidFill>
                            <a:srgbClr val="39414D"/>
                          </a:solidFill>
                          <a:effectLst/>
                          <a:latin typeface="+mn-lt"/>
                          <a:cs typeface="Arial" panose="020B0604020202020204" pitchFamily="34" charset="0"/>
                        </a:rPr>
                        <a:t>20.7% </a:t>
                      </a:r>
                    </a:p>
                  </a:txBody>
                  <a:tcPr marL="45720" marR="45720" anchor="ctr">
                    <a:lnL>
                      <a:noFill/>
                    </a:lnL>
                    <a:lnR>
                      <a:noFill/>
                    </a:lnR>
                    <a:lnT>
                      <a:noFill/>
                    </a:lnT>
                    <a:lnB>
                      <a:noFill/>
                    </a:lnB>
                    <a:solidFill>
                      <a:srgbClr val="E8E9E9"/>
                    </a:solidFill>
                  </a:tcPr>
                </a:tc>
                <a:extLst>
                  <a:ext uri="{0D108BD9-81ED-4DB2-BD59-A6C34878D82A}">
                    <a16:rowId xmlns:a16="http://schemas.microsoft.com/office/drawing/2014/main" val="1300882311"/>
                  </a:ext>
                </a:extLst>
              </a:tr>
              <a:tr h="219456">
                <a:tc>
                  <a:txBody>
                    <a:bodyPr/>
                    <a:lstStyle/>
                    <a:p>
                      <a:pPr algn="l" fontAlgn="b"/>
                      <a:r>
                        <a:rPr lang="en-US" sz="800" b="0" i="0" u="none" strike="noStrike">
                          <a:solidFill>
                            <a:srgbClr val="39414D"/>
                          </a:solidFill>
                          <a:effectLst/>
                          <a:latin typeface="+mn-lt"/>
                          <a:cs typeface="Arial" panose="020B0604020202020204" pitchFamily="34" charset="0"/>
                        </a:rPr>
                        <a:t>Case Management / Treatment Planning</a:t>
                      </a:r>
                    </a:p>
                  </a:txBody>
                  <a:tcPr marL="45720" marR="45720" anchor="ctr">
                    <a:lnL>
                      <a:noFill/>
                    </a:lnL>
                    <a:lnR>
                      <a:noFill/>
                    </a:lnR>
                    <a:lnT>
                      <a:noFill/>
                    </a:lnT>
                    <a:lnB>
                      <a:noFill/>
                    </a:lnB>
                    <a:noFill/>
                  </a:tcPr>
                </a:tc>
                <a:tc>
                  <a:txBody>
                    <a:bodyPr/>
                    <a:lstStyle/>
                    <a:p>
                      <a:pPr algn="l" fontAlgn="b"/>
                      <a:r>
                        <a:rPr lang="en-US" sz="800" b="0" i="0" u="none" strike="noStrike" dirty="0">
                          <a:solidFill>
                            <a:srgbClr val="39414D"/>
                          </a:solidFill>
                          <a:effectLst/>
                          <a:latin typeface="+mn-lt"/>
                        </a:rPr>
                        <a:t>H0032</a:t>
                      </a:r>
                    </a:p>
                  </a:txBody>
                  <a:tcPr marL="45720" marR="45720" anchor="b">
                    <a:lnL>
                      <a:noFill/>
                    </a:lnL>
                    <a:lnR>
                      <a:noFill/>
                    </a:lnR>
                    <a:lnT>
                      <a:noFill/>
                    </a:lnT>
                    <a:lnB>
                      <a:noFill/>
                    </a:lnB>
                    <a:noFill/>
                  </a:tcPr>
                </a:tc>
                <a:tc>
                  <a:txBody>
                    <a:bodyPr/>
                    <a:lstStyle/>
                    <a:p>
                      <a:pPr algn="l" fontAlgn="b"/>
                      <a:r>
                        <a:rPr lang="en-US" sz="800" b="0" i="0" u="none" strike="noStrike">
                          <a:solidFill>
                            <a:srgbClr val="39414D"/>
                          </a:solidFill>
                          <a:effectLst/>
                          <a:latin typeface="+mn-lt"/>
                          <a:cs typeface="Arial" panose="020B0604020202020204" pitchFamily="34" charset="0"/>
                        </a:rPr>
                        <a:t>Support Services</a:t>
                      </a:r>
                    </a:p>
                  </a:txBody>
                  <a:tcPr marL="45720" marR="45720" anchor="ctr">
                    <a:lnL>
                      <a:noFill/>
                    </a:lnL>
                    <a:lnR>
                      <a:noFill/>
                    </a:lnR>
                    <a:lnT>
                      <a:noFill/>
                    </a:lnT>
                    <a:lnB>
                      <a:noFill/>
                    </a:lnB>
                    <a:noFill/>
                  </a:tcPr>
                </a:tc>
                <a:tc>
                  <a:txBody>
                    <a:bodyPr/>
                    <a:lstStyle/>
                    <a:p>
                      <a:pPr algn="r" fontAlgn="b"/>
                      <a:r>
                        <a:rPr lang="en-US" sz="800" b="0" i="0" u="none" strike="noStrike" dirty="0">
                          <a:solidFill>
                            <a:srgbClr val="39414D"/>
                          </a:solidFill>
                          <a:effectLst/>
                          <a:latin typeface="+mn-lt"/>
                          <a:cs typeface="Arial" panose="020B0604020202020204" pitchFamily="34" charset="0"/>
                        </a:rPr>
                        <a:t>16.1% </a:t>
                      </a:r>
                    </a:p>
                  </a:txBody>
                  <a:tcPr marL="45720" marR="45720" anchor="ctr">
                    <a:lnL>
                      <a:noFill/>
                    </a:lnL>
                    <a:lnR>
                      <a:noFill/>
                    </a:lnR>
                    <a:lnT>
                      <a:noFill/>
                    </a:lnT>
                    <a:lnB>
                      <a:noFill/>
                    </a:lnB>
                    <a:noFill/>
                  </a:tcPr>
                </a:tc>
                <a:extLst>
                  <a:ext uri="{0D108BD9-81ED-4DB2-BD59-A6C34878D82A}">
                    <a16:rowId xmlns:a16="http://schemas.microsoft.com/office/drawing/2014/main" val="4114168643"/>
                  </a:ext>
                </a:extLst>
              </a:tr>
              <a:tr h="219456">
                <a:tc>
                  <a:txBody>
                    <a:bodyPr/>
                    <a:lstStyle/>
                    <a:p>
                      <a:pPr algn="l" fontAlgn="b"/>
                      <a:r>
                        <a:rPr lang="en-US" sz="800" b="0" i="0" u="none" strike="noStrike">
                          <a:solidFill>
                            <a:srgbClr val="39414D"/>
                          </a:solidFill>
                          <a:effectLst/>
                          <a:latin typeface="+mn-lt"/>
                          <a:cs typeface="Arial" panose="020B0604020202020204" pitchFamily="34" charset="0"/>
                        </a:rPr>
                        <a:t>Community Living Supports</a:t>
                      </a:r>
                    </a:p>
                  </a:txBody>
                  <a:tcPr marL="45720" marR="45720" anchor="ctr">
                    <a:lnL>
                      <a:noFill/>
                    </a:lnL>
                    <a:lnR>
                      <a:noFill/>
                    </a:lnR>
                    <a:lnT>
                      <a:noFill/>
                    </a:lnT>
                    <a:lnB>
                      <a:noFill/>
                    </a:lnB>
                    <a:solidFill>
                      <a:srgbClr val="E8E9E9"/>
                    </a:solidFill>
                  </a:tcPr>
                </a:tc>
                <a:tc>
                  <a:txBody>
                    <a:bodyPr/>
                    <a:lstStyle/>
                    <a:p>
                      <a:pPr algn="l" fontAlgn="b"/>
                      <a:r>
                        <a:rPr lang="de-DE" sz="800" b="0" i="0" u="none" strike="noStrike">
                          <a:solidFill>
                            <a:srgbClr val="39414D"/>
                          </a:solidFill>
                          <a:effectLst/>
                          <a:latin typeface="+mn-lt"/>
                        </a:rPr>
                        <a:t>H0043, H2015, H2016+T1020, T2026, T2027</a:t>
                      </a:r>
                    </a:p>
                  </a:txBody>
                  <a:tcPr marL="45720" marR="45720" anchor="b">
                    <a:lnL>
                      <a:noFill/>
                    </a:lnL>
                    <a:lnR>
                      <a:noFill/>
                    </a:lnR>
                    <a:lnT>
                      <a:noFill/>
                    </a:lnT>
                    <a:lnB>
                      <a:noFill/>
                    </a:lnB>
                    <a:solidFill>
                      <a:srgbClr val="E8E9E9"/>
                    </a:solidFill>
                  </a:tcPr>
                </a:tc>
                <a:tc>
                  <a:txBody>
                    <a:bodyPr/>
                    <a:lstStyle/>
                    <a:p>
                      <a:pPr algn="l" fontAlgn="b"/>
                      <a:r>
                        <a:rPr lang="en-US" sz="800" b="0" i="0" u="none" strike="noStrike">
                          <a:solidFill>
                            <a:srgbClr val="39414D"/>
                          </a:solidFill>
                          <a:effectLst/>
                          <a:latin typeface="+mn-lt"/>
                          <a:cs typeface="Arial" panose="020B0604020202020204" pitchFamily="34" charset="0"/>
                        </a:rPr>
                        <a:t>Licensed Residential Per Diem (Procedure Codes H2016/T1020)</a:t>
                      </a:r>
                    </a:p>
                  </a:txBody>
                  <a:tcPr marL="45720" marR="45720" anchor="ctr">
                    <a:lnL>
                      <a:noFill/>
                    </a:lnL>
                    <a:lnR>
                      <a:noFill/>
                    </a:lnR>
                    <a:lnT>
                      <a:noFill/>
                    </a:lnT>
                    <a:lnB>
                      <a:noFill/>
                    </a:lnB>
                    <a:solidFill>
                      <a:srgbClr val="E8E9E9"/>
                    </a:solidFill>
                  </a:tcPr>
                </a:tc>
                <a:tc>
                  <a:txBody>
                    <a:bodyPr/>
                    <a:lstStyle/>
                    <a:p>
                      <a:pPr algn="r" fontAlgn="b"/>
                      <a:r>
                        <a:rPr lang="en-US" sz="800" b="0" i="0" u="none" strike="noStrike" dirty="0">
                          <a:solidFill>
                            <a:srgbClr val="39414D"/>
                          </a:solidFill>
                          <a:effectLst/>
                          <a:latin typeface="+mn-lt"/>
                          <a:cs typeface="Arial" panose="020B0604020202020204" pitchFamily="34" charset="0"/>
                        </a:rPr>
                        <a:t>13.9% </a:t>
                      </a:r>
                    </a:p>
                  </a:txBody>
                  <a:tcPr marL="45720" marR="45720" anchor="ctr">
                    <a:lnL>
                      <a:noFill/>
                    </a:lnL>
                    <a:lnR>
                      <a:noFill/>
                    </a:lnR>
                    <a:lnT>
                      <a:noFill/>
                    </a:lnT>
                    <a:lnB>
                      <a:noFill/>
                    </a:lnB>
                    <a:solidFill>
                      <a:srgbClr val="E8E9E9"/>
                    </a:solidFill>
                  </a:tcPr>
                </a:tc>
                <a:extLst>
                  <a:ext uri="{0D108BD9-81ED-4DB2-BD59-A6C34878D82A}">
                    <a16:rowId xmlns:a16="http://schemas.microsoft.com/office/drawing/2014/main" val="515143081"/>
                  </a:ext>
                </a:extLst>
              </a:tr>
              <a:tr h="219456">
                <a:tc>
                  <a:txBody>
                    <a:bodyPr/>
                    <a:lstStyle/>
                    <a:p>
                      <a:pPr algn="l" fontAlgn="b"/>
                      <a:r>
                        <a:rPr lang="en-US" sz="800" b="0" i="0" u="none" strike="noStrike">
                          <a:solidFill>
                            <a:srgbClr val="39414D"/>
                          </a:solidFill>
                          <a:effectLst/>
                          <a:latin typeface="+mn-lt"/>
                          <a:cs typeface="Arial" panose="020B0604020202020204" pitchFamily="34" charset="0"/>
                        </a:rPr>
                        <a:t>Evaluation and Management</a:t>
                      </a:r>
                    </a:p>
                  </a:txBody>
                  <a:tcPr marL="45720" marR="45720" anchor="ctr">
                    <a:lnL>
                      <a:noFill/>
                    </a:lnL>
                    <a:lnR>
                      <a:noFill/>
                    </a:lnR>
                    <a:lnT>
                      <a:noFill/>
                    </a:lnT>
                    <a:lnB>
                      <a:noFill/>
                    </a:lnB>
                    <a:noFill/>
                  </a:tcPr>
                </a:tc>
                <a:tc>
                  <a:txBody>
                    <a:bodyPr/>
                    <a:lstStyle/>
                    <a:p>
                      <a:pPr algn="l" fontAlgn="b"/>
                      <a:r>
                        <a:rPr lang="en-US" sz="800" b="0" i="0" u="none" strike="noStrike" dirty="0">
                          <a:solidFill>
                            <a:srgbClr val="39414D"/>
                          </a:solidFill>
                          <a:effectLst/>
                          <a:latin typeface="+mn-lt"/>
                        </a:rPr>
                        <a:t>99205, 99211, 99213, 99214, 99215</a:t>
                      </a:r>
                    </a:p>
                  </a:txBody>
                  <a:tcPr marL="45720" marR="45720" anchor="b">
                    <a:lnL>
                      <a:noFill/>
                    </a:lnL>
                    <a:lnR>
                      <a:noFill/>
                    </a:lnR>
                    <a:lnT>
                      <a:noFill/>
                    </a:lnT>
                    <a:lnB>
                      <a:noFill/>
                    </a:lnB>
                    <a:noFill/>
                  </a:tcPr>
                </a:tc>
                <a:tc>
                  <a:txBody>
                    <a:bodyPr/>
                    <a:lstStyle/>
                    <a:p>
                      <a:pPr algn="l" fontAlgn="b"/>
                      <a:r>
                        <a:rPr lang="en-US" sz="800" b="0" i="0" u="none" strike="noStrike">
                          <a:solidFill>
                            <a:srgbClr val="39414D"/>
                          </a:solidFill>
                          <a:effectLst/>
                          <a:latin typeface="+mn-lt"/>
                          <a:cs typeface="Arial" panose="020B0604020202020204" pitchFamily="34" charset="0"/>
                        </a:rPr>
                        <a:t>Mental Health and SUD Services (Clinical)</a:t>
                      </a:r>
                    </a:p>
                  </a:txBody>
                  <a:tcPr marL="45720" marR="45720" anchor="ctr">
                    <a:lnL>
                      <a:noFill/>
                    </a:lnL>
                    <a:lnR>
                      <a:noFill/>
                    </a:lnR>
                    <a:lnT>
                      <a:noFill/>
                    </a:lnT>
                    <a:lnB>
                      <a:noFill/>
                    </a:lnB>
                    <a:noFill/>
                  </a:tcPr>
                </a:tc>
                <a:tc>
                  <a:txBody>
                    <a:bodyPr/>
                    <a:lstStyle/>
                    <a:p>
                      <a:pPr algn="r" fontAlgn="b"/>
                      <a:r>
                        <a:rPr lang="en-US" sz="800" b="0" i="0" u="none" strike="noStrike" dirty="0">
                          <a:solidFill>
                            <a:srgbClr val="39414D"/>
                          </a:solidFill>
                          <a:effectLst/>
                          <a:latin typeface="+mn-lt"/>
                          <a:cs typeface="Arial" panose="020B0604020202020204" pitchFamily="34" charset="0"/>
                        </a:rPr>
                        <a:t>24.0% </a:t>
                      </a:r>
                    </a:p>
                  </a:txBody>
                  <a:tcPr marL="45720" marR="45720" anchor="ctr">
                    <a:lnL>
                      <a:noFill/>
                    </a:lnL>
                    <a:lnR>
                      <a:noFill/>
                    </a:lnR>
                    <a:lnT>
                      <a:noFill/>
                    </a:lnT>
                    <a:lnB>
                      <a:noFill/>
                    </a:lnB>
                    <a:noFill/>
                  </a:tcPr>
                </a:tc>
                <a:extLst>
                  <a:ext uri="{0D108BD9-81ED-4DB2-BD59-A6C34878D82A}">
                    <a16:rowId xmlns:a16="http://schemas.microsoft.com/office/drawing/2014/main" val="1464365111"/>
                  </a:ext>
                </a:extLst>
              </a:tr>
              <a:tr h="219456">
                <a:tc>
                  <a:txBody>
                    <a:bodyPr/>
                    <a:lstStyle/>
                    <a:p>
                      <a:pPr algn="l" fontAlgn="b"/>
                      <a:r>
                        <a:rPr lang="en-US" sz="800" b="0" i="0" u="none" strike="noStrike">
                          <a:solidFill>
                            <a:srgbClr val="39414D"/>
                          </a:solidFill>
                          <a:effectLst/>
                          <a:latin typeface="+mn-lt"/>
                          <a:cs typeface="Arial" panose="020B0604020202020204" pitchFamily="34" charset="0"/>
                        </a:rPr>
                        <a:t>Medication Administration</a:t>
                      </a:r>
                      <a:endParaRPr lang="en-US" sz="800" b="0" i="0" u="none" strike="noStrike" dirty="0">
                        <a:solidFill>
                          <a:srgbClr val="39414D"/>
                        </a:solidFill>
                        <a:effectLst/>
                        <a:latin typeface="+mn-lt"/>
                        <a:cs typeface="Arial" panose="020B0604020202020204" pitchFamily="34" charset="0"/>
                      </a:endParaRPr>
                    </a:p>
                  </a:txBody>
                  <a:tcPr marL="45720" marR="45720" anchor="ctr">
                    <a:lnL>
                      <a:noFill/>
                    </a:lnL>
                    <a:lnR>
                      <a:noFill/>
                    </a:lnR>
                    <a:lnT>
                      <a:noFill/>
                    </a:lnT>
                    <a:lnB>
                      <a:noFill/>
                    </a:lnB>
                    <a:solidFill>
                      <a:srgbClr val="E8E9E9"/>
                    </a:solidFill>
                  </a:tcPr>
                </a:tc>
                <a:tc>
                  <a:txBody>
                    <a:bodyPr/>
                    <a:lstStyle/>
                    <a:p>
                      <a:pPr algn="l" fontAlgn="b"/>
                      <a:r>
                        <a:rPr lang="en-US" sz="800" b="0" i="0" u="none" strike="noStrike">
                          <a:solidFill>
                            <a:srgbClr val="39414D"/>
                          </a:solidFill>
                          <a:effectLst/>
                          <a:latin typeface="+mn-lt"/>
                        </a:rPr>
                        <a:t>96372</a:t>
                      </a:r>
                    </a:p>
                  </a:txBody>
                  <a:tcPr marL="45720" marR="45720" anchor="b">
                    <a:lnL>
                      <a:noFill/>
                    </a:lnL>
                    <a:lnR>
                      <a:noFill/>
                    </a:lnR>
                    <a:lnT>
                      <a:noFill/>
                    </a:lnT>
                    <a:lnB>
                      <a:noFill/>
                    </a:lnB>
                    <a:solidFill>
                      <a:srgbClr val="E8E9E9"/>
                    </a:solidFill>
                  </a:tcPr>
                </a:tc>
                <a:tc>
                  <a:txBody>
                    <a:bodyPr/>
                    <a:lstStyle/>
                    <a:p>
                      <a:pPr algn="l" fontAlgn="b"/>
                      <a:r>
                        <a:rPr lang="en-US" sz="800" b="0" i="0" u="none" strike="noStrike">
                          <a:solidFill>
                            <a:srgbClr val="39414D"/>
                          </a:solidFill>
                          <a:effectLst/>
                          <a:latin typeface="+mn-lt"/>
                          <a:cs typeface="Arial" panose="020B0604020202020204" pitchFamily="34" charset="0"/>
                        </a:rPr>
                        <a:t>Other Services</a:t>
                      </a:r>
                    </a:p>
                  </a:txBody>
                  <a:tcPr marL="45720" marR="45720" anchor="ctr">
                    <a:lnL>
                      <a:noFill/>
                    </a:lnL>
                    <a:lnR>
                      <a:noFill/>
                    </a:lnR>
                    <a:lnT>
                      <a:noFill/>
                    </a:lnT>
                    <a:lnB>
                      <a:noFill/>
                    </a:lnB>
                    <a:solidFill>
                      <a:srgbClr val="E8E9E9"/>
                    </a:solidFill>
                  </a:tcPr>
                </a:tc>
                <a:tc>
                  <a:txBody>
                    <a:bodyPr/>
                    <a:lstStyle/>
                    <a:p>
                      <a:pPr algn="r" fontAlgn="b"/>
                      <a:r>
                        <a:rPr lang="en-US" sz="800" b="0" i="0" u="none" strike="noStrike" dirty="0">
                          <a:solidFill>
                            <a:srgbClr val="39414D"/>
                          </a:solidFill>
                          <a:effectLst/>
                          <a:latin typeface="+mn-lt"/>
                          <a:cs typeface="Arial" panose="020B0604020202020204" pitchFamily="34" charset="0"/>
                        </a:rPr>
                        <a:t>20.4% </a:t>
                      </a:r>
                    </a:p>
                  </a:txBody>
                  <a:tcPr marL="45720" marR="45720" anchor="ctr">
                    <a:lnL>
                      <a:noFill/>
                    </a:lnL>
                    <a:lnR>
                      <a:noFill/>
                    </a:lnR>
                    <a:lnT>
                      <a:noFill/>
                    </a:lnT>
                    <a:lnB>
                      <a:noFill/>
                    </a:lnB>
                    <a:solidFill>
                      <a:srgbClr val="E8E9E9"/>
                    </a:solidFill>
                  </a:tcPr>
                </a:tc>
                <a:extLst>
                  <a:ext uri="{0D108BD9-81ED-4DB2-BD59-A6C34878D82A}">
                    <a16:rowId xmlns:a16="http://schemas.microsoft.com/office/drawing/2014/main" val="3640764433"/>
                  </a:ext>
                </a:extLst>
              </a:tr>
              <a:tr h="219456">
                <a:tc>
                  <a:txBody>
                    <a:bodyPr/>
                    <a:lstStyle/>
                    <a:p>
                      <a:pPr algn="l" fontAlgn="b"/>
                      <a:r>
                        <a:rPr lang="en-US" sz="800" b="0" i="0" u="none" strike="noStrike" dirty="0">
                          <a:solidFill>
                            <a:srgbClr val="39414D"/>
                          </a:solidFill>
                          <a:effectLst/>
                          <a:latin typeface="+mn-lt"/>
                          <a:cs typeface="Arial" panose="020B0604020202020204" pitchFamily="34" charset="0"/>
                        </a:rPr>
                        <a:t>Medication Assisted Treatment</a:t>
                      </a:r>
                    </a:p>
                  </a:txBody>
                  <a:tcPr marL="45720" marR="45720" anchor="ctr">
                    <a:lnL>
                      <a:noFill/>
                    </a:lnL>
                    <a:lnR>
                      <a:noFill/>
                    </a:lnR>
                    <a:lnT>
                      <a:noFill/>
                    </a:lnT>
                    <a:lnB>
                      <a:noFill/>
                    </a:lnB>
                    <a:noFill/>
                  </a:tcPr>
                </a:tc>
                <a:tc>
                  <a:txBody>
                    <a:bodyPr/>
                    <a:lstStyle/>
                    <a:p>
                      <a:pPr algn="l" fontAlgn="b"/>
                      <a:r>
                        <a:rPr lang="en-US" sz="800" b="0" i="0" u="none" strike="noStrike" dirty="0">
                          <a:solidFill>
                            <a:srgbClr val="39414D"/>
                          </a:solidFill>
                          <a:effectLst/>
                          <a:latin typeface="+mn-lt"/>
                        </a:rPr>
                        <a:t>G2076, G2077, G2078, H0020</a:t>
                      </a:r>
                    </a:p>
                  </a:txBody>
                  <a:tcPr marL="45720" marR="45720" anchor="b">
                    <a:lnL>
                      <a:noFill/>
                    </a:lnL>
                    <a:lnR>
                      <a:noFill/>
                    </a:lnR>
                    <a:lnT>
                      <a:noFill/>
                    </a:lnT>
                    <a:lnB>
                      <a:noFill/>
                    </a:lnB>
                    <a:noFill/>
                  </a:tcPr>
                </a:tc>
                <a:tc>
                  <a:txBody>
                    <a:bodyPr/>
                    <a:lstStyle/>
                    <a:p>
                      <a:pPr algn="l" fontAlgn="b"/>
                      <a:r>
                        <a:rPr lang="en-US" sz="800" b="0" i="0" u="none" strike="noStrike">
                          <a:solidFill>
                            <a:srgbClr val="39414D"/>
                          </a:solidFill>
                          <a:effectLst/>
                          <a:latin typeface="+mn-lt"/>
                          <a:cs typeface="Arial" panose="020B0604020202020204" pitchFamily="34" charset="0"/>
                        </a:rPr>
                        <a:t>Mental Health and SUD Services (Clinical)</a:t>
                      </a:r>
                    </a:p>
                  </a:txBody>
                  <a:tcPr marL="45720" marR="45720" anchor="ctr">
                    <a:lnL>
                      <a:noFill/>
                    </a:lnL>
                    <a:lnR>
                      <a:noFill/>
                    </a:lnR>
                    <a:lnT>
                      <a:noFill/>
                    </a:lnT>
                    <a:lnB>
                      <a:noFill/>
                    </a:lnB>
                    <a:noFill/>
                  </a:tcPr>
                </a:tc>
                <a:tc>
                  <a:txBody>
                    <a:bodyPr/>
                    <a:lstStyle/>
                    <a:p>
                      <a:pPr algn="r" fontAlgn="b"/>
                      <a:r>
                        <a:rPr lang="en-US" sz="800" b="0" i="0" u="none" strike="noStrike" dirty="0">
                          <a:solidFill>
                            <a:srgbClr val="39414D"/>
                          </a:solidFill>
                          <a:effectLst/>
                          <a:latin typeface="+mn-lt"/>
                          <a:cs typeface="Arial" panose="020B0604020202020204" pitchFamily="34" charset="0"/>
                        </a:rPr>
                        <a:t>24.0% </a:t>
                      </a:r>
                    </a:p>
                  </a:txBody>
                  <a:tcPr marL="45720" marR="45720" anchor="ctr">
                    <a:lnL>
                      <a:noFill/>
                    </a:lnL>
                    <a:lnR>
                      <a:noFill/>
                    </a:lnR>
                    <a:lnT>
                      <a:noFill/>
                    </a:lnT>
                    <a:lnB>
                      <a:noFill/>
                    </a:lnB>
                    <a:noFill/>
                  </a:tcPr>
                </a:tc>
                <a:extLst>
                  <a:ext uri="{0D108BD9-81ED-4DB2-BD59-A6C34878D82A}">
                    <a16:rowId xmlns:a16="http://schemas.microsoft.com/office/drawing/2014/main" val="1896763162"/>
                  </a:ext>
                </a:extLst>
              </a:tr>
              <a:tr h="219456">
                <a:tc>
                  <a:txBody>
                    <a:bodyPr/>
                    <a:lstStyle/>
                    <a:p>
                      <a:pPr algn="l" fontAlgn="b"/>
                      <a:r>
                        <a:rPr lang="en-US" sz="800" b="0" i="0" u="none" strike="noStrike">
                          <a:solidFill>
                            <a:srgbClr val="39414D"/>
                          </a:solidFill>
                          <a:effectLst/>
                          <a:latin typeface="+mn-lt"/>
                          <a:cs typeface="Arial" panose="020B0604020202020204" pitchFamily="34" charset="0"/>
                        </a:rPr>
                        <a:t>Other</a:t>
                      </a:r>
                    </a:p>
                  </a:txBody>
                  <a:tcPr marL="45720" marR="45720" anchor="ctr">
                    <a:lnL>
                      <a:noFill/>
                    </a:lnL>
                    <a:lnR>
                      <a:noFill/>
                    </a:lnR>
                    <a:lnT>
                      <a:noFill/>
                    </a:lnT>
                    <a:lnB>
                      <a:noFill/>
                    </a:lnB>
                    <a:solidFill>
                      <a:srgbClr val="E8E9E9"/>
                    </a:solidFill>
                  </a:tcPr>
                </a:tc>
                <a:tc>
                  <a:txBody>
                    <a:bodyPr/>
                    <a:lstStyle/>
                    <a:p>
                      <a:pPr algn="l" fontAlgn="b"/>
                      <a:r>
                        <a:rPr lang="en-US" sz="800" b="0" i="0" u="none" strike="noStrike">
                          <a:solidFill>
                            <a:srgbClr val="39414D"/>
                          </a:solidFill>
                          <a:effectLst/>
                          <a:latin typeface="+mn-lt"/>
                        </a:rPr>
                        <a:t>S5110, S5111, T1002</a:t>
                      </a:r>
                    </a:p>
                  </a:txBody>
                  <a:tcPr marL="45720" marR="45720" anchor="b">
                    <a:lnL>
                      <a:noFill/>
                    </a:lnL>
                    <a:lnR>
                      <a:noFill/>
                    </a:lnR>
                    <a:lnT>
                      <a:noFill/>
                    </a:lnT>
                    <a:lnB>
                      <a:noFill/>
                    </a:lnB>
                    <a:solidFill>
                      <a:srgbClr val="E8E9E9"/>
                    </a:solidFill>
                  </a:tcPr>
                </a:tc>
                <a:tc>
                  <a:txBody>
                    <a:bodyPr/>
                    <a:lstStyle/>
                    <a:p>
                      <a:pPr algn="l" fontAlgn="b"/>
                      <a:r>
                        <a:rPr lang="en-US" sz="800" b="0" i="0" u="none" strike="noStrike">
                          <a:solidFill>
                            <a:srgbClr val="39414D"/>
                          </a:solidFill>
                          <a:effectLst/>
                          <a:latin typeface="+mn-lt"/>
                          <a:cs typeface="Arial" panose="020B0604020202020204" pitchFamily="34" charset="0"/>
                        </a:rPr>
                        <a:t>Other Services</a:t>
                      </a:r>
                    </a:p>
                  </a:txBody>
                  <a:tcPr marL="45720" marR="45720" anchor="ctr">
                    <a:lnL>
                      <a:noFill/>
                    </a:lnL>
                    <a:lnR>
                      <a:noFill/>
                    </a:lnR>
                    <a:lnT>
                      <a:noFill/>
                    </a:lnT>
                    <a:lnB>
                      <a:noFill/>
                    </a:lnB>
                    <a:solidFill>
                      <a:srgbClr val="E8E9E9"/>
                    </a:solidFill>
                  </a:tcPr>
                </a:tc>
                <a:tc>
                  <a:txBody>
                    <a:bodyPr/>
                    <a:lstStyle/>
                    <a:p>
                      <a:pPr algn="r" fontAlgn="b"/>
                      <a:r>
                        <a:rPr lang="en-US" sz="800" b="0" i="0" u="none" strike="noStrike" dirty="0">
                          <a:solidFill>
                            <a:srgbClr val="39414D"/>
                          </a:solidFill>
                          <a:effectLst/>
                          <a:latin typeface="+mn-lt"/>
                          <a:cs typeface="Arial" panose="020B0604020202020204" pitchFamily="34" charset="0"/>
                        </a:rPr>
                        <a:t>20.4% </a:t>
                      </a:r>
                    </a:p>
                  </a:txBody>
                  <a:tcPr marL="45720" marR="45720" anchor="ctr">
                    <a:lnL>
                      <a:noFill/>
                    </a:lnL>
                    <a:lnR>
                      <a:noFill/>
                    </a:lnR>
                    <a:lnT>
                      <a:noFill/>
                    </a:lnT>
                    <a:lnB>
                      <a:noFill/>
                    </a:lnB>
                    <a:solidFill>
                      <a:srgbClr val="E8E9E9"/>
                    </a:solidFill>
                  </a:tcPr>
                </a:tc>
                <a:extLst>
                  <a:ext uri="{0D108BD9-81ED-4DB2-BD59-A6C34878D82A}">
                    <a16:rowId xmlns:a16="http://schemas.microsoft.com/office/drawing/2014/main" val="745626730"/>
                  </a:ext>
                </a:extLst>
              </a:tr>
              <a:tr h="219456">
                <a:tc>
                  <a:txBody>
                    <a:bodyPr/>
                    <a:lstStyle/>
                    <a:p>
                      <a:pPr algn="l" fontAlgn="b"/>
                      <a:r>
                        <a:rPr lang="en-US" sz="800" b="0" i="0" u="none" strike="noStrike">
                          <a:solidFill>
                            <a:srgbClr val="39414D"/>
                          </a:solidFill>
                          <a:effectLst/>
                          <a:latin typeface="+mn-lt"/>
                          <a:cs typeface="Arial" panose="020B0604020202020204" pitchFamily="34" charset="0"/>
                        </a:rPr>
                        <a:t>Psychiatric diagnostic evaluation</a:t>
                      </a:r>
                    </a:p>
                  </a:txBody>
                  <a:tcPr marL="45720" marR="45720" anchor="ctr">
                    <a:lnL>
                      <a:noFill/>
                    </a:lnL>
                    <a:lnR>
                      <a:noFill/>
                    </a:lnR>
                    <a:lnT>
                      <a:noFill/>
                    </a:lnT>
                    <a:lnB>
                      <a:noFill/>
                    </a:lnB>
                    <a:noFill/>
                  </a:tcPr>
                </a:tc>
                <a:tc>
                  <a:txBody>
                    <a:bodyPr/>
                    <a:lstStyle/>
                    <a:p>
                      <a:pPr algn="l" fontAlgn="b"/>
                      <a:r>
                        <a:rPr lang="en-US" sz="800" b="0" i="0" u="none" strike="noStrike" dirty="0">
                          <a:solidFill>
                            <a:srgbClr val="39414D"/>
                          </a:solidFill>
                          <a:effectLst/>
                          <a:latin typeface="+mn-lt"/>
                        </a:rPr>
                        <a:t>90791, 90792</a:t>
                      </a:r>
                    </a:p>
                  </a:txBody>
                  <a:tcPr marL="45720" marR="45720" anchor="b">
                    <a:lnL>
                      <a:noFill/>
                    </a:lnL>
                    <a:lnR>
                      <a:noFill/>
                    </a:lnR>
                    <a:lnT>
                      <a:noFill/>
                    </a:lnT>
                    <a:lnB>
                      <a:noFill/>
                    </a:lnB>
                    <a:noFill/>
                  </a:tcPr>
                </a:tc>
                <a:tc>
                  <a:txBody>
                    <a:bodyPr/>
                    <a:lstStyle/>
                    <a:p>
                      <a:pPr algn="l" fontAlgn="b"/>
                      <a:r>
                        <a:rPr lang="en-US" sz="800" b="0" i="0" u="none" strike="noStrike">
                          <a:solidFill>
                            <a:srgbClr val="39414D"/>
                          </a:solidFill>
                          <a:effectLst/>
                          <a:latin typeface="+mn-lt"/>
                          <a:cs typeface="Arial" panose="020B0604020202020204" pitchFamily="34" charset="0"/>
                        </a:rPr>
                        <a:t>Mental Health and SUD Services (Clinical)</a:t>
                      </a:r>
                      <a:endParaRPr lang="en-US" sz="800" b="0" i="0" u="none" strike="noStrike" dirty="0">
                        <a:solidFill>
                          <a:srgbClr val="39414D"/>
                        </a:solidFill>
                        <a:effectLst/>
                        <a:latin typeface="+mn-lt"/>
                        <a:cs typeface="Arial" panose="020B0604020202020204" pitchFamily="34" charset="0"/>
                      </a:endParaRPr>
                    </a:p>
                  </a:txBody>
                  <a:tcPr marL="45720" marR="45720" anchor="ctr">
                    <a:lnL>
                      <a:noFill/>
                    </a:lnL>
                    <a:lnR>
                      <a:noFill/>
                    </a:lnR>
                    <a:lnT>
                      <a:noFill/>
                    </a:lnT>
                    <a:lnB>
                      <a:noFill/>
                    </a:lnB>
                    <a:noFill/>
                  </a:tcPr>
                </a:tc>
                <a:tc>
                  <a:txBody>
                    <a:bodyPr/>
                    <a:lstStyle/>
                    <a:p>
                      <a:pPr algn="r" fontAlgn="b"/>
                      <a:r>
                        <a:rPr lang="en-US" sz="800" b="0" i="0" u="none" strike="noStrike">
                          <a:solidFill>
                            <a:srgbClr val="39414D"/>
                          </a:solidFill>
                          <a:effectLst/>
                          <a:latin typeface="+mn-lt"/>
                          <a:cs typeface="Arial" panose="020B0604020202020204" pitchFamily="34" charset="0"/>
                        </a:rPr>
                        <a:t>24.0% </a:t>
                      </a:r>
                    </a:p>
                  </a:txBody>
                  <a:tcPr marL="45720" marR="45720" anchor="ctr">
                    <a:lnL>
                      <a:noFill/>
                    </a:lnL>
                    <a:lnR>
                      <a:noFill/>
                    </a:lnR>
                    <a:lnT>
                      <a:noFill/>
                    </a:lnT>
                    <a:lnB>
                      <a:noFill/>
                    </a:lnB>
                    <a:noFill/>
                  </a:tcPr>
                </a:tc>
                <a:extLst>
                  <a:ext uri="{0D108BD9-81ED-4DB2-BD59-A6C34878D82A}">
                    <a16:rowId xmlns:a16="http://schemas.microsoft.com/office/drawing/2014/main" val="2580666529"/>
                  </a:ext>
                </a:extLst>
              </a:tr>
              <a:tr h="219456">
                <a:tc>
                  <a:txBody>
                    <a:bodyPr/>
                    <a:lstStyle/>
                    <a:p>
                      <a:pPr algn="l" fontAlgn="b"/>
                      <a:r>
                        <a:rPr lang="en-US" sz="800" b="0" i="0" u="none" strike="noStrike">
                          <a:solidFill>
                            <a:srgbClr val="39414D"/>
                          </a:solidFill>
                          <a:effectLst/>
                          <a:latin typeface="+mn-lt"/>
                          <a:cs typeface="Arial" panose="020B0604020202020204" pitchFamily="34" charset="0"/>
                        </a:rPr>
                        <a:t>Psychotherapy</a:t>
                      </a:r>
                    </a:p>
                  </a:txBody>
                  <a:tcPr marL="45720" marR="45720" anchor="ctr">
                    <a:lnL>
                      <a:noFill/>
                    </a:lnL>
                    <a:lnR>
                      <a:noFill/>
                    </a:lnR>
                    <a:lnT>
                      <a:noFill/>
                    </a:lnT>
                    <a:lnB>
                      <a:noFill/>
                    </a:lnB>
                    <a:solidFill>
                      <a:srgbClr val="E8E9E9"/>
                    </a:solidFill>
                  </a:tcPr>
                </a:tc>
                <a:tc>
                  <a:txBody>
                    <a:bodyPr/>
                    <a:lstStyle/>
                    <a:p>
                      <a:pPr algn="l" fontAlgn="b"/>
                      <a:r>
                        <a:rPr lang="en-US" sz="800" b="0" i="0" u="none" strike="noStrike" dirty="0">
                          <a:solidFill>
                            <a:srgbClr val="39414D"/>
                          </a:solidFill>
                          <a:effectLst/>
                          <a:latin typeface="+mn-lt"/>
                        </a:rPr>
                        <a:t>90832, 90834, 90837, 90846, 90847, 90849, 90853</a:t>
                      </a:r>
                    </a:p>
                  </a:txBody>
                  <a:tcPr marL="45720" marR="45720" anchor="b">
                    <a:lnL>
                      <a:noFill/>
                    </a:lnL>
                    <a:lnR>
                      <a:noFill/>
                    </a:lnR>
                    <a:lnT>
                      <a:noFill/>
                    </a:lnT>
                    <a:lnB>
                      <a:noFill/>
                    </a:lnB>
                    <a:solidFill>
                      <a:srgbClr val="E8E9E9"/>
                    </a:solidFill>
                  </a:tcPr>
                </a:tc>
                <a:tc>
                  <a:txBody>
                    <a:bodyPr/>
                    <a:lstStyle/>
                    <a:p>
                      <a:pPr algn="l" fontAlgn="b"/>
                      <a:r>
                        <a:rPr lang="en-US" sz="800" b="0" i="0" u="none" strike="noStrike">
                          <a:solidFill>
                            <a:srgbClr val="39414D"/>
                          </a:solidFill>
                          <a:effectLst/>
                          <a:latin typeface="+mn-lt"/>
                          <a:cs typeface="Arial" panose="020B0604020202020204" pitchFamily="34" charset="0"/>
                        </a:rPr>
                        <a:t>Mental Health and SUD Services (Clinical)</a:t>
                      </a:r>
                    </a:p>
                  </a:txBody>
                  <a:tcPr marL="45720" marR="45720" anchor="ctr">
                    <a:lnL>
                      <a:noFill/>
                    </a:lnL>
                    <a:lnR>
                      <a:noFill/>
                    </a:lnR>
                    <a:lnT>
                      <a:noFill/>
                    </a:lnT>
                    <a:lnB>
                      <a:noFill/>
                    </a:lnB>
                    <a:solidFill>
                      <a:srgbClr val="E8E9E9"/>
                    </a:solidFill>
                  </a:tcPr>
                </a:tc>
                <a:tc>
                  <a:txBody>
                    <a:bodyPr/>
                    <a:lstStyle/>
                    <a:p>
                      <a:pPr algn="r" fontAlgn="b"/>
                      <a:r>
                        <a:rPr lang="en-US" sz="800" b="0" i="0" u="none" strike="noStrike" dirty="0">
                          <a:solidFill>
                            <a:srgbClr val="39414D"/>
                          </a:solidFill>
                          <a:effectLst/>
                          <a:latin typeface="+mn-lt"/>
                          <a:cs typeface="Arial" panose="020B0604020202020204" pitchFamily="34" charset="0"/>
                        </a:rPr>
                        <a:t>24.0% </a:t>
                      </a:r>
                    </a:p>
                  </a:txBody>
                  <a:tcPr marL="45720" marR="45720" anchor="ctr">
                    <a:lnL>
                      <a:noFill/>
                    </a:lnL>
                    <a:lnR>
                      <a:noFill/>
                    </a:lnR>
                    <a:lnT>
                      <a:noFill/>
                    </a:lnT>
                    <a:lnB>
                      <a:noFill/>
                    </a:lnB>
                    <a:solidFill>
                      <a:srgbClr val="E8E9E9"/>
                    </a:solidFill>
                  </a:tcPr>
                </a:tc>
                <a:extLst>
                  <a:ext uri="{0D108BD9-81ED-4DB2-BD59-A6C34878D82A}">
                    <a16:rowId xmlns:a16="http://schemas.microsoft.com/office/drawing/2014/main" val="173651305"/>
                  </a:ext>
                </a:extLst>
              </a:tr>
              <a:tr h="219456">
                <a:tc>
                  <a:txBody>
                    <a:bodyPr/>
                    <a:lstStyle/>
                    <a:p>
                      <a:pPr algn="l" fontAlgn="b"/>
                      <a:r>
                        <a:rPr lang="en-US" sz="800" b="0" i="0" u="none" strike="noStrike">
                          <a:solidFill>
                            <a:srgbClr val="39414D"/>
                          </a:solidFill>
                          <a:effectLst/>
                          <a:latin typeface="+mn-lt"/>
                          <a:cs typeface="Arial" panose="020B0604020202020204" pitchFamily="34" charset="0"/>
                        </a:rPr>
                        <a:t>Residential Services</a:t>
                      </a:r>
                    </a:p>
                  </a:txBody>
                  <a:tcPr marL="45720" marR="45720" anchor="ctr">
                    <a:lnL>
                      <a:noFill/>
                    </a:lnL>
                    <a:lnR>
                      <a:noFill/>
                    </a:lnR>
                    <a:lnT>
                      <a:noFill/>
                    </a:lnT>
                    <a:lnB>
                      <a:noFill/>
                    </a:lnB>
                    <a:noFill/>
                  </a:tcPr>
                </a:tc>
                <a:tc>
                  <a:txBody>
                    <a:bodyPr/>
                    <a:lstStyle/>
                    <a:p>
                      <a:pPr algn="l" fontAlgn="b"/>
                      <a:r>
                        <a:rPr lang="en-US" sz="800" b="0" i="0" u="none" strike="noStrike">
                          <a:solidFill>
                            <a:srgbClr val="39414D"/>
                          </a:solidFill>
                          <a:effectLst/>
                          <a:latin typeface="+mn-lt"/>
                        </a:rPr>
                        <a:t>H0019</a:t>
                      </a:r>
                    </a:p>
                  </a:txBody>
                  <a:tcPr marL="45720" marR="45720" anchor="b">
                    <a:lnL>
                      <a:noFill/>
                    </a:lnL>
                    <a:lnR>
                      <a:noFill/>
                    </a:lnR>
                    <a:lnT>
                      <a:noFill/>
                    </a:lnT>
                    <a:lnB>
                      <a:noFill/>
                    </a:lnB>
                    <a:noFill/>
                  </a:tcPr>
                </a:tc>
                <a:tc>
                  <a:txBody>
                    <a:bodyPr/>
                    <a:lstStyle/>
                    <a:p>
                      <a:pPr algn="l" fontAlgn="b"/>
                      <a:r>
                        <a:rPr lang="it-IT" sz="800" b="0" i="0" u="none" strike="noStrike">
                          <a:solidFill>
                            <a:srgbClr val="39414D"/>
                          </a:solidFill>
                          <a:effectLst/>
                          <a:latin typeface="+mn-lt"/>
                          <a:cs typeface="Arial" panose="020B0604020202020204" pitchFamily="34" charset="0"/>
                        </a:rPr>
                        <a:t>MH / SUD (Residential) / Detox Per Diem</a:t>
                      </a:r>
                      <a:endParaRPr lang="it-IT" sz="800" b="0" i="0" u="none" strike="noStrike" dirty="0">
                        <a:solidFill>
                          <a:srgbClr val="39414D"/>
                        </a:solidFill>
                        <a:effectLst/>
                        <a:latin typeface="+mn-lt"/>
                        <a:cs typeface="Arial" panose="020B0604020202020204" pitchFamily="34" charset="0"/>
                      </a:endParaRPr>
                    </a:p>
                  </a:txBody>
                  <a:tcPr marL="45720" marR="45720" anchor="ctr">
                    <a:lnL>
                      <a:noFill/>
                    </a:lnL>
                    <a:lnR>
                      <a:noFill/>
                    </a:lnR>
                    <a:lnT>
                      <a:noFill/>
                    </a:lnT>
                    <a:lnB>
                      <a:noFill/>
                    </a:lnB>
                    <a:noFill/>
                  </a:tcPr>
                </a:tc>
                <a:tc>
                  <a:txBody>
                    <a:bodyPr/>
                    <a:lstStyle/>
                    <a:p>
                      <a:pPr algn="r" fontAlgn="b"/>
                      <a:r>
                        <a:rPr lang="en-US" sz="800" b="0" i="0" u="none" strike="noStrike">
                          <a:solidFill>
                            <a:srgbClr val="39414D"/>
                          </a:solidFill>
                          <a:effectLst/>
                          <a:latin typeface="+mn-lt"/>
                          <a:cs typeface="Arial" panose="020B0604020202020204" pitchFamily="34" charset="0"/>
                        </a:rPr>
                        <a:t>26.3% </a:t>
                      </a:r>
                    </a:p>
                  </a:txBody>
                  <a:tcPr marL="45720" marR="45720" anchor="ctr">
                    <a:lnL>
                      <a:noFill/>
                    </a:lnL>
                    <a:lnR>
                      <a:noFill/>
                    </a:lnR>
                    <a:lnT>
                      <a:noFill/>
                    </a:lnT>
                    <a:lnB>
                      <a:noFill/>
                    </a:lnB>
                    <a:noFill/>
                  </a:tcPr>
                </a:tc>
                <a:extLst>
                  <a:ext uri="{0D108BD9-81ED-4DB2-BD59-A6C34878D82A}">
                    <a16:rowId xmlns:a16="http://schemas.microsoft.com/office/drawing/2014/main" val="681055435"/>
                  </a:ext>
                </a:extLst>
              </a:tr>
              <a:tr h="219456">
                <a:tc>
                  <a:txBody>
                    <a:bodyPr/>
                    <a:lstStyle/>
                    <a:p>
                      <a:pPr algn="l" fontAlgn="b"/>
                      <a:r>
                        <a:rPr lang="en-US" sz="800" b="0" i="0" u="none" strike="noStrike">
                          <a:solidFill>
                            <a:srgbClr val="39414D"/>
                          </a:solidFill>
                          <a:effectLst/>
                          <a:latin typeface="+mn-lt"/>
                          <a:cs typeface="Arial" panose="020B0604020202020204" pitchFamily="34" charset="0"/>
                        </a:rPr>
                        <a:t>Skill Building</a:t>
                      </a:r>
                    </a:p>
                  </a:txBody>
                  <a:tcPr marL="45720" marR="45720" anchor="ctr">
                    <a:lnL>
                      <a:noFill/>
                    </a:lnL>
                    <a:lnR>
                      <a:noFill/>
                    </a:lnR>
                    <a:lnT>
                      <a:noFill/>
                    </a:lnT>
                    <a:lnB>
                      <a:noFill/>
                    </a:lnB>
                    <a:solidFill>
                      <a:srgbClr val="E8E9E9"/>
                    </a:solidFill>
                  </a:tcPr>
                </a:tc>
                <a:tc>
                  <a:txBody>
                    <a:bodyPr/>
                    <a:lstStyle/>
                    <a:p>
                      <a:pPr algn="l" fontAlgn="b"/>
                      <a:r>
                        <a:rPr lang="en-US" sz="800" b="0" i="0" u="none" strike="noStrike" dirty="0">
                          <a:solidFill>
                            <a:srgbClr val="39414D"/>
                          </a:solidFill>
                          <a:effectLst/>
                          <a:latin typeface="+mn-lt"/>
                        </a:rPr>
                        <a:t>H2014</a:t>
                      </a:r>
                    </a:p>
                  </a:txBody>
                  <a:tcPr marL="45720" marR="45720" anchor="b">
                    <a:lnL>
                      <a:noFill/>
                    </a:lnL>
                    <a:lnR>
                      <a:noFill/>
                    </a:lnR>
                    <a:lnT>
                      <a:noFill/>
                    </a:lnT>
                    <a:lnB>
                      <a:noFill/>
                    </a:lnB>
                    <a:solidFill>
                      <a:srgbClr val="E8E9E9"/>
                    </a:solidFill>
                  </a:tcPr>
                </a:tc>
                <a:tc>
                  <a:txBody>
                    <a:bodyPr/>
                    <a:lstStyle/>
                    <a:p>
                      <a:pPr algn="l" fontAlgn="b"/>
                      <a:r>
                        <a:rPr lang="en-US" sz="800" b="0" i="0" u="none" strike="noStrike">
                          <a:solidFill>
                            <a:srgbClr val="39414D"/>
                          </a:solidFill>
                          <a:effectLst/>
                          <a:latin typeface="+mn-lt"/>
                          <a:cs typeface="Arial" panose="020B0604020202020204" pitchFamily="34" charset="0"/>
                        </a:rPr>
                        <a:t>Support Services</a:t>
                      </a:r>
                      <a:endParaRPr lang="en-US" sz="800" b="0" i="0" u="none" strike="noStrike" dirty="0">
                        <a:solidFill>
                          <a:srgbClr val="39414D"/>
                        </a:solidFill>
                        <a:effectLst/>
                        <a:latin typeface="+mn-lt"/>
                        <a:cs typeface="Arial" panose="020B0604020202020204" pitchFamily="34" charset="0"/>
                      </a:endParaRPr>
                    </a:p>
                  </a:txBody>
                  <a:tcPr marL="45720" marR="45720" anchor="ctr">
                    <a:lnL>
                      <a:noFill/>
                    </a:lnL>
                    <a:lnR>
                      <a:noFill/>
                    </a:lnR>
                    <a:lnT>
                      <a:noFill/>
                    </a:lnT>
                    <a:lnB>
                      <a:noFill/>
                    </a:lnB>
                    <a:solidFill>
                      <a:srgbClr val="E8E9E9"/>
                    </a:solidFill>
                  </a:tcPr>
                </a:tc>
                <a:tc>
                  <a:txBody>
                    <a:bodyPr/>
                    <a:lstStyle/>
                    <a:p>
                      <a:pPr algn="r" fontAlgn="b"/>
                      <a:r>
                        <a:rPr lang="en-US" sz="800" b="0" i="0" u="none" strike="noStrike" dirty="0">
                          <a:solidFill>
                            <a:srgbClr val="39414D"/>
                          </a:solidFill>
                          <a:effectLst/>
                          <a:latin typeface="+mn-lt"/>
                          <a:cs typeface="Arial" panose="020B0604020202020204" pitchFamily="34" charset="0"/>
                        </a:rPr>
                        <a:t>16.1% </a:t>
                      </a:r>
                    </a:p>
                  </a:txBody>
                  <a:tcPr marL="45720" marR="45720" anchor="ctr">
                    <a:lnL>
                      <a:noFill/>
                    </a:lnL>
                    <a:lnR>
                      <a:noFill/>
                    </a:lnR>
                    <a:lnT>
                      <a:noFill/>
                    </a:lnT>
                    <a:lnB>
                      <a:noFill/>
                    </a:lnB>
                    <a:solidFill>
                      <a:srgbClr val="E8E9E9"/>
                    </a:solidFill>
                  </a:tcPr>
                </a:tc>
                <a:extLst>
                  <a:ext uri="{0D108BD9-81ED-4DB2-BD59-A6C34878D82A}">
                    <a16:rowId xmlns:a16="http://schemas.microsoft.com/office/drawing/2014/main" val="2808118073"/>
                  </a:ext>
                </a:extLst>
              </a:tr>
              <a:tr h="219456">
                <a:tc>
                  <a:txBody>
                    <a:bodyPr/>
                    <a:lstStyle/>
                    <a:p>
                      <a:pPr algn="l" fontAlgn="b"/>
                      <a:r>
                        <a:rPr lang="en-US" sz="800" b="0" i="0" u="none" strike="noStrike">
                          <a:solidFill>
                            <a:srgbClr val="39414D"/>
                          </a:solidFill>
                          <a:effectLst/>
                          <a:latin typeface="+mn-lt"/>
                          <a:cs typeface="Arial" panose="020B0604020202020204" pitchFamily="34" charset="0"/>
                        </a:rPr>
                        <a:t>Therapeutic Behavioral Services</a:t>
                      </a:r>
                    </a:p>
                  </a:txBody>
                  <a:tcPr marL="45720" marR="45720" anchor="ctr">
                    <a:lnL>
                      <a:noFill/>
                    </a:lnL>
                    <a:lnR>
                      <a:noFill/>
                    </a:lnR>
                    <a:lnT>
                      <a:noFill/>
                    </a:lnT>
                    <a:lnB>
                      <a:noFill/>
                    </a:lnB>
                    <a:noFill/>
                  </a:tcPr>
                </a:tc>
                <a:tc>
                  <a:txBody>
                    <a:bodyPr/>
                    <a:lstStyle/>
                    <a:p>
                      <a:pPr algn="l" fontAlgn="b"/>
                      <a:r>
                        <a:rPr lang="en-US" sz="800" b="0" i="0" u="none" strike="noStrike" dirty="0">
                          <a:solidFill>
                            <a:srgbClr val="39414D"/>
                          </a:solidFill>
                          <a:effectLst/>
                          <a:latin typeface="+mn-lt"/>
                        </a:rPr>
                        <a:t>H2019</a:t>
                      </a:r>
                    </a:p>
                  </a:txBody>
                  <a:tcPr marL="45720" marR="45720" anchor="b">
                    <a:lnL>
                      <a:noFill/>
                    </a:lnL>
                    <a:lnR>
                      <a:noFill/>
                    </a:lnR>
                    <a:lnT>
                      <a:noFill/>
                    </a:lnT>
                    <a:lnB>
                      <a:noFill/>
                    </a:lnB>
                    <a:noFill/>
                  </a:tcPr>
                </a:tc>
                <a:tc>
                  <a:txBody>
                    <a:bodyPr/>
                    <a:lstStyle/>
                    <a:p>
                      <a:pPr algn="l" fontAlgn="b"/>
                      <a:r>
                        <a:rPr lang="en-US" sz="800" b="0" i="0" u="none" strike="noStrike">
                          <a:solidFill>
                            <a:srgbClr val="39414D"/>
                          </a:solidFill>
                          <a:effectLst/>
                          <a:latin typeface="+mn-lt"/>
                          <a:cs typeface="Arial" panose="020B0604020202020204" pitchFamily="34" charset="0"/>
                        </a:rPr>
                        <a:t>Other Services</a:t>
                      </a:r>
                    </a:p>
                  </a:txBody>
                  <a:tcPr marL="45720" marR="45720" anchor="ctr">
                    <a:lnL>
                      <a:noFill/>
                    </a:lnL>
                    <a:lnR>
                      <a:noFill/>
                    </a:lnR>
                    <a:lnT>
                      <a:noFill/>
                    </a:lnT>
                    <a:lnB>
                      <a:noFill/>
                    </a:lnB>
                    <a:noFill/>
                  </a:tcPr>
                </a:tc>
                <a:tc>
                  <a:txBody>
                    <a:bodyPr/>
                    <a:lstStyle/>
                    <a:p>
                      <a:pPr algn="r" fontAlgn="b"/>
                      <a:r>
                        <a:rPr lang="en-US" sz="800" b="0" i="0" u="none" strike="noStrike" dirty="0">
                          <a:solidFill>
                            <a:srgbClr val="39414D"/>
                          </a:solidFill>
                          <a:effectLst/>
                          <a:latin typeface="+mn-lt"/>
                          <a:cs typeface="Arial" panose="020B0604020202020204" pitchFamily="34" charset="0"/>
                        </a:rPr>
                        <a:t>20.4% </a:t>
                      </a:r>
                    </a:p>
                  </a:txBody>
                  <a:tcPr marL="45720" marR="45720" anchor="ctr">
                    <a:lnL>
                      <a:noFill/>
                    </a:lnL>
                    <a:lnR>
                      <a:noFill/>
                    </a:lnR>
                    <a:lnT>
                      <a:noFill/>
                    </a:lnT>
                    <a:lnB>
                      <a:noFill/>
                    </a:lnB>
                    <a:noFill/>
                  </a:tcPr>
                </a:tc>
                <a:extLst>
                  <a:ext uri="{0D108BD9-81ED-4DB2-BD59-A6C34878D82A}">
                    <a16:rowId xmlns:a16="http://schemas.microsoft.com/office/drawing/2014/main" val="2216492042"/>
                  </a:ext>
                </a:extLst>
              </a:tr>
              <a:tr h="219456">
                <a:tc>
                  <a:txBody>
                    <a:bodyPr/>
                    <a:lstStyle/>
                    <a:p>
                      <a:pPr algn="l" fontAlgn="b"/>
                      <a:r>
                        <a:rPr lang="en-US" sz="800" b="0" i="0" u="none" strike="noStrike">
                          <a:solidFill>
                            <a:srgbClr val="39414D"/>
                          </a:solidFill>
                          <a:effectLst/>
                          <a:latin typeface="+mn-lt"/>
                          <a:cs typeface="Arial" panose="020B0604020202020204" pitchFamily="34" charset="0"/>
                        </a:rPr>
                        <a:t>Vocational Supports</a:t>
                      </a:r>
                    </a:p>
                  </a:txBody>
                  <a:tcPr marL="45720" marR="45720" anchor="ctr">
                    <a:lnL>
                      <a:noFill/>
                    </a:lnL>
                    <a:lnR>
                      <a:noFill/>
                    </a:lnR>
                    <a:lnT>
                      <a:noFill/>
                    </a:lnT>
                    <a:lnB>
                      <a:noFill/>
                    </a:lnB>
                    <a:solidFill>
                      <a:srgbClr val="E8E9E9"/>
                    </a:solidFill>
                  </a:tcPr>
                </a:tc>
                <a:tc>
                  <a:txBody>
                    <a:bodyPr/>
                    <a:lstStyle/>
                    <a:p>
                      <a:pPr algn="l" fontAlgn="b"/>
                      <a:r>
                        <a:rPr lang="en-US" sz="800" b="0" i="0" u="none" strike="noStrike" dirty="0">
                          <a:solidFill>
                            <a:srgbClr val="39414D"/>
                          </a:solidFill>
                          <a:effectLst/>
                          <a:latin typeface="+mn-lt"/>
                        </a:rPr>
                        <a:t>H2023</a:t>
                      </a:r>
                    </a:p>
                  </a:txBody>
                  <a:tcPr marL="45720" marR="45720" anchor="b">
                    <a:lnL>
                      <a:noFill/>
                    </a:lnL>
                    <a:lnR>
                      <a:noFill/>
                    </a:lnR>
                    <a:lnT>
                      <a:noFill/>
                    </a:lnT>
                    <a:lnB>
                      <a:noFill/>
                    </a:lnB>
                    <a:solidFill>
                      <a:srgbClr val="E8E9E9"/>
                    </a:solidFill>
                  </a:tcPr>
                </a:tc>
                <a:tc>
                  <a:txBody>
                    <a:bodyPr/>
                    <a:lstStyle/>
                    <a:p>
                      <a:pPr algn="l" fontAlgn="b"/>
                      <a:r>
                        <a:rPr lang="en-US" sz="800" b="0" i="0" u="none" strike="noStrike" dirty="0">
                          <a:solidFill>
                            <a:srgbClr val="39414D"/>
                          </a:solidFill>
                          <a:effectLst/>
                          <a:latin typeface="+mn-lt"/>
                          <a:cs typeface="Arial" panose="020B0604020202020204" pitchFamily="34" charset="0"/>
                        </a:rPr>
                        <a:t>Support Services</a:t>
                      </a:r>
                    </a:p>
                  </a:txBody>
                  <a:tcPr marL="45720" marR="45720" anchor="ctr">
                    <a:lnL>
                      <a:noFill/>
                    </a:lnL>
                    <a:lnR>
                      <a:noFill/>
                    </a:lnR>
                    <a:lnT>
                      <a:noFill/>
                    </a:lnT>
                    <a:lnB>
                      <a:noFill/>
                    </a:lnB>
                    <a:solidFill>
                      <a:srgbClr val="E8E9E9"/>
                    </a:solidFill>
                  </a:tcPr>
                </a:tc>
                <a:tc>
                  <a:txBody>
                    <a:bodyPr/>
                    <a:lstStyle/>
                    <a:p>
                      <a:pPr algn="r" fontAlgn="b"/>
                      <a:r>
                        <a:rPr lang="en-US" sz="800" b="0" i="0" u="none" strike="noStrike" dirty="0">
                          <a:solidFill>
                            <a:srgbClr val="39414D"/>
                          </a:solidFill>
                          <a:effectLst/>
                          <a:latin typeface="+mn-lt"/>
                          <a:cs typeface="Arial" panose="020B0604020202020204" pitchFamily="34" charset="0"/>
                        </a:rPr>
                        <a:t>16.1% </a:t>
                      </a:r>
                    </a:p>
                  </a:txBody>
                  <a:tcPr marL="45720" marR="45720" anchor="ctr">
                    <a:lnL>
                      <a:noFill/>
                    </a:lnL>
                    <a:lnR>
                      <a:noFill/>
                    </a:lnR>
                    <a:lnT>
                      <a:noFill/>
                    </a:lnT>
                    <a:lnB>
                      <a:noFill/>
                    </a:lnB>
                    <a:solidFill>
                      <a:srgbClr val="E8E9E9"/>
                    </a:solidFill>
                  </a:tcPr>
                </a:tc>
                <a:extLst>
                  <a:ext uri="{0D108BD9-81ED-4DB2-BD59-A6C34878D82A}">
                    <a16:rowId xmlns:a16="http://schemas.microsoft.com/office/drawing/2014/main" val="1868365769"/>
                  </a:ext>
                </a:extLst>
              </a:tr>
              <a:tr h="219456">
                <a:tc>
                  <a:txBody>
                    <a:bodyPr/>
                    <a:lstStyle/>
                    <a:p>
                      <a:pPr algn="l" fontAlgn="b"/>
                      <a:r>
                        <a:rPr lang="en-US" sz="800" b="0" i="0" u="none" strike="noStrike">
                          <a:solidFill>
                            <a:srgbClr val="39414D"/>
                          </a:solidFill>
                          <a:effectLst/>
                          <a:latin typeface="+mn-lt"/>
                          <a:cs typeface="Arial" panose="020B0604020202020204" pitchFamily="34" charset="0"/>
                        </a:rPr>
                        <a:t>Withdrawal Management</a:t>
                      </a:r>
                    </a:p>
                  </a:txBody>
                  <a:tcPr marL="45720" marR="45720" anchor="ctr">
                    <a:lnL>
                      <a:noFill/>
                    </a:lnL>
                    <a:lnR>
                      <a:noFill/>
                    </a:lnR>
                    <a:lnT>
                      <a:noFill/>
                    </a:lnT>
                    <a:lnB>
                      <a:noFill/>
                    </a:lnB>
                    <a:noFill/>
                  </a:tcPr>
                </a:tc>
                <a:tc>
                  <a:txBody>
                    <a:bodyPr/>
                    <a:lstStyle/>
                    <a:p>
                      <a:pPr algn="l" fontAlgn="b"/>
                      <a:r>
                        <a:rPr lang="en-US" sz="800" b="0" i="0" u="none" strike="noStrike" dirty="0">
                          <a:solidFill>
                            <a:srgbClr val="39414D"/>
                          </a:solidFill>
                          <a:effectLst/>
                          <a:latin typeface="+mn-lt"/>
                        </a:rPr>
                        <a:t>H0010, H0012</a:t>
                      </a:r>
                    </a:p>
                  </a:txBody>
                  <a:tcPr marL="45720" marR="45720" anchor="b">
                    <a:lnL>
                      <a:noFill/>
                    </a:lnL>
                    <a:lnR>
                      <a:noFill/>
                    </a:lnR>
                    <a:lnT>
                      <a:noFill/>
                    </a:lnT>
                    <a:lnB>
                      <a:noFill/>
                    </a:lnB>
                    <a:noFill/>
                  </a:tcPr>
                </a:tc>
                <a:tc>
                  <a:txBody>
                    <a:bodyPr/>
                    <a:lstStyle/>
                    <a:p>
                      <a:pPr algn="l" fontAlgn="b"/>
                      <a:r>
                        <a:rPr lang="en-US" sz="800" b="0" i="0" u="none" strike="noStrike" dirty="0">
                          <a:solidFill>
                            <a:srgbClr val="39414D"/>
                          </a:solidFill>
                          <a:effectLst/>
                          <a:latin typeface="+mn-lt"/>
                          <a:cs typeface="Arial" panose="020B0604020202020204" pitchFamily="34" charset="0"/>
                        </a:rPr>
                        <a:t>Mental Health and SUD Services (Clinical)</a:t>
                      </a:r>
                    </a:p>
                  </a:txBody>
                  <a:tcPr marL="45720" marR="45720" anchor="ctr">
                    <a:lnL>
                      <a:noFill/>
                    </a:lnL>
                    <a:lnR>
                      <a:noFill/>
                    </a:lnR>
                    <a:lnT>
                      <a:noFill/>
                    </a:lnT>
                    <a:lnB>
                      <a:noFill/>
                    </a:lnB>
                    <a:noFill/>
                  </a:tcPr>
                </a:tc>
                <a:tc>
                  <a:txBody>
                    <a:bodyPr/>
                    <a:lstStyle/>
                    <a:p>
                      <a:pPr algn="r" fontAlgn="b"/>
                      <a:r>
                        <a:rPr lang="en-US" sz="800" b="0" i="0" u="none" strike="noStrike" dirty="0">
                          <a:solidFill>
                            <a:srgbClr val="39414D"/>
                          </a:solidFill>
                          <a:effectLst/>
                          <a:latin typeface="+mn-lt"/>
                          <a:cs typeface="Arial" panose="020B0604020202020204" pitchFamily="34" charset="0"/>
                        </a:rPr>
                        <a:t>24.0% </a:t>
                      </a:r>
                    </a:p>
                  </a:txBody>
                  <a:tcPr marL="45720" marR="45720" anchor="ctr">
                    <a:lnL>
                      <a:noFill/>
                    </a:lnL>
                    <a:lnR>
                      <a:noFill/>
                    </a:lnR>
                    <a:lnT>
                      <a:noFill/>
                    </a:lnT>
                    <a:lnB>
                      <a:noFill/>
                    </a:lnB>
                    <a:noFill/>
                  </a:tcPr>
                </a:tc>
                <a:extLst>
                  <a:ext uri="{0D108BD9-81ED-4DB2-BD59-A6C34878D82A}">
                    <a16:rowId xmlns:a16="http://schemas.microsoft.com/office/drawing/2014/main" val="3117364876"/>
                  </a:ext>
                </a:extLst>
              </a:tr>
            </a:tbl>
          </a:graphicData>
        </a:graphic>
      </p:graphicFrame>
      <p:sp>
        <p:nvSpPr>
          <p:cNvPr id="7" name="TextBox 6">
            <a:extLst>
              <a:ext uri="{FF2B5EF4-FFF2-40B4-BE49-F238E27FC236}">
                <a16:creationId xmlns:a16="http://schemas.microsoft.com/office/drawing/2014/main" id="{DBEB5314-682A-F910-4DCC-9E56C64E5487}"/>
              </a:ext>
            </a:extLst>
          </p:cNvPr>
          <p:cNvSpPr txBox="1"/>
          <p:nvPr/>
        </p:nvSpPr>
        <p:spPr>
          <a:xfrm>
            <a:off x="300156" y="5985829"/>
            <a:ext cx="8227457" cy="358164"/>
          </a:xfrm>
          <a:prstGeom prst="rect">
            <a:avLst/>
          </a:prstGeom>
          <a:noFill/>
        </p:spPr>
        <p:txBody>
          <a:bodyPr wrap="square" lIns="0" tIns="0" rIns="0" bIns="0" rtlCol="0">
            <a:noAutofit/>
          </a:bodyPr>
          <a:lstStyle/>
          <a:p>
            <a:pPr>
              <a:lnSpc>
                <a:spcPct val="90000"/>
              </a:lnSpc>
            </a:pPr>
            <a:r>
              <a:rPr lang="en-US" sz="1200" i="1">
                <a:solidFill>
                  <a:schemeClr val="tx1">
                    <a:lumMod val="65000"/>
                    <a:lumOff val="35000"/>
                  </a:schemeClr>
                </a:solidFill>
                <a:latin typeface="+mn-lt"/>
              </a:rPr>
              <a:t>Selected administrative loading reflects blended survey results from 2024 and 2025 survey submissions for providers with over $5M in Medicaid behavioral health expenditures.</a:t>
            </a:r>
          </a:p>
        </p:txBody>
      </p:sp>
    </p:spTree>
    <p:extLst>
      <p:ext uri="{BB962C8B-B14F-4D97-AF65-F5344CB8AC3E}">
        <p14:creationId xmlns:p14="http://schemas.microsoft.com/office/powerpoint/2010/main" val="10595501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Thank you! </a:t>
            </a:r>
          </a:p>
        </p:txBody>
      </p:sp>
      <p:sp>
        <p:nvSpPr>
          <p:cNvPr id="2" name="Text Placeholder 1">
            <a:extLst>
              <a:ext uri="{FF2B5EF4-FFF2-40B4-BE49-F238E27FC236}">
                <a16:creationId xmlns:a16="http://schemas.microsoft.com/office/drawing/2014/main" id="{6C1D0CAF-33DA-84D0-F22D-B3639278DE32}"/>
              </a:ext>
            </a:extLst>
          </p:cNvPr>
          <p:cNvSpPr>
            <a:spLocks noGrp="1"/>
          </p:cNvSpPr>
          <p:nvPr>
            <p:ph type="body" idx="1"/>
          </p:nvPr>
        </p:nvSpPr>
        <p:spPr/>
        <p:txBody>
          <a:bodyPr/>
          <a:lstStyle/>
          <a:p>
            <a:endParaRPr lang="en-US"/>
          </a:p>
        </p:txBody>
      </p:sp>
      <p:sp>
        <p:nvSpPr>
          <p:cNvPr id="4" name="Slide Number Placeholder 4">
            <a:extLst>
              <a:ext uri="{FF2B5EF4-FFF2-40B4-BE49-F238E27FC236}">
                <a16:creationId xmlns:a16="http://schemas.microsoft.com/office/drawing/2014/main" id="{B42E5B74-7B1A-43A6-66E8-B18CE910E364}"/>
              </a:ext>
            </a:extLst>
          </p:cNvPr>
          <p:cNvSpPr>
            <a:spLocks noGrp="1"/>
          </p:cNvSpPr>
          <p:nvPr>
            <p:ph type="sldNum" sz="quarter" idx="12"/>
          </p:nvPr>
        </p:nvSpPr>
        <p:spPr bwMode="gray">
          <a:xfrm>
            <a:off x="7543363" y="6401195"/>
            <a:ext cx="984250" cy="365125"/>
          </a:xfrm>
          <a:prstGeom prst="rect">
            <a:avLst/>
          </a:prstGeom>
        </p:spPr>
        <p:txBody>
          <a:bodyPr vert="horz" wrap="none" lIns="0" tIns="0" rIns="0" bIns="0" rtlCol="0" anchor="b" anchorCtr="0"/>
          <a:lstStyle>
            <a:defPPr>
              <a:defRPr lang="en-US"/>
            </a:defPPr>
            <a:lvl1pPr marL="0" algn="r" defTabSz="685800" rtl="0" eaLnBrk="1" latinLnBrk="0" hangingPunct="1">
              <a:defRPr sz="900" kern="1200" smtClean="0">
                <a:solidFill>
                  <a:schemeClr val="accent5"/>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defRPr/>
            </a:pPr>
            <a:fld id="{71999E1E-CE6C-4B40-A20C-38E6E2AA2845}" type="slidenum">
              <a:rPr lang="uk-UA">
                <a:solidFill>
                  <a:schemeClr val="bg1"/>
                </a:solidFill>
              </a:rPr>
              <a:pPr>
                <a:defRPr/>
              </a:pPr>
              <a:t>28</a:t>
            </a:fld>
            <a:endParaRPr lang="uk-UA">
              <a:solidFill>
                <a:schemeClr val="bg1"/>
              </a:solidFill>
            </a:endParaRPr>
          </a:p>
        </p:txBody>
      </p:sp>
      <p:sp>
        <p:nvSpPr>
          <p:cNvPr id="5" name="Footer Placeholder 6">
            <a:extLst>
              <a:ext uri="{FF2B5EF4-FFF2-40B4-BE49-F238E27FC236}">
                <a16:creationId xmlns:a16="http://schemas.microsoft.com/office/drawing/2014/main" id="{C6D6C816-95F7-1658-0750-56EADE03A1BC}"/>
              </a:ext>
            </a:extLst>
          </p:cNvPr>
          <p:cNvSpPr txBox="1">
            <a:spLocks/>
          </p:cNvSpPr>
          <p:nvPr/>
        </p:nvSpPr>
        <p:spPr>
          <a:xfrm>
            <a:off x="6179188" y="6556008"/>
            <a:ext cx="1815399" cy="210312"/>
          </a:xfrm>
          <a:prstGeom prst="rect">
            <a:avLst/>
          </a:prstGeom>
        </p:spPr>
        <p:txBody>
          <a:bodyPr vert="horz" wrap="none" lIns="0" tIns="0" rIns="0" bIns="0" rtlCol="0" anchor="b" anchorCtr="0"/>
          <a:lstStyle>
            <a:defPPr>
              <a:defRPr lang="en-US"/>
            </a:defPPr>
            <a:lvl1pPr marL="0" algn="r" defTabSz="914377" rtl="0" eaLnBrk="1" fontAlgn="auto" latinLnBrk="0" hangingPunct="1">
              <a:spcBef>
                <a:spcPts val="0"/>
              </a:spcBef>
              <a:spcAft>
                <a:spcPts val="0"/>
              </a:spcAft>
              <a:defRPr sz="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r>
              <a:rPr lang="en-US" sz="900">
                <a:solidFill>
                  <a:schemeClr val="bg1"/>
                </a:solidFill>
              </a:rPr>
              <a:t>This presentation is intended to facilitate discussion related to behavioral health comparison payment rate development and is not complete without oral comment.</a:t>
            </a:r>
          </a:p>
        </p:txBody>
      </p:sp>
    </p:spTree>
    <p:extLst>
      <p:ext uri="{BB962C8B-B14F-4D97-AF65-F5344CB8AC3E}">
        <p14:creationId xmlns:p14="http://schemas.microsoft.com/office/powerpoint/2010/main" val="57387671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2197" y="1295400"/>
            <a:ext cx="8279606" cy="332399"/>
          </a:xfrm>
        </p:spPr>
        <p:txBody>
          <a:bodyPr>
            <a:noAutofit/>
          </a:bodyPr>
          <a:lstStyle/>
          <a:p>
            <a:r>
              <a:rPr lang="en-US" sz="4300" b="0">
                <a:solidFill>
                  <a:schemeClr val="tx1">
                    <a:lumMod val="65000"/>
                    <a:lumOff val="35000"/>
                  </a:schemeClr>
                </a:solidFill>
              </a:rPr>
              <a:t>Limitations</a:t>
            </a:r>
          </a:p>
        </p:txBody>
      </p:sp>
      <p:sp>
        <p:nvSpPr>
          <p:cNvPr id="4" name="Text Placeholder 3"/>
          <p:cNvSpPr>
            <a:spLocks noGrp="1"/>
          </p:cNvSpPr>
          <p:nvPr>
            <p:ph type="body" sz="quarter" idx="13"/>
          </p:nvPr>
        </p:nvSpPr>
        <p:spPr>
          <a:xfrm>
            <a:off x="434577" y="1890838"/>
            <a:ext cx="8277226" cy="4431983"/>
          </a:xfrm>
        </p:spPr>
        <p:txBody>
          <a:bodyPr/>
          <a:lstStyle/>
          <a:p>
            <a:pPr marL="0" indent="0" algn="l">
              <a:buNone/>
            </a:pPr>
            <a:r>
              <a:rPr lang="en-US" b="0" i="1">
                <a:solidFill>
                  <a:schemeClr val="tx1">
                    <a:lumMod val="65000"/>
                    <a:lumOff val="35000"/>
                  </a:schemeClr>
                </a:solidFill>
                <a:effectLst/>
              </a:rPr>
              <a:t>The information contained in this presentation</a:t>
            </a:r>
            <a:r>
              <a:rPr lang="en-US" i="1">
                <a:solidFill>
                  <a:schemeClr val="tx1">
                    <a:lumMod val="65000"/>
                    <a:lumOff val="35000"/>
                  </a:schemeClr>
                </a:solidFill>
              </a:rPr>
              <a:t> </a:t>
            </a:r>
            <a:r>
              <a:rPr lang="en-US" b="0" i="1">
                <a:solidFill>
                  <a:schemeClr val="tx1">
                    <a:lumMod val="65000"/>
                    <a:lumOff val="35000"/>
                  </a:schemeClr>
                </a:solidFill>
                <a:effectLst/>
              </a:rPr>
              <a:t>is prepared solely for the internal business use of State of Michigan, Department of Health and Human Services (MDHHS). Milliman's work may not be provided to third parties without Milliman's prior written consent. Milliman does not intend to benefit any third party recipient of its work product, even if Milliman consents to the release of its work product to such third party.</a:t>
            </a:r>
          </a:p>
          <a:p>
            <a:pPr marL="0" indent="0" algn="l">
              <a:buNone/>
            </a:pPr>
            <a:endParaRPr lang="en-US" b="0" i="1">
              <a:solidFill>
                <a:schemeClr val="tx1">
                  <a:lumMod val="65000"/>
                  <a:lumOff val="35000"/>
                </a:schemeClr>
              </a:solidFill>
              <a:effectLst/>
            </a:endParaRPr>
          </a:p>
          <a:p>
            <a:pPr marL="0" indent="0" algn="l">
              <a:buNone/>
            </a:pPr>
            <a:r>
              <a:rPr lang="en-US" b="0" i="1">
                <a:solidFill>
                  <a:schemeClr val="tx1">
                    <a:lumMod val="65000"/>
                    <a:lumOff val="35000"/>
                  </a:schemeClr>
                </a:solidFill>
                <a:effectLst/>
              </a:rPr>
              <a:t>The recommendations or analysis in this presentation does not constitute legal advice.  We recommend that users of this material consult with their own legal counsel regarding interpretation of applicable laws, regulations, and requirements.</a:t>
            </a:r>
          </a:p>
          <a:p>
            <a:pPr marL="0" indent="0" algn="l">
              <a:buNone/>
            </a:pPr>
            <a:endParaRPr lang="en-US" b="0" i="1">
              <a:solidFill>
                <a:schemeClr val="tx1">
                  <a:lumMod val="65000"/>
                  <a:lumOff val="35000"/>
                </a:schemeClr>
              </a:solidFill>
              <a:effectLst/>
            </a:endParaRPr>
          </a:p>
          <a:p>
            <a:pPr marL="0" indent="0" algn="l">
              <a:buNone/>
            </a:pPr>
            <a:r>
              <a:rPr lang="en-US" b="0" i="1">
                <a:solidFill>
                  <a:schemeClr val="tx1">
                    <a:lumMod val="65000"/>
                    <a:lumOff val="35000"/>
                  </a:schemeClr>
                </a:solidFill>
                <a:effectLst/>
              </a:rPr>
              <a:t>Milliman has developed certain models to estimate the values included in this correspondence. We have reviewed the models, including their inputs, calculations, and outputs for consistency, reasonableness, and appropriateness to the intended purpose and in compliance with generally accepted actuarial practice and relevant actuarial standards of practice (ASOP). The models rely on data and information as input to the models. We have relied upon certain data and information provided by the client for this purpose and accepted it without audit. To the extent that the data and information provided is not accurate, or is not complete, the values provided in this correspondence may likewise be inaccurate or incomplete. The models, including all input, calculations, and output may not be appropriate for any other purpose.</a:t>
            </a:r>
          </a:p>
          <a:p>
            <a:pPr marL="0" indent="0" algn="l">
              <a:buNone/>
            </a:pPr>
            <a:endParaRPr lang="en-US" b="0" i="1">
              <a:solidFill>
                <a:schemeClr val="tx1">
                  <a:lumMod val="65000"/>
                  <a:lumOff val="35000"/>
                </a:schemeClr>
              </a:solidFill>
              <a:effectLst/>
            </a:endParaRPr>
          </a:p>
          <a:p>
            <a:pPr marL="0" indent="0" algn="l">
              <a:buNone/>
            </a:pPr>
            <a:r>
              <a:rPr lang="en-US" b="0" i="1">
                <a:solidFill>
                  <a:schemeClr val="tx1">
                    <a:lumMod val="65000"/>
                    <a:lumOff val="35000"/>
                  </a:schemeClr>
                </a:solidFill>
                <a:effectLst/>
              </a:rPr>
              <a:t>Differences between our projections and actual amounts depend on the extent to which future experience conforms to the assumptions made for this analysis. It is certain that actual experience will not conform exactly to the assumptions used in this analysis. Actual amounts will differ from projected amounts to the extent that actual experience deviates from expected experience.</a:t>
            </a:r>
          </a:p>
          <a:p>
            <a:pPr marL="0" indent="0" algn="l">
              <a:buNone/>
            </a:pPr>
            <a:endParaRPr lang="en-US" b="0" i="1">
              <a:solidFill>
                <a:schemeClr val="tx1">
                  <a:lumMod val="65000"/>
                  <a:lumOff val="35000"/>
                </a:schemeClr>
              </a:solidFill>
              <a:effectLst/>
            </a:endParaRPr>
          </a:p>
          <a:p>
            <a:pPr marL="0" indent="0" algn="l">
              <a:buNone/>
            </a:pPr>
            <a:r>
              <a:rPr lang="en-US" b="0" i="1">
                <a:solidFill>
                  <a:schemeClr val="tx1">
                    <a:lumMod val="65000"/>
                    <a:lumOff val="35000"/>
                  </a:schemeClr>
                </a:solidFill>
                <a:effectLst/>
              </a:rPr>
              <a:t>Guidelines issued by the American Academy of Actuaries require actuaries to include their professional qualifications in all actuarial communications. The authors of the actuarial slides in this presentation, Jeremy Cunningham, Jason Howard, Teresa Wilder, and John Belanger, are members of the American Academy of Actuaries, and meet the qualification standards for performing the analyses in this report.</a:t>
            </a:r>
          </a:p>
        </p:txBody>
      </p:sp>
      <p:sp>
        <p:nvSpPr>
          <p:cNvPr id="5" name="Footer Placeholder 6">
            <a:extLst>
              <a:ext uri="{FF2B5EF4-FFF2-40B4-BE49-F238E27FC236}">
                <a16:creationId xmlns:a16="http://schemas.microsoft.com/office/drawing/2014/main" id="{8D41CE79-A8C1-6956-DC8A-D3311E023E4B}"/>
              </a:ext>
            </a:extLst>
          </p:cNvPr>
          <p:cNvSpPr txBox="1">
            <a:spLocks/>
          </p:cNvSpPr>
          <p:nvPr/>
        </p:nvSpPr>
        <p:spPr>
          <a:xfrm>
            <a:off x="6179188" y="6556008"/>
            <a:ext cx="1815399" cy="210312"/>
          </a:xfrm>
          <a:prstGeom prst="rect">
            <a:avLst/>
          </a:prstGeom>
        </p:spPr>
        <p:txBody>
          <a:bodyPr vert="horz" wrap="none" lIns="0" tIns="0" rIns="0" bIns="0" rtlCol="0" anchor="b" anchorCtr="0"/>
          <a:lstStyle>
            <a:defPPr>
              <a:defRPr lang="en-US"/>
            </a:defPPr>
            <a:lvl1pPr marL="0" algn="r" defTabSz="914377" rtl="0" eaLnBrk="1" fontAlgn="auto" latinLnBrk="0" hangingPunct="1">
              <a:spcBef>
                <a:spcPts val="0"/>
              </a:spcBef>
              <a:spcAft>
                <a:spcPts val="0"/>
              </a:spcAft>
              <a:defRPr sz="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r>
              <a:rPr lang="en-US" sz="900">
                <a:solidFill>
                  <a:schemeClr val="bg1"/>
                </a:solidFill>
              </a:rPr>
              <a:t>This presentation is intended to facilitate discussion related to behavioral health comparison payment rate development and is not complete without oral comment.</a:t>
            </a:r>
          </a:p>
        </p:txBody>
      </p:sp>
      <p:sp>
        <p:nvSpPr>
          <p:cNvPr id="6" name="Slide Number Placeholder 4">
            <a:extLst>
              <a:ext uri="{FF2B5EF4-FFF2-40B4-BE49-F238E27FC236}">
                <a16:creationId xmlns:a16="http://schemas.microsoft.com/office/drawing/2014/main" id="{6D2DE0E7-487E-CDE2-2BA2-BC708BF82FF8}"/>
              </a:ext>
            </a:extLst>
          </p:cNvPr>
          <p:cNvSpPr txBox="1">
            <a:spLocks/>
          </p:cNvSpPr>
          <p:nvPr/>
        </p:nvSpPr>
        <p:spPr bwMode="gray">
          <a:xfrm>
            <a:off x="7543363" y="6401195"/>
            <a:ext cx="984250" cy="365125"/>
          </a:xfrm>
          <a:prstGeom prst="rect">
            <a:avLst/>
          </a:prstGeom>
        </p:spPr>
        <p:txBody>
          <a:bodyPr vert="horz" wrap="none" lIns="0" tIns="0" rIns="0" bIns="0" rtlCol="0" anchor="b" anchorCtr="0"/>
          <a:lstStyle>
            <a:defPPr>
              <a:defRPr lang="en-US"/>
            </a:defPPr>
            <a:lvl1pPr marL="0" algn="r" defTabSz="685800" rtl="0" eaLnBrk="1" fontAlgn="base" latinLnBrk="0" hangingPunct="1">
              <a:spcBef>
                <a:spcPct val="0"/>
              </a:spcBef>
              <a:spcAft>
                <a:spcPct val="0"/>
              </a:spcAft>
              <a:defRPr sz="900" kern="1200" smtClean="0">
                <a:solidFill>
                  <a:schemeClr val="accent5"/>
                </a:solidFill>
                <a:latin typeface="+mn-lt"/>
                <a:ea typeface="+mn-ea"/>
                <a:cs typeface="+mn-cs"/>
              </a:defRPr>
            </a:lvl1pPr>
            <a:lvl2pPr marL="342900" algn="l" defTabSz="685800" rtl="0" eaLnBrk="1" fontAlgn="base" latinLnBrk="0" hangingPunct="1">
              <a:spcBef>
                <a:spcPct val="0"/>
              </a:spcBef>
              <a:spcAft>
                <a:spcPct val="0"/>
              </a:spcAft>
              <a:defRPr sz="1350" kern="1200">
                <a:solidFill>
                  <a:schemeClr val="tx1"/>
                </a:solidFill>
                <a:latin typeface="+mn-lt"/>
                <a:ea typeface="+mn-ea"/>
                <a:cs typeface="+mn-cs"/>
              </a:defRPr>
            </a:lvl2pPr>
            <a:lvl3pPr marL="685800" algn="l" defTabSz="685800" rtl="0" eaLnBrk="1" fontAlgn="base" latinLnBrk="0" hangingPunct="1">
              <a:spcBef>
                <a:spcPct val="0"/>
              </a:spcBef>
              <a:spcAft>
                <a:spcPct val="0"/>
              </a:spcAft>
              <a:defRPr sz="1350" kern="1200">
                <a:solidFill>
                  <a:schemeClr val="tx1"/>
                </a:solidFill>
                <a:latin typeface="+mn-lt"/>
                <a:ea typeface="+mn-ea"/>
                <a:cs typeface="+mn-cs"/>
              </a:defRPr>
            </a:lvl3pPr>
            <a:lvl4pPr marL="1028700" algn="l" defTabSz="685800" rtl="0" eaLnBrk="1" fontAlgn="base" latinLnBrk="0" hangingPunct="1">
              <a:spcBef>
                <a:spcPct val="0"/>
              </a:spcBef>
              <a:spcAft>
                <a:spcPct val="0"/>
              </a:spcAft>
              <a:defRPr sz="1350" kern="1200">
                <a:solidFill>
                  <a:schemeClr val="tx1"/>
                </a:solidFill>
                <a:latin typeface="+mn-lt"/>
                <a:ea typeface="+mn-ea"/>
                <a:cs typeface="+mn-cs"/>
              </a:defRPr>
            </a:lvl4pPr>
            <a:lvl5pPr marL="1371600" algn="l" defTabSz="685800" rtl="0" eaLnBrk="1" fontAlgn="base" latinLnBrk="0" hangingPunct="1">
              <a:spcBef>
                <a:spcPct val="0"/>
              </a:spcBef>
              <a:spcAft>
                <a:spcPct val="0"/>
              </a:spcAft>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defRPr/>
            </a:pPr>
            <a:fld id="{71999E1E-CE6C-4B40-A20C-38E6E2AA2845}" type="slidenum">
              <a:rPr lang="uk-UA" smtClean="0">
                <a:solidFill>
                  <a:schemeClr val="bg1"/>
                </a:solidFill>
              </a:rPr>
              <a:pPr>
                <a:defRPr/>
              </a:pPr>
              <a:t>29</a:t>
            </a:fld>
            <a:endParaRPr lang="uk-UA">
              <a:solidFill>
                <a:schemeClr val="bg1"/>
              </a:solidFill>
            </a:endParaRPr>
          </a:p>
        </p:txBody>
      </p:sp>
    </p:spTree>
    <p:extLst>
      <p:ext uri="{BB962C8B-B14F-4D97-AF65-F5344CB8AC3E}">
        <p14:creationId xmlns:p14="http://schemas.microsoft.com/office/powerpoint/2010/main" val="37451195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C6C67CF0-2093-4B61-9739-6C2724B64A40}"/>
              </a:ext>
            </a:extLst>
          </p:cNvPr>
          <p:cNvSpPr>
            <a:spLocks noGrp="1"/>
          </p:cNvSpPr>
          <p:nvPr>
            <p:ph type="title"/>
          </p:nvPr>
        </p:nvSpPr>
        <p:spPr/>
        <p:txBody>
          <a:bodyPr/>
          <a:lstStyle/>
          <a:p>
            <a:r>
              <a:rPr lang="en-US"/>
              <a:t>Background</a:t>
            </a:r>
          </a:p>
        </p:txBody>
      </p:sp>
      <p:sp>
        <p:nvSpPr>
          <p:cNvPr id="4" name="Slide Number Placeholder 4">
            <a:extLst>
              <a:ext uri="{FF2B5EF4-FFF2-40B4-BE49-F238E27FC236}">
                <a16:creationId xmlns:a16="http://schemas.microsoft.com/office/drawing/2014/main" id="{9478291C-06E8-D493-0032-CE6E781714BC}"/>
              </a:ext>
            </a:extLst>
          </p:cNvPr>
          <p:cNvSpPr>
            <a:spLocks noGrp="1"/>
          </p:cNvSpPr>
          <p:nvPr>
            <p:ph type="sldNum" sz="quarter" idx="12"/>
          </p:nvPr>
        </p:nvSpPr>
        <p:spPr bwMode="gray">
          <a:xfrm>
            <a:off x="7543363" y="6400800"/>
            <a:ext cx="984250" cy="365125"/>
          </a:xfrm>
          <a:prstGeom prst="rect">
            <a:avLst/>
          </a:prstGeom>
        </p:spPr>
        <p:txBody>
          <a:bodyPr vert="horz" wrap="none" lIns="0" tIns="0" rIns="0" bIns="0" rtlCol="0" anchor="b" anchorCtr="0"/>
          <a:lstStyle>
            <a:defPPr>
              <a:defRPr lang="en-US"/>
            </a:defPPr>
            <a:lvl1pPr marL="0" algn="r" defTabSz="685800" rtl="0" eaLnBrk="1" latinLnBrk="0" hangingPunct="1">
              <a:defRPr sz="900" kern="1200" smtClean="0">
                <a:solidFill>
                  <a:schemeClr val="accent5"/>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defRPr/>
            </a:pPr>
            <a:fld id="{71999E1E-CE6C-4B40-A20C-38E6E2AA2845}" type="slidenum">
              <a:rPr lang="uk-UA">
                <a:solidFill>
                  <a:schemeClr val="bg1"/>
                </a:solidFill>
              </a:rPr>
              <a:pPr>
                <a:defRPr/>
              </a:pPr>
              <a:t>3</a:t>
            </a:fld>
            <a:endParaRPr lang="uk-UA">
              <a:solidFill>
                <a:schemeClr val="bg1"/>
              </a:solidFill>
            </a:endParaRPr>
          </a:p>
        </p:txBody>
      </p:sp>
      <p:sp>
        <p:nvSpPr>
          <p:cNvPr id="5" name="Footer Placeholder 6">
            <a:extLst>
              <a:ext uri="{FF2B5EF4-FFF2-40B4-BE49-F238E27FC236}">
                <a16:creationId xmlns:a16="http://schemas.microsoft.com/office/drawing/2014/main" id="{9AD44902-05BC-A303-19EA-3E14C6B7B538}"/>
              </a:ext>
            </a:extLst>
          </p:cNvPr>
          <p:cNvSpPr txBox="1">
            <a:spLocks/>
          </p:cNvSpPr>
          <p:nvPr/>
        </p:nvSpPr>
        <p:spPr>
          <a:xfrm>
            <a:off x="6179188" y="6555613"/>
            <a:ext cx="1815399" cy="210312"/>
          </a:xfrm>
          <a:prstGeom prst="rect">
            <a:avLst/>
          </a:prstGeom>
        </p:spPr>
        <p:txBody>
          <a:bodyPr vert="horz" wrap="none" lIns="0" tIns="0" rIns="0" bIns="0" rtlCol="0" anchor="b" anchorCtr="0"/>
          <a:lstStyle>
            <a:defPPr>
              <a:defRPr lang="en-US"/>
            </a:defPPr>
            <a:lvl1pPr marL="0" algn="r" defTabSz="914377" rtl="0" eaLnBrk="1" fontAlgn="auto" latinLnBrk="0" hangingPunct="1">
              <a:spcBef>
                <a:spcPts val="0"/>
              </a:spcBef>
              <a:spcAft>
                <a:spcPts val="0"/>
              </a:spcAft>
              <a:defRPr sz="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r>
              <a:rPr lang="en-US" sz="900">
                <a:solidFill>
                  <a:schemeClr val="bg1"/>
                </a:solidFill>
              </a:rPr>
              <a:t>This presentation is intended to facilitate discussion related to behavioral health comparison payment rate development and is not complete without oral comment.</a:t>
            </a:r>
          </a:p>
        </p:txBody>
      </p:sp>
    </p:spTree>
    <p:extLst>
      <p:ext uri="{BB962C8B-B14F-4D97-AF65-F5344CB8AC3E}">
        <p14:creationId xmlns:p14="http://schemas.microsoft.com/office/powerpoint/2010/main" val="16020676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Behavioral Health Comparison Rate Development</a:t>
            </a:r>
          </a:p>
        </p:txBody>
      </p:sp>
      <p:sp>
        <p:nvSpPr>
          <p:cNvPr id="3" name="Text Placeholder 2"/>
          <p:cNvSpPr>
            <a:spLocks noGrp="1"/>
          </p:cNvSpPr>
          <p:nvPr>
            <p:ph idx="1"/>
          </p:nvPr>
        </p:nvSpPr>
        <p:spPr>
          <a:xfrm>
            <a:off x="941559" y="1891539"/>
            <a:ext cx="7342362" cy="3640128"/>
          </a:xfrm>
        </p:spPr>
        <p:txBody>
          <a:bodyPr/>
          <a:lstStyle/>
          <a:p>
            <a:endParaRPr lang="en-US">
              <a:solidFill>
                <a:schemeClr val="bg2">
                  <a:lumMod val="50000"/>
                </a:schemeClr>
              </a:solidFill>
            </a:endParaRPr>
          </a:p>
        </p:txBody>
      </p:sp>
      <p:sp>
        <p:nvSpPr>
          <p:cNvPr id="11" name="Text Box 2"/>
          <p:cNvSpPr txBox="1">
            <a:spLocks noChangeArrowheads="1"/>
          </p:cNvSpPr>
          <p:nvPr/>
        </p:nvSpPr>
        <p:spPr bwMode="auto">
          <a:xfrm>
            <a:off x="941559" y="1902313"/>
            <a:ext cx="7424565" cy="3547873"/>
          </a:xfrm>
          <a:prstGeom prst="rect">
            <a:avLst/>
          </a:prstGeom>
          <a:solidFill>
            <a:schemeClr val="accent1">
              <a:lumMod val="40000"/>
              <a:lumOff val="60000"/>
            </a:schemeClr>
          </a:solidFill>
          <a:ln>
            <a:headEnd/>
            <a:tailEnd/>
          </a:ln>
        </p:spPr>
        <p:style>
          <a:lnRef idx="2">
            <a:schemeClr val="accent1"/>
          </a:lnRef>
          <a:fillRef idx="1">
            <a:schemeClr val="lt1"/>
          </a:fillRef>
          <a:effectRef idx="0">
            <a:schemeClr val="accent1"/>
          </a:effectRef>
          <a:fontRef idx="minor">
            <a:schemeClr val="dk1"/>
          </a:fontRef>
        </p:style>
        <p:txBody>
          <a:bodyPr rot="0" vert="horz" wrap="square" lIns="68580" tIns="34290" rIns="68580" bIns="34290" anchor="t" anchorCtr="0">
            <a:spAutoFit/>
          </a:bodyPr>
          <a:lstStyle/>
          <a:p>
            <a:pPr defTabSz="685800" eaLnBrk="1" fontAlgn="auto" hangingPunct="1">
              <a:lnSpc>
                <a:spcPct val="120000"/>
              </a:lnSpc>
              <a:spcBef>
                <a:spcPts val="450"/>
              </a:spcBef>
              <a:spcAft>
                <a:spcPts val="450"/>
              </a:spcAft>
            </a:pPr>
            <a:r>
              <a:rPr lang="en-US" sz="1600" b="1" i="1">
                <a:solidFill>
                  <a:srgbClr val="0081E3"/>
                </a:solidFill>
                <a:ea typeface="Arial" panose="020B0604020202020204" pitchFamily="34" charset="0"/>
                <a:cs typeface="Times New Roman" panose="02020603050405020304" pitchFamily="18" charset="0"/>
              </a:rPr>
              <a:t>Purpose: </a:t>
            </a:r>
          </a:p>
          <a:p>
            <a:pPr marL="285750" indent="-285750" defTabSz="685800" eaLnBrk="1" fontAlgn="auto" hangingPunct="1">
              <a:lnSpc>
                <a:spcPct val="120000"/>
              </a:lnSpc>
              <a:spcBef>
                <a:spcPts val="450"/>
              </a:spcBef>
              <a:spcAft>
                <a:spcPts val="450"/>
              </a:spcAft>
              <a:buFont typeface="Arial" panose="020B0604020202020204" pitchFamily="34" charset="0"/>
              <a:buChar char="•"/>
            </a:pPr>
            <a:r>
              <a:rPr lang="en-US" sz="1600" b="1" i="1">
                <a:solidFill>
                  <a:srgbClr val="0081E3"/>
                </a:solidFill>
                <a:ea typeface="Arial" panose="020B0604020202020204" pitchFamily="34" charset="0"/>
                <a:cs typeface="Times New Roman" panose="02020603050405020304" pitchFamily="18" charset="0"/>
              </a:rPr>
              <a:t>To capture and document the average expected costs a reasonably efficient Michigan provider might incur while delivering a service.</a:t>
            </a:r>
          </a:p>
          <a:p>
            <a:pPr marL="285750" indent="-285750" defTabSz="685800" eaLnBrk="1" fontAlgn="auto" hangingPunct="1">
              <a:lnSpc>
                <a:spcPct val="120000"/>
              </a:lnSpc>
              <a:spcBef>
                <a:spcPts val="450"/>
              </a:spcBef>
              <a:spcAft>
                <a:spcPts val="450"/>
              </a:spcAft>
              <a:buFont typeface="Arial" panose="020B0604020202020204" pitchFamily="34" charset="0"/>
              <a:buChar char="•"/>
            </a:pPr>
            <a:r>
              <a:rPr lang="en-US" sz="1600" b="1" i="1">
                <a:solidFill>
                  <a:srgbClr val="0081E3"/>
                </a:solidFill>
                <a:ea typeface="Arial" panose="020B0604020202020204" pitchFamily="34" charset="0"/>
                <a:cs typeface="Times New Roman" panose="02020603050405020304" pitchFamily="18" charset="0"/>
              </a:rPr>
              <a:t>To better understand the observed variation in benefit cost and administrative expenses reported by the ten prepaid inpatient health plans (PIHPs) responsible for managing the care of the behavioral health managed care program enrollees. </a:t>
            </a:r>
          </a:p>
          <a:p>
            <a:pPr marL="285750" indent="-285750" defTabSz="685800" eaLnBrk="1" fontAlgn="auto" hangingPunct="1">
              <a:lnSpc>
                <a:spcPct val="120000"/>
              </a:lnSpc>
              <a:spcBef>
                <a:spcPts val="450"/>
              </a:spcBef>
              <a:spcAft>
                <a:spcPts val="450"/>
              </a:spcAft>
              <a:buFont typeface="Arial" panose="020B0604020202020204" pitchFamily="34" charset="0"/>
              <a:buChar char="•"/>
            </a:pPr>
            <a:r>
              <a:rPr lang="en-US" sz="1600" b="1" i="1">
                <a:solidFill>
                  <a:srgbClr val="0081E3"/>
                </a:solidFill>
                <a:ea typeface="Arial" panose="020B0604020202020204" pitchFamily="34" charset="0"/>
                <a:cs typeface="Times New Roman" panose="02020603050405020304" pitchFamily="18" charset="0"/>
              </a:rPr>
              <a:t>To meet requirements under the guidelines of policy bulletin 21-39 , Section 964 in Public Act 166 of 2020 , and Public Act 87 of 2021 by developing standardized comparison rates for Medicaid behavioral health supports and services. </a:t>
            </a:r>
          </a:p>
          <a:p>
            <a:pPr defTabSz="685800" eaLnBrk="1" fontAlgn="auto" hangingPunct="1">
              <a:lnSpc>
                <a:spcPct val="120000"/>
              </a:lnSpc>
              <a:spcBef>
                <a:spcPts val="450"/>
              </a:spcBef>
              <a:spcAft>
                <a:spcPts val="450"/>
              </a:spcAft>
            </a:pPr>
            <a:endParaRPr lang="en-US" sz="1600">
              <a:solidFill>
                <a:srgbClr val="0081E3"/>
              </a:solidFill>
              <a:ea typeface="Arial" panose="020B0604020202020204" pitchFamily="34" charset="0"/>
              <a:cs typeface="Times New Roman" panose="02020603050405020304" pitchFamily="18" charset="0"/>
            </a:endParaRPr>
          </a:p>
        </p:txBody>
      </p:sp>
      <p:sp>
        <p:nvSpPr>
          <p:cNvPr id="14" name="Slide Number Placeholder 4">
            <a:extLst>
              <a:ext uri="{FF2B5EF4-FFF2-40B4-BE49-F238E27FC236}">
                <a16:creationId xmlns:a16="http://schemas.microsoft.com/office/drawing/2014/main" id="{AFD5924C-5BD6-F83E-C382-DF6E167526DF}"/>
              </a:ext>
            </a:extLst>
          </p:cNvPr>
          <p:cNvSpPr>
            <a:spLocks noGrp="1"/>
          </p:cNvSpPr>
          <p:nvPr>
            <p:ph type="sldNum" sz="quarter" idx="12"/>
          </p:nvPr>
        </p:nvSpPr>
        <p:spPr bwMode="gray">
          <a:xfrm>
            <a:off x="7543363" y="6401195"/>
            <a:ext cx="984250" cy="365125"/>
          </a:xfrm>
          <a:prstGeom prst="rect">
            <a:avLst/>
          </a:prstGeom>
        </p:spPr>
        <p:txBody>
          <a:bodyPr vert="horz" wrap="none" lIns="0" tIns="0" rIns="0" bIns="0" rtlCol="0" anchor="b" anchorCtr="0"/>
          <a:lstStyle>
            <a:defPPr>
              <a:defRPr lang="en-US"/>
            </a:defPPr>
            <a:lvl1pPr marL="0" algn="r" defTabSz="685800" rtl="0" eaLnBrk="1" latinLnBrk="0" hangingPunct="1">
              <a:defRPr sz="900" kern="1200" smtClean="0">
                <a:solidFill>
                  <a:schemeClr val="accent5"/>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defRPr/>
            </a:pPr>
            <a:fld id="{71999E1E-CE6C-4B40-A20C-38E6E2AA2845}" type="slidenum">
              <a:rPr lang="uk-UA">
                <a:solidFill>
                  <a:schemeClr val="bg1"/>
                </a:solidFill>
              </a:rPr>
              <a:pPr>
                <a:defRPr/>
              </a:pPr>
              <a:t>4</a:t>
            </a:fld>
            <a:endParaRPr lang="uk-UA">
              <a:solidFill>
                <a:schemeClr val="bg1"/>
              </a:solidFill>
            </a:endParaRPr>
          </a:p>
        </p:txBody>
      </p:sp>
      <p:sp>
        <p:nvSpPr>
          <p:cNvPr id="15" name="Footer Placeholder 6">
            <a:extLst>
              <a:ext uri="{FF2B5EF4-FFF2-40B4-BE49-F238E27FC236}">
                <a16:creationId xmlns:a16="http://schemas.microsoft.com/office/drawing/2014/main" id="{E255AA6E-EE90-3CE9-26C7-395071F94EC9}"/>
              </a:ext>
            </a:extLst>
          </p:cNvPr>
          <p:cNvSpPr txBox="1">
            <a:spLocks/>
          </p:cNvSpPr>
          <p:nvPr/>
        </p:nvSpPr>
        <p:spPr>
          <a:xfrm>
            <a:off x="6179188" y="6556008"/>
            <a:ext cx="1815399" cy="210312"/>
          </a:xfrm>
          <a:prstGeom prst="rect">
            <a:avLst/>
          </a:prstGeom>
        </p:spPr>
        <p:txBody>
          <a:bodyPr vert="horz" wrap="none" lIns="0" tIns="0" rIns="0" bIns="0" rtlCol="0" anchor="b" anchorCtr="0"/>
          <a:lstStyle>
            <a:defPPr>
              <a:defRPr lang="en-US"/>
            </a:defPPr>
            <a:lvl1pPr marL="0" algn="r" defTabSz="914377" rtl="0" eaLnBrk="1" fontAlgn="auto" latinLnBrk="0" hangingPunct="1">
              <a:spcBef>
                <a:spcPts val="0"/>
              </a:spcBef>
              <a:spcAft>
                <a:spcPts val="0"/>
              </a:spcAft>
              <a:defRPr sz="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r>
              <a:rPr lang="en-US" sz="900">
                <a:solidFill>
                  <a:schemeClr val="bg1"/>
                </a:solidFill>
              </a:rPr>
              <a:t>This presentation is intended to facilitate discussion related to behavioral health comparison payment rate development and is not complete without oral comment.</a:t>
            </a:r>
          </a:p>
        </p:txBody>
      </p:sp>
    </p:spTree>
    <p:extLst>
      <p:ext uri="{BB962C8B-B14F-4D97-AF65-F5344CB8AC3E}">
        <p14:creationId xmlns:p14="http://schemas.microsoft.com/office/powerpoint/2010/main" val="34268818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86040509-320D-AD7E-D375-AE12A50BF4DC}"/>
              </a:ext>
            </a:extLst>
          </p:cNvPr>
          <p:cNvSpPr/>
          <p:nvPr/>
        </p:nvSpPr>
        <p:spPr bwMode="gray">
          <a:xfrm>
            <a:off x="514244" y="3429000"/>
            <a:ext cx="8152562" cy="2835998"/>
          </a:xfrm>
          <a:prstGeom prst="rect">
            <a:avLst/>
          </a:prstGeom>
          <a:solidFill>
            <a:schemeClr val="bg2">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37160" tIns="137160" rIns="137160" bIns="137160" numCol="1" spcCol="0" rtlCol="0" fromWordArt="0" anchor="ctr" anchorCtr="0" forceAA="0" compatLnSpc="1">
            <a:prstTxWarp prst="textNoShape">
              <a:avLst/>
            </a:prstTxWarp>
            <a:noAutofit/>
          </a:bodyPr>
          <a:lstStyle/>
          <a:p>
            <a:pPr algn="ctr" defTabSz="685800" eaLnBrk="1" fontAlgn="auto" hangingPunct="1">
              <a:lnSpc>
                <a:spcPct val="90000"/>
              </a:lnSpc>
              <a:spcBef>
                <a:spcPts val="900"/>
              </a:spcBef>
              <a:spcAft>
                <a:spcPts val="0"/>
              </a:spcAft>
              <a:defRPr/>
            </a:pPr>
            <a:endParaRPr lang="en-US" sz="1500" b="1">
              <a:solidFill>
                <a:srgbClr val="0081E3"/>
              </a:solidFill>
              <a:latin typeface="Arial"/>
            </a:endParaRPr>
          </a:p>
        </p:txBody>
      </p:sp>
      <p:sp>
        <p:nvSpPr>
          <p:cNvPr id="7" name="Rectangle 6">
            <a:extLst>
              <a:ext uri="{FF2B5EF4-FFF2-40B4-BE49-F238E27FC236}">
                <a16:creationId xmlns:a16="http://schemas.microsoft.com/office/drawing/2014/main" id="{C8ABE473-246B-B7E2-37A4-6161415B0C7B}"/>
              </a:ext>
            </a:extLst>
          </p:cNvPr>
          <p:cNvSpPr/>
          <p:nvPr/>
        </p:nvSpPr>
        <p:spPr bwMode="gray">
          <a:xfrm>
            <a:off x="527118" y="1296807"/>
            <a:ext cx="8131629" cy="1972428"/>
          </a:xfrm>
          <a:prstGeom prst="rect">
            <a:avLst/>
          </a:prstGeom>
          <a:solidFill>
            <a:schemeClr val="bg2">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37160" tIns="137160" rIns="137160" bIns="137160" numCol="1" spcCol="0" rtlCol="0" fromWordArt="0" anchor="ctr" anchorCtr="0" forceAA="0" compatLnSpc="1">
            <a:prstTxWarp prst="textNoShape">
              <a:avLst/>
            </a:prstTxWarp>
            <a:noAutofit/>
          </a:bodyPr>
          <a:lstStyle/>
          <a:p>
            <a:pPr algn="ctr" defTabSz="685800" eaLnBrk="1" fontAlgn="auto" hangingPunct="1">
              <a:lnSpc>
                <a:spcPct val="90000"/>
              </a:lnSpc>
              <a:spcBef>
                <a:spcPts val="900"/>
              </a:spcBef>
              <a:spcAft>
                <a:spcPts val="0"/>
              </a:spcAft>
              <a:defRPr/>
            </a:pPr>
            <a:endParaRPr lang="en-US" sz="1500" b="1">
              <a:solidFill>
                <a:srgbClr val="0081E3"/>
              </a:solidFill>
              <a:latin typeface="Arial"/>
            </a:endParaRPr>
          </a:p>
        </p:txBody>
      </p:sp>
      <p:sp>
        <p:nvSpPr>
          <p:cNvPr id="2" name="Title 1">
            <a:extLst>
              <a:ext uri="{FF2B5EF4-FFF2-40B4-BE49-F238E27FC236}">
                <a16:creationId xmlns:a16="http://schemas.microsoft.com/office/drawing/2014/main" id="{E6A70420-0C6A-4C70-A5DF-DD547D4E952D}"/>
              </a:ext>
            </a:extLst>
          </p:cNvPr>
          <p:cNvSpPr>
            <a:spLocks noGrp="1"/>
          </p:cNvSpPr>
          <p:nvPr>
            <p:ph type="title"/>
          </p:nvPr>
        </p:nvSpPr>
        <p:spPr>
          <a:xfrm>
            <a:off x="428884" y="718591"/>
            <a:ext cx="8227457" cy="411480"/>
          </a:xfrm>
        </p:spPr>
        <p:txBody>
          <a:bodyPr>
            <a:normAutofit fontScale="90000"/>
          </a:bodyPr>
          <a:lstStyle/>
          <a:p>
            <a:r>
              <a:rPr lang="en-US"/>
              <a:t>Intended Use of Comparison Rates</a:t>
            </a:r>
          </a:p>
        </p:txBody>
      </p:sp>
      <p:sp>
        <p:nvSpPr>
          <p:cNvPr id="4" name="Text Placeholder 3">
            <a:extLst>
              <a:ext uri="{FF2B5EF4-FFF2-40B4-BE49-F238E27FC236}">
                <a16:creationId xmlns:a16="http://schemas.microsoft.com/office/drawing/2014/main" id="{C6A1BD29-691B-4622-982C-3908D23EED7A}"/>
              </a:ext>
            </a:extLst>
          </p:cNvPr>
          <p:cNvSpPr>
            <a:spLocks noGrp="1"/>
          </p:cNvSpPr>
          <p:nvPr>
            <p:ph type="body" sz="quarter" idx="14"/>
          </p:nvPr>
        </p:nvSpPr>
        <p:spPr>
          <a:xfrm>
            <a:off x="524711" y="1421080"/>
            <a:ext cx="8092171" cy="1848153"/>
          </a:xfrm>
        </p:spPr>
        <p:txBody>
          <a:bodyPr/>
          <a:lstStyle/>
          <a:p>
            <a:pPr>
              <a:spcBef>
                <a:spcPts val="450"/>
              </a:spcBef>
            </a:pPr>
            <a:r>
              <a:rPr lang="en-US" sz="1600">
                <a:solidFill>
                  <a:schemeClr val="tx1"/>
                </a:solidFill>
              </a:rPr>
              <a:t>The term </a:t>
            </a:r>
            <a:r>
              <a:rPr lang="en-US" sz="1600" b="1">
                <a:solidFill>
                  <a:schemeClr val="tx1"/>
                </a:solidFill>
              </a:rPr>
              <a:t>“comparison rates” </a:t>
            </a:r>
            <a:r>
              <a:rPr lang="en-US" sz="1600">
                <a:solidFill>
                  <a:schemeClr val="tx1"/>
                </a:solidFill>
              </a:rPr>
              <a:t>is used in this project for the following reasons:</a:t>
            </a:r>
          </a:p>
          <a:p>
            <a:pPr lvl="1">
              <a:spcBef>
                <a:spcPts val="450"/>
              </a:spcBef>
              <a:buClrTx/>
            </a:pPr>
            <a:r>
              <a:rPr lang="en-US" sz="1600">
                <a:solidFill>
                  <a:schemeClr val="tx1"/>
                </a:solidFill>
              </a:rPr>
              <a:t>MDHHS is not currently considering the broad adoption of comparison rates developed under this project as a state fee-for-service fee schedule or a state-directed payment under managed care. </a:t>
            </a:r>
          </a:p>
          <a:p>
            <a:pPr lvl="1">
              <a:spcBef>
                <a:spcPts val="450"/>
              </a:spcBef>
              <a:buClrTx/>
            </a:pPr>
            <a:r>
              <a:rPr lang="en-US" sz="1600">
                <a:solidFill>
                  <a:schemeClr val="tx1"/>
                </a:solidFill>
              </a:rPr>
              <a:t>Absent future state policy changes, the comparison rates will not be directly incorporated into the behavioral health managed care capitation rate calculations. </a:t>
            </a:r>
          </a:p>
          <a:p>
            <a:pPr marL="134540" lvl="1" indent="0">
              <a:spcBef>
                <a:spcPts val="450"/>
              </a:spcBef>
              <a:buClr>
                <a:schemeClr val="tx2"/>
              </a:buClr>
              <a:buNone/>
            </a:pPr>
            <a:endParaRPr lang="en-US">
              <a:solidFill>
                <a:schemeClr val="tx1"/>
              </a:solidFill>
            </a:endParaRPr>
          </a:p>
        </p:txBody>
      </p:sp>
      <p:sp>
        <p:nvSpPr>
          <p:cNvPr id="13" name="Text Placeholder 3">
            <a:extLst>
              <a:ext uri="{FF2B5EF4-FFF2-40B4-BE49-F238E27FC236}">
                <a16:creationId xmlns:a16="http://schemas.microsoft.com/office/drawing/2014/main" id="{9B99F00F-BB17-E1BF-ABE3-3156C273CA55}"/>
              </a:ext>
            </a:extLst>
          </p:cNvPr>
          <p:cNvSpPr txBox="1">
            <a:spLocks/>
          </p:cNvSpPr>
          <p:nvPr/>
        </p:nvSpPr>
        <p:spPr bwMode="auto">
          <a:xfrm>
            <a:off x="527118" y="3560242"/>
            <a:ext cx="8000496" cy="2487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marL="179388" indent="-179388" algn="l" defTabSz="179388" rtl="0" eaLnBrk="1" fontAlgn="base" hangingPunct="1">
              <a:spcBef>
                <a:spcPts val="900"/>
              </a:spcBef>
              <a:spcAft>
                <a:spcPct val="0"/>
              </a:spcAft>
              <a:buClr>
                <a:schemeClr val="tx2"/>
              </a:buClr>
              <a:buSzPct val="80000"/>
              <a:buFont typeface="Wingdings" charset="2"/>
              <a:buChar char="§"/>
              <a:defRPr sz="1600" kern="1200">
                <a:solidFill>
                  <a:schemeClr val="tx1"/>
                </a:solidFill>
                <a:latin typeface="+mn-lt"/>
                <a:ea typeface="+mn-ea"/>
                <a:cs typeface="+mn-cs"/>
              </a:defRPr>
            </a:lvl1pPr>
            <a:lvl2pPr marL="358775" indent="-179388" algn="l" defTabSz="179388" rtl="0" eaLnBrk="1" fontAlgn="base" hangingPunct="1">
              <a:spcBef>
                <a:spcPts val="900"/>
              </a:spcBef>
              <a:spcAft>
                <a:spcPct val="0"/>
              </a:spcAft>
              <a:buClr>
                <a:schemeClr val="bg2"/>
              </a:buClr>
              <a:buSzPct val="80000"/>
              <a:buFont typeface="Wingdings" charset="2"/>
              <a:buChar char="§"/>
              <a:defRPr sz="1600" kern="1200">
                <a:solidFill>
                  <a:schemeClr val="tx1"/>
                </a:solidFill>
                <a:latin typeface="+mn-lt"/>
                <a:ea typeface="+mn-ea"/>
                <a:cs typeface="+mn-cs"/>
              </a:defRPr>
            </a:lvl2pPr>
            <a:lvl3pPr marL="539750" indent="-179388" algn="l" defTabSz="179388" rtl="0" eaLnBrk="1" fontAlgn="base" hangingPunct="1">
              <a:spcBef>
                <a:spcPts val="900"/>
              </a:spcBef>
              <a:spcAft>
                <a:spcPct val="0"/>
              </a:spcAft>
              <a:buClr>
                <a:schemeClr val="bg2"/>
              </a:buClr>
              <a:buSzPct val="80000"/>
              <a:buFont typeface="Wingdings" charset="2"/>
              <a:buChar char="§"/>
              <a:defRPr sz="1400" kern="1200">
                <a:solidFill>
                  <a:schemeClr val="tx1"/>
                </a:solidFill>
                <a:latin typeface="+mn-lt"/>
                <a:ea typeface="+mn-ea"/>
                <a:cs typeface="+mn-cs"/>
              </a:defRPr>
            </a:lvl3pPr>
            <a:lvl4pPr marL="719138" indent="-179388" algn="l" defTabSz="179388" rtl="0" eaLnBrk="1" fontAlgn="base" hangingPunct="1">
              <a:spcBef>
                <a:spcPts val="900"/>
              </a:spcBef>
              <a:spcAft>
                <a:spcPct val="0"/>
              </a:spcAft>
              <a:buClr>
                <a:schemeClr val="bg2"/>
              </a:buClr>
              <a:buSzPct val="80000"/>
              <a:buFont typeface="Wingdings" charset="2"/>
              <a:buChar char="§"/>
              <a:defRPr sz="1400" kern="1200">
                <a:solidFill>
                  <a:schemeClr val="tx1"/>
                </a:solidFill>
                <a:latin typeface="+mn-lt"/>
                <a:ea typeface="+mn-ea"/>
                <a:cs typeface="+mn-cs"/>
              </a:defRPr>
            </a:lvl4pPr>
            <a:lvl5pPr marL="898525" indent="-179388" algn="l" defTabSz="179388" rtl="0" eaLnBrk="1" fontAlgn="base" hangingPunct="1">
              <a:spcBef>
                <a:spcPts val="900"/>
              </a:spcBef>
              <a:spcAft>
                <a:spcPct val="0"/>
              </a:spcAft>
              <a:buClr>
                <a:schemeClr val="bg2"/>
              </a:buClr>
              <a:buSzPct val="80000"/>
              <a:buFont typeface="Wingdings" charset="2"/>
              <a:buChar char="§"/>
              <a:defRPr sz="1400" kern="1200">
                <a:solidFill>
                  <a:schemeClr val="tx1"/>
                </a:solidFill>
                <a:latin typeface="+mn-lt"/>
                <a:ea typeface="+mn-ea"/>
                <a:cs typeface="+mn-cs"/>
              </a:defRPr>
            </a:lvl5pPr>
            <a:lvl6pPr marL="1051534" indent="-137157" algn="l" defTabSz="914377" rtl="0" eaLnBrk="1" latinLnBrk="0" hangingPunct="1">
              <a:lnSpc>
                <a:spcPct val="90000"/>
              </a:lnSpc>
              <a:spcBef>
                <a:spcPts val="600"/>
              </a:spcBef>
              <a:buFont typeface="Arial" panose="020B0604020202020204" pitchFamily="34" charset="0"/>
              <a:buChar char="–"/>
              <a:defRPr sz="1200" kern="1200">
                <a:solidFill>
                  <a:schemeClr val="tx1"/>
                </a:solidFill>
                <a:latin typeface="+mn-lt"/>
                <a:ea typeface="+mn-ea"/>
                <a:cs typeface="+mn-cs"/>
              </a:defRPr>
            </a:lvl6pPr>
            <a:lvl7pPr marL="1188690" indent="-137157" algn="l" defTabSz="914377" rtl="0" eaLnBrk="1" latinLnBrk="0" hangingPunct="1">
              <a:lnSpc>
                <a:spcPct val="90000"/>
              </a:lnSpc>
              <a:spcBef>
                <a:spcPts val="600"/>
              </a:spcBef>
              <a:buFont typeface="Arial" panose="020B0604020202020204" pitchFamily="34" charset="0"/>
              <a:buChar char="–"/>
              <a:defRPr sz="1200" kern="1200">
                <a:solidFill>
                  <a:schemeClr val="tx1"/>
                </a:solidFill>
                <a:latin typeface="+mn-lt"/>
                <a:ea typeface="+mn-ea"/>
                <a:cs typeface="+mn-cs"/>
              </a:defRPr>
            </a:lvl7pPr>
            <a:lvl8pPr marL="1371566" indent="-137157" algn="l" defTabSz="914377" rtl="0" eaLnBrk="1" latinLnBrk="0" hangingPunct="1">
              <a:lnSpc>
                <a:spcPct val="90000"/>
              </a:lnSpc>
              <a:spcBef>
                <a:spcPts val="600"/>
              </a:spcBef>
              <a:buFont typeface="Arial" panose="020B0604020202020204" pitchFamily="34" charset="0"/>
              <a:buChar char="–"/>
              <a:defRPr sz="1200" kern="1200">
                <a:solidFill>
                  <a:schemeClr val="tx1"/>
                </a:solidFill>
                <a:latin typeface="+mn-lt"/>
                <a:ea typeface="+mn-ea"/>
                <a:cs typeface="+mn-cs"/>
              </a:defRPr>
            </a:lvl8pPr>
            <a:lvl9pPr marL="1554441" indent="-137157" algn="l" defTabSz="914377" rtl="0" eaLnBrk="1" latinLnBrk="0" hangingPunct="1">
              <a:lnSpc>
                <a:spcPct val="90000"/>
              </a:lnSpc>
              <a:spcBef>
                <a:spcPts val="600"/>
              </a:spcBef>
              <a:buFont typeface="Arial" panose="020B0604020202020204" pitchFamily="34" charset="0"/>
              <a:buChar char="–"/>
              <a:defRPr sz="1200" kern="1200">
                <a:solidFill>
                  <a:schemeClr val="tx1"/>
                </a:solidFill>
                <a:latin typeface="+mn-lt"/>
                <a:ea typeface="+mn-ea"/>
                <a:cs typeface="+mn-cs"/>
              </a:defRPr>
            </a:lvl9pPr>
          </a:lstStyle>
          <a:p>
            <a:pPr marL="0" indent="0" defTabSz="134541">
              <a:spcBef>
                <a:spcPts val="450"/>
              </a:spcBef>
              <a:buClrTx/>
              <a:buNone/>
              <a:defRPr/>
            </a:pPr>
            <a:r>
              <a:rPr lang="en-US" b="1"/>
              <a:t>	Intended Use:</a:t>
            </a:r>
          </a:p>
          <a:p>
            <a:pPr marL="382588" marR="0" lvl="1" indent="-182563" algn="l" defTabSz="914400" rtl="0" eaLnBrk="0" fontAlgn="base" latinLnBrk="0" hangingPunct="0">
              <a:lnSpc>
                <a:spcPct val="90000"/>
              </a:lnSpc>
              <a:spcBef>
                <a:spcPts val="450"/>
              </a:spcBef>
              <a:spcAft>
                <a:spcPts val="400"/>
              </a:spcAft>
              <a:buClrTx/>
              <a:buSzTx/>
              <a:buFont typeface="Calibri" panose="020F0502020204030204" pitchFamily="34" charset="0"/>
              <a:buChar char="◦"/>
              <a:tabLst/>
              <a:defRPr/>
            </a:pPr>
            <a:r>
              <a:rPr kumimoji="0" lang="en-US" b="0" i="0" u="none" strike="noStrike" kern="1200" cap="none" spc="0" normalizeH="0" baseline="0" noProof="0">
                <a:ln>
                  <a:noFill/>
                </a:ln>
                <a:effectLst/>
                <a:uLnTx/>
                <a:uFillTx/>
                <a:ea typeface="+mn-ea"/>
                <a:cs typeface="+mn-cs"/>
              </a:rPr>
              <a:t>Evaluate variation in provider payments by comparing actual payment rates to comparison benchmark rates</a:t>
            </a:r>
          </a:p>
          <a:p>
            <a:pPr marL="382588" marR="0" lvl="1" indent="-182563" algn="l" defTabSz="914400" rtl="0" eaLnBrk="0" fontAlgn="base" latinLnBrk="0" hangingPunct="0">
              <a:lnSpc>
                <a:spcPct val="90000"/>
              </a:lnSpc>
              <a:spcBef>
                <a:spcPts val="450"/>
              </a:spcBef>
              <a:spcAft>
                <a:spcPts val="400"/>
              </a:spcAft>
              <a:buClrTx/>
              <a:buSzTx/>
              <a:buFont typeface="Calibri" panose="020F0502020204030204" pitchFamily="34" charset="0"/>
              <a:buChar char="◦"/>
              <a:tabLst/>
              <a:defRPr/>
            </a:pPr>
            <a:r>
              <a:rPr kumimoji="0" lang="en-US" b="0" i="0" u="none" strike="noStrike" kern="1200" cap="none" spc="0" normalizeH="0" baseline="0" noProof="0">
                <a:ln>
                  <a:noFill/>
                </a:ln>
                <a:effectLst/>
                <a:uLnTx/>
                <a:uFillTx/>
                <a:ea typeface="+mn-ea"/>
                <a:cs typeface="+mn-cs"/>
              </a:rPr>
              <a:t>Improve transparency in analysis and communication between MDHHS, their contracted providers, and other stakeholders. </a:t>
            </a:r>
          </a:p>
          <a:p>
            <a:pPr marL="382588" marR="0" lvl="1" indent="-182563" algn="l" defTabSz="914400" rtl="0" eaLnBrk="0" fontAlgn="base" latinLnBrk="0" hangingPunct="0">
              <a:lnSpc>
                <a:spcPct val="90000"/>
              </a:lnSpc>
              <a:spcBef>
                <a:spcPts val="450"/>
              </a:spcBef>
              <a:spcAft>
                <a:spcPts val="400"/>
              </a:spcAft>
              <a:buClrTx/>
              <a:buSzTx/>
              <a:buFont typeface="Calibri" panose="020F0502020204030204" pitchFamily="34" charset="0"/>
              <a:buChar char="◦"/>
              <a:tabLst/>
              <a:defRPr/>
            </a:pPr>
            <a:r>
              <a:rPr kumimoji="0" lang="en-US" b="0" i="0" u="none" strike="noStrike" kern="1200" cap="none" spc="0" normalizeH="0" baseline="0" noProof="0">
                <a:ln>
                  <a:noFill/>
                </a:ln>
                <a:effectLst/>
                <a:uLnTx/>
                <a:uFillTx/>
                <a:ea typeface="+mn-ea"/>
                <a:cs typeface="+mn-cs"/>
              </a:rPr>
              <a:t>Provide better insight into the administrative costs associated with related services incurred across the system.</a:t>
            </a:r>
          </a:p>
          <a:p>
            <a:pPr marL="382588" lvl="1" indent="-182563" defTabSz="914400" eaLnBrk="0" hangingPunct="0">
              <a:lnSpc>
                <a:spcPct val="90000"/>
              </a:lnSpc>
              <a:spcBef>
                <a:spcPts val="450"/>
              </a:spcBef>
              <a:spcAft>
                <a:spcPts val="400"/>
              </a:spcAft>
              <a:buClrTx/>
              <a:buSzTx/>
              <a:buFont typeface="Calibri" panose="020F0502020204030204" pitchFamily="34" charset="0"/>
              <a:buChar char="◦"/>
              <a:defRPr/>
            </a:pPr>
            <a:r>
              <a:rPr lang="en-US"/>
              <a:t>The long-term goal of this project is to develop a process to better understand future cost changes in the behavioral health system and to allow for potential updates to the comparison rates as needed.</a:t>
            </a:r>
            <a:endParaRPr kumimoji="0" lang="en-US" b="0" i="0" u="none" strike="noStrike" kern="1200" cap="none" spc="0" normalizeH="0" baseline="0" noProof="0">
              <a:ln>
                <a:noFill/>
              </a:ln>
              <a:effectLst/>
              <a:uLnTx/>
              <a:uFillTx/>
              <a:ea typeface="+mn-ea"/>
              <a:cs typeface="+mn-cs"/>
            </a:endParaRPr>
          </a:p>
          <a:p>
            <a:pPr marL="382588" marR="0" lvl="1" indent="-182563" algn="l" defTabSz="914400" rtl="0" eaLnBrk="0" fontAlgn="base" latinLnBrk="0" hangingPunct="0">
              <a:lnSpc>
                <a:spcPct val="90000"/>
              </a:lnSpc>
              <a:spcBef>
                <a:spcPts val="450"/>
              </a:spcBef>
              <a:spcAft>
                <a:spcPts val="400"/>
              </a:spcAft>
              <a:buClrTx/>
              <a:buSzTx/>
              <a:buFont typeface="Calibri" panose="020F0502020204030204" pitchFamily="34" charset="0"/>
              <a:buChar char="◦"/>
              <a:tabLst/>
              <a:defRPr/>
            </a:pPr>
            <a:endParaRPr kumimoji="0" lang="en-US" sz="1800" b="0" i="0" u="none" strike="noStrike" kern="1200" cap="none" spc="0" normalizeH="0" baseline="0" noProof="0">
              <a:ln>
                <a:noFill/>
              </a:ln>
              <a:effectLst/>
              <a:uLnTx/>
              <a:uFillTx/>
              <a:latin typeface="Calibri" panose="020F0502020204030204"/>
              <a:ea typeface="+mn-ea"/>
              <a:cs typeface="+mn-cs"/>
            </a:endParaRPr>
          </a:p>
          <a:p>
            <a:pPr marL="0" indent="0" defTabSz="134541">
              <a:spcBef>
                <a:spcPts val="450"/>
              </a:spcBef>
              <a:buClrTx/>
              <a:buNone/>
              <a:defRPr/>
            </a:pPr>
            <a:endParaRPr lang="en-US" b="1"/>
          </a:p>
          <a:p>
            <a:pPr marL="0" indent="0" defTabSz="134541">
              <a:spcBef>
                <a:spcPts val="450"/>
              </a:spcBef>
              <a:buClrTx/>
              <a:buNone/>
              <a:defRPr/>
            </a:pPr>
            <a:r>
              <a:rPr lang="en-US"/>
              <a:t> </a:t>
            </a:r>
          </a:p>
          <a:p>
            <a:pPr marL="0" indent="0" defTabSz="134541">
              <a:spcBef>
                <a:spcPts val="450"/>
              </a:spcBef>
              <a:buClr>
                <a:srgbClr val="0081E3"/>
              </a:buClr>
              <a:buNone/>
              <a:defRPr/>
            </a:pPr>
            <a:endParaRPr lang="en-US" sz="1400"/>
          </a:p>
        </p:txBody>
      </p:sp>
      <p:sp>
        <p:nvSpPr>
          <p:cNvPr id="12" name="Footer Placeholder 6">
            <a:extLst>
              <a:ext uri="{FF2B5EF4-FFF2-40B4-BE49-F238E27FC236}">
                <a16:creationId xmlns:a16="http://schemas.microsoft.com/office/drawing/2014/main" id="{AEA6AC92-3F0B-7B19-327D-BC1E878E42B9}"/>
              </a:ext>
            </a:extLst>
          </p:cNvPr>
          <p:cNvSpPr txBox="1">
            <a:spLocks/>
          </p:cNvSpPr>
          <p:nvPr/>
        </p:nvSpPr>
        <p:spPr>
          <a:xfrm>
            <a:off x="6179188" y="6556008"/>
            <a:ext cx="1815399" cy="210312"/>
          </a:xfrm>
          <a:prstGeom prst="rect">
            <a:avLst/>
          </a:prstGeom>
        </p:spPr>
        <p:txBody>
          <a:bodyPr vert="horz" wrap="none" lIns="0" tIns="0" rIns="0" bIns="0" rtlCol="0" anchor="b" anchorCtr="0"/>
          <a:lstStyle>
            <a:defPPr>
              <a:defRPr lang="en-US"/>
            </a:defPPr>
            <a:lvl1pPr marL="0" algn="r" defTabSz="914377" rtl="0" eaLnBrk="1" fontAlgn="auto" latinLnBrk="0" hangingPunct="1">
              <a:spcBef>
                <a:spcPts val="0"/>
              </a:spcBef>
              <a:spcAft>
                <a:spcPts val="0"/>
              </a:spcAft>
              <a:defRPr sz="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r>
              <a:rPr lang="en-US" sz="900">
                <a:solidFill>
                  <a:schemeClr val="bg1"/>
                </a:solidFill>
              </a:rPr>
              <a:t>This presentation is intended to facilitate discussion related to behavioral health comparison payment rate development and is not complete without oral comment.</a:t>
            </a:r>
          </a:p>
        </p:txBody>
      </p:sp>
      <p:sp>
        <p:nvSpPr>
          <p:cNvPr id="15" name="Slide Number Placeholder 4">
            <a:extLst>
              <a:ext uri="{FF2B5EF4-FFF2-40B4-BE49-F238E27FC236}">
                <a16:creationId xmlns:a16="http://schemas.microsoft.com/office/drawing/2014/main" id="{57B21536-8387-FBB6-4180-33B2BE26A413}"/>
              </a:ext>
            </a:extLst>
          </p:cNvPr>
          <p:cNvSpPr txBox="1">
            <a:spLocks/>
          </p:cNvSpPr>
          <p:nvPr/>
        </p:nvSpPr>
        <p:spPr bwMode="gray">
          <a:xfrm>
            <a:off x="7543363" y="6401195"/>
            <a:ext cx="984250" cy="365125"/>
          </a:xfrm>
          <a:prstGeom prst="rect">
            <a:avLst/>
          </a:prstGeom>
        </p:spPr>
        <p:txBody>
          <a:bodyPr vert="horz" wrap="none" lIns="0" tIns="0" rIns="0" bIns="0" rtlCol="0" anchor="b" anchorCtr="0"/>
          <a:lstStyle>
            <a:defPPr>
              <a:defRPr lang="en-US"/>
            </a:defPPr>
            <a:lvl1pPr marL="0" algn="r" defTabSz="685800" rtl="0" eaLnBrk="1" fontAlgn="base" latinLnBrk="0" hangingPunct="1">
              <a:spcBef>
                <a:spcPct val="0"/>
              </a:spcBef>
              <a:spcAft>
                <a:spcPct val="0"/>
              </a:spcAft>
              <a:defRPr sz="900" kern="1200" smtClean="0">
                <a:solidFill>
                  <a:schemeClr val="accent5"/>
                </a:solidFill>
                <a:latin typeface="+mn-lt"/>
                <a:ea typeface="+mn-ea"/>
                <a:cs typeface="+mn-cs"/>
              </a:defRPr>
            </a:lvl1pPr>
            <a:lvl2pPr marL="342900" algn="l" defTabSz="685800" rtl="0" eaLnBrk="1" fontAlgn="base" latinLnBrk="0" hangingPunct="1">
              <a:spcBef>
                <a:spcPct val="0"/>
              </a:spcBef>
              <a:spcAft>
                <a:spcPct val="0"/>
              </a:spcAft>
              <a:defRPr sz="1350" kern="1200">
                <a:solidFill>
                  <a:schemeClr val="tx1"/>
                </a:solidFill>
                <a:latin typeface="+mn-lt"/>
                <a:ea typeface="+mn-ea"/>
                <a:cs typeface="+mn-cs"/>
              </a:defRPr>
            </a:lvl2pPr>
            <a:lvl3pPr marL="685800" algn="l" defTabSz="685800" rtl="0" eaLnBrk="1" fontAlgn="base" latinLnBrk="0" hangingPunct="1">
              <a:spcBef>
                <a:spcPct val="0"/>
              </a:spcBef>
              <a:spcAft>
                <a:spcPct val="0"/>
              </a:spcAft>
              <a:defRPr sz="1350" kern="1200">
                <a:solidFill>
                  <a:schemeClr val="tx1"/>
                </a:solidFill>
                <a:latin typeface="+mn-lt"/>
                <a:ea typeface="+mn-ea"/>
                <a:cs typeface="+mn-cs"/>
              </a:defRPr>
            </a:lvl3pPr>
            <a:lvl4pPr marL="1028700" algn="l" defTabSz="685800" rtl="0" eaLnBrk="1" fontAlgn="base" latinLnBrk="0" hangingPunct="1">
              <a:spcBef>
                <a:spcPct val="0"/>
              </a:spcBef>
              <a:spcAft>
                <a:spcPct val="0"/>
              </a:spcAft>
              <a:defRPr sz="1350" kern="1200">
                <a:solidFill>
                  <a:schemeClr val="tx1"/>
                </a:solidFill>
                <a:latin typeface="+mn-lt"/>
                <a:ea typeface="+mn-ea"/>
                <a:cs typeface="+mn-cs"/>
              </a:defRPr>
            </a:lvl4pPr>
            <a:lvl5pPr marL="1371600" algn="l" defTabSz="685800" rtl="0" eaLnBrk="1" fontAlgn="base" latinLnBrk="0" hangingPunct="1">
              <a:spcBef>
                <a:spcPct val="0"/>
              </a:spcBef>
              <a:spcAft>
                <a:spcPct val="0"/>
              </a:spcAft>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defRPr/>
            </a:pPr>
            <a:fld id="{71999E1E-CE6C-4B40-A20C-38E6E2AA2845}" type="slidenum">
              <a:rPr lang="uk-UA" smtClean="0">
                <a:solidFill>
                  <a:schemeClr val="bg1"/>
                </a:solidFill>
              </a:rPr>
              <a:pPr>
                <a:defRPr/>
              </a:pPr>
              <a:t>5</a:t>
            </a:fld>
            <a:endParaRPr lang="uk-UA">
              <a:solidFill>
                <a:schemeClr val="bg1"/>
              </a:solidFill>
            </a:endParaRPr>
          </a:p>
        </p:txBody>
      </p:sp>
    </p:spTree>
    <p:extLst>
      <p:ext uri="{BB962C8B-B14F-4D97-AF65-F5344CB8AC3E}">
        <p14:creationId xmlns:p14="http://schemas.microsoft.com/office/powerpoint/2010/main" val="756822104"/>
      </p:ext>
    </p:extLst>
  </p:cSld>
  <p:clrMapOvr>
    <a:masterClrMapping/>
  </p:clrMapOvr>
  <p:transition spd="med">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C6C67CF0-2093-4B61-9739-6C2724B64A40}"/>
              </a:ext>
            </a:extLst>
          </p:cNvPr>
          <p:cNvSpPr>
            <a:spLocks noGrp="1"/>
          </p:cNvSpPr>
          <p:nvPr>
            <p:ph type="title"/>
          </p:nvPr>
        </p:nvSpPr>
        <p:spPr/>
        <p:txBody>
          <a:bodyPr/>
          <a:lstStyle/>
          <a:p>
            <a:r>
              <a:rPr lang="en-US"/>
              <a:t>Independent Rate Model</a:t>
            </a:r>
          </a:p>
        </p:txBody>
      </p:sp>
      <p:sp>
        <p:nvSpPr>
          <p:cNvPr id="4" name="Slide Number Placeholder 4">
            <a:extLst>
              <a:ext uri="{FF2B5EF4-FFF2-40B4-BE49-F238E27FC236}">
                <a16:creationId xmlns:a16="http://schemas.microsoft.com/office/drawing/2014/main" id="{9478291C-06E8-D493-0032-CE6E781714BC}"/>
              </a:ext>
            </a:extLst>
          </p:cNvPr>
          <p:cNvSpPr>
            <a:spLocks noGrp="1"/>
          </p:cNvSpPr>
          <p:nvPr>
            <p:ph type="sldNum" sz="quarter" idx="12"/>
          </p:nvPr>
        </p:nvSpPr>
        <p:spPr bwMode="gray">
          <a:xfrm>
            <a:off x="7543363" y="6400800"/>
            <a:ext cx="984250" cy="365125"/>
          </a:xfrm>
          <a:prstGeom prst="rect">
            <a:avLst/>
          </a:prstGeom>
        </p:spPr>
        <p:txBody>
          <a:bodyPr vert="horz" wrap="none" lIns="0" tIns="0" rIns="0" bIns="0" rtlCol="0" anchor="b" anchorCtr="0"/>
          <a:lstStyle>
            <a:defPPr>
              <a:defRPr lang="en-US"/>
            </a:defPPr>
            <a:lvl1pPr marL="0" algn="r" defTabSz="685800" rtl="0" eaLnBrk="1" latinLnBrk="0" hangingPunct="1">
              <a:defRPr sz="900" kern="1200" smtClean="0">
                <a:solidFill>
                  <a:schemeClr val="accent5"/>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defRPr/>
            </a:pPr>
            <a:fld id="{71999E1E-CE6C-4B40-A20C-38E6E2AA2845}" type="slidenum">
              <a:rPr lang="uk-UA">
                <a:solidFill>
                  <a:schemeClr val="bg1"/>
                </a:solidFill>
              </a:rPr>
              <a:pPr>
                <a:defRPr/>
              </a:pPr>
              <a:t>6</a:t>
            </a:fld>
            <a:endParaRPr lang="uk-UA">
              <a:solidFill>
                <a:schemeClr val="bg1"/>
              </a:solidFill>
            </a:endParaRPr>
          </a:p>
        </p:txBody>
      </p:sp>
      <p:sp>
        <p:nvSpPr>
          <p:cNvPr id="5" name="Footer Placeholder 6">
            <a:extLst>
              <a:ext uri="{FF2B5EF4-FFF2-40B4-BE49-F238E27FC236}">
                <a16:creationId xmlns:a16="http://schemas.microsoft.com/office/drawing/2014/main" id="{9AD44902-05BC-A303-19EA-3E14C6B7B538}"/>
              </a:ext>
            </a:extLst>
          </p:cNvPr>
          <p:cNvSpPr txBox="1">
            <a:spLocks/>
          </p:cNvSpPr>
          <p:nvPr/>
        </p:nvSpPr>
        <p:spPr>
          <a:xfrm>
            <a:off x="6179188" y="6555613"/>
            <a:ext cx="1815399" cy="210312"/>
          </a:xfrm>
          <a:prstGeom prst="rect">
            <a:avLst/>
          </a:prstGeom>
        </p:spPr>
        <p:txBody>
          <a:bodyPr vert="horz" wrap="none" lIns="0" tIns="0" rIns="0" bIns="0" rtlCol="0" anchor="b" anchorCtr="0"/>
          <a:lstStyle>
            <a:defPPr>
              <a:defRPr lang="en-US"/>
            </a:defPPr>
            <a:lvl1pPr marL="0" algn="r" defTabSz="914377" rtl="0" eaLnBrk="1" fontAlgn="auto" latinLnBrk="0" hangingPunct="1">
              <a:spcBef>
                <a:spcPts val="0"/>
              </a:spcBef>
              <a:spcAft>
                <a:spcPts val="0"/>
              </a:spcAft>
              <a:defRPr sz="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r>
              <a:rPr lang="en-US" sz="900">
                <a:solidFill>
                  <a:schemeClr val="bg1"/>
                </a:solidFill>
              </a:rPr>
              <a:t>This presentation is intended to facilitate discussion related to behavioral health comparison payment rate development and is not complete without oral comment.</a:t>
            </a:r>
          </a:p>
        </p:txBody>
      </p:sp>
    </p:spTree>
    <p:extLst>
      <p:ext uri="{BB962C8B-B14F-4D97-AF65-F5344CB8AC3E}">
        <p14:creationId xmlns:p14="http://schemas.microsoft.com/office/powerpoint/2010/main" val="36880790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2A8274-B6F6-C0EC-9C95-1C93985DE43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B50C88D-E04E-DAF6-BE3D-2C8A5E1D9060}"/>
              </a:ext>
            </a:extLst>
          </p:cNvPr>
          <p:cNvSpPr>
            <a:spLocks noGrp="1"/>
          </p:cNvSpPr>
          <p:nvPr>
            <p:ph type="title"/>
          </p:nvPr>
        </p:nvSpPr>
        <p:spPr/>
        <p:txBody>
          <a:bodyPr/>
          <a:lstStyle/>
          <a:p>
            <a:r>
              <a:rPr lang="en-US"/>
              <a:t>Independent Rate Model Approach</a:t>
            </a:r>
          </a:p>
        </p:txBody>
      </p:sp>
      <p:sp>
        <p:nvSpPr>
          <p:cNvPr id="3" name="Text Placeholder 2">
            <a:extLst>
              <a:ext uri="{FF2B5EF4-FFF2-40B4-BE49-F238E27FC236}">
                <a16:creationId xmlns:a16="http://schemas.microsoft.com/office/drawing/2014/main" id="{A123A5F3-4179-224C-8370-78C8A1F716EE}"/>
              </a:ext>
            </a:extLst>
          </p:cNvPr>
          <p:cNvSpPr>
            <a:spLocks noGrp="1"/>
          </p:cNvSpPr>
          <p:nvPr>
            <p:ph idx="1"/>
          </p:nvPr>
        </p:nvSpPr>
        <p:spPr>
          <a:xfrm>
            <a:off x="887240" y="1844499"/>
            <a:ext cx="7369520" cy="4022725"/>
          </a:xfrm>
        </p:spPr>
        <p:txBody>
          <a:bodyPr/>
          <a:lstStyle/>
          <a:p>
            <a:endParaRPr lang="en-US">
              <a:solidFill>
                <a:schemeClr val="bg2">
                  <a:lumMod val="50000"/>
                </a:schemeClr>
              </a:solidFill>
            </a:endParaRPr>
          </a:p>
        </p:txBody>
      </p:sp>
      <p:sp>
        <p:nvSpPr>
          <p:cNvPr id="11" name="Text Box 2">
            <a:extLst>
              <a:ext uri="{FF2B5EF4-FFF2-40B4-BE49-F238E27FC236}">
                <a16:creationId xmlns:a16="http://schemas.microsoft.com/office/drawing/2014/main" id="{8C397C69-46F1-CC64-FB08-922138F96486}"/>
              </a:ext>
            </a:extLst>
          </p:cNvPr>
          <p:cNvSpPr txBox="1">
            <a:spLocks noChangeArrowheads="1"/>
          </p:cNvSpPr>
          <p:nvPr/>
        </p:nvSpPr>
        <p:spPr bwMode="auto">
          <a:xfrm>
            <a:off x="887239" y="1855274"/>
            <a:ext cx="7478885" cy="3684342"/>
          </a:xfrm>
          <a:prstGeom prst="rect">
            <a:avLst/>
          </a:prstGeom>
          <a:solidFill>
            <a:schemeClr val="accent1">
              <a:lumMod val="40000"/>
              <a:lumOff val="60000"/>
            </a:schemeClr>
          </a:solidFill>
          <a:ln>
            <a:headEnd/>
            <a:tailEnd/>
          </a:ln>
        </p:spPr>
        <p:style>
          <a:lnRef idx="2">
            <a:schemeClr val="accent1"/>
          </a:lnRef>
          <a:fillRef idx="1">
            <a:schemeClr val="lt1"/>
          </a:fillRef>
          <a:effectRef idx="0">
            <a:schemeClr val="accent1"/>
          </a:effectRef>
          <a:fontRef idx="minor">
            <a:schemeClr val="dk1"/>
          </a:fontRef>
        </p:style>
        <p:txBody>
          <a:bodyPr rot="0" vert="horz" wrap="square" lIns="68580" tIns="34290" rIns="68580" bIns="34290" anchor="t" anchorCtr="0">
            <a:spAutoFit/>
          </a:bodyPr>
          <a:lstStyle/>
          <a:p>
            <a:pPr marL="285750" indent="-285750" defTabSz="685800" eaLnBrk="1" fontAlgn="auto" hangingPunct="1">
              <a:lnSpc>
                <a:spcPct val="120000"/>
              </a:lnSpc>
              <a:spcBef>
                <a:spcPts val="450"/>
              </a:spcBef>
              <a:spcAft>
                <a:spcPts val="450"/>
              </a:spcAft>
              <a:buFont typeface="Arial" panose="020B0604020202020204" pitchFamily="34" charset="0"/>
              <a:buChar char="•"/>
            </a:pPr>
            <a:r>
              <a:rPr lang="en-US" sz="1600" b="1" i="1">
                <a:solidFill>
                  <a:srgbClr val="0081E3"/>
                </a:solidFill>
                <a:ea typeface="Arial" panose="020B0604020202020204" pitchFamily="34" charset="0"/>
                <a:cs typeface="Times New Roman" panose="02020603050405020304" pitchFamily="18" charset="0"/>
              </a:rPr>
              <a:t>The IRM approach builds rates from the "ground up" using a set of assumptions for key cost inputs, as opposed to relying on actual costs incurred from a prior period.</a:t>
            </a:r>
          </a:p>
          <a:p>
            <a:pPr marL="285750" indent="-285750" defTabSz="685800" eaLnBrk="1" fontAlgn="auto" hangingPunct="1">
              <a:lnSpc>
                <a:spcPct val="120000"/>
              </a:lnSpc>
              <a:spcBef>
                <a:spcPts val="450"/>
              </a:spcBef>
              <a:spcAft>
                <a:spcPts val="450"/>
              </a:spcAft>
              <a:buFont typeface="Arial" panose="020B0604020202020204" pitchFamily="34" charset="0"/>
              <a:buChar char="•"/>
            </a:pPr>
            <a:r>
              <a:rPr lang="en-US" sz="1600" b="1" i="1">
                <a:solidFill>
                  <a:srgbClr val="0081E3"/>
                </a:solidFill>
                <a:ea typeface="Arial" panose="020B0604020202020204" pitchFamily="34" charset="0"/>
                <a:cs typeface="Times New Roman" panose="02020603050405020304" pitchFamily="18" charset="0"/>
              </a:rPr>
              <a:t>Rates are developed independently from actual costs incurred, which facilitates an understanding of the resulting comparison rates under different assumptions. </a:t>
            </a:r>
          </a:p>
          <a:p>
            <a:pPr marL="285750" indent="-285750" defTabSz="685800" eaLnBrk="1" fontAlgn="auto" hangingPunct="1">
              <a:lnSpc>
                <a:spcPct val="120000"/>
              </a:lnSpc>
              <a:spcBef>
                <a:spcPts val="450"/>
              </a:spcBef>
              <a:spcAft>
                <a:spcPts val="450"/>
              </a:spcAft>
              <a:buFont typeface="Arial" panose="020B0604020202020204" pitchFamily="34" charset="0"/>
              <a:buChar char="•"/>
            </a:pPr>
            <a:r>
              <a:rPr lang="en-US" sz="1600" b="1" i="1">
                <a:solidFill>
                  <a:srgbClr val="0081E3"/>
                </a:solidFill>
                <a:ea typeface="Arial" panose="020B0604020202020204" pitchFamily="34" charset="0"/>
                <a:cs typeface="Times New Roman" panose="02020603050405020304" pitchFamily="18" charset="0"/>
              </a:rPr>
              <a:t>Key assumptions are updated annually using data from the Provider Staffing and Expense Survey, data from the Bureau of Labor Statistics (BLS), and data provided by MDHHS, stakeholders, and other national data sources. </a:t>
            </a:r>
          </a:p>
          <a:p>
            <a:pPr marL="285750" indent="-285750" defTabSz="685800" eaLnBrk="1" fontAlgn="auto" hangingPunct="1">
              <a:lnSpc>
                <a:spcPct val="120000"/>
              </a:lnSpc>
              <a:spcBef>
                <a:spcPts val="450"/>
              </a:spcBef>
              <a:spcAft>
                <a:spcPts val="450"/>
              </a:spcAft>
              <a:buFont typeface="Arial" panose="020B0604020202020204" pitchFamily="34" charset="0"/>
              <a:buChar char="•"/>
            </a:pPr>
            <a:r>
              <a:rPr lang="en-US" sz="1600" b="1" i="1">
                <a:solidFill>
                  <a:srgbClr val="0081E3"/>
                </a:solidFill>
                <a:ea typeface="Arial" panose="020B0604020202020204" pitchFamily="34" charset="0"/>
                <a:cs typeface="Times New Roman" panose="02020603050405020304" pitchFamily="18" charset="0"/>
              </a:rPr>
              <a:t>It is certain that actual individual provider cost experience will not conform exactly to the assumptions used to develop the comparison rates. Actual amounts will differ from projected amounts to the extent that actual experience deviates from expected experience.</a:t>
            </a:r>
          </a:p>
        </p:txBody>
      </p:sp>
      <p:sp>
        <p:nvSpPr>
          <p:cNvPr id="14" name="Slide Number Placeholder 4">
            <a:extLst>
              <a:ext uri="{FF2B5EF4-FFF2-40B4-BE49-F238E27FC236}">
                <a16:creationId xmlns:a16="http://schemas.microsoft.com/office/drawing/2014/main" id="{297F0A5A-CD76-F940-E951-5694778A1084}"/>
              </a:ext>
            </a:extLst>
          </p:cNvPr>
          <p:cNvSpPr>
            <a:spLocks noGrp="1"/>
          </p:cNvSpPr>
          <p:nvPr>
            <p:ph type="sldNum" sz="quarter" idx="12"/>
          </p:nvPr>
        </p:nvSpPr>
        <p:spPr bwMode="gray">
          <a:xfrm>
            <a:off x="7543363" y="6401195"/>
            <a:ext cx="984250" cy="365125"/>
          </a:xfrm>
          <a:prstGeom prst="rect">
            <a:avLst/>
          </a:prstGeom>
        </p:spPr>
        <p:txBody>
          <a:bodyPr vert="horz" wrap="none" lIns="0" tIns="0" rIns="0" bIns="0" rtlCol="0" anchor="b" anchorCtr="0"/>
          <a:lstStyle>
            <a:defPPr>
              <a:defRPr lang="en-US"/>
            </a:defPPr>
            <a:lvl1pPr marL="0" algn="r" defTabSz="685800" rtl="0" eaLnBrk="1" latinLnBrk="0" hangingPunct="1">
              <a:defRPr sz="900" kern="1200" smtClean="0">
                <a:solidFill>
                  <a:schemeClr val="accent5"/>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defRPr/>
            </a:pPr>
            <a:fld id="{71999E1E-CE6C-4B40-A20C-38E6E2AA2845}" type="slidenum">
              <a:rPr lang="uk-UA">
                <a:solidFill>
                  <a:schemeClr val="bg1"/>
                </a:solidFill>
              </a:rPr>
              <a:pPr>
                <a:defRPr/>
              </a:pPr>
              <a:t>7</a:t>
            </a:fld>
            <a:endParaRPr lang="uk-UA">
              <a:solidFill>
                <a:schemeClr val="bg1"/>
              </a:solidFill>
            </a:endParaRPr>
          </a:p>
        </p:txBody>
      </p:sp>
      <p:sp>
        <p:nvSpPr>
          <p:cNvPr id="15" name="Footer Placeholder 6">
            <a:extLst>
              <a:ext uri="{FF2B5EF4-FFF2-40B4-BE49-F238E27FC236}">
                <a16:creationId xmlns:a16="http://schemas.microsoft.com/office/drawing/2014/main" id="{09E6B557-FADD-EDF6-9621-39CAB6B0722D}"/>
              </a:ext>
            </a:extLst>
          </p:cNvPr>
          <p:cNvSpPr txBox="1">
            <a:spLocks/>
          </p:cNvSpPr>
          <p:nvPr/>
        </p:nvSpPr>
        <p:spPr>
          <a:xfrm>
            <a:off x="6179188" y="6556008"/>
            <a:ext cx="1815399" cy="210312"/>
          </a:xfrm>
          <a:prstGeom prst="rect">
            <a:avLst/>
          </a:prstGeom>
        </p:spPr>
        <p:txBody>
          <a:bodyPr vert="horz" wrap="none" lIns="0" tIns="0" rIns="0" bIns="0" rtlCol="0" anchor="b" anchorCtr="0"/>
          <a:lstStyle>
            <a:defPPr>
              <a:defRPr lang="en-US"/>
            </a:defPPr>
            <a:lvl1pPr marL="0" algn="r" defTabSz="914377" rtl="0" eaLnBrk="1" fontAlgn="auto" latinLnBrk="0" hangingPunct="1">
              <a:spcBef>
                <a:spcPts val="0"/>
              </a:spcBef>
              <a:spcAft>
                <a:spcPts val="0"/>
              </a:spcAft>
              <a:defRPr sz="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r>
              <a:rPr lang="en-US" sz="900">
                <a:solidFill>
                  <a:schemeClr val="bg1"/>
                </a:solidFill>
              </a:rPr>
              <a:t>This presentation is intended to facilitate discussion related to behavioral health comparison payment rate development and is not complete without oral comment.</a:t>
            </a:r>
          </a:p>
        </p:txBody>
      </p:sp>
    </p:spTree>
    <p:extLst>
      <p:ext uri="{BB962C8B-B14F-4D97-AF65-F5344CB8AC3E}">
        <p14:creationId xmlns:p14="http://schemas.microsoft.com/office/powerpoint/2010/main" val="34320679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A4A4875-911A-686B-51BE-707D97185E6C}"/>
              </a:ext>
            </a:extLst>
          </p:cNvPr>
          <p:cNvSpPr>
            <a:spLocks noGrp="1"/>
          </p:cNvSpPr>
          <p:nvPr>
            <p:ph type="title"/>
          </p:nvPr>
        </p:nvSpPr>
        <p:spPr/>
        <p:txBody>
          <a:bodyPr/>
          <a:lstStyle/>
          <a:p>
            <a:r>
              <a:rPr lang="en-US"/>
              <a:t>Independent Rate Model Components</a:t>
            </a:r>
          </a:p>
        </p:txBody>
      </p:sp>
      <p:sp>
        <p:nvSpPr>
          <p:cNvPr id="38" name="Slide Number Placeholder 4">
            <a:extLst>
              <a:ext uri="{FF2B5EF4-FFF2-40B4-BE49-F238E27FC236}">
                <a16:creationId xmlns:a16="http://schemas.microsoft.com/office/drawing/2014/main" id="{A80357CD-53F1-2862-77B6-D7A02D7AB394}"/>
              </a:ext>
            </a:extLst>
          </p:cNvPr>
          <p:cNvSpPr>
            <a:spLocks noGrp="1"/>
          </p:cNvSpPr>
          <p:nvPr>
            <p:ph type="sldNum" sz="quarter" idx="12"/>
          </p:nvPr>
        </p:nvSpPr>
        <p:spPr bwMode="gray">
          <a:xfrm>
            <a:off x="7543363" y="6401195"/>
            <a:ext cx="984250" cy="365125"/>
          </a:xfrm>
          <a:prstGeom prst="rect">
            <a:avLst/>
          </a:prstGeom>
        </p:spPr>
        <p:txBody>
          <a:bodyPr vert="horz" wrap="none" lIns="0" tIns="0" rIns="0" bIns="0" rtlCol="0" anchor="b" anchorCtr="0"/>
          <a:lstStyle>
            <a:defPPr>
              <a:defRPr lang="en-US"/>
            </a:defPPr>
            <a:lvl1pPr marL="0" algn="r" defTabSz="685800" rtl="0" eaLnBrk="1" latinLnBrk="0" hangingPunct="1">
              <a:defRPr sz="900" kern="1200" smtClean="0">
                <a:solidFill>
                  <a:schemeClr val="accent5"/>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defRPr/>
            </a:pPr>
            <a:fld id="{71999E1E-CE6C-4B40-A20C-38E6E2AA2845}" type="slidenum">
              <a:rPr lang="uk-UA">
                <a:solidFill>
                  <a:schemeClr val="bg1"/>
                </a:solidFill>
              </a:rPr>
              <a:pPr>
                <a:defRPr/>
              </a:pPr>
              <a:t>8</a:t>
            </a:fld>
            <a:endParaRPr lang="uk-UA">
              <a:solidFill>
                <a:schemeClr val="bg1"/>
              </a:solidFill>
            </a:endParaRPr>
          </a:p>
        </p:txBody>
      </p:sp>
      <p:sp>
        <p:nvSpPr>
          <p:cNvPr id="39" name="Footer Placeholder 6">
            <a:extLst>
              <a:ext uri="{FF2B5EF4-FFF2-40B4-BE49-F238E27FC236}">
                <a16:creationId xmlns:a16="http://schemas.microsoft.com/office/drawing/2014/main" id="{0EFF9CE1-3CA3-4C05-78CF-E8B76C7D54C4}"/>
              </a:ext>
            </a:extLst>
          </p:cNvPr>
          <p:cNvSpPr txBox="1">
            <a:spLocks/>
          </p:cNvSpPr>
          <p:nvPr/>
        </p:nvSpPr>
        <p:spPr>
          <a:xfrm>
            <a:off x="6179188" y="6556008"/>
            <a:ext cx="1815399" cy="210312"/>
          </a:xfrm>
          <a:prstGeom prst="rect">
            <a:avLst/>
          </a:prstGeom>
        </p:spPr>
        <p:txBody>
          <a:bodyPr vert="horz" wrap="none" lIns="0" tIns="0" rIns="0" bIns="0" rtlCol="0" anchor="b" anchorCtr="0"/>
          <a:lstStyle>
            <a:defPPr>
              <a:defRPr lang="en-US"/>
            </a:defPPr>
            <a:lvl1pPr marL="0" algn="r" defTabSz="914377" rtl="0" eaLnBrk="1" fontAlgn="auto" latinLnBrk="0" hangingPunct="1">
              <a:spcBef>
                <a:spcPts val="0"/>
              </a:spcBef>
              <a:spcAft>
                <a:spcPts val="0"/>
              </a:spcAft>
              <a:defRPr sz="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r>
              <a:rPr lang="en-US" sz="900">
                <a:solidFill>
                  <a:schemeClr val="bg1"/>
                </a:solidFill>
              </a:rPr>
              <a:t>This presentation is intended to facilitate discussion related to behavioral health comparison payment rate development and is not complete without oral comment.</a:t>
            </a:r>
          </a:p>
        </p:txBody>
      </p:sp>
      <p:sp>
        <p:nvSpPr>
          <p:cNvPr id="22" name="Rectangle 21">
            <a:extLst>
              <a:ext uri="{FF2B5EF4-FFF2-40B4-BE49-F238E27FC236}">
                <a16:creationId xmlns:a16="http://schemas.microsoft.com/office/drawing/2014/main" id="{664A08EF-F32A-C7AC-2C50-FCA25110C8D9}"/>
              </a:ext>
            </a:extLst>
          </p:cNvPr>
          <p:cNvSpPr/>
          <p:nvPr/>
        </p:nvSpPr>
        <p:spPr bwMode="ltGray">
          <a:xfrm>
            <a:off x="1" y="1993160"/>
            <a:ext cx="9143999" cy="3592205"/>
          </a:xfrm>
          <a:prstGeom prst="rect">
            <a:avLst/>
          </a:prstGeom>
          <a:solidFill>
            <a:srgbClr val="C6C9CA">
              <a:lumMod val="20000"/>
              <a:lumOff val="80000"/>
            </a:srgbClr>
          </a:solidFill>
          <a:ln w="19050" cap="flat" cmpd="sng" algn="ctr">
            <a:noFill/>
            <a:prstDash val="solid"/>
            <a:miter lim="800000"/>
          </a:ln>
          <a:effectLst/>
        </p:spPr>
        <p:txBody>
          <a:bodyPr rtlCol="0" anchor="ctr"/>
          <a:lstStyle/>
          <a:p>
            <a:pPr marL="0" marR="0" lvl="0" indent="0" algn="ctr" defTabSz="685800" eaLnBrk="1" fontAlgn="auto" latinLnBrk="0" hangingPunct="1">
              <a:lnSpc>
                <a:spcPct val="9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FFFFFF"/>
              </a:solidFill>
              <a:effectLst/>
              <a:uLnTx/>
              <a:uFillTx/>
              <a:latin typeface="Arial"/>
              <a:ea typeface="+mn-ea"/>
              <a:cs typeface="+mn-cs"/>
            </a:endParaRPr>
          </a:p>
        </p:txBody>
      </p:sp>
      <p:sp>
        <p:nvSpPr>
          <p:cNvPr id="23" name="Rectangle 22">
            <a:extLst>
              <a:ext uri="{FF2B5EF4-FFF2-40B4-BE49-F238E27FC236}">
                <a16:creationId xmlns:a16="http://schemas.microsoft.com/office/drawing/2014/main" id="{7ED647D7-6427-AA28-2DEA-C8DB07AA7B06}"/>
              </a:ext>
            </a:extLst>
          </p:cNvPr>
          <p:cNvSpPr/>
          <p:nvPr/>
        </p:nvSpPr>
        <p:spPr bwMode="ltGray">
          <a:xfrm>
            <a:off x="2477014" y="2205358"/>
            <a:ext cx="1307174" cy="1365365"/>
          </a:xfrm>
          <a:prstGeom prst="rect">
            <a:avLst/>
          </a:prstGeom>
          <a:solidFill>
            <a:srgbClr val="FFA200">
              <a:lumMod val="20000"/>
              <a:lumOff val="80000"/>
            </a:srgbClr>
          </a:solidFill>
          <a:ln w="19050" cap="flat" cmpd="sng" algn="ctr">
            <a:solidFill>
              <a:srgbClr val="FFA200"/>
            </a:solidFill>
            <a:prstDash val="solid"/>
            <a:miter lim="800000"/>
          </a:ln>
          <a:effectLst/>
        </p:spPr>
        <p:txBody>
          <a:bodyPr rtlCol="0" anchor="ctr"/>
          <a:lstStyle/>
          <a:p>
            <a:pPr marL="0" marR="0" lvl="0" indent="0" algn="ctr" defTabSz="685800" eaLnBrk="1" fontAlgn="auto" latinLnBrk="0" hangingPunct="1">
              <a:lnSpc>
                <a:spcPct val="90000"/>
              </a:lnSpc>
              <a:spcBef>
                <a:spcPts val="0"/>
              </a:spcBef>
              <a:spcAft>
                <a:spcPts val="0"/>
              </a:spcAft>
              <a:buClrTx/>
              <a:buSzTx/>
              <a:buFontTx/>
              <a:buNone/>
              <a:tabLst/>
              <a:defRPr/>
            </a:pPr>
            <a:r>
              <a:rPr kumimoji="0" lang="en-US" sz="1200" b="1" i="0" u="none" strike="noStrike" kern="0" cap="none" spc="0" normalizeH="0" baseline="0" noProof="0">
                <a:ln>
                  <a:noFill/>
                </a:ln>
                <a:solidFill>
                  <a:srgbClr val="38414D"/>
                </a:solidFill>
                <a:effectLst/>
                <a:uLnTx/>
                <a:uFillTx/>
                <a:latin typeface="+mn-lt"/>
                <a:ea typeface="+mn-ea"/>
                <a:cs typeface="+mn-cs"/>
              </a:rPr>
              <a:t>Direct Service Employee Salaries &amp; Wages</a:t>
            </a:r>
          </a:p>
        </p:txBody>
      </p:sp>
      <p:sp>
        <p:nvSpPr>
          <p:cNvPr id="24" name="Rectangle 23">
            <a:extLst>
              <a:ext uri="{FF2B5EF4-FFF2-40B4-BE49-F238E27FC236}">
                <a16:creationId xmlns:a16="http://schemas.microsoft.com/office/drawing/2014/main" id="{33F67F49-8E03-9876-566B-278FEE585EA9}"/>
              </a:ext>
            </a:extLst>
          </p:cNvPr>
          <p:cNvSpPr/>
          <p:nvPr/>
        </p:nvSpPr>
        <p:spPr bwMode="ltGray">
          <a:xfrm>
            <a:off x="4093838" y="2209519"/>
            <a:ext cx="1307174" cy="1365365"/>
          </a:xfrm>
          <a:prstGeom prst="rect">
            <a:avLst/>
          </a:prstGeom>
          <a:solidFill>
            <a:srgbClr val="74C061">
              <a:lumMod val="40000"/>
              <a:lumOff val="60000"/>
            </a:srgbClr>
          </a:solidFill>
          <a:ln w="19050" cap="flat" cmpd="sng" algn="ctr">
            <a:solidFill>
              <a:srgbClr val="74C061"/>
            </a:solidFill>
            <a:prstDash val="solid"/>
            <a:miter lim="800000"/>
          </a:ln>
          <a:effectLst/>
        </p:spPr>
        <p:txBody>
          <a:bodyPr rtlCol="0" anchor="ctr"/>
          <a:lstStyle/>
          <a:p>
            <a:pPr marL="0" marR="0" lvl="0" indent="0" algn="ctr" defTabSz="685800" eaLnBrk="1" fontAlgn="auto" latinLnBrk="0" hangingPunct="1">
              <a:lnSpc>
                <a:spcPct val="90000"/>
              </a:lnSpc>
              <a:spcBef>
                <a:spcPts val="0"/>
              </a:spcBef>
              <a:spcAft>
                <a:spcPts val="0"/>
              </a:spcAft>
              <a:buClrTx/>
              <a:buSzTx/>
              <a:buFontTx/>
              <a:buNone/>
              <a:tabLst/>
              <a:defRPr/>
            </a:pPr>
            <a:r>
              <a:rPr kumimoji="0" lang="en-US" sz="1200" b="1" i="0" u="none" strike="noStrike" kern="0" cap="none" spc="0" normalizeH="0" baseline="0" noProof="0">
                <a:ln>
                  <a:noFill/>
                </a:ln>
                <a:solidFill>
                  <a:srgbClr val="38414D"/>
                </a:solidFill>
                <a:effectLst/>
                <a:uLnTx/>
                <a:uFillTx/>
                <a:latin typeface="+mn-lt"/>
                <a:ea typeface="+mn-ea"/>
                <a:cs typeface="+mn-cs"/>
              </a:rPr>
              <a:t>Employee Related Expenses</a:t>
            </a:r>
          </a:p>
        </p:txBody>
      </p:sp>
      <p:sp>
        <p:nvSpPr>
          <p:cNvPr id="25" name="Rectangle 24">
            <a:extLst>
              <a:ext uri="{FF2B5EF4-FFF2-40B4-BE49-F238E27FC236}">
                <a16:creationId xmlns:a16="http://schemas.microsoft.com/office/drawing/2014/main" id="{54DFEF16-35B3-0B72-7530-DA9D09F285C3}"/>
              </a:ext>
            </a:extLst>
          </p:cNvPr>
          <p:cNvSpPr/>
          <p:nvPr/>
        </p:nvSpPr>
        <p:spPr bwMode="ltGray">
          <a:xfrm>
            <a:off x="5710663" y="2209519"/>
            <a:ext cx="1307174" cy="1365365"/>
          </a:xfrm>
          <a:prstGeom prst="rect">
            <a:avLst/>
          </a:prstGeom>
          <a:solidFill>
            <a:srgbClr val="71797D">
              <a:lumMod val="40000"/>
              <a:lumOff val="60000"/>
            </a:srgbClr>
          </a:solidFill>
          <a:ln w="19050" cap="flat" cmpd="sng" algn="ctr">
            <a:solidFill>
              <a:srgbClr val="71797D"/>
            </a:solidFill>
            <a:prstDash val="solid"/>
            <a:miter lim="800000"/>
          </a:ln>
          <a:effectLst/>
        </p:spPr>
        <p:txBody>
          <a:bodyPr rtlCol="0" anchor="ctr"/>
          <a:lstStyle/>
          <a:p>
            <a:pPr marL="0" marR="0" lvl="0" indent="0" algn="ctr" defTabSz="685800" eaLnBrk="1" fontAlgn="auto" latinLnBrk="0" hangingPunct="1">
              <a:lnSpc>
                <a:spcPct val="90000"/>
              </a:lnSpc>
              <a:spcBef>
                <a:spcPts val="0"/>
              </a:spcBef>
              <a:spcAft>
                <a:spcPts val="0"/>
              </a:spcAft>
              <a:buClrTx/>
              <a:buSzTx/>
              <a:buFontTx/>
              <a:buNone/>
              <a:tabLst/>
              <a:defRPr/>
            </a:pPr>
            <a:r>
              <a:rPr kumimoji="0" lang="en-US" sz="1200" b="1" i="0" u="none" strike="noStrike" kern="0" cap="none" spc="0" normalizeH="0" baseline="0" noProof="0">
                <a:ln>
                  <a:noFill/>
                </a:ln>
                <a:solidFill>
                  <a:srgbClr val="38414D"/>
                </a:solidFill>
                <a:effectLst/>
                <a:uLnTx/>
                <a:uFillTx/>
                <a:latin typeface="+mn-lt"/>
                <a:ea typeface="+mn-ea"/>
                <a:cs typeface="+mn-cs"/>
              </a:rPr>
              <a:t>Transportation &amp; Fleet Vehicle Expenses</a:t>
            </a:r>
          </a:p>
        </p:txBody>
      </p:sp>
      <p:sp>
        <p:nvSpPr>
          <p:cNvPr id="26" name="Rectangle 25">
            <a:extLst>
              <a:ext uri="{FF2B5EF4-FFF2-40B4-BE49-F238E27FC236}">
                <a16:creationId xmlns:a16="http://schemas.microsoft.com/office/drawing/2014/main" id="{F883672D-0C05-EF40-438C-95CB26C7853D}"/>
              </a:ext>
            </a:extLst>
          </p:cNvPr>
          <p:cNvSpPr/>
          <p:nvPr/>
        </p:nvSpPr>
        <p:spPr bwMode="ltGray">
          <a:xfrm>
            <a:off x="7327487" y="2209519"/>
            <a:ext cx="1307174" cy="1365365"/>
          </a:xfrm>
          <a:prstGeom prst="rect">
            <a:avLst/>
          </a:prstGeom>
          <a:solidFill>
            <a:srgbClr val="0081E3">
              <a:lumMod val="20000"/>
              <a:lumOff val="80000"/>
            </a:srgbClr>
          </a:solidFill>
          <a:ln w="19050" cap="flat" cmpd="sng" algn="ctr">
            <a:solidFill>
              <a:srgbClr val="0081E3"/>
            </a:solidFill>
            <a:prstDash val="solid"/>
            <a:miter lim="800000"/>
          </a:ln>
          <a:effectLst/>
        </p:spPr>
        <p:txBody>
          <a:bodyPr rtlCol="0" anchor="ctr"/>
          <a:lstStyle/>
          <a:p>
            <a:pPr marL="0" marR="0" lvl="0" indent="0" algn="ctr" defTabSz="685800" eaLnBrk="1" fontAlgn="auto" latinLnBrk="0" hangingPunct="1">
              <a:lnSpc>
                <a:spcPct val="90000"/>
              </a:lnSpc>
              <a:spcBef>
                <a:spcPts val="0"/>
              </a:spcBef>
              <a:spcAft>
                <a:spcPts val="0"/>
              </a:spcAft>
              <a:buClrTx/>
              <a:buSzTx/>
              <a:buFontTx/>
              <a:buNone/>
              <a:tabLst/>
              <a:defRPr/>
            </a:pPr>
            <a:r>
              <a:rPr kumimoji="0" lang="en-US" sz="1200" b="1" i="0" u="none" strike="noStrike" kern="0" cap="none" spc="0" normalizeH="0" baseline="0" noProof="0">
                <a:ln>
                  <a:noFill/>
                </a:ln>
                <a:solidFill>
                  <a:srgbClr val="38414D"/>
                </a:solidFill>
                <a:effectLst/>
                <a:uLnTx/>
                <a:uFillTx/>
                <a:latin typeface="+mn-lt"/>
                <a:ea typeface="+mn-ea"/>
                <a:cs typeface="+mn-cs"/>
              </a:rPr>
              <a:t>Administration, Program Support &amp; Overhead</a:t>
            </a:r>
          </a:p>
        </p:txBody>
      </p:sp>
      <p:sp>
        <p:nvSpPr>
          <p:cNvPr id="27" name="Rectangle 26">
            <a:extLst>
              <a:ext uri="{FF2B5EF4-FFF2-40B4-BE49-F238E27FC236}">
                <a16:creationId xmlns:a16="http://schemas.microsoft.com/office/drawing/2014/main" id="{ABA5049F-533A-14E4-F4A8-BF89A42CD046}"/>
              </a:ext>
            </a:extLst>
          </p:cNvPr>
          <p:cNvSpPr/>
          <p:nvPr/>
        </p:nvSpPr>
        <p:spPr bwMode="ltGray">
          <a:xfrm>
            <a:off x="550538" y="2205357"/>
            <a:ext cx="1307174" cy="3116638"/>
          </a:xfrm>
          <a:prstGeom prst="rect">
            <a:avLst/>
          </a:prstGeom>
          <a:solidFill>
            <a:srgbClr val="0A4977"/>
          </a:solidFill>
          <a:ln w="19050" cap="flat" cmpd="sng" algn="ctr">
            <a:solidFill>
              <a:srgbClr val="0A4977"/>
            </a:solidFill>
            <a:prstDash val="solid"/>
            <a:miter lim="800000"/>
          </a:ln>
          <a:effectLst/>
        </p:spPr>
        <p:txBody>
          <a:bodyPr rtlCol="0" anchor="ctr"/>
          <a:lstStyle/>
          <a:p>
            <a:pPr marL="0" marR="0" lvl="0" indent="0" algn="ctr" defTabSz="685800" eaLnBrk="1" fontAlgn="auto" latinLnBrk="0" hangingPunct="1">
              <a:lnSpc>
                <a:spcPct val="90000"/>
              </a:lnSpc>
              <a:spcBef>
                <a:spcPts val="0"/>
              </a:spcBef>
              <a:spcAft>
                <a:spcPts val="0"/>
              </a:spcAft>
              <a:buClrTx/>
              <a:buSzTx/>
              <a:buFontTx/>
              <a:buNone/>
              <a:tabLst/>
              <a:defRPr/>
            </a:pPr>
            <a:r>
              <a:rPr kumimoji="0" lang="en-US" sz="1350" b="1" i="0" u="none" strike="noStrike" kern="0" cap="none" spc="0" normalizeH="0" baseline="0" noProof="0">
                <a:ln>
                  <a:noFill/>
                </a:ln>
                <a:solidFill>
                  <a:srgbClr val="FFFFFF"/>
                </a:solidFill>
                <a:effectLst/>
                <a:uLnTx/>
                <a:uFillTx/>
                <a:latin typeface="+mn-lt"/>
                <a:ea typeface="+mn-ea"/>
                <a:cs typeface="+mn-cs"/>
              </a:rPr>
              <a:t>Unit Service Rate</a:t>
            </a:r>
          </a:p>
        </p:txBody>
      </p:sp>
      <p:sp>
        <p:nvSpPr>
          <p:cNvPr id="28" name="TextBox 27">
            <a:extLst>
              <a:ext uri="{FF2B5EF4-FFF2-40B4-BE49-F238E27FC236}">
                <a16:creationId xmlns:a16="http://schemas.microsoft.com/office/drawing/2014/main" id="{BAC44631-28B6-5C5D-34A3-38C4353BE444}"/>
              </a:ext>
            </a:extLst>
          </p:cNvPr>
          <p:cNvSpPr txBox="1"/>
          <p:nvPr/>
        </p:nvSpPr>
        <p:spPr>
          <a:xfrm>
            <a:off x="1967872" y="3513076"/>
            <a:ext cx="211975" cy="373949"/>
          </a:xfrm>
          <a:prstGeom prst="rect">
            <a:avLst/>
          </a:prstGeom>
          <a:noFill/>
        </p:spPr>
        <p:txBody>
          <a:bodyPr wrap="square" lIns="0" tIns="0" rIns="0" bIns="0" rtlCol="0">
            <a:spAutoFit/>
          </a:bodyPr>
          <a:lstStyle/>
          <a:p>
            <a:pPr defTabSz="685800" eaLnBrk="1" fontAlgn="auto" hangingPunct="1">
              <a:lnSpc>
                <a:spcPct val="90000"/>
              </a:lnSpc>
              <a:spcBef>
                <a:spcPts val="450"/>
              </a:spcBef>
              <a:spcAft>
                <a:spcPts val="0"/>
              </a:spcAft>
              <a:defRPr/>
            </a:pPr>
            <a:r>
              <a:rPr lang="en-US" sz="2700">
                <a:solidFill>
                  <a:srgbClr val="38414D"/>
                </a:solidFill>
                <a:latin typeface="Arial"/>
              </a:rPr>
              <a:t>=</a:t>
            </a:r>
          </a:p>
        </p:txBody>
      </p:sp>
      <p:sp>
        <p:nvSpPr>
          <p:cNvPr id="29" name="TextBox 28">
            <a:extLst>
              <a:ext uri="{FF2B5EF4-FFF2-40B4-BE49-F238E27FC236}">
                <a16:creationId xmlns:a16="http://schemas.microsoft.com/office/drawing/2014/main" id="{19EF59FA-6BD2-B076-21F8-92C63ED3CD87}"/>
              </a:ext>
            </a:extLst>
          </p:cNvPr>
          <p:cNvSpPr txBox="1"/>
          <p:nvPr/>
        </p:nvSpPr>
        <p:spPr>
          <a:xfrm>
            <a:off x="7066674" y="2707298"/>
            <a:ext cx="211975" cy="373949"/>
          </a:xfrm>
          <a:prstGeom prst="rect">
            <a:avLst/>
          </a:prstGeom>
          <a:noFill/>
        </p:spPr>
        <p:txBody>
          <a:bodyPr wrap="square" lIns="0" tIns="0" rIns="0" bIns="0" rtlCol="0">
            <a:spAutoFit/>
          </a:bodyPr>
          <a:lstStyle/>
          <a:p>
            <a:pPr defTabSz="685800" eaLnBrk="1" fontAlgn="auto" hangingPunct="1">
              <a:lnSpc>
                <a:spcPct val="90000"/>
              </a:lnSpc>
              <a:spcBef>
                <a:spcPts val="450"/>
              </a:spcBef>
              <a:spcAft>
                <a:spcPts val="0"/>
              </a:spcAft>
              <a:defRPr/>
            </a:pPr>
            <a:r>
              <a:rPr lang="en-US" sz="2700">
                <a:solidFill>
                  <a:srgbClr val="38414D"/>
                </a:solidFill>
                <a:latin typeface="Arial"/>
              </a:rPr>
              <a:t>+</a:t>
            </a:r>
          </a:p>
        </p:txBody>
      </p:sp>
      <p:sp>
        <p:nvSpPr>
          <p:cNvPr id="30" name="TextBox 29">
            <a:extLst>
              <a:ext uri="{FF2B5EF4-FFF2-40B4-BE49-F238E27FC236}">
                <a16:creationId xmlns:a16="http://schemas.microsoft.com/office/drawing/2014/main" id="{D8AD8A1C-D2E2-75B0-CFFA-36B2D9926715}"/>
              </a:ext>
            </a:extLst>
          </p:cNvPr>
          <p:cNvSpPr txBox="1"/>
          <p:nvPr/>
        </p:nvSpPr>
        <p:spPr>
          <a:xfrm>
            <a:off x="5449850" y="2707298"/>
            <a:ext cx="211975" cy="373949"/>
          </a:xfrm>
          <a:prstGeom prst="rect">
            <a:avLst/>
          </a:prstGeom>
          <a:noFill/>
        </p:spPr>
        <p:txBody>
          <a:bodyPr wrap="square" lIns="0" tIns="0" rIns="0" bIns="0" rtlCol="0">
            <a:spAutoFit/>
          </a:bodyPr>
          <a:lstStyle/>
          <a:p>
            <a:pPr defTabSz="685800" eaLnBrk="1" fontAlgn="auto" hangingPunct="1">
              <a:lnSpc>
                <a:spcPct val="90000"/>
              </a:lnSpc>
              <a:spcBef>
                <a:spcPts val="450"/>
              </a:spcBef>
              <a:spcAft>
                <a:spcPts val="0"/>
              </a:spcAft>
              <a:defRPr/>
            </a:pPr>
            <a:r>
              <a:rPr lang="en-US" sz="2700">
                <a:solidFill>
                  <a:srgbClr val="38414D"/>
                </a:solidFill>
                <a:latin typeface="Arial"/>
              </a:rPr>
              <a:t>+</a:t>
            </a:r>
          </a:p>
        </p:txBody>
      </p:sp>
      <p:sp>
        <p:nvSpPr>
          <p:cNvPr id="31" name="TextBox 30">
            <a:extLst>
              <a:ext uri="{FF2B5EF4-FFF2-40B4-BE49-F238E27FC236}">
                <a16:creationId xmlns:a16="http://schemas.microsoft.com/office/drawing/2014/main" id="{B930DC00-BB76-1B5C-F539-0EC4F194A8D2}"/>
              </a:ext>
            </a:extLst>
          </p:cNvPr>
          <p:cNvSpPr txBox="1"/>
          <p:nvPr/>
        </p:nvSpPr>
        <p:spPr>
          <a:xfrm>
            <a:off x="3833025" y="2709315"/>
            <a:ext cx="211975" cy="373949"/>
          </a:xfrm>
          <a:prstGeom prst="rect">
            <a:avLst/>
          </a:prstGeom>
          <a:noFill/>
        </p:spPr>
        <p:txBody>
          <a:bodyPr wrap="square" lIns="0" tIns="0" rIns="0" bIns="0" rtlCol="0">
            <a:spAutoFit/>
          </a:bodyPr>
          <a:lstStyle/>
          <a:p>
            <a:pPr defTabSz="685800" eaLnBrk="1" fontAlgn="auto" hangingPunct="1">
              <a:lnSpc>
                <a:spcPct val="90000"/>
              </a:lnSpc>
              <a:spcBef>
                <a:spcPts val="450"/>
              </a:spcBef>
              <a:spcAft>
                <a:spcPts val="0"/>
              </a:spcAft>
              <a:defRPr/>
            </a:pPr>
            <a:r>
              <a:rPr lang="en-US" sz="2700">
                <a:solidFill>
                  <a:srgbClr val="38414D"/>
                </a:solidFill>
                <a:latin typeface="Arial"/>
              </a:rPr>
              <a:t>+</a:t>
            </a:r>
          </a:p>
        </p:txBody>
      </p:sp>
      <p:sp>
        <p:nvSpPr>
          <p:cNvPr id="32" name="Rectangle 31">
            <a:extLst>
              <a:ext uri="{FF2B5EF4-FFF2-40B4-BE49-F238E27FC236}">
                <a16:creationId xmlns:a16="http://schemas.microsoft.com/office/drawing/2014/main" id="{2B94C1FD-96C0-9232-188E-F219E3AD78DC}"/>
              </a:ext>
            </a:extLst>
          </p:cNvPr>
          <p:cNvSpPr/>
          <p:nvPr/>
        </p:nvSpPr>
        <p:spPr bwMode="ltGray">
          <a:xfrm>
            <a:off x="2477014" y="3789262"/>
            <a:ext cx="1307174" cy="1532732"/>
          </a:xfrm>
          <a:prstGeom prst="rect">
            <a:avLst/>
          </a:prstGeom>
          <a:solidFill>
            <a:srgbClr val="FFA200">
              <a:lumMod val="20000"/>
              <a:lumOff val="80000"/>
            </a:srgbClr>
          </a:solidFill>
          <a:ln w="19050" cap="flat" cmpd="sng" algn="ctr">
            <a:solidFill>
              <a:srgbClr val="FFA200"/>
            </a:solidFill>
            <a:prstDash val="solid"/>
            <a:miter lim="800000"/>
          </a:ln>
          <a:effectLst/>
        </p:spPr>
        <p:txBody>
          <a:bodyPr tIns="68580" bIns="68580" rtlCol="0" anchor="t"/>
          <a:lstStyle/>
          <a:p>
            <a:pPr marL="86916" marR="0" lvl="0" indent="-86916" defTabSz="685800" eaLnBrk="1" fontAlgn="auto" latinLnBrk="0" hangingPunct="1">
              <a:lnSpc>
                <a:spcPct val="90000"/>
              </a:lnSpc>
              <a:spcBef>
                <a:spcPts val="0"/>
              </a:spcBef>
              <a:spcAft>
                <a:spcPts val="450"/>
              </a:spcAft>
              <a:buClrTx/>
              <a:buSzTx/>
              <a:buFont typeface="Arial" panose="020B0604020202020204" pitchFamily="34" charset="0"/>
              <a:buChar char="•"/>
              <a:tabLst/>
              <a:defRPr/>
            </a:pPr>
            <a:r>
              <a:rPr kumimoji="0" lang="en-US" sz="900" b="0" i="0" u="none" strike="noStrike" kern="0" cap="none" spc="0" normalizeH="0" baseline="0" noProof="0">
                <a:ln>
                  <a:noFill/>
                </a:ln>
                <a:solidFill>
                  <a:srgbClr val="38414D"/>
                </a:solidFill>
                <a:effectLst/>
                <a:uLnTx/>
                <a:uFillTx/>
                <a:latin typeface="+mn-lt"/>
                <a:ea typeface="+mn-ea"/>
                <a:cs typeface="+mn-cs"/>
              </a:rPr>
              <a:t>Direct Service Staff Time</a:t>
            </a:r>
          </a:p>
          <a:p>
            <a:pPr marL="86916" marR="0" lvl="0" indent="-86916" defTabSz="685800" eaLnBrk="1" fontAlgn="auto" latinLnBrk="0" hangingPunct="1">
              <a:lnSpc>
                <a:spcPct val="90000"/>
              </a:lnSpc>
              <a:spcBef>
                <a:spcPts val="0"/>
              </a:spcBef>
              <a:spcAft>
                <a:spcPts val="450"/>
              </a:spcAft>
              <a:buClrTx/>
              <a:buSzTx/>
              <a:buFont typeface="Arial" panose="020B0604020202020204" pitchFamily="34" charset="0"/>
              <a:buChar char="•"/>
              <a:tabLst/>
              <a:defRPr/>
            </a:pPr>
            <a:r>
              <a:rPr kumimoji="0" lang="en-US" sz="900" b="0" i="0" u="none" strike="noStrike" kern="0" cap="none" spc="0" normalizeH="0" baseline="0" noProof="0">
                <a:ln>
                  <a:noFill/>
                </a:ln>
                <a:solidFill>
                  <a:srgbClr val="38414D"/>
                </a:solidFill>
                <a:effectLst/>
                <a:uLnTx/>
                <a:uFillTx/>
                <a:latin typeface="+mn-lt"/>
                <a:ea typeface="+mn-ea"/>
                <a:cs typeface="+mn-cs"/>
              </a:rPr>
              <a:t>Direct Supervisor Time</a:t>
            </a:r>
          </a:p>
          <a:p>
            <a:pPr marL="86916" marR="0" lvl="0" indent="-86916" defTabSz="685800" eaLnBrk="1" fontAlgn="auto" latinLnBrk="0" hangingPunct="1">
              <a:lnSpc>
                <a:spcPct val="90000"/>
              </a:lnSpc>
              <a:spcBef>
                <a:spcPts val="0"/>
              </a:spcBef>
              <a:spcAft>
                <a:spcPts val="450"/>
              </a:spcAft>
              <a:buClrTx/>
              <a:buSzTx/>
              <a:buFont typeface="Arial" panose="020B0604020202020204" pitchFamily="34" charset="0"/>
              <a:buChar char="•"/>
              <a:tabLst/>
              <a:defRPr/>
            </a:pPr>
            <a:r>
              <a:rPr kumimoji="0" lang="en-US" sz="900" b="0" i="0" u="none" strike="noStrike" kern="0" cap="none" spc="0" normalizeH="0" baseline="0" noProof="0">
                <a:ln>
                  <a:noFill/>
                </a:ln>
                <a:solidFill>
                  <a:srgbClr val="38414D"/>
                </a:solidFill>
                <a:effectLst/>
                <a:uLnTx/>
                <a:uFillTx/>
                <a:latin typeface="+mn-lt"/>
                <a:ea typeface="+mn-ea"/>
                <a:cs typeface="+mn-cs"/>
              </a:rPr>
              <a:t>Wage Rates</a:t>
            </a:r>
          </a:p>
          <a:p>
            <a:pPr marL="86916" marR="0" lvl="0" indent="-86916" defTabSz="685800" eaLnBrk="1" fontAlgn="auto" latinLnBrk="0" hangingPunct="1">
              <a:lnSpc>
                <a:spcPct val="90000"/>
              </a:lnSpc>
              <a:spcBef>
                <a:spcPts val="0"/>
              </a:spcBef>
              <a:spcAft>
                <a:spcPts val="450"/>
              </a:spcAft>
              <a:buClrTx/>
              <a:buSzTx/>
              <a:buFont typeface="Arial" panose="020B0604020202020204" pitchFamily="34" charset="0"/>
              <a:buChar char="•"/>
              <a:tabLst/>
              <a:defRPr/>
            </a:pPr>
            <a:r>
              <a:rPr kumimoji="0" lang="en-US" sz="900" b="0" i="0" u="none" strike="noStrike" kern="0" cap="none" spc="0" normalizeH="0" baseline="0" noProof="0">
                <a:ln>
                  <a:noFill/>
                </a:ln>
                <a:solidFill>
                  <a:srgbClr val="38414D"/>
                </a:solidFill>
                <a:effectLst/>
                <a:uLnTx/>
                <a:uFillTx/>
                <a:latin typeface="+mn-lt"/>
                <a:ea typeface="+mn-ea"/>
                <a:cs typeface="+mn-cs"/>
              </a:rPr>
              <a:t>Paid Time Off Assumptions</a:t>
            </a:r>
          </a:p>
          <a:p>
            <a:pPr marL="86916" marR="0" lvl="0" indent="-86916" defTabSz="685800" eaLnBrk="1" fontAlgn="auto" latinLnBrk="0" hangingPunct="1">
              <a:lnSpc>
                <a:spcPct val="90000"/>
              </a:lnSpc>
              <a:spcBef>
                <a:spcPts val="0"/>
              </a:spcBef>
              <a:spcAft>
                <a:spcPts val="450"/>
              </a:spcAft>
              <a:buClrTx/>
              <a:buSzTx/>
              <a:buFont typeface="Arial" panose="020B0604020202020204" pitchFamily="34" charset="0"/>
              <a:buChar char="•"/>
              <a:tabLst/>
              <a:defRPr/>
            </a:pPr>
            <a:r>
              <a:rPr kumimoji="0" lang="en-US" sz="900" b="0" i="0" u="none" strike="noStrike" kern="0" cap="none" spc="0" normalizeH="0" baseline="0" noProof="0">
                <a:ln>
                  <a:noFill/>
                </a:ln>
                <a:solidFill>
                  <a:srgbClr val="38414D"/>
                </a:solidFill>
                <a:effectLst/>
                <a:uLnTx/>
                <a:uFillTx/>
                <a:latin typeface="+mn-lt"/>
                <a:ea typeface="+mn-ea"/>
                <a:cs typeface="+mn-cs"/>
              </a:rPr>
              <a:t>Ratio of Staff to Persons Served</a:t>
            </a:r>
          </a:p>
        </p:txBody>
      </p:sp>
      <p:cxnSp>
        <p:nvCxnSpPr>
          <p:cNvPr id="33" name="Straight Arrow Connector 32">
            <a:extLst>
              <a:ext uri="{FF2B5EF4-FFF2-40B4-BE49-F238E27FC236}">
                <a16:creationId xmlns:a16="http://schemas.microsoft.com/office/drawing/2014/main" id="{63A46161-6678-48CB-1165-5D015A46F364}"/>
              </a:ext>
            </a:extLst>
          </p:cNvPr>
          <p:cNvCxnSpPr>
            <a:stCxn id="32" idx="0"/>
          </p:cNvCxnSpPr>
          <p:nvPr/>
        </p:nvCxnSpPr>
        <p:spPr>
          <a:xfrm flipV="1">
            <a:off x="3130601" y="3597099"/>
            <a:ext cx="0" cy="192164"/>
          </a:xfrm>
          <a:prstGeom prst="straightConnector1">
            <a:avLst/>
          </a:prstGeom>
          <a:noFill/>
          <a:ln w="31750" cap="flat" cmpd="sng" algn="ctr">
            <a:solidFill>
              <a:srgbClr val="38414D"/>
            </a:solidFill>
            <a:prstDash val="solid"/>
            <a:miter lim="800000"/>
            <a:tailEnd type="triangle" w="lg" len="med"/>
          </a:ln>
          <a:effectLst/>
        </p:spPr>
      </p:cxnSp>
      <p:sp>
        <p:nvSpPr>
          <p:cNvPr id="34" name="Rectangle 33">
            <a:extLst>
              <a:ext uri="{FF2B5EF4-FFF2-40B4-BE49-F238E27FC236}">
                <a16:creationId xmlns:a16="http://schemas.microsoft.com/office/drawing/2014/main" id="{E18EBCA8-6BF9-93F4-2FE1-8A8E1909E2C4}"/>
              </a:ext>
            </a:extLst>
          </p:cNvPr>
          <p:cNvSpPr/>
          <p:nvPr/>
        </p:nvSpPr>
        <p:spPr bwMode="ltGray">
          <a:xfrm>
            <a:off x="4093838" y="3796132"/>
            <a:ext cx="1307174" cy="1532732"/>
          </a:xfrm>
          <a:prstGeom prst="rect">
            <a:avLst/>
          </a:prstGeom>
          <a:solidFill>
            <a:srgbClr val="74C061">
              <a:lumMod val="40000"/>
              <a:lumOff val="60000"/>
            </a:srgbClr>
          </a:solidFill>
          <a:ln w="19050" cap="flat" cmpd="sng" algn="ctr">
            <a:solidFill>
              <a:srgbClr val="74C061"/>
            </a:solidFill>
            <a:prstDash val="solid"/>
            <a:miter lim="800000"/>
          </a:ln>
          <a:effectLst/>
        </p:spPr>
        <p:txBody>
          <a:bodyPr tIns="68580" bIns="68580" rtlCol="0" anchor="t"/>
          <a:lstStyle/>
          <a:p>
            <a:pPr marL="86916" marR="0" lvl="0" indent="-86916" defTabSz="685800" eaLnBrk="1" fontAlgn="auto" latinLnBrk="0" hangingPunct="1">
              <a:lnSpc>
                <a:spcPct val="90000"/>
              </a:lnSpc>
              <a:spcBef>
                <a:spcPts val="0"/>
              </a:spcBef>
              <a:spcAft>
                <a:spcPts val="450"/>
              </a:spcAft>
              <a:buClrTx/>
              <a:buSzTx/>
              <a:buFont typeface="Arial" panose="020B0604020202020204" pitchFamily="34" charset="0"/>
              <a:buChar char="•"/>
              <a:tabLst/>
              <a:defRPr/>
            </a:pPr>
            <a:r>
              <a:rPr kumimoji="0" lang="en-US" sz="1000" b="0" i="0" u="none" strike="noStrike" kern="0" cap="none" spc="0" normalizeH="0" baseline="0" noProof="0">
                <a:ln>
                  <a:noFill/>
                </a:ln>
                <a:solidFill>
                  <a:srgbClr val="38414D"/>
                </a:solidFill>
                <a:effectLst/>
                <a:uLnTx/>
                <a:uFillTx/>
                <a:latin typeface="+mn-lt"/>
                <a:ea typeface="+mn-ea"/>
                <a:cs typeface="+mn-cs"/>
              </a:rPr>
              <a:t>Employee-Related Taxes and Fees</a:t>
            </a:r>
          </a:p>
          <a:p>
            <a:pPr marL="86916" marR="0" lvl="0" indent="-86916" defTabSz="685800" eaLnBrk="1" fontAlgn="auto" latinLnBrk="0" hangingPunct="1">
              <a:lnSpc>
                <a:spcPct val="90000"/>
              </a:lnSpc>
              <a:spcBef>
                <a:spcPts val="0"/>
              </a:spcBef>
              <a:spcAft>
                <a:spcPts val="450"/>
              </a:spcAft>
              <a:buClrTx/>
              <a:buSzTx/>
              <a:buFont typeface="Arial" panose="020B0604020202020204" pitchFamily="34" charset="0"/>
              <a:buChar char="•"/>
              <a:tabLst/>
              <a:defRPr/>
            </a:pPr>
            <a:r>
              <a:rPr kumimoji="0" lang="en-US" sz="1000" b="0" i="0" u="none" strike="noStrike" kern="0" cap="none" spc="0" normalizeH="0" baseline="0" noProof="0">
                <a:ln>
                  <a:noFill/>
                </a:ln>
                <a:solidFill>
                  <a:srgbClr val="38414D"/>
                </a:solidFill>
                <a:effectLst/>
                <a:uLnTx/>
                <a:uFillTx/>
                <a:latin typeface="+mn-lt"/>
                <a:ea typeface="+mn-ea"/>
                <a:cs typeface="+mn-cs"/>
              </a:rPr>
              <a:t>Employee Benefits</a:t>
            </a:r>
          </a:p>
        </p:txBody>
      </p:sp>
      <p:cxnSp>
        <p:nvCxnSpPr>
          <p:cNvPr id="35" name="Straight Arrow Connector 34">
            <a:extLst>
              <a:ext uri="{FF2B5EF4-FFF2-40B4-BE49-F238E27FC236}">
                <a16:creationId xmlns:a16="http://schemas.microsoft.com/office/drawing/2014/main" id="{CDF343AA-6822-42EF-8F4E-CFB3B741067C}"/>
              </a:ext>
            </a:extLst>
          </p:cNvPr>
          <p:cNvCxnSpPr>
            <a:stCxn id="34" idx="0"/>
          </p:cNvCxnSpPr>
          <p:nvPr/>
        </p:nvCxnSpPr>
        <p:spPr>
          <a:xfrm flipV="1">
            <a:off x="4747425" y="3603969"/>
            <a:ext cx="0" cy="192164"/>
          </a:xfrm>
          <a:prstGeom prst="straightConnector1">
            <a:avLst/>
          </a:prstGeom>
          <a:noFill/>
          <a:ln w="31750" cap="flat" cmpd="sng" algn="ctr">
            <a:solidFill>
              <a:srgbClr val="38414D"/>
            </a:solidFill>
            <a:prstDash val="solid"/>
            <a:miter lim="800000"/>
            <a:tailEnd type="triangle" w="lg" len="med"/>
          </a:ln>
          <a:effectLst/>
        </p:spPr>
      </p:cxnSp>
      <p:sp>
        <p:nvSpPr>
          <p:cNvPr id="36" name="Rectangle 35">
            <a:extLst>
              <a:ext uri="{FF2B5EF4-FFF2-40B4-BE49-F238E27FC236}">
                <a16:creationId xmlns:a16="http://schemas.microsoft.com/office/drawing/2014/main" id="{8B85B5D9-8528-7CFC-A3FE-25847BC43832}"/>
              </a:ext>
            </a:extLst>
          </p:cNvPr>
          <p:cNvSpPr/>
          <p:nvPr/>
        </p:nvSpPr>
        <p:spPr bwMode="ltGray">
          <a:xfrm>
            <a:off x="5710663" y="3789262"/>
            <a:ext cx="1307174" cy="1532732"/>
          </a:xfrm>
          <a:prstGeom prst="rect">
            <a:avLst/>
          </a:prstGeom>
          <a:solidFill>
            <a:srgbClr val="71797D">
              <a:lumMod val="40000"/>
              <a:lumOff val="60000"/>
            </a:srgbClr>
          </a:solidFill>
          <a:ln w="19050" cap="flat" cmpd="sng" algn="ctr">
            <a:solidFill>
              <a:srgbClr val="71797D"/>
            </a:solidFill>
            <a:prstDash val="solid"/>
            <a:miter lim="800000"/>
          </a:ln>
          <a:effectLst/>
        </p:spPr>
        <p:txBody>
          <a:bodyPr tIns="68580" bIns="68580" rtlCol="0" anchor="t"/>
          <a:lstStyle/>
          <a:p>
            <a:pPr marL="86916" marR="0" lvl="0" indent="-86916" defTabSz="685800" eaLnBrk="1" fontAlgn="auto" latinLnBrk="0" hangingPunct="1">
              <a:lnSpc>
                <a:spcPct val="90000"/>
              </a:lnSpc>
              <a:spcBef>
                <a:spcPts val="0"/>
              </a:spcBef>
              <a:spcAft>
                <a:spcPts val="450"/>
              </a:spcAft>
              <a:buClrTx/>
              <a:buSzTx/>
              <a:buFont typeface="Arial" panose="020B0604020202020204" pitchFamily="34" charset="0"/>
              <a:buChar char="•"/>
              <a:tabLst/>
              <a:defRPr/>
            </a:pPr>
            <a:r>
              <a:rPr kumimoji="0" lang="en-US" sz="1000" b="0" i="0" u="none" strike="noStrike" kern="0" cap="none" spc="0" normalizeH="0" baseline="0" noProof="0">
                <a:ln>
                  <a:noFill/>
                </a:ln>
                <a:solidFill>
                  <a:srgbClr val="38414D"/>
                </a:solidFill>
                <a:effectLst/>
                <a:uLnTx/>
                <a:uFillTx/>
                <a:latin typeface="+mn-lt"/>
                <a:ea typeface="+mn-ea"/>
                <a:cs typeface="+mn-cs"/>
              </a:rPr>
              <a:t>Expenses related to ownership, maintenance and operation of vehicles</a:t>
            </a:r>
          </a:p>
          <a:p>
            <a:pPr marL="86916" marR="0" lvl="0" indent="-86916" defTabSz="685800" eaLnBrk="1" fontAlgn="auto" latinLnBrk="0" hangingPunct="1">
              <a:lnSpc>
                <a:spcPct val="90000"/>
              </a:lnSpc>
              <a:spcBef>
                <a:spcPts val="0"/>
              </a:spcBef>
              <a:spcAft>
                <a:spcPts val="450"/>
              </a:spcAft>
              <a:buClrTx/>
              <a:buSzTx/>
              <a:buFont typeface="Arial" panose="020B0604020202020204" pitchFamily="34" charset="0"/>
              <a:buChar char="•"/>
              <a:tabLst/>
              <a:defRPr/>
            </a:pPr>
            <a:r>
              <a:rPr kumimoji="0" lang="en-US" sz="1000" b="0" i="0" u="none" strike="noStrike" kern="0" cap="none" spc="0" normalizeH="0" baseline="0" noProof="0">
                <a:ln>
                  <a:noFill/>
                </a:ln>
                <a:solidFill>
                  <a:srgbClr val="38414D"/>
                </a:solidFill>
                <a:effectLst/>
                <a:uLnTx/>
                <a:uFillTx/>
                <a:latin typeface="+mn-lt"/>
                <a:ea typeface="+mn-ea"/>
                <a:cs typeface="+mn-cs"/>
              </a:rPr>
              <a:t>Mileage paid to employees for use of own vehicles</a:t>
            </a:r>
          </a:p>
        </p:txBody>
      </p:sp>
      <p:cxnSp>
        <p:nvCxnSpPr>
          <p:cNvPr id="37" name="Straight Arrow Connector 36">
            <a:extLst>
              <a:ext uri="{FF2B5EF4-FFF2-40B4-BE49-F238E27FC236}">
                <a16:creationId xmlns:a16="http://schemas.microsoft.com/office/drawing/2014/main" id="{619D7B20-F6F1-5246-65CD-15B20C1238D6}"/>
              </a:ext>
            </a:extLst>
          </p:cNvPr>
          <p:cNvCxnSpPr>
            <a:stCxn id="36" idx="0"/>
          </p:cNvCxnSpPr>
          <p:nvPr/>
        </p:nvCxnSpPr>
        <p:spPr>
          <a:xfrm flipV="1">
            <a:off x="6364250" y="3597099"/>
            <a:ext cx="0" cy="192164"/>
          </a:xfrm>
          <a:prstGeom prst="straightConnector1">
            <a:avLst/>
          </a:prstGeom>
          <a:noFill/>
          <a:ln w="31750" cap="flat" cmpd="sng" algn="ctr">
            <a:solidFill>
              <a:srgbClr val="38414D"/>
            </a:solidFill>
            <a:prstDash val="solid"/>
            <a:miter lim="800000"/>
            <a:tailEnd type="triangle" w="lg" len="med"/>
          </a:ln>
          <a:effectLst/>
        </p:spPr>
      </p:cxnSp>
      <p:sp>
        <p:nvSpPr>
          <p:cNvPr id="40" name="Rectangle 39">
            <a:extLst>
              <a:ext uri="{FF2B5EF4-FFF2-40B4-BE49-F238E27FC236}">
                <a16:creationId xmlns:a16="http://schemas.microsoft.com/office/drawing/2014/main" id="{55884105-0311-5CE2-4989-E190375E00F5}"/>
              </a:ext>
            </a:extLst>
          </p:cNvPr>
          <p:cNvSpPr/>
          <p:nvPr/>
        </p:nvSpPr>
        <p:spPr bwMode="ltGray">
          <a:xfrm>
            <a:off x="7327487" y="3796132"/>
            <a:ext cx="1307174" cy="1532732"/>
          </a:xfrm>
          <a:prstGeom prst="rect">
            <a:avLst/>
          </a:prstGeom>
          <a:solidFill>
            <a:srgbClr val="0081E3">
              <a:lumMod val="20000"/>
              <a:lumOff val="80000"/>
            </a:srgbClr>
          </a:solidFill>
          <a:ln w="19050" cap="flat" cmpd="sng" algn="ctr">
            <a:solidFill>
              <a:srgbClr val="0081E3"/>
            </a:solidFill>
            <a:prstDash val="solid"/>
            <a:miter lim="800000"/>
          </a:ln>
          <a:effectLst/>
        </p:spPr>
        <p:txBody>
          <a:bodyPr tIns="68580" bIns="68580" rtlCol="0" anchor="t"/>
          <a:lstStyle/>
          <a:p>
            <a:pPr marL="86916" marR="0" lvl="0" indent="-86916" defTabSz="685800" eaLnBrk="1" fontAlgn="auto" latinLnBrk="0" hangingPunct="1">
              <a:lnSpc>
                <a:spcPct val="90000"/>
              </a:lnSpc>
              <a:spcBef>
                <a:spcPts val="0"/>
              </a:spcBef>
              <a:spcAft>
                <a:spcPts val="450"/>
              </a:spcAft>
              <a:buClrTx/>
              <a:buSzTx/>
              <a:buFont typeface="Arial" panose="020B0604020202020204" pitchFamily="34" charset="0"/>
              <a:buChar char="•"/>
              <a:tabLst/>
              <a:defRPr/>
            </a:pPr>
            <a:r>
              <a:rPr kumimoji="0" lang="en-US" sz="1000" b="0" i="0" u="none" strike="noStrike" kern="0" cap="none" spc="0" normalizeH="0" baseline="0" noProof="0">
                <a:ln>
                  <a:noFill/>
                </a:ln>
                <a:solidFill>
                  <a:srgbClr val="38414D"/>
                </a:solidFill>
                <a:effectLst/>
                <a:uLnTx/>
                <a:uFillTx/>
                <a:latin typeface="+mn-lt"/>
                <a:ea typeface="+mn-ea"/>
                <a:cs typeface="+mn-cs"/>
              </a:rPr>
              <a:t>Facility costs</a:t>
            </a:r>
          </a:p>
          <a:p>
            <a:pPr marL="86916" marR="0" lvl="0" indent="-86916" defTabSz="685800" eaLnBrk="1" fontAlgn="auto" latinLnBrk="0" hangingPunct="1">
              <a:lnSpc>
                <a:spcPct val="90000"/>
              </a:lnSpc>
              <a:spcBef>
                <a:spcPts val="0"/>
              </a:spcBef>
              <a:spcAft>
                <a:spcPts val="450"/>
              </a:spcAft>
              <a:buClrTx/>
              <a:buSzTx/>
              <a:buFont typeface="Arial" panose="020B0604020202020204" pitchFamily="34" charset="0"/>
              <a:buChar char="•"/>
              <a:tabLst/>
              <a:defRPr/>
            </a:pPr>
            <a:r>
              <a:rPr kumimoji="0" lang="en-US" sz="1000" b="0" i="0" u="none" strike="noStrike" kern="0" cap="none" spc="0" normalizeH="0" baseline="0" noProof="0">
                <a:ln>
                  <a:noFill/>
                </a:ln>
                <a:solidFill>
                  <a:srgbClr val="38414D"/>
                </a:solidFill>
                <a:effectLst/>
                <a:uLnTx/>
                <a:uFillTx/>
                <a:latin typeface="+mn-lt"/>
                <a:ea typeface="+mn-ea"/>
                <a:cs typeface="+mn-cs"/>
              </a:rPr>
              <a:t>Provider administration</a:t>
            </a:r>
          </a:p>
          <a:p>
            <a:pPr marL="86916" marR="0" lvl="0" indent="-86916" defTabSz="685800" eaLnBrk="1" fontAlgn="auto" latinLnBrk="0" hangingPunct="1">
              <a:lnSpc>
                <a:spcPct val="90000"/>
              </a:lnSpc>
              <a:spcBef>
                <a:spcPts val="0"/>
              </a:spcBef>
              <a:spcAft>
                <a:spcPts val="450"/>
              </a:spcAft>
              <a:buClrTx/>
              <a:buSzTx/>
              <a:buFont typeface="Arial" panose="020B0604020202020204" pitchFamily="34" charset="0"/>
              <a:buChar char="•"/>
              <a:tabLst/>
              <a:defRPr/>
            </a:pPr>
            <a:r>
              <a:rPr kumimoji="0" lang="en-US" sz="1000" b="0" i="0" u="none" strike="noStrike" kern="0" cap="none" spc="0" normalizeH="0" baseline="0" noProof="0">
                <a:ln>
                  <a:noFill/>
                </a:ln>
                <a:solidFill>
                  <a:srgbClr val="38414D"/>
                </a:solidFill>
                <a:effectLst/>
                <a:uLnTx/>
                <a:uFillTx/>
                <a:latin typeface="+mn-lt"/>
                <a:ea typeface="+mn-ea"/>
                <a:cs typeface="+mn-cs"/>
              </a:rPr>
              <a:t>Provider program support</a:t>
            </a:r>
          </a:p>
          <a:p>
            <a:pPr marL="86916" marR="0" lvl="0" indent="-86916" defTabSz="685800" eaLnBrk="1" fontAlgn="auto" latinLnBrk="0" hangingPunct="1">
              <a:lnSpc>
                <a:spcPct val="90000"/>
              </a:lnSpc>
              <a:spcBef>
                <a:spcPts val="0"/>
              </a:spcBef>
              <a:spcAft>
                <a:spcPts val="450"/>
              </a:spcAft>
              <a:buClrTx/>
              <a:buSzTx/>
              <a:buFont typeface="Arial" panose="020B0604020202020204" pitchFamily="34" charset="0"/>
              <a:buChar char="•"/>
              <a:tabLst/>
              <a:defRPr/>
            </a:pPr>
            <a:r>
              <a:rPr kumimoji="0" lang="en-US" sz="1000" b="0" i="0" u="none" strike="noStrike" kern="0" cap="none" spc="0" normalizeH="0" baseline="0" noProof="0">
                <a:ln>
                  <a:noFill/>
                </a:ln>
                <a:solidFill>
                  <a:srgbClr val="38414D"/>
                </a:solidFill>
                <a:effectLst/>
                <a:uLnTx/>
                <a:uFillTx/>
                <a:latin typeface="+mn-lt"/>
                <a:ea typeface="+mn-ea"/>
                <a:cs typeface="+mn-cs"/>
              </a:rPr>
              <a:t>All other operating expenses</a:t>
            </a:r>
          </a:p>
          <a:p>
            <a:pPr marL="0" marR="0" lvl="0" indent="0" defTabSz="685800" eaLnBrk="1" fontAlgn="auto" latinLnBrk="0" hangingPunct="1">
              <a:lnSpc>
                <a:spcPct val="90000"/>
              </a:lnSpc>
              <a:spcBef>
                <a:spcPts val="0"/>
              </a:spcBef>
              <a:spcAft>
                <a:spcPts val="450"/>
              </a:spcAft>
              <a:buClrTx/>
              <a:buSzTx/>
              <a:buFontTx/>
              <a:buNone/>
              <a:tabLst/>
              <a:defRPr/>
            </a:pPr>
            <a:endParaRPr kumimoji="0" lang="en-US" sz="1000" b="0" i="0" u="none" strike="noStrike" kern="0" cap="none" spc="0" normalizeH="0" baseline="0" noProof="0">
              <a:ln>
                <a:noFill/>
              </a:ln>
              <a:solidFill>
                <a:srgbClr val="38414D"/>
              </a:solidFill>
              <a:effectLst/>
              <a:uLnTx/>
              <a:uFillTx/>
              <a:latin typeface="+mn-lt"/>
              <a:ea typeface="+mn-ea"/>
              <a:cs typeface="+mn-cs"/>
            </a:endParaRPr>
          </a:p>
          <a:p>
            <a:pPr marL="0" marR="0" lvl="0" indent="0" defTabSz="685800" eaLnBrk="1" fontAlgn="auto" latinLnBrk="0" hangingPunct="1">
              <a:lnSpc>
                <a:spcPct val="90000"/>
              </a:lnSpc>
              <a:spcBef>
                <a:spcPts val="0"/>
              </a:spcBef>
              <a:spcAft>
                <a:spcPts val="450"/>
              </a:spcAft>
              <a:buClrTx/>
              <a:buSzTx/>
              <a:buFontTx/>
              <a:buNone/>
              <a:tabLst/>
              <a:defRPr/>
            </a:pPr>
            <a:endParaRPr kumimoji="0" lang="en-US" sz="1000" b="0" i="0" u="none" strike="noStrike" kern="0" cap="none" spc="0" normalizeH="0" baseline="0" noProof="0">
              <a:ln>
                <a:noFill/>
              </a:ln>
              <a:solidFill>
                <a:srgbClr val="38414D"/>
              </a:solidFill>
              <a:effectLst/>
              <a:uLnTx/>
              <a:uFillTx/>
              <a:latin typeface="+mn-lt"/>
              <a:ea typeface="+mn-ea"/>
              <a:cs typeface="+mn-cs"/>
            </a:endParaRPr>
          </a:p>
        </p:txBody>
      </p:sp>
      <p:cxnSp>
        <p:nvCxnSpPr>
          <p:cNvPr id="41" name="Straight Arrow Connector 40">
            <a:extLst>
              <a:ext uri="{FF2B5EF4-FFF2-40B4-BE49-F238E27FC236}">
                <a16:creationId xmlns:a16="http://schemas.microsoft.com/office/drawing/2014/main" id="{8DDA73FF-3842-D2F4-D461-603FB47F3A70}"/>
              </a:ext>
            </a:extLst>
          </p:cNvPr>
          <p:cNvCxnSpPr>
            <a:stCxn id="40" idx="0"/>
          </p:cNvCxnSpPr>
          <p:nvPr/>
        </p:nvCxnSpPr>
        <p:spPr>
          <a:xfrm flipV="1">
            <a:off x="7981074" y="3603969"/>
            <a:ext cx="0" cy="192164"/>
          </a:xfrm>
          <a:prstGeom prst="straightConnector1">
            <a:avLst/>
          </a:prstGeom>
          <a:noFill/>
          <a:ln w="31750" cap="flat" cmpd="sng" algn="ctr">
            <a:solidFill>
              <a:srgbClr val="38414D"/>
            </a:solidFill>
            <a:prstDash val="solid"/>
            <a:miter lim="800000"/>
            <a:tailEnd type="triangle" w="lg" len="med"/>
          </a:ln>
          <a:effectLst/>
        </p:spPr>
      </p:cxnSp>
    </p:spTree>
    <p:extLst>
      <p:ext uri="{BB962C8B-B14F-4D97-AF65-F5344CB8AC3E}">
        <p14:creationId xmlns:p14="http://schemas.microsoft.com/office/powerpoint/2010/main" val="32324368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B54F16-34F4-4E53-9923-1E093731CD79}"/>
              </a:ext>
            </a:extLst>
          </p:cNvPr>
          <p:cNvSpPr>
            <a:spLocks noGrp="1"/>
          </p:cNvSpPr>
          <p:nvPr>
            <p:ph type="title"/>
          </p:nvPr>
        </p:nvSpPr>
        <p:spPr>
          <a:xfrm>
            <a:off x="823865" y="1216372"/>
            <a:ext cx="7861863" cy="411480"/>
          </a:xfrm>
        </p:spPr>
        <p:txBody>
          <a:bodyPr>
            <a:normAutofit fontScale="90000"/>
          </a:bodyPr>
          <a:lstStyle/>
          <a:p>
            <a:r>
              <a:rPr lang="en-US"/>
              <a:t>Independent Rate Model Types</a:t>
            </a:r>
          </a:p>
        </p:txBody>
      </p:sp>
      <p:sp>
        <p:nvSpPr>
          <p:cNvPr id="4" name="Footer Placeholder 6">
            <a:extLst>
              <a:ext uri="{FF2B5EF4-FFF2-40B4-BE49-F238E27FC236}">
                <a16:creationId xmlns:a16="http://schemas.microsoft.com/office/drawing/2014/main" id="{7E848956-2FB4-D17F-B551-96369188AA99}"/>
              </a:ext>
            </a:extLst>
          </p:cNvPr>
          <p:cNvSpPr txBox="1">
            <a:spLocks/>
          </p:cNvSpPr>
          <p:nvPr/>
        </p:nvSpPr>
        <p:spPr>
          <a:xfrm>
            <a:off x="6179188" y="6556008"/>
            <a:ext cx="1815399" cy="210312"/>
          </a:xfrm>
          <a:prstGeom prst="rect">
            <a:avLst/>
          </a:prstGeom>
        </p:spPr>
        <p:txBody>
          <a:bodyPr vert="horz" wrap="none" lIns="0" tIns="0" rIns="0" bIns="0" rtlCol="0" anchor="b" anchorCtr="0"/>
          <a:lstStyle>
            <a:defPPr>
              <a:defRPr lang="en-US"/>
            </a:defPPr>
            <a:lvl1pPr marL="0" algn="r" defTabSz="914377" rtl="0" eaLnBrk="1" fontAlgn="auto" latinLnBrk="0" hangingPunct="1">
              <a:spcBef>
                <a:spcPts val="0"/>
              </a:spcBef>
              <a:spcAft>
                <a:spcPts val="0"/>
              </a:spcAft>
              <a:defRPr sz="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r>
              <a:rPr lang="en-US" sz="900">
                <a:solidFill>
                  <a:schemeClr val="bg1"/>
                </a:solidFill>
              </a:rPr>
              <a:t>This presentation is intended to facilitate discussion related to behavioral health comparison payment rate development and is not complete without oral comment.</a:t>
            </a:r>
          </a:p>
        </p:txBody>
      </p:sp>
      <p:sp>
        <p:nvSpPr>
          <p:cNvPr id="9" name="Slide Number Placeholder 4">
            <a:extLst>
              <a:ext uri="{FF2B5EF4-FFF2-40B4-BE49-F238E27FC236}">
                <a16:creationId xmlns:a16="http://schemas.microsoft.com/office/drawing/2014/main" id="{5F559E61-C937-1B67-A640-28333463027B}"/>
              </a:ext>
            </a:extLst>
          </p:cNvPr>
          <p:cNvSpPr txBox="1">
            <a:spLocks/>
          </p:cNvSpPr>
          <p:nvPr/>
        </p:nvSpPr>
        <p:spPr bwMode="gray">
          <a:xfrm>
            <a:off x="7543363" y="6401195"/>
            <a:ext cx="984250" cy="365125"/>
          </a:xfrm>
          <a:prstGeom prst="rect">
            <a:avLst/>
          </a:prstGeom>
        </p:spPr>
        <p:txBody>
          <a:bodyPr vert="horz" wrap="none" lIns="0" tIns="0" rIns="0" bIns="0" rtlCol="0" anchor="b" anchorCtr="0"/>
          <a:lstStyle>
            <a:defPPr>
              <a:defRPr lang="en-US"/>
            </a:defPPr>
            <a:lvl1pPr marL="0" algn="r" defTabSz="685800" rtl="0" eaLnBrk="1" fontAlgn="base" latinLnBrk="0" hangingPunct="1">
              <a:spcBef>
                <a:spcPct val="0"/>
              </a:spcBef>
              <a:spcAft>
                <a:spcPct val="0"/>
              </a:spcAft>
              <a:defRPr sz="900" kern="1200" smtClean="0">
                <a:solidFill>
                  <a:schemeClr val="accent5"/>
                </a:solidFill>
                <a:latin typeface="+mn-lt"/>
                <a:ea typeface="+mn-ea"/>
                <a:cs typeface="+mn-cs"/>
              </a:defRPr>
            </a:lvl1pPr>
            <a:lvl2pPr marL="342900" algn="l" defTabSz="685800" rtl="0" eaLnBrk="1" fontAlgn="base" latinLnBrk="0" hangingPunct="1">
              <a:spcBef>
                <a:spcPct val="0"/>
              </a:spcBef>
              <a:spcAft>
                <a:spcPct val="0"/>
              </a:spcAft>
              <a:defRPr sz="1350" kern="1200">
                <a:solidFill>
                  <a:schemeClr val="tx1"/>
                </a:solidFill>
                <a:latin typeface="+mn-lt"/>
                <a:ea typeface="+mn-ea"/>
                <a:cs typeface="+mn-cs"/>
              </a:defRPr>
            </a:lvl2pPr>
            <a:lvl3pPr marL="685800" algn="l" defTabSz="685800" rtl="0" eaLnBrk="1" fontAlgn="base" latinLnBrk="0" hangingPunct="1">
              <a:spcBef>
                <a:spcPct val="0"/>
              </a:spcBef>
              <a:spcAft>
                <a:spcPct val="0"/>
              </a:spcAft>
              <a:defRPr sz="1350" kern="1200">
                <a:solidFill>
                  <a:schemeClr val="tx1"/>
                </a:solidFill>
                <a:latin typeface="+mn-lt"/>
                <a:ea typeface="+mn-ea"/>
                <a:cs typeface="+mn-cs"/>
              </a:defRPr>
            </a:lvl3pPr>
            <a:lvl4pPr marL="1028700" algn="l" defTabSz="685800" rtl="0" eaLnBrk="1" fontAlgn="base" latinLnBrk="0" hangingPunct="1">
              <a:spcBef>
                <a:spcPct val="0"/>
              </a:spcBef>
              <a:spcAft>
                <a:spcPct val="0"/>
              </a:spcAft>
              <a:defRPr sz="1350" kern="1200">
                <a:solidFill>
                  <a:schemeClr val="tx1"/>
                </a:solidFill>
                <a:latin typeface="+mn-lt"/>
                <a:ea typeface="+mn-ea"/>
                <a:cs typeface="+mn-cs"/>
              </a:defRPr>
            </a:lvl4pPr>
            <a:lvl5pPr marL="1371600" algn="l" defTabSz="685800" rtl="0" eaLnBrk="1" fontAlgn="base" latinLnBrk="0" hangingPunct="1">
              <a:spcBef>
                <a:spcPct val="0"/>
              </a:spcBef>
              <a:spcAft>
                <a:spcPct val="0"/>
              </a:spcAft>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defRPr/>
            </a:pPr>
            <a:fld id="{71999E1E-CE6C-4B40-A20C-38E6E2AA2845}" type="slidenum">
              <a:rPr lang="uk-UA" smtClean="0">
                <a:solidFill>
                  <a:schemeClr val="bg1"/>
                </a:solidFill>
              </a:rPr>
              <a:pPr>
                <a:defRPr/>
              </a:pPr>
              <a:t>9</a:t>
            </a:fld>
            <a:endParaRPr lang="uk-UA">
              <a:solidFill>
                <a:schemeClr val="bg1"/>
              </a:solidFill>
            </a:endParaRPr>
          </a:p>
        </p:txBody>
      </p:sp>
      <p:graphicFrame>
        <p:nvGraphicFramePr>
          <p:cNvPr id="5" name="Table 8">
            <a:extLst>
              <a:ext uri="{FF2B5EF4-FFF2-40B4-BE49-F238E27FC236}">
                <a16:creationId xmlns:a16="http://schemas.microsoft.com/office/drawing/2014/main" id="{C74A494A-4777-3883-9671-53357860C677}"/>
              </a:ext>
            </a:extLst>
          </p:cNvPr>
          <p:cNvGraphicFramePr>
            <a:graphicFrameLocks noGrp="1"/>
          </p:cNvGraphicFramePr>
          <p:nvPr>
            <p:extLst>
              <p:ext uri="{D42A27DB-BD31-4B8C-83A1-F6EECF244321}">
                <p14:modId xmlns:p14="http://schemas.microsoft.com/office/powerpoint/2010/main" val="394373718"/>
              </p:ext>
            </p:extLst>
          </p:nvPr>
        </p:nvGraphicFramePr>
        <p:xfrm>
          <a:off x="887239" y="1980993"/>
          <a:ext cx="7521750" cy="3810394"/>
        </p:xfrm>
        <a:graphic>
          <a:graphicData uri="http://schemas.openxmlformats.org/drawingml/2006/table">
            <a:tbl>
              <a:tblPr firstRow="1" bandRow="1">
                <a:tableStyleId>{5C22544A-7EE6-4342-B048-85BDC9FD1C3A}</a:tableStyleId>
              </a:tblPr>
              <a:tblGrid>
                <a:gridCol w="4716856">
                  <a:extLst>
                    <a:ext uri="{9D8B030D-6E8A-4147-A177-3AD203B41FA5}">
                      <a16:colId xmlns:a16="http://schemas.microsoft.com/office/drawing/2014/main" val="199519132"/>
                    </a:ext>
                  </a:extLst>
                </a:gridCol>
                <a:gridCol w="2804894">
                  <a:extLst>
                    <a:ext uri="{9D8B030D-6E8A-4147-A177-3AD203B41FA5}">
                      <a16:colId xmlns:a16="http://schemas.microsoft.com/office/drawing/2014/main" val="1300996004"/>
                    </a:ext>
                  </a:extLst>
                </a:gridCol>
              </a:tblGrid>
              <a:tr h="467004">
                <a:tc>
                  <a:txBody>
                    <a:bodyPr/>
                    <a:lstStyle/>
                    <a:p>
                      <a:r>
                        <a:rPr lang="en-US" sz="1400"/>
                        <a:t>Rate Model Type</a:t>
                      </a:r>
                    </a:p>
                  </a:txBody>
                  <a:tcPr marL="68580" marR="68580" marT="34290" marB="34290"/>
                </a:tc>
                <a:tc>
                  <a:txBody>
                    <a:bodyPr/>
                    <a:lstStyle/>
                    <a:p>
                      <a:r>
                        <a:rPr lang="en-US" sz="1400"/>
                        <a:t>Example Procedures</a:t>
                      </a:r>
                    </a:p>
                  </a:txBody>
                  <a:tcPr marL="68580" marR="68580" marT="34290" marB="34290"/>
                </a:tc>
                <a:extLst>
                  <a:ext uri="{0D108BD9-81ED-4DB2-BD59-A6C34878D82A}">
                    <a16:rowId xmlns:a16="http://schemas.microsoft.com/office/drawing/2014/main" val="1012226133"/>
                  </a:ext>
                </a:extLst>
              </a:tr>
              <a:tr h="806060">
                <a:tc>
                  <a:txBody>
                    <a:bodyPr/>
                    <a:lstStyle/>
                    <a:p>
                      <a:pPr marL="0" lvl="1" indent="0"/>
                      <a:r>
                        <a:rPr lang="en-US" sz="1400" b="1"/>
                        <a:t>Model 1: Per unit rate model - </a:t>
                      </a:r>
                      <a:r>
                        <a:rPr lang="en-US" sz="1400" b="0"/>
                        <a:t>One clinical staff person providing care on a per unit basis (e.g., 15 minutes) </a:t>
                      </a:r>
                      <a:r>
                        <a:rPr lang="en-US" sz="1400"/>
                        <a:t>with support from a supervisor.</a:t>
                      </a:r>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1">
                          <a:solidFill>
                            <a:schemeClr val="tx1"/>
                          </a:solidFill>
                        </a:rPr>
                        <a:t>H2015</a:t>
                      </a:r>
                    </a:p>
                    <a:p>
                      <a:r>
                        <a:rPr lang="en-US" sz="1400"/>
                        <a:t>Community Living Supports (per 15 minutes)</a:t>
                      </a:r>
                      <a:endParaRPr lang="en-US" sz="1400">
                        <a:solidFill>
                          <a:schemeClr val="tx1"/>
                        </a:solidFill>
                      </a:endParaRPr>
                    </a:p>
                  </a:txBody>
                  <a:tcPr marL="68580" marR="68580" marT="34290" marB="34290"/>
                </a:tc>
                <a:extLst>
                  <a:ext uri="{0D108BD9-81ED-4DB2-BD59-A6C34878D82A}">
                    <a16:rowId xmlns:a16="http://schemas.microsoft.com/office/drawing/2014/main" val="3230902979"/>
                  </a:ext>
                </a:extLst>
              </a:tr>
              <a:tr h="1030258">
                <a:tc>
                  <a:txBody>
                    <a:bodyPr/>
                    <a:lstStyle/>
                    <a:p>
                      <a:r>
                        <a:rPr lang="en-US" sz="1400" b="1"/>
                        <a:t>Model 2: Caseload rate model - </a:t>
                      </a:r>
                      <a:r>
                        <a:rPr lang="en-US" sz="1400" b="0"/>
                        <a:t>Determine monthly</a:t>
                      </a:r>
                      <a:r>
                        <a:rPr lang="en-US" sz="1400"/>
                        <a:t>, then convert to service unit based on assumptions related to the average number of individuals served and/or units provided during the month.</a:t>
                      </a:r>
                    </a:p>
                  </a:txBody>
                  <a:tcPr marL="68580" marR="68580" marT="34290" marB="34290"/>
                </a:tc>
                <a:tc>
                  <a:txBody>
                    <a:bodyPr/>
                    <a:lstStyle/>
                    <a:p>
                      <a:r>
                        <a:rPr lang="en-US" sz="1400" b="1">
                          <a:solidFill>
                            <a:schemeClr val="tx1"/>
                          </a:solidFill>
                        </a:rPr>
                        <a:t>H0039</a:t>
                      </a:r>
                    </a:p>
                    <a:p>
                      <a:r>
                        <a:rPr lang="en-US" sz="1400">
                          <a:solidFill>
                            <a:schemeClr val="tx1"/>
                          </a:solidFill>
                        </a:rPr>
                        <a:t>Assertive Community Treatment (ACT)</a:t>
                      </a:r>
                    </a:p>
                  </a:txBody>
                  <a:tcPr marL="68580" marR="68580" marT="34290" marB="34290"/>
                </a:tc>
                <a:extLst>
                  <a:ext uri="{0D108BD9-81ED-4DB2-BD59-A6C34878D82A}">
                    <a16:rowId xmlns:a16="http://schemas.microsoft.com/office/drawing/2014/main" val="4171763267"/>
                  </a:ext>
                </a:extLst>
              </a:tr>
              <a:tr h="1507072">
                <a:tc>
                  <a:txBody>
                    <a:bodyPr/>
                    <a:lstStyle/>
                    <a:p>
                      <a:r>
                        <a:rPr lang="en-US" sz="1400" b="1"/>
                        <a:t>Model 3: Shift-based rate model - </a:t>
                      </a:r>
                      <a:r>
                        <a:rPr lang="en-US" sz="1400"/>
                        <a:t>Used for services when more than one individual is served, typically in a residential or crisis setting, where clinical staff are expected to be on-site for scheduled periods or shifts, set up to provide service coverage over an extended period, or on a 24/7 basis.</a:t>
                      </a:r>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1"/>
                        <a:t>H0018W5 (Medium size)</a:t>
                      </a:r>
                    </a:p>
                    <a:p>
                      <a:r>
                        <a:rPr lang="en-US" sz="1400"/>
                        <a:t>Alcohol and/or drug services; short term residential – ASAM 3.5</a:t>
                      </a:r>
                    </a:p>
                  </a:txBody>
                  <a:tcPr marL="68580" marR="68580" marT="34290" marB="34290"/>
                </a:tc>
                <a:extLst>
                  <a:ext uri="{0D108BD9-81ED-4DB2-BD59-A6C34878D82A}">
                    <a16:rowId xmlns:a16="http://schemas.microsoft.com/office/drawing/2014/main" val="1378596637"/>
                  </a:ext>
                </a:extLst>
              </a:tr>
            </a:tbl>
          </a:graphicData>
        </a:graphic>
      </p:graphicFrame>
    </p:spTree>
    <p:extLst>
      <p:ext uri="{BB962C8B-B14F-4D97-AF65-F5344CB8AC3E}">
        <p14:creationId xmlns:p14="http://schemas.microsoft.com/office/powerpoint/2010/main" val="647127559"/>
      </p:ext>
    </p:extLst>
  </p:cSld>
  <p:clrMapOvr>
    <a:masterClrMapping/>
  </p:clrMapOvr>
  <p:transition spd="med">
    <p:fade/>
  </p:transition>
</p:sld>
</file>

<file path=ppt/theme/theme1.xml><?xml version="1.0" encoding="utf-8"?>
<a:theme xmlns:a="http://schemas.openxmlformats.org/drawingml/2006/main" name="Retrospect">
  <a:themeElements>
    <a:clrScheme name="Retrospect">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6B9F25"/>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D26EA377-59BD-4C9C-9D94-EE8416EE4C79}"/>
    </a:ext>
  </a:extLst>
</a:theme>
</file>

<file path=ppt/theme/theme2.xml><?xml version="1.0" encoding="utf-8"?>
<a:theme xmlns:a="http://schemas.openxmlformats.org/drawingml/2006/main" name="5_MILLIMAN MASTER">
  <a:themeElements>
    <a:clrScheme name="Custom 4">
      <a:dk1>
        <a:srgbClr val="38414D"/>
      </a:dk1>
      <a:lt1>
        <a:srgbClr val="FFFFFF"/>
      </a:lt1>
      <a:dk2>
        <a:srgbClr val="0081E3"/>
      </a:dk2>
      <a:lt2>
        <a:srgbClr val="C6C9CA"/>
      </a:lt2>
      <a:accent1>
        <a:srgbClr val="74C061"/>
      </a:accent1>
      <a:accent2>
        <a:srgbClr val="00A662"/>
      </a:accent2>
      <a:accent3>
        <a:srgbClr val="50BEE1"/>
      </a:accent3>
      <a:accent4>
        <a:srgbClr val="FFA200"/>
      </a:accent4>
      <a:accent5>
        <a:srgbClr val="71797D"/>
      </a:accent5>
      <a:accent6>
        <a:srgbClr val="0A4977"/>
      </a:accent6>
      <a:hlink>
        <a:srgbClr val="0081E3"/>
      </a:hlink>
      <a:folHlink>
        <a:srgbClr val="50A20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gray">
        <a:noFill/>
        <a:ln w="19050">
          <a:solidFill>
            <a:schemeClr val="bg2"/>
          </a:solidFill>
        </a:ln>
      </a:spPr>
      <a:bodyPr rot="0" spcFirstLastPara="0" vertOverflow="overflow" horzOverflow="overflow" vert="horz" wrap="square" lIns="182880" tIns="182880" rIns="182880" bIns="182880" numCol="1" spcCol="0" rtlCol="0" fromWordArt="0" anchor="ctr" anchorCtr="0" forceAA="0" compatLnSpc="1">
        <a:prstTxWarp prst="textNoShape">
          <a:avLst/>
        </a:prstTxWarp>
        <a:noAutofit/>
      </a:bodyPr>
      <a:lstStyle>
        <a:defPPr>
          <a:lnSpc>
            <a:spcPct val="90000"/>
          </a:lnSpc>
          <a:spcBef>
            <a:spcPts val="1200"/>
          </a:spcBef>
          <a:defRPr sz="2000" b="1" dirty="0">
            <a:solidFill>
              <a:schemeClr val="tx2"/>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lnSpc>
            <a:spcPct val="90000"/>
          </a:lnSpc>
          <a:defRPr/>
        </a:defPPr>
      </a:lstStyle>
    </a:txDef>
  </a:objectDefaults>
  <a:extraClrSchemeLst/>
  <a:custClrLst>
    <a:custClr name="135|123|117">
      <a:srgbClr val="877B75"/>
    </a:custClr>
    <a:custClr name="135|135|135">
      <a:srgbClr val="878787"/>
    </a:custClr>
  </a:custClrLst>
  <a:extLst>
    <a:ext uri="{05A4C25C-085E-4340-85A3-A5531E510DB2}">
      <thm15:themeFamily xmlns:thm15="http://schemas.microsoft.com/office/thememl/2012/main" name="Iconography  -  Read-Only" id="{C96268E2-4E7A-4EC9-B423-3E46C093FC8E}" vid="{C15717F0-6481-4C14-9E03-C438F17C1089}"/>
    </a:ext>
  </a:extLst>
</a:theme>
</file>

<file path=ppt/theme/theme3.xml><?xml version="1.0" encoding="utf-8"?>
<a:theme xmlns:a="http://schemas.openxmlformats.org/drawingml/2006/main" name="MILLIMAN MASTER">
  <a:themeElements>
    <a:clrScheme name="Custom 6">
      <a:dk1>
        <a:srgbClr val="0081E3"/>
      </a:dk1>
      <a:lt1>
        <a:srgbClr val="FFFFFF"/>
      </a:lt1>
      <a:dk2>
        <a:srgbClr val="39414D"/>
      </a:dk2>
      <a:lt2>
        <a:srgbClr val="C6C9CA"/>
      </a:lt2>
      <a:accent1>
        <a:srgbClr val="74C061"/>
      </a:accent1>
      <a:accent2>
        <a:srgbClr val="00A663"/>
      </a:accent2>
      <a:accent3>
        <a:srgbClr val="50BEE1"/>
      </a:accent3>
      <a:accent4>
        <a:srgbClr val="FFA200"/>
      </a:accent4>
      <a:accent5>
        <a:srgbClr val="71797D"/>
      </a:accent5>
      <a:accent6>
        <a:srgbClr val="006B3F"/>
      </a:accent6>
      <a:hlink>
        <a:srgbClr val="0081E3"/>
      </a:hlink>
      <a:folHlink>
        <a:srgbClr val="50A20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ltGray">
        <a:solidFill>
          <a:schemeClr val="accent1"/>
        </a:solidFill>
        <a:ln w="19050">
          <a:solidFill>
            <a:schemeClr val="accent1"/>
          </a:solidFill>
        </a:ln>
      </a:spPr>
      <a:bodyPr rtlCol="0" anchor="ctr"/>
      <a:lstStyle>
        <a:defPPr algn="ctr">
          <a:lnSpc>
            <a:spcPct val="90000"/>
          </a:lnSpc>
          <a:defRPr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a:lnSpc>
            <a:spcPct val="90000"/>
          </a:lnSpc>
          <a:spcBef>
            <a:spcPts val="600"/>
          </a:spcBef>
          <a:defRPr sz="2000" dirty="0" smtClean="0">
            <a:solidFill>
              <a:schemeClr val="tx2"/>
            </a:solidFill>
          </a:defRPr>
        </a:defPPr>
      </a:lstStyle>
    </a:txDef>
  </a:objectDefaults>
  <a:extraClrSchemeLst/>
  <a:custClrLst>
    <a:custClr name="135|123|117">
      <a:srgbClr val="877B75"/>
    </a:custClr>
    <a:custClr name="135|135|135">
      <a:srgbClr val="878787"/>
    </a:custClr>
  </a:custClrLst>
  <a:extLst>
    <a:ext uri="{05A4C25C-085E-4340-85A3-A5531E510DB2}">
      <thm15:themeFamily xmlns:thm15="http://schemas.microsoft.com/office/thememl/2012/main" name="MMN_PPT_Standard_16x9_02" id="{CC007F82-0548-E741-B6A7-3EBA426C728E}" vid="{C6BEEF78-1061-FC46-B53C-7FFA4B67089A}"/>
    </a:ext>
  </a:extLst>
</a:theme>
</file>

<file path=ppt/theme/theme4.xml><?xml version="1.0" encoding="utf-8"?>
<a:theme xmlns:a="http://schemas.openxmlformats.org/drawingml/2006/main" name="6_MILLIMAN MASTER">
  <a:themeElements>
    <a:clrScheme name="Custom 4">
      <a:dk1>
        <a:srgbClr val="38414D"/>
      </a:dk1>
      <a:lt1>
        <a:srgbClr val="FFFFFF"/>
      </a:lt1>
      <a:dk2>
        <a:srgbClr val="0081E3"/>
      </a:dk2>
      <a:lt2>
        <a:srgbClr val="C6C9CA"/>
      </a:lt2>
      <a:accent1>
        <a:srgbClr val="74C061"/>
      </a:accent1>
      <a:accent2>
        <a:srgbClr val="00A662"/>
      </a:accent2>
      <a:accent3>
        <a:srgbClr val="50BEE1"/>
      </a:accent3>
      <a:accent4>
        <a:srgbClr val="FFA200"/>
      </a:accent4>
      <a:accent5>
        <a:srgbClr val="71797D"/>
      </a:accent5>
      <a:accent6>
        <a:srgbClr val="0A4977"/>
      </a:accent6>
      <a:hlink>
        <a:srgbClr val="0081E3"/>
      </a:hlink>
      <a:folHlink>
        <a:srgbClr val="50A20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gray">
        <a:noFill/>
        <a:ln w="19050">
          <a:solidFill>
            <a:schemeClr val="bg2"/>
          </a:solidFill>
        </a:ln>
      </a:spPr>
      <a:bodyPr rot="0" spcFirstLastPara="0" vertOverflow="overflow" horzOverflow="overflow" vert="horz" wrap="square" lIns="182880" tIns="182880" rIns="182880" bIns="182880" numCol="1" spcCol="0" rtlCol="0" fromWordArt="0" anchor="ctr" anchorCtr="0" forceAA="0" compatLnSpc="1">
        <a:prstTxWarp prst="textNoShape">
          <a:avLst/>
        </a:prstTxWarp>
        <a:noAutofit/>
      </a:bodyPr>
      <a:lstStyle>
        <a:defPPr>
          <a:lnSpc>
            <a:spcPct val="90000"/>
          </a:lnSpc>
          <a:spcBef>
            <a:spcPts val="1200"/>
          </a:spcBef>
          <a:defRPr sz="2000" b="1" dirty="0">
            <a:solidFill>
              <a:schemeClr val="tx2"/>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lnSpc>
            <a:spcPct val="90000"/>
          </a:lnSpc>
          <a:defRPr/>
        </a:defPPr>
      </a:lstStyle>
    </a:txDef>
  </a:objectDefaults>
  <a:extraClrSchemeLst/>
  <a:custClrLst>
    <a:custClr name="135|123|117">
      <a:srgbClr val="877B75"/>
    </a:custClr>
    <a:custClr name="135|135|135">
      <a:srgbClr val="878787"/>
    </a:custClr>
  </a:custClrLst>
  <a:extLst>
    <a:ext uri="{05A4C25C-085E-4340-85A3-A5531E510DB2}">
      <thm15:themeFamily xmlns:thm15="http://schemas.microsoft.com/office/thememl/2012/main" name="Iconography  -  Read-Only" id="{C96268E2-4E7A-4EC9-B423-3E46C093FC8E}" vid="{C15717F0-6481-4C14-9E03-C438F17C1089}"/>
    </a:ext>
  </a:extLst>
</a:theme>
</file>

<file path=ppt/theme/theme5.xml><?xml version="1.0" encoding="utf-8"?>
<a:theme xmlns:a="http://schemas.openxmlformats.org/drawingml/2006/main" name="2_Default Theme">
  <a:themeElements>
    <a:clrScheme name="Custom 4">
      <a:dk1>
        <a:srgbClr val="38414D"/>
      </a:dk1>
      <a:lt1>
        <a:srgbClr val="FFFFFF"/>
      </a:lt1>
      <a:dk2>
        <a:srgbClr val="0081E3"/>
      </a:dk2>
      <a:lt2>
        <a:srgbClr val="C6C9CA"/>
      </a:lt2>
      <a:accent1>
        <a:srgbClr val="74C061"/>
      </a:accent1>
      <a:accent2>
        <a:srgbClr val="00A662"/>
      </a:accent2>
      <a:accent3>
        <a:srgbClr val="50BEE1"/>
      </a:accent3>
      <a:accent4>
        <a:srgbClr val="FFA200"/>
      </a:accent4>
      <a:accent5>
        <a:srgbClr val="71797D"/>
      </a:accent5>
      <a:accent6>
        <a:srgbClr val="0A4977"/>
      </a:accent6>
      <a:hlink>
        <a:srgbClr val="0081E3"/>
      </a:hlink>
      <a:folHlink>
        <a:srgbClr val="50A20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gray">
        <a:noFill/>
        <a:ln w="19050">
          <a:solidFill>
            <a:schemeClr val="bg2"/>
          </a:solidFill>
        </a:ln>
      </a:spPr>
      <a:bodyPr rot="0" spcFirstLastPara="0" vertOverflow="overflow" horzOverflow="overflow" vert="horz" wrap="square" lIns="182880" tIns="182880" rIns="182880" bIns="182880" numCol="1" spcCol="0" rtlCol="0" fromWordArt="0" anchor="ctr" anchorCtr="0" forceAA="0" compatLnSpc="1">
        <a:prstTxWarp prst="textNoShape">
          <a:avLst/>
        </a:prstTxWarp>
        <a:noAutofit/>
      </a:bodyPr>
      <a:lstStyle>
        <a:defPPr>
          <a:lnSpc>
            <a:spcPct val="90000"/>
          </a:lnSpc>
          <a:spcBef>
            <a:spcPts val="1200"/>
          </a:spcBef>
          <a:defRPr sz="2000" b="1" dirty="0">
            <a:solidFill>
              <a:schemeClr val="tx2"/>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lnSpc>
            <a:spcPct val="90000"/>
          </a:lnSpc>
          <a:defRPr/>
        </a:defPPr>
      </a:lstStyle>
    </a:txDef>
  </a:objectDefaults>
  <a:extraClrSchemeLst/>
  <a:custClrLst>
    <a:custClr name="135|123|117">
      <a:srgbClr val="877B75"/>
    </a:custClr>
    <a:custClr name="135|135|135">
      <a:srgbClr val="878787"/>
    </a:custClr>
  </a:custClrLst>
  <a:extLst>
    <a:ext uri="{05A4C25C-085E-4340-85A3-A5531E510DB2}">
      <thm15:themeFamily xmlns:thm15="http://schemas.microsoft.com/office/thememl/2012/main" name="Default Theme" id="{BE8F6287-1C38-43AD-8F83-1B67CF8ADB8C}" vid="{ECA8FB8E-C5EF-45B6-8B42-8094098CD348}"/>
    </a:ext>
  </a:extLst>
</a:theme>
</file>

<file path=ppt/theme/theme6.xml><?xml version="1.0" encoding="utf-8"?>
<a:theme xmlns:a="http://schemas.openxmlformats.org/drawingml/2006/main" name="04: CONTENT (CLOUD)">
  <a:themeElements>
    <a:clrScheme name="Milliman Template Theme 12-13-2022">
      <a:dk1>
        <a:srgbClr val="F3F3F3"/>
      </a:dk1>
      <a:lt1>
        <a:srgbClr val="FFFFFF"/>
      </a:lt1>
      <a:dk2>
        <a:srgbClr val="0078D3"/>
      </a:dk2>
      <a:lt2>
        <a:srgbClr val="222B36"/>
      </a:lt2>
      <a:accent1>
        <a:srgbClr val="50BDE1"/>
      </a:accent1>
      <a:accent2>
        <a:srgbClr val="00A561"/>
      </a:accent2>
      <a:accent3>
        <a:srgbClr val="74BF60"/>
      </a:accent3>
      <a:accent4>
        <a:srgbClr val="FFA100"/>
      </a:accent4>
      <a:accent5>
        <a:srgbClr val="FFC800"/>
      </a:accent5>
      <a:accent6>
        <a:srgbClr val="C02026"/>
      </a:accent6>
      <a:hlink>
        <a:srgbClr val="222B36"/>
      </a:hlink>
      <a:folHlink>
        <a:srgbClr val="222B36"/>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ltGray">
        <a:solidFill>
          <a:schemeClr val="accent1"/>
        </a:solidFill>
        <a:ln w="19050">
          <a:solidFill>
            <a:schemeClr val="accent1"/>
          </a:solidFill>
        </a:ln>
      </a:spPr>
      <a:bodyPr rtlCol="0" anchor="ctr"/>
      <a:lstStyle>
        <a:defPPr algn="ctr">
          <a:lnSpc>
            <a:spcPct val="90000"/>
          </a:lnSpc>
          <a:defRPr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73736" tIns="137160" rIns="91440" bIns="137160" rtlCol="0">
        <a:spAutoFit/>
      </a:bodyPr>
      <a:lstStyle>
        <a:defPPr algn="l">
          <a:lnSpc>
            <a:spcPct val="90000"/>
          </a:lnSpc>
          <a:spcBef>
            <a:spcPts val="600"/>
          </a:spcBef>
          <a:defRPr sz="1400" dirty="0" err="1" smtClean="0">
            <a:solidFill>
              <a:schemeClr val="tx2"/>
            </a:solidFill>
            <a:latin typeface="+mn-lt"/>
          </a:defRPr>
        </a:defPPr>
      </a:lstStyle>
    </a:txDef>
  </a:objectDefaults>
  <a:extraClrSchemeLst/>
  <a:custClrLst>
    <a:custClr name="135|123|117">
      <a:srgbClr val="877B75"/>
    </a:custClr>
    <a:custClr name="135|135|135">
      <a:srgbClr val="878787"/>
    </a:custClr>
  </a:custClrLst>
  <a:extLst>
    <a:ext uri="{05A4C25C-085E-4340-85A3-A5531E510DB2}">
      <thm15:themeFamily xmlns:thm15="http://schemas.microsoft.com/office/thememl/2012/main" name="Milliman Light Template_01-05-2023.pptx" id="{3A63D426-F2ED-4785-B079-F25CD74B8730}" vid="{4FC72F51-8D3E-4C79-B43F-55A4BC741A81}"/>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ustom 4">
    <a:dk1>
      <a:srgbClr val="38414D"/>
    </a:dk1>
    <a:lt1>
      <a:srgbClr val="FFFFFF"/>
    </a:lt1>
    <a:dk2>
      <a:srgbClr val="0081E3"/>
    </a:dk2>
    <a:lt2>
      <a:srgbClr val="C6C9CA"/>
    </a:lt2>
    <a:accent1>
      <a:srgbClr val="74C061"/>
    </a:accent1>
    <a:accent2>
      <a:srgbClr val="00A662"/>
    </a:accent2>
    <a:accent3>
      <a:srgbClr val="50BEE1"/>
    </a:accent3>
    <a:accent4>
      <a:srgbClr val="FFA200"/>
    </a:accent4>
    <a:accent5>
      <a:srgbClr val="71797D"/>
    </a:accent5>
    <a:accent6>
      <a:srgbClr val="0A4977"/>
    </a:accent6>
    <a:hlink>
      <a:srgbClr val="0081E3"/>
    </a:hlink>
    <a:folHlink>
      <a:srgbClr val="50A200"/>
    </a:folHlink>
  </a:clrScheme>
</a:themeOverride>
</file>

<file path=ppt/theme/themeOverride2.xml><?xml version="1.0" encoding="utf-8"?>
<a:themeOverride xmlns:a="http://schemas.openxmlformats.org/drawingml/2006/main">
  <a:clrScheme name="Custom 4">
    <a:dk1>
      <a:srgbClr val="38414D"/>
    </a:dk1>
    <a:lt1>
      <a:srgbClr val="FFFFFF"/>
    </a:lt1>
    <a:dk2>
      <a:srgbClr val="0081E3"/>
    </a:dk2>
    <a:lt2>
      <a:srgbClr val="C6C9CA"/>
    </a:lt2>
    <a:accent1>
      <a:srgbClr val="74C061"/>
    </a:accent1>
    <a:accent2>
      <a:srgbClr val="00A662"/>
    </a:accent2>
    <a:accent3>
      <a:srgbClr val="50BEE1"/>
    </a:accent3>
    <a:accent4>
      <a:srgbClr val="FFA200"/>
    </a:accent4>
    <a:accent5>
      <a:srgbClr val="71797D"/>
    </a:accent5>
    <a:accent6>
      <a:srgbClr val="0A4977"/>
    </a:accent6>
    <a:hlink>
      <a:srgbClr val="0081E3"/>
    </a:hlink>
    <a:folHlink>
      <a:srgbClr val="50A200"/>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LongProperties xmlns="http://schemas.microsoft.com/office/2006/metadata/longProperti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9DB0E5F41F31AC47BDB4C675419B1C3A" ma:contentTypeVersion="6" ma:contentTypeDescription="Create a new document." ma:contentTypeScope="" ma:versionID="6886a17b20fd4dfdbc2d6c6d46a6bfc0">
  <xsd:schema xmlns:xsd="http://www.w3.org/2001/XMLSchema" xmlns:xs="http://www.w3.org/2001/XMLSchema" xmlns:p="http://schemas.microsoft.com/office/2006/metadata/properties" xmlns:ns2="15252379-856d-4d0a-ba1c-3bbf65e2ba11" xmlns:ns3="c1ea66ae-1cfe-4aa9-9066-6a3d9916b9cc" targetNamespace="http://schemas.microsoft.com/office/2006/metadata/properties" ma:root="true" ma:fieldsID="bdbc7750bc2389b528b67aec6a100b12" ns2:_="" ns3:_="">
    <xsd:import namespace="15252379-856d-4d0a-ba1c-3bbf65e2ba11"/>
    <xsd:import namespace="c1ea66ae-1cfe-4aa9-9066-6a3d9916b9cc"/>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5252379-856d-4d0a-ba1c-3bbf65e2ba1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MediaServiceSearchProperties" ma:index="1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c1ea66ae-1cfe-4aa9-9066-6a3d9916b9cc"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3FCFD0B-610E-4004-A08C-958A5F3A8F4A}">
  <ds:schemaRefs>
    <ds:schemaRef ds:uri="http://schemas.microsoft.com/office/2006/metadata/longProperties"/>
  </ds:schemaRefs>
</ds:datastoreItem>
</file>

<file path=customXml/itemProps2.xml><?xml version="1.0" encoding="utf-8"?>
<ds:datastoreItem xmlns:ds="http://schemas.openxmlformats.org/officeDocument/2006/customXml" ds:itemID="{50E1A89F-8A34-4220-BB93-F5F23D419750}">
  <ds:schemaRefs>
    <ds:schemaRef ds:uri="http://purl.org/dc/terms/"/>
    <ds:schemaRef ds:uri="c1ea66ae-1cfe-4aa9-9066-6a3d9916b9cc"/>
    <ds:schemaRef ds:uri="http://schemas.microsoft.com/office/infopath/2007/PartnerControls"/>
    <ds:schemaRef ds:uri="http://schemas.microsoft.com/office/2006/documentManagement/types"/>
    <ds:schemaRef ds:uri="http://schemas.openxmlformats.org/package/2006/metadata/core-properties"/>
    <ds:schemaRef ds:uri="http://purl.org/dc/elements/1.1/"/>
    <ds:schemaRef ds:uri="http://www.w3.org/XML/1998/namespace"/>
    <ds:schemaRef ds:uri="15252379-856d-4d0a-ba1c-3bbf65e2ba11"/>
    <ds:schemaRef ds:uri="http://schemas.microsoft.com/office/2006/metadata/properties"/>
    <ds:schemaRef ds:uri="http://purl.org/dc/dcmitype/"/>
  </ds:schemaRefs>
</ds:datastoreItem>
</file>

<file path=customXml/itemProps3.xml><?xml version="1.0" encoding="utf-8"?>
<ds:datastoreItem xmlns:ds="http://schemas.openxmlformats.org/officeDocument/2006/customXml" ds:itemID="{056B165A-28E7-4FC5-9185-FA8111E20756}">
  <ds:schemaRefs>
    <ds:schemaRef ds:uri="15252379-856d-4d0a-ba1c-3bbf65e2ba11"/>
    <ds:schemaRef ds:uri="c1ea66ae-1cfe-4aa9-9066-6a3d9916b9cc"/>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4.xml><?xml version="1.0" encoding="utf-8"?>
<ds:datastoreItem xmlns:ds="http://schemas.openxmlformats.org/officeDocument/2006/customXml" ds:itemID="{4F3EE319-31E8-4D84-A144-22B22A5E4E7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Retrospect</Template>
  <TotalTime>45</TotalTime>
  <Words>5477</Words>
  <Application>Microsoft Office PowerPoint</Application>
  <PresentationFormat>On-screen Show (4:3)</PresentationFormat>
  <Paragraphs>1297</Paragraphs>
  <Slides>29</Slides>
  <Notes>9</Notes>
  <HiddenSlides>0</HiddenSlides>
  <MMClips>0</MMClips>
  <ScaleCrop>false</ScaleCrop>
  <HeadingPairs>
    <vt:vector size="6" baseType="variant">
      <vt:variant>
        <vt:lpstr>Fonts Used</vt:lpstr>
      </vt:variant>
      <vt:variant>
        <vt:i4>10</vt:i4>
      </vt:variant>
      <vt:variant>
        <vt:lpstr>Theme</vt:lpstr>
      </vt:variant>
      <vt:variant>
        <vt:i4>6</vt:i4>
      </vt:variant>
      <vt:variant>
        <vt:lpstr>Slide Titles</vt:lpstr>
      </vt:variant>
      <vt:variant>
        <vt:i4>29</vt:i4>
      </vt:variant>
    </vt:vector>
  </HeadingPairs>
  <TitlesOfParts>
    <vt:vector size="45" baseType="lpstr">
      <vt:lpstr>Adobe Caslon Pro</vt:lpstr>
      <vt:lpstr>Arial</vt:lpstr>
      <vt:lpstr>Arial</vt:lpstr>
      <vt:lpstr>ArialMT</vt:lpstr>
      <vt:lpstr>Calibri</vt:lpstr>
      <vt:lpstr>Calibri Light</vt:lpstr>
      <vt:lpstr>Georgia</vt:lpstr>
      <vt:lpstr>System Font Regular</vt:lpstr>
      <vt:lpstr>Wingdings</vt:lpstr>
      <vt:lpstr>Wingdings 2</vt:lpstr>
      <vt:lpstr>Retrospect</vt:lpstr>
      <vt:lpstr>5_MILLIMAN MASTER</vt:lpstr>
      <vt:lpstr>MILLIMAN MASTER</vt:lpstr>
      <vt:lpstr>6_MILLIMAN MASTER</vt:lpstr>
      <vt:lpstr>2_Default Theme</vt:lpstr>
      <vt:lpstr>04: CONTENT (CLOUD)</vt:lpstr>
      <vt:lpstr>SFY 2026 Behavioral Health Comparison Rates Meeting</vt:lpstr>
      <vt:lpstr>Agenda</vt:lpstr>
      <vt:lpstr>Background</vt:lpstr>
      <vt:lpstr>Behavioral Health Comparison Rate Development</vt:lpstr>
      <vt:lpstr>Intended Use of Comparison Rates</vt:lpstr>
      <vt:lpstr>Independent Rate Model</vt:lpstr>
      <vt:lpstr>Independent Rate Model Approach</vt:lpstr>
      <vt:lpstr>Independent Rate Model Components</vt:lpstr>
      <vt:lpstr>Independent Rate Model Types</vt:lpstr>
      <vt:lpstr>SFY 2026 BH Comparison Rate Updates</vt:lpstr>
      <vt:lpstr>Provider Staffing and Expense Survey Overview</vt:lpstr>
      <vt:lpstr>2025 Provider Survey Response Overview</vt:lpstr>
      <vt:lpstr>PowerPoint Presentation</vt:lpstr>
      <vt:lpstr>Wage Analysis Approach</vt:lpstr>
      <vt:lpstr>Wages Overview – Median Wage Example</vt:lpstr>
      <vt:lpstr>PowerPoint Presentation</vt:lpstr>
      <vt:lpstr>Administration / Program Support / Overhead</vt:lpstr>
      <vt:lpstr>PowerPoint Presentation</vt:lpstr>
      <vt:lpstr>Example Model 1 – H2015 (Comprehensive Community Support Services)</vt:lpstr>
      <vt:lpstr>Example Model 2 – H0039 (Assertive Community Treatment)</vt:lpstr>
      <vt:lpstr>Example Model 3 – H0019 W5 Medium (Alcohol and/or drug services; long-term residential)</vt:lpstr>
      <vt:lpstr>Next Steps</vt:lpstr>
      <vt:lpstr>Report Distribution and Feedback</vt:lpstr>
      <vt:lpstr>Appendices</vt:lpstr>
      <vt:lpstr>Appendix A – Median Wages  (All Provider Groupings)</vt:lpstr>
      <vt:lpstr>Appendix A – Median Wages (All Provider Groupings) cont.</vt:lpstr>
      <vt:lpstr>Appendix B - Line of Business to Service Category Mapping</vt:lpstr>
      <vt:lpstr>Thank you! </vt:lpstr>
      <vt:lpstr>Limitations</vt:lpstr>
    </vt:vector>
  </TitlesOfParts>
  <Company>State Of Michigan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BUDGET PRESENTATION</dc:title>
  <dc:creator>Muentener Paul</dc:creator>
  <cp:lastModifiedBy>Jason Howard</cp:lastModifiedBy>
  <cp:revision>7</cp:revision>
  <cp:lastPrinted>2012-09-24T19:34:30Z</cp:lastPrinted>
  <dcterms:created xsi:type="dcterms:W3CDTF">2012-02-21T14:32:28Z</dcterms:created>
  <dcterms:modified xsi:type="dcterms:W3CDTF">2025-07-02T13:44:06Z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3a2fed65-62e7-46ea-af74-187e0c17143a_Enabled">
    <vt:lpwstr>true</vt:lpwstr>
  </property>
  <property fmtid="{D5CDD505-2E9C-101B-9397-08002B2CF9AE}" pid="3" name="MSIP_Label_3a2fed65-62e7-46ea-af74-187e0c17143a_SetDate">
    <vt:lpwstr>2022-08-11T18:40:14Z</vt:lpwstr>
  </property>
  <property fmtid="{D5CDD505-2E9C-101B-9397-08002B2CF9AE}" pid="4" name="MSIP_Label_3a2fed65-62e7-46ea-af74-187e0c17143a_Method">
    <vt:lpwstr>Privileged</vt:lpwstr>
  </property>
  <property fmtid="{D5CDD505-2E9C-101B-9397-08002B2CF9AE}" pid="5" name="MSIP_Label_3a2fed65-62e7-46ea-af74-187e0c17143a_Name">
    <vt:lpwstr>3a2fed65-62e7-46ea-af74-187e0c17143a</vt:lpwstr>
  </property>
  <property fmtid="{D5CDD505-2E9C-101B-9397-08002B2CF9AE}" pid="6" name="MSIP_Label_3a2fed65-62e7-46ea-af74-187e0c17143a_SiteId">
    <vt:lpwstr>d5fb7087-3777-42ad-966a-892ef47225d1</vt:lpwstr>
  </property>
  <property fmtid="{D5CDD505-2E9C-101B-9397-08002B2CF9AE}" pid="7" name="MSIP_Label_3a2fed65-62e7-46ea-af74-187e0c17143a_ActionId">
    <vt:lpwstr>cc826146-59c9-411d-839a-4e7aa77c544e</vt:lpwstr>
  </property>
  <property fmtid="{D5CDD505-2E9C-101B-9397-08002B2CF9AE}" pid="8" name="MSIP_Label_3a2fed65-62e7-46ea-af74-187e0c17143a_ContentBits">
    <vt:lpwstr>0</vt:lpwstr>
  </property>
  <property fmtid="{D5CDD505-2E9C-101B-9397-08002B2CF9AE}" pid="9" name="ContentTypeId">
    <vt:lpwstr>0x0101009DB0E5F41F31AC47BDB4C675419B1C3A</vt:lpwstr>
  </property>
</Properties>
</file>