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76" r:id="rId4"/>
    <p:sldId id="278" r:id="rId5"/>
    <p:sldId id="280" r:id="rId6"/>
    <p:sldId id="265" r:id="rId7"/>
    <p:sldId id="267" r:id="rId8"/>
    <p:sldId id="266" r:id="rId9"/>
    <p:sldId id="281" r:id="rId10"/>
    <p:sldId id="26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14" d="100"/>
          <a:sy n="114" d="100"/>
        </p:scale>
        <p:origin x="13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46846A-E058-4B14-80F0-1BCD67732D8A}" type="datetimeFigureOut">
              <a:rPr lang="en-US" smtClean="0"/>
              <a:t>5/16/2024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7371F8-B65A-4761-A9F9-F6D9FB19BCAE}" type="slidenum">
              <a:rPr lang="en-US" smtClean="0"/>
              <a:t>‹#›</a:t>
            </a:fld>
            <a:endParaRPr lang="en-US"/>
          </a:p>
        </p:txBody>
      </p:sp>
    </p:spTree>
    <p:extLst>
      <p:ext uri="{BB962C8B-B14F-4D97-AF65-F5344CB8AC3E}">
        <p14:creationId xmlns:p14="http://schemas.microsoft.com/office/powerpoint/2010/main" val="98542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334D4B-9D61-422E-BFD7-68B66B0FA1C5}"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1" y="2889310"/>
            <a:ext cx="3250603" cy="384837"/>
          </a:xfrm>
          <a:prstGeom prst="rect">
            <a:avLst/>
          </a:prstGeom>
        </p:spPr>
      </p:pic>
      <p:sp>
        <p:nvSpPr>
          <p:cNvPr id="8" name="Picture Placeholder 2"/>
          <p:cNvSpPr>
            <a:spLocks noGrp="1"/>
          </p:cNvSpPr>
          <p:nvPr>
            <p:ph type="pic" sz="quarter" idx="13"/>
          </p:nvPr>
        </p:nvSpPr>
        <p:spPr>
          <a:xfrm>
            <a:off x="3661961" y="232013"/>
            <a:ext cx="5235853" cy="3835020"/>
          </a:xfrm>
        </p:spPr>
        <p:txBody>
          <a:bodyPr/>
          <a:lstStyle>
            <a:lvl1pPr marL="0" indent="0">
              <a:buFontTx/>
              <a:buNone/>
              <a:defRPr/>
            </a:lvl1pPr>
          </a:lstStyle>
          <a:p>
            <a:r>
              <a:rPr lang="en-US"/>
              <a:t>Click icon to add picture</a:t>
            </a:r>
            <a:endParaRPr lang="en-US" dirty="0"/>
          </a:p>
        </p:txBody>
      </p:sp>
      <p:sp>
        <p:nvSpPr>
          <p:cNvPr id="10" name="Rectangle 4"/>
          <p:cNvSpPr>
            <a:spLocks noGrp="1" noChangeArrowheads="1"/>
          </p:cNvSpPr>
          <p:nvPr>
            <p:ph type="ctrTitle" hasCustomPrompt="1"/>
          </p:nvPr>
        </p:nvSpPr>
        <p:spPr>
          <a:xfrm>
            <a:off x="3661961" y="4208823"/>
            <a:ext cx="5249803" cy="860425"/>
          </a:xfrm>
        </p:spPr>
        <p:txBody>
          <a:bodyPr>
            <a:normAutofit/>
          </a:bodyPr>
          <a:lstStyle>
            <a:lvl1pPr algn="l">
              <a:defRPr sz="2800" b="0">
                <a:solidFill>
                  <a:schemeClr val="tx1"/>
                </a:solidFill>
              </a:defRPr>
            </a:lvl1pPr>
          </a:lstStyle>
          <a:p>
            <a:pPr lvl="0"/>
            <a:r>
              <a:rPr lang="en-US" noProof="0" dirty="0"/>
              <a:t>Click to edit </a:t>
            </a:r>
            <a:br>
              <a:rPr lang="en-US" noProof="0" dirty="0"/>
            </a:br>
            <a:r>
              <a:rPr lang="en-US" noProof="0" dirty="0"/>
              <a:t>Master title style</a:t>
            </a:r>
          </a:p>
        </p:txBody>
      </p:sp>
      <p:sp>
        <p:nvSpPr>
          <p:cNvPr id="11" name="Rectangle 5"/>
          <p:cNvSpPr>
            <a:spLocks noGrp="1" noChangeArrowheads="1"/>
          </p:cNvSpPr>
          <p:nvPr>
            <p:ph type="subTitle" idx="1"/>
          </p:nvPr>
        </p:nvSpPr>
        <p:spPr>
          <a:xfrm>
            <a:off x="3661961" y="5086925"/>
            <a:ext cx="5249802" cy="634176"/>
          </a:xfrm>
        </p:spPr>
        <p:txBody>
          <a:bodyPr anchor="ctr" anchorCtr="0"/>
          <a:lstStyle>
            <a:lvl1pPr marL="0" indent="0" algn="l">
              <a:buFontTx/>
              <a:buNone/>
              <a:defRPr sz="2000" i="1"/>
            </a:lvl1pPr>
          </a:lstStyle>
          <a:p>
            <a:pPr lvl="0"/>
            <a:r>
              <a:rPr lang="en-US" noProof="0"/>
              <a:t>Click to edit Master subtitle style</a:t>
            </a:r>
            <a:endParaRPr lang="en-US" noProof="0" dirty="0"/>
          </a:p>
        </p:txBody>
      </p:sp>
      <p:sp>
        <p:nvSpPr>
          <p:cNvPr id="12" name="Text Placeholder 4"/>
          <p:cNvSpPr>
            <a:spLocks noGrp="1"/>
          </p:cNvSpPr>
          <p:nvPr>
            <p:ph type="body" sz="quarter" idx="14" hasCustomPrompt="1"/>
          </p:nvPr>
        </p:nvSpPr>
        <p:spPr>
          <a:xfrm>
            <a:off x="3661961" y="5721101"/>
            <a:ext cx="5249803" cy="685800"/>
          </a:xfrm>
        </p:spPr>
        <p:txBody>
          <a:bodyPr/>
          <a:lstStyle>
            <a:lvl1pPr marL="0" indent="0">
              <a:buNone/>
              <a:defRPr sz="1400">
                <a:latin typeface="Arial" pitchFamily="34" charset="0"/>
                <a:cs typeface="Arial" pitchFamily="34" charset="0"/>
              </a:defRPr>
            </a:lvl1pPr>
          </a:lstStyle>
          <a:p>
            <a:r>
              <a:rPr lang="en-US" sz="2000" i="0" dirty="0"/>
              <a:t>Click to add attorney name</a:t>
            </a:r>
          </a:p>
          <a:p>
            <a:r>
              <a:rPr lang="en-US" sz="2000" i="0" dirty="0"/>
              <a:t>Click to add date</a:t>
            </a:r>
          </a:p>
        </p:txBody>
      </p:sp>
      <p:grpSp>
        <p:nvGrpSpPr>
          <p:cNvPr id="6" name="Group 5"/>
          <p:cNvGrpSpPr/>
          <p:nvPr/>
        </p:nvGrpSpPr>
        <p:grpSpPr>
          <a:xfrm>
            <a:off x="-11722" y="6549822"/>
            <a:ext cx="9155722" cy="332451"/>
            <a:chOff x="-459397" y="3925223"/>
            <a:chExt cx="9155722" cy="332451"/>
          </a:xfrm>
        </p:grpSpPr>
        <p:sp>
          <p:nvSpPr>
            <p:cNvPr id="2" name="Rectangle 1"/>
            <p:cNvSpPr/>
            <p:nvPr userDrawn="1"/>
          </p:nvSpPr>
          <p:spPr>
            <a:xfrm>
              <a:off x="3095625" y="3925223"/>
              <a:ext cx="180975" cy="33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p:cNvSpPr>
              <a:spLocks noChangeArrowheads="1"/>
            </p:cNvSpPr>
            <p:nvPr/>
          </p:nvSpPr>
          <p:spPr bwMode="auto">
            <a:xfrm>
              <a:off x="3207254" y="3925223"/>
              <a:ext cx="5489071" cy="332451"/>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10"/>
            <p:cNvSpPr>
              <a:spLocks noChangeArrowheads="1"/>
            </p:cNvSpPr>
            <p:nvPr/>
          </p:nvSpPr>
          <p:spPr bwMode="auto">
            <a:xfrm>
              <a:off x="-459397" y="3925223"/>
              <a:ext cx="3640694" cy="332451"/>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2136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H Divider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EFF0A2-719E-42B4-8A45-782AAE624B51}"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21" name="Title 1"/>
          <p:cNvSpPr txBox="1">
            <a:spLocks/>
          </p:cNvSpPr>
          <p:nvPr/>
        </p:nvSpPr>
        <p:spPr>
          <a:xfrm>
            <a:off x="685800" y="1274640"/>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54585A"/>
                </a:solidFill>
                <a:latin typeface="Arial" pitchFamily="34" charset="0"/>
                <a:ea typeface="+mj-ea"/>
                <a:cs typeface="Arial" pitchFamily="34" charset="0"/>
              </a:defRPr>
            </a:lvl1pPr>
          </a:lstStyle>
          <a:p>
            <a:r>
              <a:rPr lang="en-US" dirty="0"/>
              <a:t>Click to edit Master title style</a:t>
            </a:r>
          </a:p>
        </p:txBody>
      </p:sp>
      <p:sp>
        <p:nvSpPr>
          <p:cNvPr id="22" name="Subtitle 2"/>
          <p:cNvSpPr txBox="1">
            <a:spLocks/>
          </p:cNvSpPr>
          <p:nvPr/>
        </p:nvSpPr>
        <p:spPr>
          <a:xfrm>
            <a:off x="1336431" y="335866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tx1"/>
              </a:buClr>
              <a:buFont typeface="Arial" pitchFamily="34" charset="0"/>
              <a:buNone/>
              <a:defRPr sz="3200" kern="1200">
                <a:solidFill>
                  <a:srgbClr val="54585A"/>
                </a:solidFill>
                <a:latin typeface="Arial" pitchFamily="34" charset="0"/>
                <a:ea typeface="+mn-ea"/>
                <a:cs typeface="Arial" pitchFamily="34" charset="0"/>
              </a:defRPr>
            </a:lvl1pPr>
            <a:lvl2pPr marL="457200" indent="0" algn="ctr" defTabSz="914400" rtl="0" eaLnBrk="1" latinLnBrk="0" hangingPunct="1">
              <a:spcBef>
                <a:spcPct val="20000"/>
              </a:spcBef>
              <a:buClr>
                <a:schemeClr val="tx1"/>
              </a:buClr>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tx1"/>
              </a:buClr>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chemeClr val="tx1"/>
              </a:buClr>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tx1"/>
              </a:buClr>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Click to edit Master subtitle style</a:t>
            </a:r>
            <a:endParaRPr lang="en-US" dirty="0"/>
          </a:p>
        </p:txBody>
      </p:sp>
      <p:sp>
        <p:nvSpPr>
          <p:cNvPr id="23" name="Date Placeholder 3"/>
          <p:cNvSpPr txBox="1">
            <a:spLocks/>
          </p:cNvSpPr>
          <p:nvPr/>
        </p:nvSpPr>
        <p:spPr>
          <a:xfrm>
            <a:off x="482929" y="6579378"/>
            <a:ext cx="1203367" cy="278622"/>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2192B1-F167-4913-A85D-F1FAA1D91635}" type="datetimeFigureOut">
              <a:rPr lang="en-US" smtClean="0"/>
              <a:pPr/>
              <a:t>5/16/2024</a:t>
            </a:fld>
            <a:endParaRPr lang="en-US"/>
          </a:p>
        </p:txBody>
      </p:sp>
    </p:spTree>
    <p:extLst>
      <p:ext uri="{BB962C8B-B14F-4D97-AF65-F5344CB8AC3E}">
        <p14:creationId xmlns:p14="http://schemas.microsoft.com/office/powerpoint/2010/main" val="398259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st Page Layout">
    <p:spTree>
      <p:nvGrpSpPr>
        <p:cNvPr id="1" name=""/>
        <p:cNvGrpSpPr/>
        <p:nvPr/>
      </p:nvGrpSpPr>
      <p:grpSpPr>
        <a:xfrm>
          <a:off x="0" y="0"/>
          <a:ext cx="0" cy="0"/>
          <a:chOff x="0" y="0"/>
          <a:chExt cx="0" cy="0"/>
        </a:xfrm>
      </p:grpSpPr>
      <p:sp>
        <p:nvSpPr>
          <p:cNvPr id="16" name="TextBox 15"/>
          <p:cNvSpPr txBox="1"/>
          <p:nvPr/>
        </p:nvSpPr>
        <p:spPr bwMode="auto">
          <a:xfrm>
            <a:off x="5604691" y="747234"/>
            <a:ext cx="3011771" cy="501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rtlCol="0" anchor="ctr" anchorCtr="0" compatLnSpc="1">
            <a:prstTxWarp prst="textNoShape">
              <a:avLst/>
            </a:prstTxWarp>
            <a:spAutoFit/>
          </a:bodyPr>
          <a:lstStyle/>
          <a:p>
            <a:pPr defTabSz="914293"/>
            <a:r>
              <a:rPr lang="en-US" sz="2000" dirty="0">
                <a:solidFill>
                  <a:prstClr val="black"/>
                </a:solidFill>
                <a:latin typeface="Arial" pitchFamily="34" charset="0"/>
                <a:cs typeface="Arial" pitchFamily="34" charset="0"/>
              </a:rPr>
              <a:t>Atlanta</a:t>
            </a:r>
          </a:p>
          <a:p>
            <a:pPr defTabSz="914293"/>
            <a:r>
              <a:rPr lang="en-US" sz="2000" dirty="0">
                <a:solidFill>
                  <a:prstClr val="black"/>
                </a:solidFill>
                <a:latin typeface="Arial" pitchFamily="34" charset="0"/>
                <a:cs typeface="Arial" pitchFamily="34" charset="0"/>
              </a:rPr>
              <a:t>Chicago</a:t>
            </a:r>
          </a:p>
          <a:p>
            <a:pPr defTabSz="914293"/>
            <a:r>
              <a:rPr lang="en-US" sz="2000" dirty="0">
                <a:solidFill>
                  <a:prstClr val="black"/>
                </a:solidFill>
                <a:latin typeface="Arial" pitchFamily="34" charset="0"/>
                <a:cs typeface="Arial" pitchFamily="34" charset="0"/>
              </a:rPr>
              <a:t>Cincinnati</a:t>
            </a:r>
          </a:p>
          <a:p>
            <a:pPr defTabSz="914293"/>
            <a:r>
              <a:rPr lang="en-US" sz="2000" dirty="0">
                <a:solidFill>
                  <a:prstClr val="black"/>
                </a:solidFill>
                <a:latin typeface="Arial" pitchFamily="34" charset="0"/>
                <a:cs typeface="Arial" pitchFamily="34" charset="0"/>
              </a:rPr>
              <a:t>Cleveland</a:t>
            </a:r>
          </a:p>
          <a:p>
            <a:pPr defTabSz="914293"/>
            <a:r>
              <a:rPr lang="en-US" sz="2000" dirty="0">
                <a:solidFill>
                  <a:prstClr val="black"/>
                </a:solidFill>
                <a:latin typeface="Arial" pitchFamily="34" charset="0"/>
                <a:cs typeface="Arial" pitchFamily="34" charset="0"/>
              </a:rPr>
              <a:t>Columbus</a:t>
            </a:r>
          </a:p>
          <a:p>
            <a:pPr defTabSz="914293"/>
            <a:r>
              <a:rPr lang="en-US" sz="2000" dirty="0">
                <a:solidFill>
                  <a:prstClr val="black"/>
                </a:solidFill>
                <a:latin typeface="Arial" pitchFamily="34" charset="0"/>
                <a:cs typeface="Arial" pitchFamily="34" charset="0"/>
              </a:rPr>
              <a:t>Costa Mesa</a:t>
            </a:r>
          </a:p>
          <a:p>
            <a:pPr defTabSz="914293"/>
            <a:r>
              <a:rPr lang="en-US" sz="2000" dirty="0">
                <a:solidFill>
                  <a:prstClr val="black"/>
                </a:solidFill>
                <a:latin typeface="Arial" pitchFamily="34" charset="0"/>
                <a:cs typeface="Arial" pitchFamily="34" charset="0"/>
              </a:rPr>
              <a:t>Denver</a:t>
            </a:r>
          </a:p>
          <a:p>
            <a:pPr defTabSz="914293"/>
            <a:r>
              <a:rPr lang="en-US" sz="2000" dirty="0">
                <a:solidFill>
                  <a:prstClr val="black"/>
                </a:solidFill>
                <a:latin typeface="Arial" pitchFamily="34" charset="0"/>
                <a:cs typeface="Arial" pitchFamily="34" charset="0"/>
              </a:rPr>
              <a:t>Houston</a:t>
            </a:r>
          </a:p>
          <a:p>
            <a:pPr defTabSz="914293"/>
            <a:r>
              <a:rPr lang="en-US" sz="2000" dirty="0">
                <a:solidFill>
                  <a:prstClr val="black"/>
                </a:solidFill>
                <a:latin typeface="Arial" pitchFamily="34" charset="0"/>
                <a:cs typeface="Arial" pitchFamily="34" charset="0"/>
              </a:rPr>
              <a:t>Los Angeles</a:t>
            </a:r>
          </a:p>
          <a:p>
            <a:pPr defTabSz="914293"/>
            <a:r>
              <a:rPr lang="en-US" sz="2000" dirty="0">
                <a:solidFill>
                  <a:prstClr val="black"/>
                </a:solidFill>
                <a:latin typeface="Arial" pitchFamily="34" charset="0"/>
                <a:cs typeface="Arial" pitchFamily="34" charset="0"/>
              </a:rPr>
              <a:t>New York</a:t>
            </a:r>
          </a:p>
          <a:p>
            <a:pPr defTabSz="914293"/>
            <a:r>
              <a:rPr lang="en-US" sz="2000" dirty="0">
                <a:solidFill>
                  <a:prstClr val="black"/>
                </a:solidFill>
                <a:latin typeface="Arial" pitchFamily="34" charset="0"/>
                <a:cs typeface="Arial" pitchFamily="34" charset="0"/>
              </a:rPr>
              <a:t>Orlando</a:t>
            </a:r>
          </a:p>
          <a:p>
            <a:pPr defTabSz="914293"/>
            <a:r>
              <a:rPr lang="en-US" sz="2000" dirty="0">
                <a:solidFill>
                  <a:prstClr val="black"/>
                </a:solidFill>
                <a:latin typeface="Arial" pitchFamily="34" charset="0"/>
                <a:cs typeface="Arial" pitchFamily="34" charset="0"/>
              </a:rPr>
              <a:t>Philadelphia</a:t>
            </a:r>
          </a:p>
          <a:p>
            <a:pPr defTabSz="914293"/>
            <a:r>
              <a:rPr lang="en-US" sz="2000" dirty="0">
                <a:solidFill>
                  <a:prstClr val="black"/>
                </a:solidFill>
                <a:latin typeface="Arial" pitchFamily="34" charset="0"/>
                <a:cs typeface="Arial" pitchFamily="34" charset="0"/>
              </a:rPr>
              <a:t>Seattle</a:t>
            </a:r>
          </a:p>
          <a:p>
            <a:pPr defTabSz="914293"/>
            <a:r>
              <a:rPr lang="en-US" sz="2000" dirty="0">
                <a:solidFill>
                  <a:prstClr val="black"/>
                </a:solidFill>
                <a:latin typeface="Arial" pitchFamily="34" charset="0"/>
                <a:cs typeface="Arial" pitchFamily="34" charset="0"/>
              </a:rPr>
              <a:t>Washington, DC</a:t>
            </a:r>
          </a:p>
          <a:p>
            <a:pPr defTabSz="914293"/>
            <a:endParaRPr lang="en-US" sz="2000" b="1" dirty="0">
              <a:solidFill>
                <a:prstClr val="black"/>
              </a:solidFill>
              <a:latin typeface="Arial" pitchFamily="34" charset="0"/>
              <a:cs typeface="Arial" pitchFamily="34" charset="0"/>
            </a:endParaRPr>
          </a:p>
          <a:p>
            <a:pPr defTabSz="914293"/>
            <a:r>
              <a:rPr lang="en-US" sz="2000" b="1" dirty="0">
                <a:solidFill>
                  <a:prstClr val="black"/>
                </a:solidFill>
                <a:latin typeface="Arial" pitchFamily="34" charset="0"/>
                <a:cs typeface="Arial" pitchFamily="34" charset="0"/>
              </a:rPr>
              <a:t>www.bakerlaw.com</a:t>
            </a: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178" y="2870770"/>
            <a:ext cx="3250603" cy="384837"/>
          </a:xfrm>
          <a:prstGeom prst="rect">
            <a:avLst/>
          </a:prstGeom>
        </p:spPr>
      </p:pic>
      <p:sp>
        <p:nvSpPr>
          <p:cNvPr id="27" name="TextBox 26"/>
          <p:cNvSpPr txBox="1"/>
          <p:nvPr/>
        </p:nvSpPr>
        <p:spPr>
          <a:xfrm>
            <a:off x="95251" y="6194590"/>
            <a:ext cx="8686800" cy="276999"/>
          </a:xfrm>
          <a:prstGeom prst="rect">
            <a:avLst/>
          </a:prstGeom>
          <a:noFill/>
        </p:spPr>
        <p:txBody>
          <a:bodyPr wrap="square" rtlCol="0">
            <a:spAutoFit/>
          </a:bodyPr>
          <a:lstStyle/>
          <a:p>
            <a:pPr algn="l"/>
            <a:r>
              <a:rPr lang="en-US" sz="600" dirty="0">
                <a:latin typeface="Arial" pitchFamily="34" charset="0"/>
                <a:cs typeface="Arial" pitchFamily="34" charset="0"/>
              </a:rPr>
              <a:t>These materials have been prepared by Baker &amp; Hostetler LLP for informational purposes only and are not legal advice. The information is not intended to create, and receipt of it does not constitute, </a:t>
            </a:r>
            <a:br>
              <a:rPr lang="en-US" sz="600" dirty="0">
                <a:latin typeface="Arial" pitchFamily="34" charset="0"/>
                <a:cs typeface="Arial" pitchFamily="34" charset="0"/>
              </a:rPr>
            </a:br>
            <a:r>
              <a:rPr lang="en-US" sz="600" dirty="0">
                <a:latin typeface="Arial" pitchFamily="34" charset="0"/>
                <a:cs typeface="Arial" pitchFamily="34" charset="0"/>
              </a:rPr>
              <a:t>a lawyer-client relationship. Readers should not act upon this information without seeking professional counsel. You should consult a lawyer for individual advice regarding your own situation. </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0245" y="6310676"/>
            <a:ext cx="1413009" cy="137160"/>
          </a:xfrm>
          <a:prstGeom prst="rect">
            <a:avLst/>
          </a:prstGeom>
        </p:spPr>
      </p:pic>
    </p:spTree>
    <p:extLst>
      <p:ext uri="{BB962C8B-B14F-4D97-AF65-F5344CB8AC3E}">
        <p14:creationId xmlns:p14="http://schemas.microsoft.com/office/powerpoint/2010/main" val="3278473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323332-7A5A-4037-9993-64D3C0F101BE}"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3F881-570F-489F-9A7E-703F94E86EAC}" type="slidenum">
              <a:rPr lang="en-US" smtClean="0"/>
              <a:t>‹#›</a:t>
            </a:fld>
            <a:endParaRPr lang="en-US"/>
          </a:p>
        </p:txBody>
      </p:sp>
    </p:spTree>
    <p:extLst>
      <p:ext uri="{BB962C8B-B14F-4D97-AF65-F5344CB8AC3E}">
        <p14:creationId xmlns:p14="http://schemas.microsoft.com/office/powerpoint/2010/main" val="353923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233" y="116991"/>
            <a:ext cx="6900358" cy="1163271"/>
          </a:xfrm>
        </p:spPr>
        <p:txBody>
          <a:bodyPr>
            <a:normAutofit/>
          </a:bodyPr>
          <a:lstStyle>
            <a:lvl1pPr>
              <a:defRPr sz="4000">
                <a:solidFill>
                  <a:srgbClr val="CB333B"/>
                </a:solidFill>
              </a:defRPr>
            </a:lvl1pPr>
          </a:lstStyle>
          <a:p>
            <a:r>
              <a:rPr lang="en-US"/>
              <a:t>Click to edit Master title style</a:t>
            </a:r>
            <a:endParaRPr lang="en-US" dirty="0"/>
          </a:p>
        </p:txBody>
      </p:sp>
      <p:sp>
        <p:nvSpPr>
          <p:cNvPr id="3" name="Content Placeholder 2"/>
          <p:cNvSpPr>
            <a:spLocks noGrp="1"/>
          </p:cNvSpPr>
          <p:nvPr>
            <p:ph idx="1"/>
          </p:nvPr>
        </p:nvSpPr>
        <p:spPr>
          <a:xfrm>
            <a:off x="475014" y="1512278"/>
            <a:ext cx="8229600" cy="4923692"/>
          </a:xfrm>
        </p:spPr>
        <p:txBody>
          <a:bodyPr/>
          <a:lstStyle>
            <a:lvl1pPr marL="457200" indent="-457200">
              <a:defRPr>
                <a:solidFill>
                  <a:srgbClr val="54585A"/>
                </a:solidFill>
              </a:defRPr>
            </a:lvl1pPr>
            <a:lvl2pPr marL="914400" indent="-457200">
              <a:buFont typeface="Arial" pitchFamily="34" charset="0"/>
              <a:buChar char="–"/>
              <a:defRPr>
                <a:solidFill>
                  <a:srgbClr val="54585A"/>
                </a:solidFill>
              </a:defRPr>
            </a:lvl2pPr>
            <a:lvl3pPr marL="1371600" indent="-457200">
              <a:buFont typeface="Wingdings" panose="05000000000000000000" pitchFamily="2" charset="2"/>
              <a:buChar char="§"/>
              <a:defRPr>
                <a:solidFill>
                  <a:srgbClr val="54585A"/>
                </a:solidFill>
              </a:defRPr>
            </a:lvl3pPr>
            <a:lvl4pPr marL="1828800" indent="-457200">
              <a:buFont typeface="Courier New" panose="02070309020205020404" pitchFamily="49" charset="0"/>
              <a:buChar char="o"/>
              <a:defRPr>
                <a:solidFill>
                  <a:srgbClr val="54585A"/>
                </a:solidFill>
              </a:defRPr>
            </a:lvl4pPr>
            <a:lvl5pPr marL="2286000" indent="-457200">
              <a:buFont typeface="Wingdings" panose="05000000000000000000" pitchFamily="2" charset="2"/>
              <a:buChar char="Ø"/>
              <a:defRPr>
                <a:solidFill>
                  <a:srgbClr val="5458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D2C50-5FAB-4E12-A71F-7751BFE4686F}"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cxnSp>
        <p:nvCxnSpPr>
          <p:cNvPr id="14" name="Straight Connector 13"/>
          <p:cNvCxnSpPr/>
          <p:nvPr/>
        </p:nvCxnSpPr>
        <p:spPr>
          <a:xfrm>
            <a:off x="476250" y="1371600"/>
            <a:ext cx="824865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8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1262" y="375627"/>
            <a:ext cx="8241476" cy="786423"/>
          </a:xfrm>
        </p:spPr>
        <p:txBody>
          <a:bodyPr anchor="t"/>
          <a:lstStyle>
            <a:lvl1pPr algn="l">
              <a:defRPr sz="4000" b="0" cap="none" baseline="0">
                <a:solidFill>
                  <a:srgbClr val="CB333B"/>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3138" y="1276350"/>
            <a:ext cx="8241476" cy="5160076"/>
          </a:xfrm>
        </p:spPr>
        <p:txBody>
          <a:bodyPr anchor="t" anchorCtr="0"/>
          <a:lstStyle>
            <a:lvl1pPr marL="0" indent="0">
              <a:buNone/>
              <a:defRPr sz="2000">
                <a:solidFill>
                  <a:srgbClr val="54585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7B60D9-A5FC-4B79-82B5-D7D7FA55DCD8}" type="datetime1">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cxnSp>
        <p:nvCxnSpPr>
          <p:cNvPr id="14" name="Straight Connector 13"/>
          <p:cNvCxnSpPr/>
          <p:nvPr/>
        </p:nvCxnSpPr>
        <p:spPr>
          <a:xfrm>
            <a:off x="447675" y="1219200"/>
            <a:ext cx="824865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13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66699-B7DB-4E07-B31F-5CC0A4685EFF}" type="datetime1">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spTree>
    <p:extLst>
      <p:ext uri="{BB962C8B-B14F-4D97-AF65-F5344CB8AC3E}">
        <p14:creationId xmlns:p14="http://schemas.microsoft.com/office/powerpoint/2010/main" val="34166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65" y="311544"/>
            <a:ext cx="6918323" cy="1219782"/>
          </a:xfrm>
        </p:spPr>
        <p:txBody>
          <a:bodyPr>
            <a:normAutofit/>
          </a:bodyPr>
          <a:lstStyle>
            <a:lvl1pPr>
              <a:defRPr sz="4000">
                <a:solidFill>
                  <a:srgbClr val="CB333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75013" y="1705708"/>
            <a:ext cx="3956310" cy="4753707"/>
          </a:xfrm>
        </p:spPr>
        <p:txBody>
          <a:bodyPr/>
          <a:lstStyle>
            <a:lvl1pPr>
              <a:defRPr sz="2800">
                <a:solidFill>
                  <a:srgbClr val="54585A"/>
                </a:solidFill>
              </a:defRPr>
            </a:lvl1pPr>
            <a:lvl2pPr>
              <a:defRPr sz="2400">
                <a:solidFill>
                  <a:srgbClr val="54585A"/>
                </a:solidFill>
              </a:defRPr>
            </a:lvl2pPr>
            <a:lvl3pPr>
              <a:defRPr sz="2000">
                <a:solidFill>
                  <a:srgbClr val="54585A"/>
                </a:solidFill>
              </a:defRPr>
            </a:lvl3pPr>
            <a:lvl4pPr>
              <a:defRPr sz="1800">
                <a:solidFill>
                  <a:srgbClr val="54585A"/>
                </a:solidFill>
              </a:defRPr>
            </a:lvl4pPr>
            <a:lvl5pPr>
              <a:defRPr sz="18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3031" y="1729154"/>
            <a:ext cx="4079707" cy="4753707"/>
          </a:xfrm>
        </p:spPr>
        <p:txBody>
          <a:bodyPr/>
          <a:lstStyle>
            <a:lvl1pPr>
              <a:defRPr sz="2800">
                <a:solidFill>
                  <a:srgbClr val="54585A"/>
                </a:solidFill>
              </a:defRPr>
            </a:lvl1pPr>
            <a:lvl2pPr>
              <a:defRPr sz="2400">
                <a:solidFill>
                  <a:srgbClr val="54585A"/>
                </a:solidFill>
              </a:defRPr>
            </a:lvl2pPr>
            <a:lvl3pPr>
              <a:defRPr sz="2000">
                <a:solidFill>
                  <a:srgbClr val="54585A"/>
                </a:solidFill>
              </a:defRPr>
            </a:lvl3pPr>
            <a:lvl4pPr>
              <a:defRPr sz="1800">
                <a:solidFill>
                  <a:srgbClr val="54585A"/>
                </a:solidFill>
              </a:defRPr>
            </a:lvl4pPr>
            <a:lvl5pPr>
              <a:defRPr sz="1800">
                <a:solidFill>
                  <a:srgbClr val="54585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144148-450C-42C6-9014-94D334923A0A}" type="datetime1">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cxnSp>
        <p:nvCxnSpPr>
          <p:cNvPr id="19" name="Straight Connector 18"/>
          <p:cNvCxnSpPr/>
          <p:nvPr/>
        </p:nvCxnSpPr>
        <p:spPr>
          <a:xfrm>
            <a:off x="447675" y="1628775"/>
            <a:ext cx="824865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1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015" y="311544"/>
            <a:ext cx="6894573" cy="1243228"/>
          </a:xfrm>
        </p:spPr>
        <p:txBody>
          <a:bodyPr>
            <a:normAutofit/>
          </a:bodyPr>
          <a:lstStyle>
            <a:lvl1pPr>
              <a:defRPr sz="4000">
                <a:solidFill>
                  <a:srgbClr val="CB333B"/>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1262" y="1722682"/>
            <a:ext cx="4046126" cy="639762"/>
          </a:xfrm>
        </p:spPr>
        <p:txBody>
          <a:bodyPr anchor="b">
            <a:noAutofit/>
          </a:bodyPr>
          <a:lstStyle>
            <a:lvl1pPr marL="0" indent="0">
              <a:buNone/>
              <a:defRPr sz="2200" b="0">
                <a:solidFill>
                  <a:srgbClr val="545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3138" y="2479675"/>
            <a:ext cx="4034250" cy="3951288"/>
          </a:xfrm>
        </p:spPr>
        <p:txBody>
          <a:bodyPr/>
          <a:lstStyle>
            <a:lvl1pPr>
              <a:defRPr sz="2200">
                <a:solidFill>
                  <a:srgbClr val="54585A"/>
                </a:solidFill>
              </a:defRPr>
            </a:lvl1pPr>
            <a:lvl2pPr>
              <a:defRPr sz="2000">
                <a:solidFill>
                  <a:srgbClr val="54585A"/>
                </a:solidFill>
              </a:defRPr>
            </a:lvl2pPr>
            <a:lvl3pPr>
              <a:defRPr sz="1800">
                <a:solidFill>
                  <a:srgbClr val="54585A"/>
                </a:solidFill>
              </a:defRPr>
            </a:lvl3pPr>
            <a:lvl4pPr>
              <a:defRPr sz="1600">
                <a:solidFill>
                  <a:srgbClr val="54585A"/>
                </a:solidFill>
              </a:defRPr>
            </a:lvl4pPr>
            <a:lvl5pPr>
              <a:defRPr sz="1600">
                <a:solidFill>
                  <a:srgbClr val="54585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3302" y="1734405"/>
            <a:ext cx="4083186" cy="639762"/>
          </a:xfrm>
        </p:spPr>
        <p:txBody>
          <a:bodyPr anchor="b"/>
          <a:lstStyle>
            <a:lvl1pPr marL="0" indent="0">
              <a:buNone/>
              <a:defRPr sz="2200" b="0">
                <a:solidFill>
                  <a:srgbClr val="545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85291"/>
            <a:ext cx="4071463" cy="3950677"/>
          </a:xfrm>
        </p:spPr>
        <p:txBody>
          <a:bodyPr/>
          <a:lstStyle>
            <a:lvl1pPr>
              <a:defRPr sz="2200">
                <a:solidFill>
                  <a:srgbClr val="54585A"/>
                </a:solidFill>
              </a:defRPr>
            </a:lvl1pPr>
            <a:lvl2pPr>
              <a:defRPr sz="2000">
                <a:solidFill>
                  <a:srgbClr val="54585A"/>
                </a:solidFill>
              </a:defRPr>
            </a:lvl2pPr>
            <a:lvl3pPr>
              <a:defRPr sz="1800">
                <a:solidFill>
                  <a:srgbClr val="54585A"/>
                </a:solidFill>
              </a:defRPr>
            </a:lvl3pPr>
            <a:lvl4pPr>
              <a:defRPr sz="1600">
                <a:solidFill>
                  <a:srgbClr val="54585A"/>
                </a:solidFill>
              </a:defRPr>
            </a:lvl4pPr>
            <a:lvl5pPr>
              <a:defRPr sz="1600">
                <a:solidFill>
                  <a:srgbClr val="54585A"/>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9FD4A4-3E21-43D1-B046-74669528F47B}" type="datetime1">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cxnSp>
        <p:nvCxnSpPr>
          <p:cNvPr id="21" name="Straight Connector 20"/>
          <p:cNvCxnSpPr/>
          <p:nvPr/>
        </p:nvCxnSpPr>
        <p:spPr>
          <a:xfrm>
            <a:off x="447675" y="1638300"/>
            <a:ext cx="824865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08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044" y="726548"/>
            <a:ext cx="2959849" cy="793750"/>
          </a:xfrm>
        </p:spPr>
        <p:txBody>
          <a:bodyPr anchor="b"/>
          <a:lstStyle>
            <a:lvl1pPr algn="l">
              <a:defRPr sz="2000" b="0">
                <a:solidFill>
                  <a:srgbClr val="54585A"/>
                </a:solidFill>
              </a:defRPr>
            </a:lvl1pPr>
          </a:lstStyle>
          <a:p>
            <a:r>
              <a:rPr lang="en-US"/>
              <a:t>Click to edit Master title style</a:t>
            </a:r>
            <a:endParaRPr lang="en-US" dirty="0"/>
          </a:p>
        </p:txBody>
      </p:sp>
      <p:sp>
        <p:nvSpPr>
          <p:cNvPr id="3" name="Content Placeholder 2"/>
          <p:cNvSpPr>
            <a:spLocks noGrp="1"/>
          </p:cNvSpPr>
          <p:nvPr>
            <p:ph idx="1"/>
          </p:nvPr>
        </p:nvSpPr>
        <p:spPr>
          <a:xfrm>
            <a:off x="3505201" y="733926"/>
            <a:ext cx="5211287" cy="5760660"/>
          </a:xfrm>
        </p:spPr>
        <p:txBody>
          <a:bodyPr/>
          <a:lstStyle>
            <a:lvl1pPr>
              <a:defRPr sz="3200">
                <a:solidFill>
                  <a:srgbClr val="54585A"/>
                </a:solidFill>
              </a:defRPr>
            </a:lvl1pPr>
            <a:lvl2pPr>
              <a:defRPr sz="2800">
                <a:solidFill>
                  <a:srgbClr val="54585A"/>
                </a:solidFill>
              </a:defRPr>
            </a:lvl2pPr>
            <a:lvl3pPr>
              <a:defRPr sz="2400">
                <a:solidFill>
                  <a:srgbClr val="54585A"/>
                </a:solidFill>
              </a:defRPr>
            </a:lvl3pPr>
            <a:lvl4pPr>
              <a:defRPr sz="2000">
                <a:solidFill>
                  <a:srgbClr val="54585A"/>
                </a:solidFill>
              </a:defRPr>
            </a:lvl4pPr>
            <a:lvl5pPr>
              <a:defRPr sz="2000">
                <a:solidFill>
                  <a:srgbClr val="54585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6888" y="1576137"/>
            <a:ext cx="2947974" cy="4906726"/>
          </a:xfrm>
        </p:spPr>
        <p:txBody>
          <a:bodyPr/>
          <a:lstStyle>
            <a:lvl1pPr marL="0" indent="0">
              <a:buNone/>
              <a:defRPr sz="1400">
                <a:solidFill>
                  <a:srgbClr val="54585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288E77-1F59-4038-83B9-F346025BDAC1}" type="datetime1">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spTree>
    <p:extLst>
      <p:ext uri="{BB962C8B-B14F-4D97-AF65-F5344CB8AC3E}">
        <p14:creationId xmlns:p14="http://schemas.microsoft.com/office/powerpoint/2010/main" val="365937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136" y="483341"/>
            <a:ext cx="6906452" cy="678709"/>
          </a:xfrm>
        </p:spPr>
        <p:txBody>
          <a:bodyPr anchor="t" anchorCtr="0">
            <a:normAutofit/>
          </a:bodyPr>
          <a:lstStyle>
            <a:lvl1pPr algn="l">
              <a:defRPr sz="3200" b="0">
                <a:solidFill>
                  <a:srgbClr val="CB333B"/>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417149" y="1418491"/>
            <a:ext cx="6449035" cy="420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8492" y="5662246"/>
            <a:ext cx="6459416" cy="873370"/>
          </a:xfrm>
        </p:spPr>
        <p:txBody>
          <a:bodyPr/>
          <a:lstStyle>
            <a:lvl1pPr marL="0" indent="0">
              <a:buNone/>
              <a:defRPr sz="1400">
                <a:solidFill>
                  <a:srgbClr val="54585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FCC9B-4E74-4F36-97DC-AC7C73A7602F}" type="datetime1">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cxnSp>
        <p:nvCxnSpPr>
          <p:cNvPr id="19" name="Straight Connector 18"/>
          <p:cNvCxnSpPr/>
          <p:nvPr/>
        </p:nvCxnSpPr>
        <p:spPr>
          <a:xfrm>
            <a:off x="447675" y="1285875"/>
            <a:ext cx="824865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00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9235" y="311544"/>
            <a:ext cx="6900353" cy="1314174"/>
          </a:xfrm>
        </p:spPr>
        <p:txBody>
          <a:bodyPr>
            <a:normAutofit/>
          </a:bodyPr>
          <a:lstStyle>
            <a:lvl1pPr>
              <a:defRPr sz="4000">
                <a:solidFill>
                  <a:srgbClr val="CB333B"/>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44946-CEAC-4D4C-B3FA-5F9633859B19}" type="datetime1">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800" b="0"/>
            </a:lvl1pPr>
          </a:lstStyle>
          <a:p>
            <a:fld id="{4B43F881-570F-489F-9A7E-703F94E86EAC}" type="slidenum">
              <a:rPr lang="en-US" smtClean="0"/>
              <a:t>‹#›</a:t>
            </a:fld>
            <a:endParaRPr lang="en-US"/>
          </a:p>
        </p:txBody>
      </p:sp>
      <p:cxnSp>
        <p:nvCxnSpPr>
          <p:cNvPr id="17" name="Straight Connector 16"/>
          <p:cNvCxnSpPr/>
          <p:nvPr/>
        </p:nvCxnSpPr>
        <p:spPr>
          <a:xfrm>
            <a:off x="476250" y="1685925"/>
            <a:ext cx="8248650" cy="0"/>
          </a:xfrm>
          <a:prstGeom prst="line">
            <a:avLst/>
          </a:prstGeom>
          <a:ln>
            <a:solidFill>
              <a:srgbClr val="5458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1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4" y="6561984"/>
            <a:ext cx="9143995" cy="296016"/>
            <a:chOff x="4" y="6561984"/>
            <a:chExt cx="9143995" cy="296016"/>
          </a:xfrm>
        </p:grpSpPr>
        <p:sp>
          <p:nvSpPr>
            <p:cNvPr id="8" name="Rectangle 12"/>
            <p:cNvSpPr>
              <a:spLocks noChangeArrowheads="1"/>
            </p:cNvSpPr>
            <p:nvPr/>
          </p:nvSpPr>
          <p:spPr bwMode="auto">
            <a:xfrm>
              <a:off x="1771650" y="6561984"/>
              <a:ext cx="7372349" cy="296016"/>
            </a:xfrm>
            <a:prstGeom prst="rect">
              <a:avLst/>
            </a:prstGeom>
            <a:solidFill>
              <a:srgbClr val="CB333B"/>
            </a:solidFill>
            <a:ln>
              <a:noFill/>
            </a:ln>
            <a:effectLst/>
          </p:spPr>
          <p:txBody>
            <a:bodyPr wrap="none" anchor="ctr"/>
            <a:lstStyle/>
            <a:p>
              <a:endParaRPr lang="en-US">
                <a:latin typeface="Arial" pitchFamily="34" charset="0"/>
                <a:cs typeface="Arial" pitchFamily="34" charset="0"/>
              </a:endParaRPr>
            </a:p>
          </p:txBody>
        </p:sp>
        <p:sp>
          <p:nvSpPr>
            <p:cNvPr id="9" name="Rectangle 12"/>
            <p:cNvSpPr>
              <a:spLocks noChangeArrowheads="1"/>
            </p:cNvSpPr>
            <p:nvPr/>
          </p:nvSpPr>
          <p:spPr bwMode="auto">
            <a:xfrm>
              <a:off x="4" y="6561984"/>
              <a:ext cx="1730030" cy="296016"/>
            </a:xfrm>
            <a:prstGeom prst="rect">
              <a:avLst/>
            </a:prstGeom>
            <a:solidFill>
              <a:srgbClr val="646D7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itchFamily="34" charset="0"/>
                <a:cs typeface="Arial" pitchFamily="34" charset="0"/>
              </a:endParaRPr>
            </a:p>
          </p:txBody>
        </p:sp>
      </p:grpSp>
      <p:sp>
        <p:nvSpPr>
          <p:cNvPr id="2" name="Title Placeholder 1"/>
          <p:cNvSpPr>
            <a:spLocks noGrp="1"/>
          </p:cNvSpPr>
          <p:nvPr>
            <p:ph type="title"/>
          </p:nvPr>
        </p:nvSpPr>
        <p:spPr>
          <a:xfrm>
            <a:off x="486888" y="116990"/>
            <a:ext cx="8217726" cy="13366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6888" y="1518138"/>
            <a:ext cx="8217726" cy="49178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2929" y="6579378"/>
            <a:ext cx="1203367" cy="278622"/>
          </a:xfrm>
          <a:prstGeom prst="rect">
            <a:avLst/>
          </a:prstGeom>
        </p:spPr>
        <p:txBody>
          <a:bodyPr vert="horz" lIns="91440" tIns="45720" rIns="91440" bIns="45720" rtlCol="0" anchor="ctr"/>
          <a:lstStyle>
            <a:lvl1pPr algn="l">
              <a:defRPr sz="1200" b="1">
                <a:solidFill>
                  <a:schemeClr val="bg1"/>
                </a:solidFill>
                <a:latin typeface="Arial" pitchFamily="34" charset="0"/>
                <a:cs typeface="Arial" pitchFamily="34" charset="0"/>
              </a:defRPr>
            </a:lvl1pPr>
          </a:lstStyle>
          <a:p>
            <a:fld id="{DCE4B4AC-D0FB-4BF9-8059-0FA1F2BE0F5A}" type="datetime1">
              <a:rPr lang="en-US" smtClean="0"/>
              <a:t>5/16/2024</a:t>
            </a:fld>
            <a:endParaRPr lang="en-US"/>
          </a:p>
        </p:txBody>
      </p:sp>
      <p:sp>
        <p:nvSpPr>
          <p:cNvPr id="5" name="Footer Placeholder 4"/>
          <p:cNvSpPr>
            <a:spLocks noGrp="1"/>
          </p:cNvSpPr>
          <p:nvPr>
            <p:ph type="ftr" sz="quarter" idx="3"/>
          </p:nvPr>
        </p:nvSpPr>
        <p:spPr>
          <a:xfrm>
            <a:off x="3048000" y="6562879"/>
            <a:ext cx="2895600" cy="295121"/>
          </a:xfrm>
          <a:prstGeom prst="rect">
            <a:avLst/>
          </a:prstGeom>
        </p:spPr>
        <p:txBody>
          <a:bodyPr vert="horz" lIns="91440" tIns="45720" rIns="91440" bIns="45720" rtlCol="0" anchor="ctr"/>
          <a:lstStyle>
            <a:lvl1pPr algn="ctr">
              <a:defRPr sz="1200" b="1">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562879"/>
            <a:ext cx="2133600" cy="294226"/>
          </a:xfrm>
          <a:prstGeom prst="rect">
            <a:avLst/>
          </a:prstGeom>
        </p:spPr>
        <p:txBody>
          <a:bodyPr vert="horz" lIns="91440" tIns="45720" rIns="91440" bIns="45720" rtlCol="0" anchor="ctr"/>
          <a:lstStyle>
            <a:lvl1pPr algn="r">
              <a:defRPr sz="800" b="1">
                <a:solidFill>
                  <a:schemeClr val="bg1"/>
                </a:solidFill>
                <a:latin typeface="Arial" pitchFamily="34" charset="0"/>
                <a:cs typeface="Arial" pitchFamily="34" charset="0"/>
              </a:defRPr>
            </a:lvl1pPr>
          </a:lstStyle>
          <a:p>
            <a:fld id="{4B43F881-570F-489F-9A7E-703F94E86EAC}" type="slidenum">
              <a:rPr lang="en-US" smtClean="0"/>
              <a:t>‹#›</a:t>
            </a:fld>
            <a:endParaRPr lang="en-US"/>
          </a:p>
        </p:txBody>
      </p:sp>
      <p:grpSp>
        <p:nvGrpSpPr>
          <p:cNvPr id="10" name="Group 9"/>
          <p:cNvGrpSpPr/>
          <p:nvPr/>
        </p:nvGrpSpPr>
        <p:grpSpPr>
          <a:xfrm>
            <a:off x="5" y="0"/>
            <a:ext cx="9143995" cy="383549"/>
            <a:chOff x="3" y="805174"/>
            <a:chExt cx="9143995" cy="383549"/>
          </a:xfrm>
        </p:grpSpPr>
        <p:sp>
          <p:nvSpPr>
            <p:cNvPr id="11" name="Rectangle 10"/>
            <p:cNvSpPr>
              <a:spLocks noChangeArrowheads="1"/>
            </p:cNvSpPr>
            <p:nvPr/>
          </p:nvSpPr>
          <p:spPr bwMode="auto">
            <a:xfrm>
              <a:off x="3" y="805174"/>
              <a:ext cx="7369585" cy="96144"/>
            </a:xfrm>
            <a:prstGeom prst="rect">
              <a:avLst/>
            </a:prstGeom>
            <a:solidFill>
              <a:srgbClr val="CB333B"/>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0"/>
            <p:cNvSpPr>
              <a:spLocks noChangeArrowheads="1"/>
            </p:cNvSpPr>
            <p:nvPr/>
          </p:nvSpPr>
          <p:spPr bwMode="auto">
            <a:xfrm>
              <a:off x="7396781" y="805174"/>
              <a:ext cx="1747217" cy="96144"/>
            </a:xfrm>
            <a:prstGeom prst="rect">
              <a:avLst/>
            </a:prstGeom>
            <a:solidFill>
              <a:srgbClr val="646D7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84911" y="1015515"/>
              <a:ext cx="1461477" cy="173208"/>
            </a:xfrm>
            <a:prstGeom prst="rect">
              <a:avLst/>
            </a:prstGeom>
          </p:spPr>
        </p:pic>
      </p:grpSp>
    </p:spTree>
    <p:extLst>
      <p:ext uri="{BB962C8B-B14F-4D97-AF65-F5344CB8AC3E}">
        <p14:creationId xmlns:p14="http://schemas.microsoft.com/office/powerpoint/2010/main" val="4165947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400" kern="1200">
          <a:solidFill>
            <a:srgbClr val="CB333B"/>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rgbClr val="54585A"/>
          </a:solidFill>
          <a:latin typeface="Arial" pitchFamily="34" charset="0"/>
          <a:ea typeface="+mn-ea"/>
          <a:cs typeface="Arial" pitchFamily="34" charset="0"/>
        </a:defRPr>
      </a:lvl1pPr>
      <a:lvl2pPr marL="914400" indent="-457200" algn="l" defTabSz="914400" rtl="0" eaLnBrk="1" latinLnBrk="0" hangingPunct="1">
        <a:spcBef>
          <a:spcPct val="20000"/>
        </a:spcBef>
        <a:buClr>
          <a:schemeClr val="tx1"/>
        </a:buClr>
        <a:buFont typeface="Arial" pitchFamily="34" charset="0"/>
        <a:buChar char="–"/>
        <a:defRPr sz="2800" kern="1200">
          <a:solidFill>
            <a:srgbClr val="54585A"/>
          </a:solidFill>
          <a:latin typeface="Arial" pitchFamily="34" charset="0"/>
          <a:ea typeface="+mn-ea"/>
          <a:cs typeface="Arial" pitchFamily="34" charset="0"/>
        </a:defRPr>
      </a:lvl2pPr>
      <a:lvl3pPr marL="1371600" indent="-457200" algn="l" defTabSz="914400" rtl="0" eaLnBrk="1" latinLnBrk="0" hangingPunct="1">
        <a:spcBef>
          <a:spcPct val="20000"/>
        </a:spcBef>
        <a:buClr>
          <a:schemeClr val="tx1"/>
        </a:buClr>
        <a:buFont typeface="Wingdings" panose="05000000000000000000" pitchFamily="2" charset="2"/>
        <a:buChar char="§"/>
        <a:defRPr sz="2400" kern="1200">
          <a:solidFill>
            <a:srgbClr val="54585A"/>
          </a:solidFill>
          <a:latin typeface="Arial" pitchFamily="34" charset="0"/>
          <a:ea typeface="+mn-ea"/>
          <a:cs typeface="Arial" pitchFamily="34" charset="0"/>
        </a:defRPr>
      </a:lvl3pPr>
      <a:lvl4pPr marL="1828800" indent="-457200" algn="l" defTabSz="914400" rtl="0" eaLnBrk="1" latinLnBrk="0" hangingPunct="1">
        <a:spcBef>
          <a:spcPct val="20000"/>
        </a:spcBef>
        <a:buClr>
          <a:schemeClr val="tx1"/>
        </a:buClr>
        <a:buFont typeface="Courier New" panose="02070309020205020404" pitchFamily="49" charset="0"/>
        <a:buChar char="o"/>
        <a:defRPr sz="2000" kern="1200">
          <a:solidFill>
            <a:srgbClr val="54585A"/>
          </a:solidFill>
          <a:latin typeface="Arial" pitchFamily="34" charset="0"/>
          <a:ea typeface="+mn-ea"/>
          <a:cs typeface="Arial" pitchFamily="34" charset="0"/>
        </a:defRPr>
      </a:lvl4pPr>
      <a:lvl5pPr marL="2286000" indent="-457200" algn="l" defTabSz="914400" rtl="0" eaLnBrk="1" latinLnBrk="0" hangingPunct="1">
        <a:spcBef>
          <a:spcPct val="20000"/>
        </a:spcBef>
        <a:buClr>
          <a:schemeClr val="tx1"/>
        </a:buClr>
        <a:buFont typeface="Wingdings" panose="05000000000000000000" pitchFamily="2" charset="2"/>
        <a:buChar char="Ø"/>
        <a:defRPr sz="2000" kern="1200">
          <a:solidFill>
            <a:srgbClr val="54585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1897A-11CF-77D7-2A6C-3530A0FC5C84}"/>
              </a:ext>
            </a:extLst>
          </p:cNvPr>
          <p:cNvSpPr>
            <a:spLocks noGrp="1"/>
          </p:cNvSpPr>
          <p:nvPr>
            <p:ph type="ctrTitle"/>
          </p:nvPr>
        </p:nvSpPr>
        <p:spPr/>
        <p:txBody>
          <a:bodyPr>
            <a:normAutofit fontScale="90000"/>
          </a:bodyPr>
          <a:lstStyle/>
          <a:p>
            <a:r>
              <a:rPr lang="en-US" dirty="0"/>
              <a:t>Michigan Independent Citizens Redistricting Commission</a:t>
            </a:r>
          </a:p>
        </p:txBody>
      </p:sp>
      <p:sp>
        <p:nvSpPr>
          <p:cNvPr id="4" name="Subtitle 3">
            <a:extLst>
              <a:ext uri="{FF2B5EF4-FFF2-40B4-BE49-F238E27FC236}">
                <a16:creationId xmlns:a16="http://schemas.microsoft.com/office/drawing/2014/main" id="{43977CA4-BED7-DDBF-1D77-E9A6A7CC642D}"/>
              </a:ext>
            </a:extLst>
          </p:cNvPr>
          <p:cNvSpPr>
            <a:spLocks noGrp="1"/>
          </p:cNvSpPr>
          <p:nvPr>
            <p:ph type="subTitle" idx="1"/>
          </p:nvPr>
        </p:nvSpPr>
        <p:spPr/>
        <p:txBody>
          <a:bodyPr>
            <a:normAutofit/>
          </a:bodyPr>
          <a:lstStyle/>
          <a:p>
            <a:r>
              <a:rPr lang="en-US" dirty="0"/>
              <a:t>Redistricting &amp; Voting Rights Act Analysis</a:t>
            </a:r>
          </a:p>
        </p:txBody>
      </p:sp>
      <p:sp>
        <p:nvSpPr>
          <p:cNvPr id="5" name="Text Placeholder 4">
            <a:extLst>
              <a:ext uri="{FF2B5EF4-FFF2-40B4-BE49-F238E27FC236}">
                <a16:creationId xmlns:a16="http://schemas.microsoft.com/office/drawing/2014/main" id="{FC808B24-4026-2E65-39F4-9008433D2D2B}"/>
              </a:ext>
            </a:extLst>
          </p:cNvPr>
          <p:cNvSpPr>
            <a:spLocks noGrp="1"/>
          </p:cNvSpPr>
          <p:nvPr>
            <p:ph type="body" sz="quarter" idx="14"/>
          </p:nvPr>
        </p:nvSpPr>
        <p:spPr/>
        <p:txBody>
          <a:bodyPr/>
          <a:lstStyle/>
          <a:p>
            <a:r>
              <a:rPr lang="en-US" dirty="0"/>
              <a:t>Mark Braden – May 16, 2024</a:t>
            </a:r>
          </a:p>
        </p:txBody>
      </p:sp>
    </p:spTree>
    <p:extLst>
      <p:ext uri="{BB962C8B-B14F-4D97-AF65-F5344CB8AC3E}">
        <p14:creationId xmlns:p14="http://schemas.microsoft.com/office/powerpoint/2010/main" val="203657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8CDA-0D0A-617B-7CB8-A29520167D5E}"/>
              </a:ext>
            </a:extLst>
          </p:cNvPr>
          <p:cNvSpPr>
            <a:spLocks noGrp="1"/>
          </p:cNvSpPr>
          <p:nvPr>
            <p:ph type="title"/>
          </p:nvPr>
        </p:nvSpPr>
        <p:spPr>
          <a:xfrm>
            <a:off x="469235" y="311544"/>
            <a:ext cx="8250871" cy="1314174"/>
          </a:xfrm>
        </p:spPr>
        <p:txBody>
          <a:bodyPr/>
          <a:lstStyle/>
          <a:p>
            <a:pPr algn="ctr"/>
            <a:r>
              <a:rPr lang="en-US" dirty="0"/>
              <a:t>Questions?</a:t>
            </a:r>
          </a:p>
        </p:txBody>
      </p:sp>
    </p:spTree>
    <p:extLst>
      <p:ext uri="{BB962C8B-B14F-4D97-AF65-F5344CB8AC3E}">
        <p14:creationId xmlns:p14="http://schemas.microsoft.com/office/powerpoint/2010/main" val="70134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2FA7-44AE-0BB9-398E-8005D51B7D64}"/>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3DB49299-B32E-FFB0-CC9E-2324125ADE94}"/>
              </a:ext>
            </a:extLst>
          </p:cNvPr>
          <p:cNvSpPr>
            <a:spLocks noGrp="1"/>
          </p:cNvSpPr>
          <p:nvPr>
            <p:ph type="body" idx="1"/>
          </p:nvPr>
        </p:nvSpPr>
        <p:spPr/>
        <p:txBody>
          <a:bodyPr>
            <a:normAutofit/>
          </a:bodyPr>
          <a:lstStyle/>
          <a:p>
            <a:pPr>
              <a:spcBef>
                <a:spcPts val="0"/>
              </a:spcBef>
              <a:spcAft>
                <a:spcPts val="1200"/>
              </a:spcAft>
            </a:pPr>
            <a:r>
              <a:rPr lang="en-US" sz="2400" dirty="0">
                <a:solidFill>
                  <a:schemeClr val="tx1"/>
                </a:solidFill>
              </a:rPr>
              <a:t>Objectives for this presentation:</a:t>
            </a:r>
          </a:p>
          <a:p>
            <a:pPr marL="914400" lvl="1" indent="-457200">
              <a:spcBef>
                <a:spcPts val="0"/>
              </a:spcBef>
              <a:spcAft>
                <a:spcPts val="1200"/>
              </a:spcAft>
              <a:buFont typeface="+mj-lt"/>
              <a:buAutoNum type="arabicPeriod"/>
            </a:pPr>
            <a:r>
              <a:rPr lang="en-US" sz="2400" dirty="0">
                <a:solidFill>
                  <a:schemeClr val="tx1"/>
                </a:solidFill>
              </a:rPr>
              <a:t>Brief recap of the requirements of the Voting Rights Act (“VRA”).</a:t>
            </a:r>
            <a:r>
              <a:rPr lang="en-US" sz="2400" i="1" dirty="0">
                <a:solidFill>
                  <a:schemeClr val="tx1"/>
                </a:solidFill>
              </a:rPr>
              <a:t> </a:t>
            </a:r>
          </a:p>
          <a:p>
            <a:pPr marL="914400" lvl="1" indent="-457200">
              <a:spcBef>
                <a:spcPts val="0"/>
              </a:spcBef>
              <a:spcAft>
                <a:spcPts val="1200"/>
              </a:spcAft>
              <a:buFont typeface="+mj-lt"/>
              <a:buAutoNum type="arabicPeriod"/>
            </a:pPr>
            <a:r>
              <a:rPr lang="en-US" sz="2400" dirty="0">
                <a:solidFill>
                  <a:schemeClr val="tx1"/>
                </a:solidFill>
              </a:rPr>
              <a:t>Review of the Senate plans provided by the Commission to Dr. Palmer and myself.  Principally, addressing the opportunity of Black voters to elect representatives of their choice to the Michigan Senate.</a:t>
            </a:r>
          </a:p>
          <a:p>
            <a:pPr marL="914400" lvl="1" indent="-457200">
              <a:spcBef>
                <a:spcPts val="0"/>
              </a:spcBef>
              <a:spcAft>
                <a:spcPts val="1200"/>
              </a:spcAft>
              <a:buFont typeface="+mj-lt"/>
              <a:buAutoNum type="arabicPeriod"/>
            </a:pPr>
            <a:r>
              <a:rPr lang="en-US" sz="2400" dirty="0">
                <a:solidFill>
                  <a:schemeClr val="tx1"/>
                </a:solidFill>
              </a:rPr>
              <a:t>No opinion will be offered on plan compliance with Michigan Constitutional requirements.  I will offer only an opinion on draft plans’ compliance with VRA.</a:t>
            </a:r>
          </a:p>
        </p:txBody>
      </p:sp>
    </p:spTree>
    <p:extLst>
      <p:ext uri="{BB962C8B-B14F-4D97-AF65-F5344CB8AC3E}">
        <p14:creationId xmlns:p14="http://schemas.microsoft.com/office/powerpoint/2010/main" val="24513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2FA7-44AE-0BB9-398E-8005D51B7D64}"/>
              </a:ext>
            </a:extLst>
          </p:cNvPr>
          <p:cNvSpPr>
            <a:spLocks noGrp="1"/>
          </p:cNvSpPr>
          <p:nvPr>
            <p:ph type="title"/>
          </p:nvPr>
        </p:nvSpPr>
        <p:spPr/>
        <p:txBody>
          <a:bodyPr/>
          <a:lstStyle/>
          <a:p>
            <a:r>
              <a:rPr lang="en-US" dirty="0"/>
              <a:t>Section 2 of the VRA, </a:t>
            </a:r>
            <a:r>
              <a:rPr lang="en-US" i="1" dirty="0" err="1"/>
              <a:t>Gingles</a:t>
            </a:r>
            <a:endParaRPr lang="en-US" dirty="0"/>
          </a:p>
        </p:txBody>
      </p:sp>
      <p:sp>
        <p:nvSpPr>
          <p:cNvPr id="3" name="Text Placeholder 2">
            <a:extLst>
              <a:ext uri="{FF2B5EF4-FFF2-40B4-BE49-F238E27FC236}">
                <a16:creationId xmlns:a16="http://schemas.microsoft.com/office/drawing/2014/main" id="{3DB49299-B32E-FFB0-CC9E-2324125ADE94}"/>
              </a:ext>
            </a:extLst>
          </p:cNvPr>
          <p:cNvSpPr>
            <a:spLocks noGrp="1"/>
          </p:cNvSpPr>
          <p:nvPr>
            <p:ph type="body" idx="1"/>
          </p:nvPr>
        </p:nvSpPr>
        <p:spPr/>
        <p:txBody>
          <a:bodyPr>
            <a:normAutofit/>
          </a:bodyPr>
          <a:lstStyle/>
          <a:p>
            <a:pPr marR="0">
              <a:spcBef>
                <a:spcPts val="0"/>
              </a:spcBef>
              <a:spcAft>
                <a:spcPts val="1200"/>
              </a:spcAft>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 prove a § 2 violation under </a:t>
            </a:r>
            <a:r>
              <a:rPr lang="en-US" sz="240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Gingles</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plaintiffs must satisfy three preconditions.</a:t>
            </a:r>
          </a:p>
          <a:p>
            <a:pPr marL="914400" marR="0" lvl="0" indent="-342900">
              <a:spcBef>
                <a:spcPts val="0"/>
              </a:spcBef>
              <a:spcAft>
                <a:spcPts val="1200"/>
              </a:spcAft>
              <a:buFont typeface="+mj-lt"/>
              <a:buAutoNum type="arabicPeriod"/>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“minority group must be sufficiently large and [geographically] compact to constitute a majority in a reasonably configured district.”</a:t>
            </a:r>
          </a:p>
          <a:p>
            <a:pPr marL="914400" marR="0" lvl="0" indent="-342900">
              <a:spcBef>
                <a:spcPts val="0"/>
              </a:spcBef>
              <a:spcAft>
                <a:spcPts val="1200"/>
              </a:spcAft>
              <a:buFont typeface="+mj-lt"/>
              <a:buAutoNum type="arabicPeriod"/>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minority group must be able to show that it is politically cohesive.  </a:t>
            </a:r>
          </a:p>
          <a:p>
            <a:pPr marL="914400" marR="0" lvl="0" indent="-342900">
              <a:spcBef>
                <a:spcPts val="0"/>
              </a:spcBef>
              <a:spcAft>
                <a:spcPts val="1200"/>
              </a:spcAft>
              <a:buFont typeface="+mj-lt"/>
              <a:buAutoNum type="arabicPeriod"/>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minority must be able to demonstrate that the white majority votes sufficiently as a bloc to enable it to defeat the minority’s preferred candidate.</a:t>
            </a:r>
          </a:p>
        </p:txBody>
      </p:sp>
    </p:spTree>
    <p:extLst>
      <p:ext uri="{BB962C8B-B14F-4D97-AF65-F5344CB8AC3E}">
        <p14:creationId xmlns:p14="http://schemas.microsoft.com/office/powerpoint/2010/main" val="170001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B49299-B32E-FFB0-CC9E-2324125ADE94}"/>
              </a:ext>
            </a:extLst>
          </p:cNvPr>
          <p:cNvSpPr>
            <a:spLocks noGrp="1"/>
          </p:cNvSpPr>
          <p:nvPr>
            <p:ph type="body" idx="1"/>
          </p:nvPr>
        </p:nvSpPr>
        <p:spPr/>
        <p:txBody>
          <a:bodyPr>
            <a:normAutofit/>
          </a:bodyPr>
          <a:lstStyle/>
          <a:p>
            <a:pPr marL="285750" indent="-285750">
              <a:spcBef>
                <a:spcPts val="0"/>
              </a:spcBef>
              <a:spcAft>
                <a:spcPts val="1200"/>
              </a:spcAft>
              <a:buFont typeface="Arial" panose="020B0604020202020204" pitchFamily="34" charset="0"/>
              <a:buChar char="•"/>
            </a:pPr>
            <a:r>
              <a:rPr lang="en-US" dirty="0">
                <a:solidFill>
                  <a:schemeClr val="tx1"/>
                </a:solidFill>
                <a:effectLst/>
                <a:ea typeface="Times New Roman" panose="02020603050405020304" pitchFamily="18" charset="0"/>
              </a:rPr>
              <a:t>A plaintiff who demonstrates the three </a:t>
            </a:r>
            <a:r>
              <a:rPr lang="en-US" i="1" dirty="0" err="1">
                <a:solidFill>
                  <a:schemeClr val="tx1"/>
                </a:solidFill>
                <a:effectLst/>
                <a:ea typeface="Times New Roman" panose="02020603050405020304" pitchFamily="18" charset="0"/>
              </a:rPr>
              <a:t>Gingles</a:t>
            </a:r>
            <a:r>
              <a:rPr lang="en-US" dirty="0">
                <a:solidFill>
                  <a:schemeClr val="tx1"/>
                </a:solidFill>
                <a:effectLst/>
                <a:ea typeface="Times New Roman" panose="02020603050405020304" pitchFamily="18" charset="0"/>
              </a:rPr>
              <a:t> preconditions must then show, under the “totality of circumstances,” that the challenged political process is not “equally open” to minority voters.</a:t>
            </a:r>
          </a:p>
          <a:p>
            <a:pPr marL="285750" indent="-285750">
              <a:spcBef>
                <a:spcPts val="0"/>
              </a:spcBef>
              <a:spcAft>
                <a:spcPts val="1200"/>
              </a:spcAft>
              <a:buFont typeface="Arial" panose="020B0604020202020204" pitchFamily="34" charset="0"/>
              <a:buChar char="•"/>
            </a:pPr>
            <a:r>
              <a:rPr lang="en-US" dirty="0">
                <a:solidFill>
                  <a:schemeClr val="tx1"/>
                </a:solidFill>
                <a:effectLst/>
                <a:ea typeface="Times New Roman" panose="02020603050405020304" pitchFamily="18" charset="0"/>
              </a:rPr>
              <a:t>The totality of circumstances inquiry recognized that application of the </a:t>
            </a:r>
            <a:r>
              <a:rPr lang="en-US" i="1" dirty="0" err="1">
                <a:solidFill>
                  <a:schemeClr val="tx1"/>
                </a:solidFill>
                <a:effectLst/>
                <a:ea typeface="Times New Roman" panose="02020603050405020304" pitchFamily="18" charset="0"/>
              </a:rPr>
              <a:t>Gingles</a:t>
            </a:r>
            <a:r>
              <a:rPr lang="en-US" dirty="0">
                <a:solidFill>
                  <a:schemeClr val="tx1"/>
                </a:solidFill>
                <a:effectLst/>
                <a:ea typeface="Times New Roman" panose="02020603050405020304" pitchFamily="18" charset="0"/>
              </a:rPr>
              <a:t> factors is fact-dependent and requires courts to conduct “an intensely local appraisal: of the electoral mechanism at issue, as well as a “searching practical evaluation of the past and present reality.”</a:t>
            </a:r>
          </a:p>
          <a:p>
            <a:pPr marL="285750" indent="-285750">
              <a:spcBef>
                <a:spcPts val="0"/>
              </a:spcBef>
              <a:spcAft>
                <a:spcPts val="1200"/>
              </a:spcAft>
              <a:buFont typeface="Arial" panose="020B0604020202020204" pitchFamily="34" charset="0"/>
              <a:buChar char="•"/>
            </a:pPr>
            <a:r>
              <a:rPr lang="en-US" dirty="0">
                <a:solidFill>
                  <a:schemeClr val="tx1"/>
                </a:solidFill>
                <a:effectLst/>
                <a:ea typeface="Times New Roman" panose="02020603050405020304" pitchFamily="18" charset="0"/>
              </a:rPr>
              <a:t>Ther</a:t>
            </a:r>
            <a:r>
              <a:rPr lang="en-US" dirty="0">
                <a:solidFill>
                  <a:schemeClr val="tx1"/>
                </a:solidFill>
                <a:ea typeface="Times New Roman" panose="02020603050405020304" pitchFamily="18" charset="0"/>
              </a:rPr>
              <a:t>e is n</a:t>
            </a:r>
            <a:r>
              <a:rPr lang="en-US" dirty="0">
                <a:solidFill>
                  <a:schemeClr val="tx1"/>
                </a:solidFill>
                <a:effectLst/>
                <a:ea typeface="Times New Roman" panose="02020603050405020304" pitchFamily="18" charset="0"/>
              </a:rPr>
              <a:t>o genuine issue that </a:t>
            </a:r>
            <a:r>
              <a:rPr lang="en-US" i="1" dirty="0" err="1">
                <a:solidFill>
                  <a:schemeClr val="tx1"/>
                </a:solidFill>
                <a:effectLst/>
                <a:ea typeface="Times New Roman" panose="02020603050405020304" pitchFamily="18" charset="0"/>
              </a:rPr>
              <a:t>Gingles</a:t>
            </a:r>
            <a:r>
              <a:rPr lang="en-US" i="1" dirty="0">
                <a:solidFill>
                  <a:schemeClr val="tx1"/>
                </a:solidFill>
                <a:effectLst/>
                <a:ea typeface="Times New Roman" panose="02020603050405020304" pitchFamily="18" charset="0"/>
              </a:rPr>
              <a:t> </a:t>
            </a:r>
            <a:r>
              <a:rPr lang="en-US" dirty="0">
                <a:solidFill>
                  <a:schemeClr val="tx1"/>
                </a:solidFill>
                <a:effectLst/>
                <a:ea typeface="Times New Roman" panose="02020603050405020304" pitchFamily="18" charset="0"/>
              </a:rPr>
              <a:t>requires a review of any Michigan Senate plan for compliance with the VRA.</a:t>
            </a:r>
          </a:p>
          <a:p>
            <a:pPr marL="285750" indent="-285750">
              <a:spcBef>
                <a:spcPts val="0"/>
              </a:spcBef>
              <a:spcAft>
                <a:spcPts val="1200"/>
              </a:spcAft>
              <a:buFont typeface="Arial" panose="020B0604020202020204" pitchFamily="34" charset="0"/>
              <a:buChar char="•"/>
            </a:pPr>
            <a:r>
              <a:rPr lang="en-US" dirty="0">
                <a:solidFill>
                  <a:schemeClr val="tx1"/>
                </a:solidFill>
                <a:effectLst/>
                <a:ea typeface="Times New Roman" panose="02020603050405020304" pitchFamily="18" charset="0"/>
              </a:rPr>
              <a:t>The Commission, its experts, the Court and plaintiffs agree that legally significant polarization is present.</a:t>
            </a:r>
          </a:p>
        </p:txBody>
      </p:sp>
    </p:spTree>
    <p:extLst>
      <p:ext uri="{BB962C8B-B14F-4D97-AF65-F5344CB8AC3E}">
        <p14:creationId xmlns:p14="http://schemas.microsoft.com/office/powerpoint/2010/main" val="251323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2FA7-44AE-0BB9-398E-8005D51B7D64}"/>
              </a:ext>
            </a:extLst>
          </p:cNvPr>
          <p:cNvSpPr>
            <a:spLocks noGrp="1"/>
          </p:cNvSpPr>
          <p:nvPr>
            <p:ph type="title"/>
          </p:nvPr>
        </p:nvSpPr>
        <p:spPr/>
        <p:txBody>
          <a:bodyPr/>
          <a:lstStyle/>
          <a:p>
            <a:r>
              <a:rPr lang="en-US" dirty="0"/>
              <a:t>Review Process</a:t>
            </a:r>
          </a:p>
        </p:txBody>
      </p:sp>
      <p:sp>
        <p:nvSpPr>
          <p:cNvPr id="3" name="Text Placeholder 2">
            <a:extLst>
              <a:ext uri="{FF2B5EF4-FFF2-40B4-BE49-F238E27FC236}">
                <a16:creationId xmlns:a16="http://schemas.microsoft.com/office/drawing/2014/main" id="{3DB49299-B32E-FFB0-CC9E-2324125ADE94}"/>
              </a:ext>
            </a:extLst>
          </p:cNvPr>
          <p:cNvSpPr>
            <a:spLocks noGrp="1"/>
          </p:cNvSpPr>
          <p:nvPr>
            <p:ph type="body" idx="1"/>
          </p:nvPr>
        </p:nvSpPr>
        <p:spPr>
          <a:xfrm>
            <a:off x="451262" y="1364112"/>
            <a:ext cx="1747167" cy="685674"/>
          </a:xfrm>
        </p:spPr>
        <p:txBody>
          <a:bodyPr>
            <a:normAutofit/>
          </a:bodyPr>
          <a:lstStyle/>
          <a:p>
            <a:pPr marR="0">
              <a:spcBef>
                <a:spcPts val="0"/>
              </a:spcBef>
              <a:spcAft>
                <a:spcPts val="1200"/>
              </a:spcAft>
            </a:pPr>
            <a:r>
              <a:rPr lang="en-US" sz="1600" b="1" dirty="0">
                <a:solidFill>
                  <a:schemeClr val="tx1"/>
                </a:solidFill>
                <a:effectLst/>
                <a:ea typeface="Times New Roman" panose="02020603050405020304" pitchFamily="18" charset="0"/>
              </a:rPr>
              <a:t>Scope of Review</a:t>
            </a:r>
            <a:endParaRPr lang="en-US" sz="1600" dirty="0">
              <a:solidFill>
                <a:schemeClr val="tx1"/>
              </a:solidFill>
              <a:effectLst/>
              <a:ea typeface="Times New Roman" panose="02020603050405020304" pitchFamily="18" charset="0"/>
            </a:endParaRPr>
          </a:p>
        </p:txBody>
      </p:sp>
      <p:sp>
        <p:nvSpPr>
          <p:cNvPr id="5" name="Text Placeholder 2">
            <a:extLst>
              <a:ext uri="{FF2B5EF4-FFF2-40B4-BE49-F238E27FC236}">
                <a16:creationId xmlns:a16="http://schemas.microsoft.com/office/drawing/2014/main" id="{7A9150F7-E773-85D1-A365-8AF56C353096}"/>
              </a:ext>
            </a:extLst>
          </p:cNvPr>
          <p:cNvSpPr txBox="1">
            <a:spLocks/>
          </p:cNvSpPr>
          <p:nvPr/>
        </p:nvSpPr>
        <p:spPr>
          <a:xfrm>
            <a:off x="1748721" y="1364112"/>
            <a:ext cx="6993684" cy="1447295"/>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tx1"/>
              </a:buClr>
              <a:buFont typeface="Arial" pitchFamily="34" charset="0"/>
              <a:buNone/>
              <a:defRPr sz="2000" kern="1200">
                <a:solidFill>
                  <a:srgbClr val="54585A"/>
                </a:solidFill>
                <a:latin typeface="Arial" pitchFamily="34" charset="0"/>
                <a:ea typeface="+mn-ea"/>
                <a:cs typeface="Arial" pitchFamily="34" charset="0"/>
              </a:defRPr>
            </a:lvl1pPr>
            <a:lvl2pPr marL="457200" indent="0" algn="l" defTabSz="914400" rtl="0" eaLnBrk="1" latinLnBrk="0" hangingPunct="1">
              <a:spcBef>
                <a:spcPct val="20000"/>
              </a:spcBef>
              <a:buClr>
                <a:schemeClr val="tx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chemeClr val="tx1"/>
              </a:buClr>
              <a:buFont typeface="Wingdings" panose="05000000000000000000"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chemeClr val="tx1"/>
              </a:buClr>
              <a:buFont typeface="Courier New" panose="02070309020205020404" pitchFamily="49"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chemeClr val="tx1"/>
              </a:buClr>
              <a:buFont typeface="Wingdings" panose="05000000000000000000"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742950" lvl="2" indent="-285750">
              <a:spcBef>
                <a:spcPts val="0"/>
              </a:spcBef>
              <a:spcAft>
                <a:spcPts val="1200"/>
              </a:spcAft>
              <a:buFont typeface="Arial" panose="020B0604020202020204" pitchFamily="34" charset="0"/>
              <a:buChar char="•"/>
            </a:pPr>
            <a:r>
              <a:rPr lang="en-US" b="1" u="sng" dirty="0">
                <a:solidFill>
                  <a:schemeClr val="tx1"/>
                </a:solidFill>
                <a:ea typeface="Times New Roman" panose="02020603050405020304" pitchFamily="18" charset="0"/>
              </a:rPr>
              <a:t>Not</a:t>
            </a:r>
            <a:r>
              <a:rPr lang="en-US" dirty="0">
                <a:solidFill>
                  <a:schemeClr val="tx1"/>
                </a:solidFill>
                <a:ea typeface="Times New Roman" panose="02020603050405020304" pitchFamily="18" charset="0"/>
              </a:rPr>
              <a:t> reviewing plans for compliance with Michigan Constitutional requirements.</a:t>
            </a:r>
          </a:p>
          <a:p>
            <a:pPr marL="742950" lvl="2" indent="-285750">
              <a:spcBef>
                <a:spcPts val="0"/>
              </a:spcBef>
              <a:spcAft>
                <a:spcPts val="1200"/>
              </a:spcAft>
              <a:buFont typeface="Arial" panose="020B0604020202020204" pitchFamily="34" charset="0"/>
              <a:buChar char="•"/>
            </a:pPr>
            <a:r>
              <a:rPr lang="en-US" dirty="0">
                <a:solidFill>
                  <a:schemeClr val="tx1"/>
                </a:solidFill>
                <a:ea typeface="Times New Roman" panose="02020603050405020304" pitchFamily="18" charset="0"/>
              </a:rPr>
              <a:t>Any opinions on VRA compliance are based on the assumption that the reviewed proposed Senate districts are (1) “reasonably configured” and (2) race was </a:t>
            </a:r>
            <a:r>
              <a:rPr lang="en-US" b="1" u="sng" dirty="0">
                <a:solidFill>
                  <a:schemeClr val="tx1"/>
                </a:solidFill>
                <a:ea typeface="Times New Roman" panose="02020603050405020304" pitchFamily="18" charset="0"/>
              </a:rPr>
              <a:t>not</a:t>
            </a:r>
            <a:r>
              <a:rPr lang="en-US" dirty="0">
                <a:solidFill>
                  <a:schemeClr val="tx1"/>
                </a:solidFill>
                <a:ea typeface="Times New Roman" panose="02020603050405020304" pitchFamily="18" charset="0"/>
              </a:rPr>
              <a:t> impermissibly used in the creation of any plans.</a:t>
            </a:r>
          </a:p>
        </p:txBody>
      </p:sp>
      <p:sp>
        <p:nvSpPr>
          <p:cNvPr id="6" name="Text Placeholder 2">
            <a:extLst>
              <a:ext uri="{FF2B5EF4-FFF2-40B4-BE49-F238E27FC236}">
                <a16:creationId xmlns:a16="http://schemas.microsoft.com/office/drawing/2014/main" id="{4EBFC1D6-1C21-80FD-E45B-75F4CEEDAD6E}"/>
              </a:ext>
            </a:extLst>
          </p:cNvPr>
          <p:cNvSpPr txBox="1">
            <a:spLocks/>
          </p:cNvSpPr>
          <p:nvPr/>
        </p:nvSpPr>
        <p:spPr>
          <a:xfrm>
            <a:off x="451262" y="3102056"/>
            <a:ext cx="1747167" cy="685674"/>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tx1"/>
              </a:buClr>
              <a:buFont typeface="Arial" pitchFamily="34" charset="0"/>
              <a:buNone/>
              <a:defRPr sz="2000" kern="1200">
                <a:solidFill>
                  <a:srgbClr val="54585A"/>
                </a:solidFill>
                <a:latin typeface="Arial" pitchFamily="34" charset="0"/>
                <a:ea typeface="+mn-ea"/>
                <a:cs typeface="Arial" pitchFamily="34" charset="0"/>
              </a:defRPr>
            </a:lvl1pPr>
            <a:lvl2pPr marL="457200" indent="0" algn="l" defTabSz="914400" rtl="0" eaLnBrk="1" latinLnBrk="0" hangingPunct="1">
              <a:spcBef>
                <a:spcPct val="20000"/>
              </a:spcBef>
              <a:buClr>
                <a:schemeClr val="tx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chemeClr val="tx1"/>
              </a:buClr>
              <a:buFont typeface="Wingdings" panose="05000000000000000000"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chemeClr val="tx1"/>
              </a:buClr>
              <a:buFont typeface="Courier New" panose="02070309020205020404" pitchFamily="49"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chemeClr val="tx1"/>
              </a:buClr>
              <a:buFont typeface="Wingdings" panose="05000000000000000000"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0"/>
              </a:spcBef>
              <a:spcAft>
                <a:spcPts val="1200"/>
              </a:spcAft>
            </a:pPr>
            <a:r>
              <a:rPr lang="en-US" sz="1600" b="1" dirty="0">
                <a:solidFill>
                  <a:schemeClr val="tx1"/>
                </a:solidFill>
                <a:ea typeface="Times New Roman" panose="02020603050405020304" pitchFamily="18" charset="0"/>
              </a:rPr>
              <a:t>How?</a:t>
            </a:r>
            <a:endParaRPr lang="en-US" sz="1600" dirty="0">
              <a:solidFill>
                <a:schemeClr val="tx1"/>
              </a:solidFill>
              <a:ea typeface="Times New Roman" panose="02020603050405020304" pitchFamily="18" charset="0"/>
            </a:endParaRPr>
          </a:p>
        </p:txBody>
      </p:sp>
      <p:sp>
        <p:nvSpPr>
          <p:cNvPr id="7" name="Text Placeholder 2">
            <a:extLst>
              <a:ext uri="{FF2B5EF4-FFF2-40B4-BE49-F238E27FC236}">
                <a16:creationId xmlns:a16="http://schemas.microsoft.com/office/drawing/2014/main" id="{AEA64B52-EB07-9E8B-F31C-D6F8095857B8}"/>
              </a:ext>
            </a:extLst>
          </p:cNvPr>
          <p:cNvSpPr txBox="1">
            <a:spLocks/>
          </p:cNvSpPr>
          <p:nvPr/>
        </p:nvSpPr>
        <p:spPr>
          <a:xfrm>
            <a:off x="451262" y="4887932"/>
            <a:ext cx="1747167" cy="685674"/>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tx1"/>
              </a:buClr>
              <a:buFont typeface="Arial" pitchFamily="34" charset="0"/>
              <a:buNone/>
              <a:defRPr sz="2000" kern="1200">
                <a:solidFill>
                  <a:srgbClr val="54585A"/>
                </a:solidFill>
                <a:latin typeface="Arial" pitchFamily="34" charset="0"/>
                <a:ea typeface="+mn-ea"/>
                <a:cs typeface="Arial" pitchFamily="34" charset="0"/>
              </a:defRPr>
            </a:lvl1pPr>
            <a:lvl2pPr marL="457200" indent="0" algn="l" defTabSz="914400" rtl="0" eaLnBrk="1" latinLnBrk="0" hangingPunct="1">
              <a:spcBef>
                <a:spcPct val="20000"/>
              </a:spcBef>
              <a:buClr>
                <a:schemeClr val="tx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chemeClr val="tx1"/>
              </a:buClr>
              <a:buFont typeface="Wingdings" panose="05000000000000000000"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chemeClr val="tx1"/>
              </a:buClr>
              <a:buFont typeface="Courier New" panose="02070309020205020404" pitchFamily="49"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chemeClr val="tx1"/>
              </a:buClr>
              <a:buFont typeface="Wingdings" panose="05000000000000000000"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0"/>
              </a:spcBef>
              <a:spcAft>
                <a:spcPts val="1200"/>
              </a:spcAft>
            </a:pPr>
            <a:r>
              <a:rPr lang="en-US" sz="1600" b="1" dirty="0">
                <a:solidFill>
                  <a:schemeClr val="tx1"/>
                </a:solidFill>
                <a:ea typeface="Times New Roman" panose="02020603050405020304" pitchFamily="18" charset="0"/>
              </a:rPr>
              <a:t>Result?</a:t>
            </a:r>
            <a:endParaRPr lang="en-US" sz="1600" dirty="0">
              <a:solidFill>
                <a:schemeClr val="tx1"/>
              </a:solidFill>
              <a:ea typeface="Times New Roman" panose="02020603050405020304" pitchFamily="18" charset="0"/>
            </a:endParaRPr>
          </a:p>
        </p:txBody>
      </p:sp>
      <p:sp>
        <p:nvSpPr>
          <p:cNvPr id="8" name="Text Placeholder 2">
            <a:extLst>
              <a:ext uri="{FF2B5EF4-FFF2-40B4-BE49-F238E27FC236}">
                <a16:creationId xmlns:a16="http://schemas.microsoft.com/office/drawing/2014/main" id="{113132A6-E97A-5471-40B6-9963461D453A}"/>
              </a:ext>
            </a:extLst>
          </p:cNvPr>
          <p:cNvSpPr txBox="1">
            <a:spLocks/>
          </p:cNvSpPr>
          <p:nvPr/>
        </p:nvSpPr>
        <p:spPr>
          <a:xfrm>
            <a:off x="1748721" y="3095589"/>
            <a:ext cx="6993684" cy="1403989"/>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spcBef>
                <a:spcPct val="20000"/>
              </a:spcBef>
              <a:buClr>
                <a:schemeClr val="tx1"/>
              </a:buClr>
              <a:buFont typeface="Arial" pitchFamily="34" charset="0"/>
              <a:buNone/>
              <a:defRPr sz="2000" kern="1200">
                <a:solidFill>
                  <a:srgbClr val="54585A"/>
                </a:solidFill>
                <a:latin typeface="Arial" pitchFamily="34" charset="0"/>
                <a:ea typeface="+mn-ea"/>
                <a:cs typeface="Arial" pitchFamily="34" charset="0"/>
              </a:defRPr>
            </a:lvl1pPr>
            <a:lvl2pPr marL="457200" indent="0" algn="l" defTabSz="914400" rtl="0" eaLnBrk="1" latinLnBrk="0" hangingPunct="1">
              <a:spcBef>
                <a:spcPct val="20000"/>
              </a:spcBef>
              <a:buClr>
                <a:schemeClr val="tx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chemeClr val="tx1"/>
              </a:buClr>
              <a:buFont typeface="Wingdings" panose="05000000000000000000"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chemeClr val="tx1"/>
              </a:buClr>
              <a:buFont typeface="Courier New" panose="02070309020205020404" pitchFamily="49"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chemeClr val="tx1"/>
              </a:buClr>
              <a:buFont typeface="Wingdings" panose="05000000000000000000"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742950" lvl="2" indent="-285750">
              <a:spcBef>
                <a:spcPts val="0"/>
              </a:spcBef>
              <a:spcAft>
                <a:spcPts val="1200"/>
              </a:spcAft>
              <a:buFont typeface="Arial" panose="020B0604020202020204" pitchFamily="34" charset="0"/>
              <a:buChar char="•"/>
            </a:pPr>
            <a:r>
              <a:rPr lang="en-US" dirty="0">
                <a:solidFill>
                  <a:schemeClr val="tx1"/>
                </a:solidFill>
                <a:ea typeface="Times New Roman" panose="02020603050405020304" pitchFamily="18" charset="0"/>
              </a:rPr>
              <a:t>The question is: Does a particular Senate plan provide a reasonably equal opportunity for Black voters to elect their candidates of choice?</a:t>
            </a:r>
          </a:p>
          <a:p>
            <a:pPr marL="742950" lvl="2" indent="-285750">
              <a:spcBef>
                <a:spcPts val="0"/>
              </a:spcBef>
              <a:spcAft>
                <a:spcPts val="1200"/>
              </a:spcAft>
              <a:buFont typeface="Arial" panose="020B0604020202020204" pitchFamily="34" charset="0"/>
              <a:buChar char="•"/>
            </a:pPr>
            <a:r>
              <a:rPr lang="en-US" dirty="0">
                <a:solidFill>
                  <a:schemeClr val="tx1"/>
                </a:solidFill>
                <a:ea typeface="Times New Roman" panose="02020603050405020304" pitchFamily="18" charset="0"/>
              </a:rPr>
              <a:t>The answer is not based on how many majority/minority districts are in a plan or any set racial target.  An answer is based on how many districts will likely “perform” with the election of Black voters’ candidates of choice.</a:t>
            </a:r>
            <a:endParaRPr lang="en-US" dirty="0">
              <a:solidFill>
                <a:schemeClr val="tx1"/>
              </a:solidFill>
            </a:endParaRPr>
          </a:p>
        </p:txBody>
      </p:sp>
      <p:sp>
        <p:nvSpPr>
          <p:cNvPr id="9" name="Text Placeholder 2">
            <a:extLst>
              <a:ext uri="{FF2B5EF4-FFF2-40B4-BE49-F238E27FC236}">
                <a16:creationId xmlns:a16="http://schemas.microsoft.com/office/drawing/2014/main" id="{C2914B34-C5A3-A0F3-087F-3F9022FD2E05}"/>
              </a:ext>
            </a:extLst>
          </p:cNvPr>
          <p:cNvSpPr txBox="1">
            <a:spLocks/>
          </p:cNvSpPr>
          <p:nvPr/>
        </p:nvSpPr>
        <p:spPr>
          <a:xfrm>
            <a:off x="1748721" y="4887932"/>
            <a:ext cx="6993684" cy="1403989"/>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tx1"/>
              </a:buClr>
              <a:buFont typeface="Arial" pitchFamily="34" charset="0"/>
              <a:buNone/>
              <a:defRPr sz="2000" kern="1200">
                <a:solidFill>
                  <a:srgbClr val="54585A"/>
                </a:solidFill>
                <a:latin typeface="Arial" pitchFamily="34" charset="0"/>
                <a:ea typeface="+mn-ea"/>
                <a:cs typeface="Arial" pitchFamily="34" charset="0"/>
              </a:defRPr>
            </a:lvl1pPr>
            <a:lvl2pPr marL="457200" indent="0" algn="l" defTabSz="914400" rtl="0" eaLnBrk="1" latinLnBrk="0" hangingPunct="1">
              <a:spcBef>
                <a:spcPct val="20000"/>
              </a:spcBef>
              <a:buClr>
                <a:schemeClr val="tx1"/>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chemeClr val="tx1"/>
              </a:buClr>
              <a:buFont typeface="Wingdings" panose="05000000000000000000"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chemeClr val="tx1"/>
              </a:buClr>
              <a:buFont typeface="Courier New" panose="02070309020205020404" pitchFamily="49"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chemeClr val="tx1"/>
              </a:buClr>
              <a:buFont typeface="Wingdings" panose="05000000000000000000"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742950" lvl="1" indent="-285750">
              <a:buFont typeface="Arial" pitchFamily="34" charset="0"/>
              <a:buChar char="•"/>
            </a:pPr>
            <a:r>
              <a:rPr lang="en-US" sz="1600" dirty="0">
                <a:solidFill>
                  <a:schemeClr val="tx1"/>
                </a:solidFill>
                <a:ea typeface="Times New Roman" panose="02020603050405020304" pitchFamily="18" charset="0"/>
              </a:rPr>
              <a:t>The State of Michigan, through this Commission, can decide whether to create majority/minority districts, crossover districts or some combination for compliance with the VRA.</a:t>
            </a:r>
            <a:endParaRPr lang="en-US" sz="1600" dirty="0">
              <a:solidFill>
                <a:schemeClr val="tx1"/>
              </a:solidFill>
            </a:endParaRPr>
          </a:p>
        </p:txBody>
      </p:sp>
      <p:cxnSp>
        <p:nvCxnSpPr>
          <p:cNvPr id="11" name="Straight Connector 10">
            <a:extLst>
              <a:ext uri="{FF2B5EF4-FFF2-40B4-BE49-F238E27FC236}">
                <a16:creationId xmlns:a16="http://schemas.microsoft.com/office/drawing/2014/main" id="{B1598687-3445-388A-8CD0-77E49D4C87CB}"/>
              </a:ext>
            </a:extLst>
          </p:cNvPr>
          <p:cNvCxnSpPr>
            <a:cxnSpLocks/>
          </p:cNvCxnSpPr>
          <p:nvPr/>
        </p:nvCxnSpPr>
        <p:spPr>
          <a:xfrm>
            <a:off x="451262" y="2898925"/>
            <a:ext cx="8056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6060EB-1DC9-7B31-9D7B-C80605CF95D1}"/>
              </a:ext>
            </a:extLst>
          </p:cNvPr>
          <p:cNvCxnSpPr>
            <a:cxnSpLocks/>
          </p:cNvCxnSpPr>
          <p:nvPr/>
        </p:nvCxnSpPr>
        <p:spPr>
          <a:xfrm>
            <a:off x="451262" y="4703015"/>
            <a:ext cx="8056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12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6595-E5CC-CDA8-B4C3-BFB063431614}"/>
              </a:ext>
            </a:extLst>
          </p:cNvPr>
          <p:cNvSpPr>
            <a:spLocks noGrp="1"/>
          </p:cNvSpPr>
          <p:nvPr>
            <p:ph type="title"/>
          </p:nvPr>
        </p:nvSpPr>
        <p:spPr/>
        <p:txBody>
          <a:bodyPr>
            <a:normAutofit fontScale="90000"/>
          </a:bodyPr>
          <a:lstStyle/>
          <a:p>
            <a:r>
              <a:rPr lang="en-US" dirty="0"/>
              <a:t>Minority Voters’ Ability to Elect Candidates of Choice</a:t>
            </a:r>
          </a:p>
        </p:txBody>
      </p:sp>
      <p:sp>
        <p:nvSpPr>
          <p:cNvPr id="3" name="Content Placeholder 2">
            <a:extLst>
              <a:ext uri="{FF2B5EF4-FFF2-40B4-BE49-F238E27FC236}">
                <a16:creationId xmlns:a16="http://schemas.microsoft.com/office/drawing/2014/main" id="{D09ABA69-290B-76D3-4CEC-2675CA9B7456}"/>
              </a:ext>
            </a:extLst>
          </p:cNvPr>
          <p:cNvSpPr>
            <a:spLocks noGrp="1"/>
          </p:cNvSpPr>
          <p:nvPr>
            <p:ph idx="1"/>
          </p:nvPr>
        </p:nvSpPr>
        <p:spPr/>
        <p:txBody>
          <a:bodyPr>
            <a:normAutofit/>
          </a:bodyPr>
          <a:lstStyle/>
          <a:p>
            <a:pPr marL="0" indent="0">
              <a:spcAft>
                <a:spcPts val="1200"/>
              </a:spcAft>
              <a:buNone/>
            </a:pPr>
            <a:r>
              <a:rPr lang="en-US" sz="2000" b="1" i="1" dirty="0">
                <a:solidFill>
                  <a:schemeClr val="tx1"/>
                </a:solidFill>
              </a:rPr>
              <a:t>Two types of elections are considered.</a:t>
            </a:r>
          </a:p>
          <a:p>
            <a:pPr>
              <a:spcAft>
                <a:spcPts val="1200"/>
              </a:spcAft>
            </a:pPr>
            <a:r>
              <a:rPr lang="en-US" sz="2000" b="1" dirty="0">
                <a:solidFill>
                  <a:schemeClr val="tx1"/>
                </a:solidFill>
              </a:rPr>
              <a:t>A.  General Elections</a:t>
            </a:r>
          </a:p>
          <a:p>
            <a:pPr lvl="1">
              <a:spcAft>
                <a:spcPts val="1200"/>
              </a:spcAft>
            </a:pPr>
            <a:r>
              <a:rPr lang="en-US" sz="2000" dirty="0">
                <a:solidFill>
                  <a:schemeClr val="tx1"/>
                </a:solidFill>
              </a:rPr>
              <a:t>Analysis of plans based on recompiled elections results.</a:t>
            </a:r>
          </a:p>
          <a:p>
            <a:pPr>
              <a:spcAft>
                <a:spcPts val="1200"/>
              </a:spcAft>
            </a:pPr>
            <a:r>
              <a:rPr lang="en-US" sz="2000" b="1" dirty="0">
                <a:solidFill>
                  <a:schemeClr val="tx1"/>
                </a:solidFill>
              </a:rPr>
              <a:t>B.  Primary Elections</a:t>
            </a:r>
          </a:p>
          <a:p>
            <a:pPr lvl="1">
              <a:spcAft>
                <a:spcPts val="1200"/>
              </a:spcAft>
            </a:pPr>
            <a:r>
              <a:rPr lang="en-US" sz="2000" dirty="0">
                <a:solidFill>
                  <a:schemeClr val="tx1"/>
                </a:solidFill>
              </a:rPr>
              <a:t>Analysis of plans relies on estimates of Black and White turnout in the Democratic primary election, with an eye to whether Black turnout is likely to exceed White turnout in a proposed district.</a:t>
            </a:r>
          </a:p>
          <a:p>
            <a:pPr lvl="1">
              <a:spcAft>
                <a:spcPts val="1200"/>
              </a:spcAft>
            </a:pPr>
            <a:r>
              <a:rPr lang="en-US" sz="2000" dirty="0">
                <a:solidFill>
                  <a:schemeClr val="tx1"/>
                </a:solidFill>
              </a:rPr>
              <a:t>The reasonably-equal-opportunity analysis does not guarantee any particular election results.</a:t>
            </a:r>
          </a:p>
          <a:p>
            <a:pPr lvl="1">
              <a:spcAft>
                <a:spcPts val="1200"/>
              </a:spcAft>
            </a:pPr>
            <a:endParaRPr lang="en-US" sz="1200" b="1" dirty="0">
              <a:solidFill>
                <a:schemeClr val="tx1"/>
              </a:solidFill>
            </a:endParaRPr>
          </a:p>
        </p:txBody>
      </p:sp>
    </p:spTree>
    <p:extLst>
      <p:ext uri="{BB962C8B-B14F-4D97-AF65-F5344CB8AC3E}">
        <p14:creationId xmlns:p14="http://schemas.microsoft.com/office/powerpoint/2010/main" val="298692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6595-E5CC-CDA8-B4C3-BFB063431614}"/>
              </a:ext>
            </a:extLst>
          </p:cNvPr>
          <p:cNvSpPr>
            <a:spLocks noGrp="1"/>
          </p:cNvSpPr>
          <p:nvPr>
            <p:ph type="title"/>
          </p:nvPr>
        </p:nvSpPr>
        <p:spPr/>
        <p:txBody>
          <a:bodyPr>
            <a:normAutofit/>
          </a:bodyPr>
          <a:lstStyle/>
          <a:p>
            <a:r>
              <a:rPr lang="en-US" dirty="0"/>
              <a:t>General Elections</a:t>
            </a:r>
          </a:p>
        </p:txBody>
      </p:sp>
      <p:pic>
        <p:nvPicPr>
          <p:cNvPr id="8" name="Content Placeholder 7" descr="A group of colored bars&#10;&#10;Description automatically generated with medium confidence">
            <a:extLst>
              <a:ext uri="{FF2B5EF4-FFF2-40B4-BE49-F238E27FC236}">
                <a16:creationId xmlns:a16="http://schemas.microsoft.com/office/drawing/2014/main" id="{110C0146-A609-C71F-1D86-8C2C28BB98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397000"/>
            <a:ext cx="5359400" cy="5156200"/>
          </a:xfrm>
        </p:spPr>
      </p:pic>
    </p:spTree>
    <p:extLst>
      <p:ext uri="{BB962C8B-B14F-4D97-AF65-F5344CB8AC3E}">
        <p14:creationId xmlns:p14="http://schemas.microsoft.com/office/powerpoint/2010/main" val="369259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6595-E5CC-CDA8-B4C3-BFB063431614}"/>
              </a:ext>
            </a:extLst>
          </p:cNvPr>
          <p:cNvSpPr>
            <a:spLocks noGrp="1"/>
          </p:cNvSpPr>
          <p:nvPr>
            <p:ph type="title"/>
          </p:nvPr>
        </p:nvSpPr>
        <p:spPr/>
        <p:txBody>
          <a:bodyPr>
            <a:normAutofit/>
          </a:bodyPr>
          <a:lstStyle/>
          <a:p>
            <a:r>
              <a:rPr lang="en-US" dirty="0"/>
              <a:t>Primary Elections</a:t>
            </a:r>
          </a:p>
        </p:txBody>
      </p:sp>
      <p:pic>
        <p:nvPicPr>
          <p:cNvPr id="6" name="Content Placeholder 5" descr="A chart of different colors&#10;&#10;Description automatically generated with medium confidence">
            <a:extLst>
              <a:ext uri="{FF2B5EF4-FFF2-40B4-BE49-F238E27FC236}">
                <a16:creationId xmlns:a16="http://schemas.microsoft.com/office/drawing/2014/main" id="{2135EF23-2792-3C47-5DF0-0FA495FAF9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649" y="1390650"/>
            <a:ext cx="5391383" cy="5169541"/>
          </a:xfrm>
        </p:spPr>
      </p:pic>
    </p:spTree>
    <p:extLst>
      <p:ext uri="{BB962C8B-B14F-4D97-AF65-F5344CB8AC3E}">
        <p14:creationId xmlns:p14="http://schemas.microsoft.com/office/powerpoint/2010/main" val="53935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6595-E5CC-CDA8-B4C3-BFB063431614}"/>
              </a:ext>
            </a:extLst>
          </p:cNvPr>
          <p:cNvSpPr>
            <a:spLocks noGrp="1"/>
          </p:cNvSpPr>
          <p:nvPr>
            <p:ph type="title"/>
          </p:nvPr>
        </p:nvSpPr>
        <p:spPr/>
        <p:txBody>
          <a:bodyPr>
            <a:normAutofit/>
          </a:bodyPr>
          <a:lstStyle/>
          <a:p>
            <a:r>
              <a:rPr lang="en-US" dirty="0"/>
              <a:t>Distribution of BVAP by Plan</a:t>
            </a:r>
          </a:p>
        </p:txBody>
      </p:sp>
      <p:pic>
        <p:nvPicPr>
          <p:cNvPr id="7" name="Content Placeholder 6" descr="A chart of different colors&#10;&#10;Description automatically generated">
            <a:extLst>
              <a:ext uri="{FF2B5EF4-FFF2-40B4-BE49-F238E27FC236}">
                <a16:creationId xmlns:a16="http://schemas.microsoft.com/office/drawing/2014/main" id="{00BD0866-9E4C-7D62-A14A-19E6155FC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044" y="1512888"/>
            <a:ext cx="4922837" cy="4922837"/>
          </a:xfrm>
        </p:spPr>
      </p:pic>
    </p:spTree>
    <p:extLst>
      <p:ext uri="{BB962C8B-B14F-4D97-AF65-F5344CB8AC3E}">
        <p14:creationId xmlns:p14="http://schemas.microsoft.com/office/powerpoint/2010/main" val="826906311"/>
      </p:ext>
    </p:extLst>
  </p:cSld>
  <p:clrMapOvr>
    <a:masterClrMapping/>
  </p:clrMapOvr>
</p:sld>
</file>

<file path=ppt/theme/theme1.xml><?xml version="1.0" encoding="utf-8"?>
<a:theme xmlns:a="http://schemas.openxmlformats.org/drawingml/2006/main" name="BH Mas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1166</TotalTime>
  <Words>554</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Wingdings</vt:lpstr>
      <vt:lpstr>BH Master Theme</vt:lpstr>
      <vt:lpstr>Michigan Independent Citizens Redistricting Commission</vt:lpstr>
      <vt:lpstr>Overview</vt:lpstr>
      <vt:lpstr>Section 2 of the VRA, Gingles</vt:lpstr>
      <vt:lpstr>PowerPoint Presentation</vt:lpstr>
      <vt:lpstr>Review Process</vt:lpstr>
      <vt:lpstr>Minority Voters’ Ability to Elect Candidates of Choice</vt:lpstr>
      <vt:lpstr>General Elections</vt:lpstr>
      <vt:lpstr>Primary Elections</vt:lpstr>
      <vt:lpstr>Distribution of BVAP by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Independent Citizens Redistricting Commission</dc:title>
  <dc:creator>Thompson, Taylor</dc:creator>
  <cp:lastModifiedBy>Thompson, Taylor</cp:lastModifiedBy>
  <cp:revision>28</cp:revision>
  <cp:lastPrinted>2024-01-26T21:29:14Z</cp:lastPrinted>
  <dcterms:created xsi:type="dcterms:W3CDTF">2024-01-25T15:34:01Z</dcterms:created>
  <dcterms:modified xsi:type="dcterms:W3CDTF">2024-05-16T14:16:01Z</dcterms:modified>
</cp:coreProperties>
</file>