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4"/>
    <p:sldMasterId id="2147483660" r:id="rId5"/>
  </p:sldMasterIdLst>
  <p:notesMasterIdLst>
    <p:notesMasterId r:id="rId18"/>
  </p:notesMasterIdLst>
  <p:sldIdLst>
    <p:sldId id="259" r:id="rId6"/>
    <p:sldId id="309" r:id="rId7"/>
    <p:sldId id="310" r:id="rId8"/>
    <p:sldId id="312" r:id="rId9"/>
    <p:sldId id="311" r:id="rId10"/>
    <p:sldId id="319" r:id="rId11"/>
    <p:sldId id="313" r:id="rId12"/>
    <p:sldId id="315" r:id="rId13"/>
    <p:sldId id="316" r:id="rId14"/>
    <p:sldId id="317" r:id="rId15"/>
    <p:sldId id="318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25"/>
    <a:srgbClr val="883182"/>
    <a:srgbClr val="222A89"/>
    <a:srgbClr val="3B7BC9"/>
    <a:srgbClr val="EBD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69" autoAdjust="0"/>
    <p:restoredTop sz="94681" autoAdjust="0"/>
  </p:normalViewPr>
  <p:slideViewPr>
    <p:cSldViewPr snapToGrid="0">
      <p:cViewPr varScale="1">
        <p:scale>
          <a:sx n="82" d="100"/>
          <a:sy n="82" d="100"/>
        </p:scale>
        <p:origin x="146" y="53"/>
      </p:cViewPr>
      <p:guideLst/>
    </p:cSldViewPr>
  </p:slideViewPr>
  <p:outlineViewPr>
    <p:cViewPr>
      <p:scale>
        <a:sx n="33" d="100"/>
        <a:sy n="33" d="100"/>
      </p:scale>
      <p:origin x="0" y="-64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6" d="100"/>
          <a:sy n="136" d="100"/>
        </p:scale>
        <p:origin x="1622" y="-4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4D8F7-CAA3-4400-9282-5F94B42CBE6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CB7942-37B9-4F26-AF60-007C337D0484}">
      <dgm:prSet/>
      <dgm:spPr/>
      <dgm:t>
        <a:bodyPr/>
        <a:lstStyle/>
        <a:p>
          <a:r>
            <a:rPr lang="en-US" b="0" dirty="0"/>
            <a:t>Inform the public about the redistricting process.</a:t>
          </a:r>
          <a:endParaRPr lang="en-US" dirty="0"/>
        </a:p>
      </dgm:t>
    </dgm:pt>
    <dgm:pt modelId="{66788164-248A-42BE-B63F-C91F43614957}" type="parTrans" cxnId="{C9AB5464-9710-4C32-9303-DC1625A73F7D}">
      <dgm:prSet/>
      <dgm:spPr/>
      <dgm:t>
        <a:bodyPr/>
        <a:lstStyle/>
        <a:p>
          <a:endParaRPr lang="en-US"/>
        </a:p>
      </dgm:t>
    </dgm:pt>
    <dgm:pt modelId="{6F01CC0F-1C1D-455D-842D-BC3F703192DA}" type="sibTrans" cxnId="{C9AB5464-9710-4C32-9303-DC1625A73F7D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C858C42A-9513-4900-81A1-DF43E6700E92}">
      <dgm:prSet/>
      <dgm:spPr/>
      <dgm:t>
        <a:bodyPr/>
        <a:lstStyle/>
        <a:p>
          <a:r>
            <a:rPr lang="en-US" b="0" dirty="0"/>
            <a:t>Purpose and responsibilities of the commission.</a:t>
          </a:r>
          <a:endParaRPr lang="en-US" dirty="0"/>
        </a:p>
      </dgm:t>
    </dgm:pt>
    <dgm:pt modelId="{FBD39E5E-31B0-4F1C-9315-138763F36469}" type="parTrans" cxnId="{B6502485-2939-4348-93B5-2D5CF3D9B7CF}">
      <dgm:prSet/>
      <dgm:spPr/>
      <dgm:t>
        <a:bodyPr/>
        <a:lstStyle/>
        <a:p>
          <a:endParaRPr lang="en-US"/>
        </a:p>
      </dgm:t>
    </dgm:pt>
    <dgm:pt modelId="{44FB34A3-4313-4B0A-AF15-58766B11E24E}" type="sibTrans" cxnId="{B6502485-2939-4348-93B5-2D5CF3D9B7CF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1D1A0E0F-2C8E-4757-92E0-92E4C7C1CEB9}">
      <dgm:prSet/>
      <dgm:spPr/>
      <dgm:t>
        <a:bodyPr/>
        <a:lstStyle/>
        <a:p>
          <a:r>
            <a:rPr lang="en-US" b="0" dirty="0"/>
            <a:t>Solicit information from the public about potential plans.</a:t>
          </a:r>
          <a:endParaRPr lang="en-US" dirty="0"/>
        </a:p>
      </dgm:t>
    </dgm:pt>
    <dgm:pt modelId="{740731F7-4052-402C-B348-5178B76FA76E}" type="parTrans" cxnId="{229087E2-3590-4556-8CB5-3980DC831C52}">
      <dgm:prSet/>
      <dgm:spPr/>
      <dgm:t>
        <a:bodyPr/>
        <a:lstStyle/>
        <a:p>
          <a:endParaRPr lang="en-US"/>
        </a:p>
      </dgm:t>
    </dgm:pt>
    <dgm:pt modelId="{58992C78-81F8-4629-BD24-C1A7951D0C04}" type="sibTrans" cxnId="{229087E2-3590-4556-8CB5-3980DC831C52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19D7F5A9-8C9F-4693-8165-C251E196F5A1}" type="pres">
      <dgm:prSet presAssocID="{BCC4D8F7-CAA3-4400-9282-5F94B42CBE6F}" presName="Name0" presStyleCnt="0">
        <dgm:presLayoutVars>
          <dgm:animLvl val="lvl"/>
          <dgm:resizeHandles val="exact"/>
        </dgm:presLayoutVars>
      </dgm:prSet>
      <dgm:spPr/>
    </dgm:pt>
    <dgm:pt modelId="{546A4623-6873-4BB2-B777-5D32730117D2}" type="pres">
      <dgm:prSet presAssocID="{20CB7942-37B9-4F26-AF60-007C337D0484}" presName="compositeNode" presStyleCnt="0">
        <dgm:presLayoutVars>
          <dgm:bulletEnabled val="1"/>
        </dgm:presLayoutVars>
      </dgm:prSet>
      <dgm:spPr/>
    </dgm:pt>
    <dgm:pt modelId="{0FEFD40C-F8D8-47AF-90F6-39A5CD812253}" type="pres">
      <dgm:prSet presAssocID="{20CB7942-37B9-4F26-AF60-007C337D0484}" presName="bgRect" presStyleLbl="bgAccFollowNode1" presStyleIdx="0" presStyleCnt="3"/>
      <dgm:spPr/>
    </dgm:pt>
    <dgm:pt modelId="{9A0D9EBB-EBE2-4271-AA3E-8C1C955EFF32}" type="pres">
      <dgm:prSet presAssocID="{6F01CC0F-1C1D-455D-842D-BC3F703192D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87F7FE3-4E11-4A55-BE96-450F02847664}" type="pres">
      <dgm:prSet presAssocID="{20CB7942-37B9-4F26-AF60-007C337D0484}" presName="bottomLine" presStyleLbl="alignNode1" presStyleIdx="1" presStyleCnt="6">
        <dgm:presLayoutVars/>
      </dgm:prSet>
      <dgm:spPr/>
    </dgm:pt>
    <dgm:pt modelId="{C74D74EF-FFDF-4D93-96DB-7E56401ABA52}" type="pres">
      <dgm:prSet presAssocID="{20CB7942-37B9-4F26-AF60-007C337D0484}" presName="nodeText" presStyleLbl="bgAccFollowNode1" presStyleIdx="0" presStyleCnt="3">
        <dgm:presLayoutVars>
          <dgm:bulletEnabled val="1"/>
        </dgm:presLayoutVars>
      </dgm:prSet>
      <dgm:spPr/>
    </dgm:pt>
    <dgm:pt modelId="{3FD326A3-3078-4AFF-8251-03E052B67967}" type="pres">
      <dgm:prSet presAssocID="{6F01CC0F-1C1D-455D-842D-BC3F703192DA}" presName="sibTrans" presStyleCnt="0"/>
      <dgm:spPr/>
    </dgm:pt>
    <dgm:pt modelId="{F919EC57-E0F1-499E-9D3B-A93CE4C4F512}" type="pres">
      <dgm:prSet presAssocID="{C858C42A-9513-4900-81A1-DF43E6700E92}" presName="compositeNode" presStyleCnt="0">
        <dgm:presLayoutVars>
          <dgm:bulletEnabled val="1"/>
        </dgm:presLayoutVars>
      </dgm:prSet>
      <dgm:spPr/>
    </dgm:pt>
    <dgm:pt modelId="{4A157963-CF83-45E6-AB91-17BB99491F52}" type="pres">
      <dgm:prSet presAssocID="{C858C42A-9513-4900-81A1-DF43E6700E92}" presName="bgRect" presStyleLbl="bgAccFollowNode1" presStyleIdx="1" presStyleCnt="3"/>
      <dgm:spPr/>
    </dgm:pt>
    <dgm:pt modelId="{0508C90F-86A7-42C6-87B4-73134B5D1816}" type="pres">
      <dgm:prSet presAssocID="{44FB34A3-4313-4B0A-AF15-58766B11E24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C50B240-A6D6-44F7-8B30-991F220567CB}" type="pres">
      <dgm:prSet presAssocID="{C858C42A-9513-4900-81A1-DF43E6700E92}" presName="bottomLine" presStyleLbl="alignNode1" presStyleIdx="3" presStyleCnt="6">
        <dgm:presLayoutVars/>
      </dgm:prSet>
      <dgm:spPr/>
    </dgm:pt>
    <dgm:pt modelId="{7B075A63-1BAD-46AC-A550-829748B2593D}" type="pres">
      <dgm:prSet presAssocID="{C858C42A-9513-4900-81A1-DF43E6700E92}" presName="nodeText" presStyleLbl="bgAccFollowNode1" presStyleIdx="1" presStyleCnt="3">
        <dgm:presLayoutVars>
          <dgm:bulletEnabled val="1"/>
        </dgm:presLayoutVars>
      </dgm:prSet>
      <dgm:spPr/>
    </dgm:pt>
    <dgm:pt modelId="{ED25A403-3410-41CE-8B70-C0C078C6D5F5}" type="pres">
      <dgm:prSet presAssocID="{44FB34A3-4313-4B0A-AF15-58766B11E24E}" presName="sibTrans" presStyleCnt="0"/>
      <dgm:spPr/>
    </dgm:pt>
    <dgm:pt modelId="{15DBEB28-9F7F-4450-8F5A-1DAD42C773F6}" type="pres">
      <dgm:prSet presAssocID="{1D1A0E0F-2C8E-4757-92E0-92E4C7C1CEB9}" presName="compositeNode" presStyleCnt="0">
        <dgm:presLayoutVars>
          <dgm:bulletEnabled val="1"/>
        </dgm:presLayoutVars>
      </dgm:prSet>
      <dgm:spPr/>
    </dgm:pt>
    <dgm:pt modelId="{58CC71D9-60ED-4EA5-9A05-05A432E9B95A}" type="pres">
      <dgm:prSet presAssocID="{1D1A0E0F-2C8E-4757-92E0-92E4C7C1CEB9}" presName="bgRect" presStyleLbl="bgAccFollowNode1" presStyleIdx="2" presStyleCnt="3"/>
      <dgm:spPr/>
    </dgm:pt>
    <dgm:pt modelId="{9D5587D3-9EBB-4D97-9764-9EA865386E65}" type="pres">
      <dgm:prSet presAssocID="{58992C78-81F8-4629-BD24-C1A7951D0C0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1017063-48C8-4095-96C2-844BC2731AB8}" type="pres">
      <dgm:prSet presAssocID="{1D1A0E0F-2C8E-4757-92E0-92E4C7C1CEB9}" presName="bottomLine" presStyleLbl="alignNode1" presStyleIdx="5" presStyleCnt="6">
        <dgm:presLayoutVars/>
      </dgm:prSet>
      <dgm:spPr/>
    </dgm:pt>
    <dgm:pt modelId="{6F5C6F35-CC59-4E7F-BDB0-54F620D8E33A}" type="pres">
      <dgm:prSet presAssocID="{1D1A0E0F-2C8E-4757-92E0-92E4C7C1CEB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ED81A2C-8EDC-40B6-B569-0A4FFCF1DEE0}" type="presOf" srcId="{6F01CC0F-1C1D-455D-842D-BC3F703192DA}" destId="{9A0D9EBB-EBE2-4271-AA3E-8C1C955EFF32}" srcOrd="0" destOrd="0" presId="urn:microsoft.com/office/officeart/2016/7/layout/BasicLinearProcessNumbered"/>
    <dgm:cxn modelId="{535FBE2D-E4AD-4614-9D82-010F2164E2E9}" type="presOf" srcId="{20CB7942-37B9-4F26-AF60-007C337D0484}" destId="{0FEFD40C-F8D8-47AF-90F6-39A5CD812253}" srcOrd="0" destOrd="0" presId="urn:microsoft.com/office/officeart/2016/7/layout/BasicLinearProcessNumbered"/>
    <dgm:cxn modelId="{3FD21D5D-0583-4092-A607-0E849804A4AF}" type="presOf" srcId="{20CB7942-37B9-4F26-AF60-007C337D0484}" destId="{C74D74EF-FFDF-4D93-96DB-7E56401ABA52}" srcOrd="1" destOrd="0" presId="urn:microsoft.com/office/officeart/2016/7/layout/BasicLinearProcessNumbered"/>
    <dgm:cxn modelId="{0D0ED841-7773-4827-AFC2-94656B18E25D}" type="presOf" srcId="{44FB34A3-4313-4B0A-AF15-58766B11E24E}" destId="{0508C90F-86A7-42C6-87B4-73134B5D1816}" srcOrd="0" destOrd="0" presId="urn:microsoft.com/office/officeart/2016/7/layout/BasicLinearProcessNumbered"/>
    <dgm:cxn modelId="{C9AB5464-9710-4C32-9303-DC1625A73F7D}" srcId="{BCC4D8F7-CAA3-4400-9282-5F94B42CBE6F}" destId="{20CB7942-37B9-4F26-AF60-007C337D0484}" srcOrd="0" destOrd="0" parTransId="{66788164-248A-42BE-B63F-C91F43614957}" sibTransId="{6F01CC0F-1C1D-455D-842D-BC3F703192DA}"/>
    <dgm:cxn modelId="{B6502485-2939-4348-93B5-2D5CF3D9B7CF}" srcId="{BCC4D8F7-CAA3-4400-9282-5F94B42CBE6F}" destId="{C858C42A-9513-4900-81A1-DF43E6700E92}" srcOrd="1" destOrd="0" parTransId="{FBD39E5E-31B0-4F1C-9315-138763F36469}" sibTransId="{44FB34A3-4313-4B0A-AF15-58766B11E24E}"/>
    <dgm:cxn modelId="{F9D3238E-5BA3-4B4A-A93D-08839135BEB6}" type="presOf" srcId="{1D1A0E0F-2C8E-4757-92E0-92E4C7C1CEB9}" destId="{58CC71D9-60ED-4EA5-9A05-05A432E9B95A}" srcOrd="0" destOrd="0" presId="urn:microsoft.com/office/officeart/2016/7/layout/BasicLinearProcessNumbered"/>
    <dgm:cxn modelId="{502DD390-A26B-49C7-AF16-76AE9508A533}" type="presOf" srcId="{58992C78-81F8-4629-BD24-C1A7951D0C04}" destId="{9D5587D3-9EBB-4D97-9764-9EA865386E65}" srcOrd="0" destOrd="0" presId="urn:microsoft.com/office/officeart/2016/7/layout/BasicLinearProcessNumbered"/>
    <dgm:cxn modelId="{64567696-A385-48E7-822F-3078D002988C}" type="presOf" srcId="{1D1A0E0F-2C8E-4757-92E0-92E4C7C1CEB9}" destId="{6F5C6F35-CC59-4E7F-BDB0-54F620D8E33A}" srcOrd="1" destOrd="0" presId="urn:microsoft.com/office/officeart/2016/7/layout/BasicLinearProcessNumbered"/>
    <dgm:cxn modelId="{C732B7BE-5468-49D1-804A-8A183211926B}" type="presOf" srcId="{C858C42A-9513-4900-81A1-DF43E6700E92}" destId="{7B075A63-1BAD-46AC-A550-829748B2593D}" srcOrd="1" destOrd="0" presId="urn:microsoft.com/office/officeart/2016/7/layout/BasicLinearProcessNumbered"/>
    <dgm:cxn modelId="{BD213DC3-5AD4-4BF8-B890-38B81707BBB4}" type="presOf" srcId="{BCC4D8F7-CAA3-4400-9282-5F94B42CBE6F}" destId="{19D7F5A9-8C9F-4693-8165-C251E196F5A1}" srcOrd="0" destOrd="0" presId="urn:microsoft.com/office/officeart/2016/7/layout/BasicLinearProcessNumbered"/>
    <dgm:cxn modelId="{229087E2-3590-4556-8CB5-3980DC831C52}" srcId="{BCC4D8F7-CAA3-4400-9282-5F94B42CBE6F}" destId="{1D1A0E0F-2C8E-4757-92E0-92E4C7C1CEB9}" srcOrd="2" destOrd="0" parTransId="{740731F7-4052-402C-B348-5178B76FA76E}" sibTransId="{58992C78-81F8-4629-BD24-C1A7951D0C04}"/>
    <dgm:cxn modelId="{865E6BE6-3209-49FB-8793-755D855E6098}" type="presOf" srcId="{C858C42A-9513-4900-81A1-DF43E6700E92}" destId="{4A157963-CF83-45E6-AB91-17BB99491F52}" srcOrd="0" destOrd="0" presId="urn:microsoft.com/office/officeart/2016/7/layout/BasicLinearProcessNumbered"/>
    <dgm:cxn modelId="{88A00AE4-6958-462F-B602-5E6575A01395}" type="presParOf" srcId="{19D7F5A9-8C9F-4693-8165-C251E196F5A1}" destId="{546A4623-6873-4BB2-B777-5D32730117D2}" srcOrd="0" destOrd="0" presId="urn:microsoft.com/office/officeart/2016/7/layout/BasicLinearProcessNumbered"/>
    <dgm:cxn modelId="{FD4EBD38-827E-4F18-AE15-ECDA59B3ED49}" type="presParOf" srcId="{546A4623-6873-4BB2-B777-5D32730117D2}" destId="{0FEFD40C-F8D8-47AF-90F6-39A5CD812253}" srcOrd="0" destOrd="0" presId="urn:microsoft.com/office/officeart/2016/7/layout/BasicLinearProcessNumbered"/>
    <dgm:cxn modelId="{2F06DF68-D670-4E47-B224-5974F181A6E1}" type="presParOf" srcId="{546A4623-6873-4BB2-B777-5D32730117D2}" destId="{9A0D9EBB-EBE2-4271-AA3E-8C1C955EFF32}" srcOrd="1" destOrd="0" presId="urn:microsoft.com/office/officeart/2016/7/layout/BasicLinearProcessNumbered"/>
    <dgm:cxn modelId="{09A4BC47-F213-4ED0-AF10-C4818905025A}" type="presParOf" srcId="{546A4623-6873-4BB2-B777-5D32730117D2}" destId="{787F7FE3-4E11-4A55-BE96-450F02847664}" srcOrd="2" destOrd="0" presId="urn:microsoft.com/office/officeart/2016/7/layout/BasicLinearProcessNumbered"/>
    <dgm:cxn modelId="{27E7F9ED-8210-4F2B-973F-748CBBF2254E}" type="presParOf" srcId="{546A4623-6873-4BB2-B777-5D32730117D2}" destId="{C74D74EF-FFDF-4D93-96DB-7E56401ABA52}" srcOrd="3" destOrd="0" presId="urn:microsoft.com/office/officeart/2016/7/layout/BasicLinearProcessNumbered"/>
    <dgm:cxn modelId="{8B34A3C2-6BD6-4C65-B62E-298B4CF0F415}" type="presParOf" srcId="{19D7F5A9-8C9F-4693-8165-C251E196F5A1}" destId="{3FD326A3-3078-4AFF-8251-03E052B67967}" srcOrd="1" destOrd="0" presId="urn:microsoft.com/office/officeart/2016/7/layout/BasicLinearProcessNumbered"/>
    <dgm:cxn modelId="{9957CE72-4B04-4FC2-909A-9087702B4FD5}" type="presParOf" srcId="{19D7F5A9-8C9F-4693-8165-C251E196F5A1}" destId="{F919EC57-E0F1-499E-9D3B-A93CE4C4F512}" srcOrd="2" destOrd="0" presId="urn:microsoft.com/office/officeart/2016/7/layout/BasicLinearProcessNumbered"/>
    <dgm:cxn modelId="{DDC7D45F-452D-4667-936B-0855BBA899B7}" type="presParOf" srcId="{F919EC57-E0F1-499E-9D3B-A93CE4C4F512}" destId="{4A157963-CF83-45E6-AB91-17BB99491F52}" srcOrd="0" destOrd="0" presId="urn:microsoft.com/office/officeart/2016/7/layout/BasicLinearProcessNumbered"/>
    <dgm:cxn modelId="{E953FA15-F65B-4082-A50E-D44AE1335DAE}" type="presParOf" srcId="{F919EC57-E0F1-499E-9D3B-A93CE4C4F512}" destId="{0508C90F-86A7-42C6-87B4-73134B5D1816}" srcOrd="1" destOrd="0" presId="urn:microsoft.com/office/officeart/2016/7/layout/BasicLinearProcessNumbered"/>
    <dgm:cxn modelId="{DF212987-FF6B-4946-9D04-19DBD63168A2}" type="presParOf" srcId="{F919EC57-E0F1-499E-9D3B-A93CE4C4F512}" destId="{7C50B240-A6D6-44F7-8B30-991F220567CB}" srcOrd="2" destOrd="0" presId="urn:microsoft.com/office/officeart/2016/7/layout/BasicLinearProcessNumbered"/>
    <dgm:cxn modelId="{AA4AA62F-082B-4DF7-A0D4-3F377A596D7D}" type="presParOf" srcId="{F919EC57-E0F1-499E-9D3B-A93CE4C4F512}" destId="{7B075A63-1BAD-46AC-A550-829748B2593D}" srcOrd="3" destOrd="0" presId="urn:microsoft.com/office/officeart/2016/7/layout/BasicLinearProcessNumbered"/>
    <dgm:cxn modelId="{31E9A78D-B0B5-4E74-B952-6350CDD90507}" type="presParOf" srcId="{19D7F5A9-8C9F-4693-8165-C251E196F5A1}" destId="{ED25A403-3410-41CE-8B70-C0C078C6D5F5}" srcOrd="3" destOrd="0" presId="urn:microsoft.com/office/officeart/2016/7/layout/BasicLinearProcessNumbered"/>
    <dgm:cxn modelId="{ACC79CDF-72FE-48EB-A2CE-82F46A8E4C30}" type="presParOf" srcId="{19D7F5A9-8C9F-4693-8165-C251E196F5A1}" destId="{15DBEB28-9F7F-4450-8F5A-1DAD42C773F6}" srcOrd="4" destOrd="0" presId="urn:microsoft.com/office/officeart/2016/7/layout/BasicLinearProcessNumbered"/>
    <dgm:cxn modelId="{2F05A876-3C0B-4F6B-A262-E3E1E70C6955}" type="presParOf" srcId="{15DBEB28-9F7F-4450-8F5A-1DAD42C773F6}" destId="{58CC71D9-60ED-4EA5-9A05-05A432E9B95A}" srcOrd="0" destOrd="0" presId="urn:microsoft.com/office/officeart/2016/7/layout/BasicLinearProcessNumbered"/>
    <dgm:cxn modelId="{E89080CF-535C-40B4-84A6-C0AE9ECE7E39}" type="presParOf" srcId="{15DBEB28-9F7F-4450-8F5A-1DAD42C773F6}" destId="{9D5587D3-9EBB-4D97-9764-9EA865386E65}" srcOrd="1" destOrd="0" presId="urn:microsoft.com/office/officeart/2016/7/layout/BasicLinearProcessNumbered"/>
    <dgm:cxn modelId="{2BDEADD1-C392-4DCE-8641-25B15EC4410E}" type="presParOf" srcId="{15DBEB28-9F7F-4450-8F5A-1DAD42C773F6}" destId="{21017063-48C8-4095-96C2-844BC2731AB8}" srcOrd="2" destOrd="0" presId="urn:microsoft.com/office/officeart/2016/7/layout/BasicLinearProcessNumbered"/>
    <dgm:cxn modelId="{D2444FD1-012B-4797-AA2C-8E8540A03BFB}" type="presParOf" srcId="{15DBEB28-9F7F-4450-8F5A-1DAD42C773F6}" destId="{6F5C6F35-CC59-4E7F-BDB0-54F620D8E33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D8674-DFEF-4E66-BB28-96E46396B4E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CADC09-3B6D-4DD7-BDF8-E475592D7134}">
      <dgm:prSet/>
      <dgm:spPr/>
      <dgm:t>
        <a:bodyPr/>
        <a:lstStyle/>
        <a:p>
          <a:r>
            <a:rPr lang="en-US" b="0" dirty="0"/>
            <a:t>Photos/Videos/Branding </a:t>
          </a:r>
          <a:endParaRPr lang="en-US" dirty="0"/>
        </a:p>
      </dgm:t>
    </dgm:pt>
    <dgm:pt modelId="{1F08CCF3-E0B0-4A43-A991-9CB45071875C}" type="parTrans" cxnId="{3C809412-4EE3-494B-AD06-51F05FE9A2B3}">
      <dgm:prSet/>
      <dgm:spPr/>
      <dgm:t>
        <a:bodyPr/>
        <a:lstStyle/>
        <a:p>
          <a:endParaRPr lang="en-US"/>
        </a:p>
      </dgm:t>
    </dgm:pt>
    <dgm:pt modelId="{A418A5F3-6DB4-4B38-87A3-480EB5208085}" type="sibTrans" cxnId="{3C809412-4EE3-494B-AD06-51F05FE9A2B3}">
      <dgm:prSet/>
      <dgm:spPr/>
      <dgm:t>
        <a:bodyPr/>
        <a:lstStyle/>
        <a:p>
          <a:endParaRPr lang="en-US"/>
        </a:p>
      </dgm:t>
    </dgm:pt>
    <dgm:pt modelId="{F4B489F3-79EF-4046-B046-B46572A4ADF7}">
      <dgm:prSet/>
      <dgm:spPr/>
      <dgm:t>
        <a:bodyPr/>
        <a:lstStyle/>
        <a:p>
          <a:r>
            <a:rPr lang="en-US" b="0" dirty="0"/>
            <a:t>Statewide Market Research</a:t>
          </a:r>
          <a:endParaRPr lang="en-US" dirty="0"/>
        </a:p>
      </dgm:t>
    </dgm:pt>
    <dgm:pt modelId="{7370D476-E2AA-4697-8C19-9C2FD5531351}" type="parTrans" cxnId="{CE90CE77-295F-4F13-B451-FF02CAE7F133}">
      <dgm:prSet/>
      <dgm:spPr/>
      <dgm:t>
        <a:bodyPr/>
        <a:lstStyle/>
        <a:p>
          <a:endParaRPr lang="en-US"/>
        </a:p>
      </dgm:t>
    </dgm:pt>
    <dgm:pt modelId="{2810147A-B10E-4130-AD87-C8719E4C79A5}" type="sibTrans" cxnId="{CE90CE77-295F-4F13-B451-FF02CAE7F133}">
      <dgm:prSet/>
      <dgm:spPr/>
      <dgm:t>
        <a:bodyPr/>
        <a:lstStyle/>
        <a:p>
          <a:endParaRPr lang="en-US"/>
        </a:p>
      </dgm:t>
    </dgm:pt>
    <dgm:pt modelId="{BEF1C3B4-F1AC-409B-B5DA-22EA6E8FECB9}">
      <dgm:prSet/>
      <dgm:spPr/>
      <dgm:t>
        <a:bodyPr/>
        <a:lstStyle/>
        <a:p>
          <a:r>
            <a:rPr lang="en-US" b="0" dirty="0"/>
            <a:t>Identify Key Messages</a:t>
          </a:r>
          <a:endParaRPr lang="en-US" dirty="0"/>
        </a:p>
      </dgm:t>
    </dgm:pt>
    <dgm:pt modelId="{65123DFF-AA54-4216-B9FA-614B2F2B8F54}" type="parTrans" cxnId="{9023E53E-EA2F-4A8A-99C4-2DF7DB288D7C}">
      <dgm:prSet/>
      <dgm:spPr/>
      <dgm:t>
        <a:bodyPr/>
        <a:lstStyle/>
        <a:p>
          <a:endParaRPr lang="en-US"/>
        </a:p>
      </dgm:t>
    </dgm:pt>
    <dgm:pt modelId="{9340D5A0-9713-4FAD-901E-A2A53B025527}" type="sibTrans" cxnId="{9023E53E-EA2F-4A8A-99C4-2DF7DB288D7C}">
      <dgm:prSet/>
      <dgm:spPr/>
      <dgm:t>
        <a:bodyPr/>
        <a:lstStyle/>
        <a:p>
          <a:endParaRPr lang="en-US"/>
        </a:p>
      </dgm:t>
    </dgm:pt>
    <dgm:pt modelId="{5FCDC134-4A62-4F70-A694-F80DFA45AFF4}">
      <dgm:prSet/>
      <dgm:spPr/>
      <dgm:t>
        <a:bodyPr/>
        <a:lstStyle/>
        <a:p>
          <a:r>
            <a:rPr lang="en-US" b="0" dirty="0"/>
            <a:t>Communication Plan</a:t>
          </a:r>
          <a:endParaRPr lang="en-US" dirty="0"/>
        </a:p>
      </dgm:t>
    </dgm:pt>
    <dgm:pt modelId="{2FF6325D-68E5-4F59-935A-EC686F9F43E1}" type="parTrans" cxnId="{4919198C-FDDD-4E5E-9C4B-C720987ADD50}">
      <dgm:prSet/>
      <dgm:spPr/>
      <dgm:t>
        <a:bodyPr/>
        <a:lstStyle/>
        <a:p>
          <a:endParaRPr lang="en-US"/>
        </a:p>
      </dgm:t>
    </dgm:pt>
    <dgm:pt modelId="{8A7ACE54-A89E-4F53-9689-7384D844EADA}" type="sibTrans" cxnId="{4919198C-FDDD-4E5E-9C4B-C720987ADD50}">
      <dgm:prSet/>
      <dgm:spPr/>
      <dgm:t>
        <a:bodyPr/>
        <a:lstStyle/>
        <a:p>
          <a:endParaRPr lang="en-US"/>
        </a:p>
      </dgm:t>
    </dgm:pt>
    <dgm:pt modelId="{274BA314-DDEE-4727-951C-E7ECA1AC64F2}">
      <dgm:prSet/>
      <dgm:spPr/>
      <dgm:t>
        <a:bodyPr/>
        <a:lstStyle/>
        <a:p>
          <a:r>
            <a:rPr lang="en-US" b="0" dirty="0"/>
            <a:t>Public Comment Tool</a:t>
          </a:r>
          <a:endParaRPr lang="en-US" dirty="0"/>
        </a:p>
      </dgm:t>
    </dgm:pt>
    <dgm:pt modelId="{C69F2DA8-5357-4C41-A2F6-0B332808078F}" type="parTrans" cxnId="{4AC2D5B3-8FF6-46A7-B226-825733BF4C69}">
      <dgm:prSet/>
      <dgm:spPr/>
      <dgm:t>
        <a:bodyPr/>
        <a:lstStyle/>
        <a:p>
          <a:endParaRPr lang="en-US"/>
        </a:p>
      </dgm:t>
    </dgm:pt>
    <dgm:pt modelId="{F939875A-3F3E-454D-BD3B-DD80A9F84E9E}" type="sibTrans" cxnId="{4AC2D5B3-8FF6-46A7-B226-825733BF4C69}">
      <dgm:prSet/>
      <dgm:spPr/>
      <dgm:t>
        <a:bodyPr/>
        <a:lstStyle/>
        <a:p>
          <a:endParaRPr lang="en-US"/>
        </a:p>
      </dgm:t>
    </dgm:pt>
    <dgm:pt modelId="{7A1A0024-CA66-4B36-91CA-DC8BEB91FC0F}" type="pres">
      <dgm:prSet presAssocID="{3F9D8674-DFEF-4E66-BB28-96E46396B4E4}" presName="diagram" presStyleCnt="0">
        <dgm:presLayoutVars>
          <dgm:dir/>
          <dgm:resizeHandles val="exact"/>
        </dgm:presLayoutVars>
      </dgm:prSet>
      <dgm:spPr/>
    </dgm:pt>
    <dgm:pt modelId="{14146EA0-6273-466D-9038-A3B26B6571A4}" type="pres">
      <dgm:prSet presAssocID="{16CADC09-3B6D-4DD7-BDF8-E475592D7134}" presName="node" presStyleLbl="node1" presStyleIdx="0" presStyleCnt="5">
        <dgm:presLayoutVars>
          <dgm:bulletEnabled val="1"/>
        </dgm:presLayoutVars>
      </dgm:prSet>
      <dgm:spPr/>
    </dgm:pt>
    <dgm:pt modelId="{7574D852-6D0A-43B5-9508-FED0B313304E}" type="pres">
      <dgm:prSet presAssocID="{A418A5F3-6DB4-4B38-87A3-480EB5208085}" presName="sibTrans" presStyleCnt="0"/>
      <dgm:spPr/>
    </dgm:pt>
    <dgm:pt modelId="{7174E42B-3034-4D30-B8DB-AC6ABA659199}" type="pres">
      <dgm:prSet presAssocID="{F4B489F3-79EF-4046-B046-B46572A4ADF7}" presName="node" presStyleLbl="node1" presStyleIdx="1" presStyleCnt="5">
        <dgm:presLayoutVars>
          <dgm:bulletEnabled val="1"/>
        </dgm:presLayoutVars>
      </dgm:prSet>
      <dgm:spPr/>
    </dgm:pt>
    <dgm:pt modelId="{78B077B7-9E36-4D58-9D17-EB5C711CC0FC}" type="pres">
      <dgm:prSet presAssocID="{2810147A-B10E-4130-AD87-C8719E4C79A5}" presName="sibTrans" presStyleCnt="0"/>
      <dgm:spPr/>
    </dgm:pt>
    <dgm:pt modelId="{4503CC64-A5C4-46B1-AA36-B866DABC9A84}" type="pres">
      <dgm:prSet presAssocID="{BEF1C3B4-F1AC-409B-B5DA-22EA6E8FECB9}" presName="node" presStyleLbl="node1" presStyleIdx="2" presStyleCnt="5">
        <dgm:presLayoutVars>
          <dgm:bulletEnabled val="1"/>
        </dgm:presLayoutVars>
      </dgm:prSet>
      <dgm:spPr/>
    </dgm:pt>
    <dgm:pt modelId="{7D40357B-3AF4-43C9-80EC-3C2D6B8109F3}" type="pres">
      <dgm:prSet presAssocID="{9340D5A0-9713-4FAD-901E-A2A53B025527}" presName="sibTrans" presStyleCnt="0"/>
      <dgm:spPr/>
    </dgm:pt>
    <dgm:pt modelId="{CAD3800E-92A8-4E73-9848-4E601158C5C5}" type="pres">
      <dgm:prSet presAssocID="{5FCDC134-4A62-4F70-A694-F80DFA45AFF4}" presName="node" presStyleLbl="node1" presStyleIdx="3" presStyleCnt="5">
        <dgm:presLayoutVars>
          <dgm:bulletEnabled val="1"/>
        </dgm:presLayoutVars>
      </dgm:prSet>
      <dgm:spPr/>
    </dgm:pt>
    <dgm:pt modelId="{76F2C636-011D-4F94-9612-81B4C4D819AA}" type="pres">
      <dgm:prSet presAssocID="{8A7ACE54-A89E-4F53-9689-7384D844EADA}" presName="sibTrans" presStyleCnt="0"/>
      <dgm:spPr/>
    </dgm:pt>
    <dgm:pt modelId="{25AEB492-BE1C-4569-A66D-00794E3A2942}" type="pres">
      <dgm:prSet presAssocID="{274BA314-DDEE-4727-951C-E7ECA1AC64F2}" presName="node" presStyleLbl="node1" presStyleIdx="4" presStyleCnt="5">
        <dgm:presLayoutVars>
          <dgm:bulletEnabled val="1"/>
        </dgm:presLayoutVars>
      </dgm:prSet>
      <dgm:spPr/>
    </dgm:pt>
  </dgm:ptLst>
  <dgm:cxnLst>
    <dgm:cxn modelId="{3C809412-4EE3-494B-AD06-51F05FE9A2B3}" srcId="{3F9D8674-DFEF-4E66-BB28-96E46396B4E4}" destId="{16CADC09-3B6D-4DD7-BDF8-E475592D7134}" srcOrd="0" destOrd="0" parTransId="{1F08CCF3-E0B0-4A43-A991-9CB45071875C}" sibTransId="{A418A5F3-6DB4-4B38-87A3-480EB5208085}"/>
    <dgm:cxn modelId="{008E7A2B-3923-4924-96EB-69F3735536B3}" type="presOf" srcId="{274BA314-DDEE-4727-951C-E7ECA1AC64F2}" destId="{25AEB492-BE1C-4569-A66D-00794E3A2942}" srcOrd="0" destOrd="0" presId="urn:microsoft.com/office/officeart/2005/8/layout/default"/>
    <dgm:cxn modelId="{D48A7C30-9B77-467F-AD49-3E7FFB9918FB}" type="presOf" srcId="{F4B489F3-79EF-4046-B046-B46572A4ADF7}" destId="{7174E42B-3034-4D30-B8DB-AC6ABA659199}" srcOrd="0" destOrd="0" presId="urn:microsoft.com/office/officeart/2005/8/layout/default"/>
    <dgm:cxn modelId="{D15FD032-C5EB-4E4B-B97E-1652EBD650F6}" type="presOf" srcId="{5FCDC134-4A62-4F70-A694-F80DFA45AFF4}" destId="{CAD3800E-92A8-4E73-9848-4E601158C5C5}" srcOrd="0" destOrd="0" presId="urn:microsoft.com/office/officeart/2005/8/layout/default"/>
    <dgm:cxn modelId="{9023E53E-EA2F-4A8A-99C4-2DF7DB288D7C}" srcId="{3F9D8674-DFEF-4E66-BB28-96E46396B4E4}" destId="{BEF1C3B4-F1AC-409B-B5DA-22EA6E8FECB9}" srcOrd="2" destOrd="0" parTransId="{65123DFF-AA54-4216-B9FA-614B2F2B8F54}" sibTransId="{9340D5A0-9713-4FAD-901E-A2A53B025527}"/>
    <dgm:cxn modelId="{11668064-779E-415C-A653-468B66CBB264}" type="presOf" srcId="{16CADC09-3B6D-4DD7-BDF8-E475592D7134}" destId="{14146EA0-6273-466D-9038-A3B26B6571A4}" srcOrd="0" destOrd="0" presId="urn:microsoft.com/office/officeart/2005/8/layout/default"/>
    <dgm:cxn modelId="{CE90CE77-295F-4F13-B451-FF02CAE7F133}" srcId="{3F9D8674-DFEF-4E66-BB28-96E46396B4E4}" destId="{F4B489F3-79EF-4046-B046-B46572A4ADF7}" srcOrd="1" destOrd="0" parTransId="{7370D476-E2AA-4697-8C19-9C2FD5531351}" sibTransId="{2810147A-B10E-4130-AD87-C8719E4C79A5}"/>
    <dgm:cxn modelId="{4919198C-FDDD-4E5E-9C4B-C720987ADD50}" srcId="{3F9D8674-DFEF-4E66-BB28-96E46396B4E4}" destId="{5FCDC134-4A62-4F70-A694-F80DFA45AFF4}" srcOrd="3" destOrd="0" parTransId="{2FF6325D-68E5-4F59-935A-EC686F9F43E1}" sibTransId="{8A7ACE54-A89E-4F53-9689-7384D844EADA}"/>
    <dgm:cxn modelId="{1F16BD94-C011-4393-BCAC-20D9217B27BA}" type="presOf" srcId="{BEF1C3B4-F1AC-409B-B5DA-22EA6E8FECB9}" destId="{4503CC64-A5C4-46B1-AA36-B866DABC9A84}" srcOrd="0" destOrd="0" presId="urn:microsoft.com/office/officeart/2005/8/layout/default"/>
    <dgm:cxn modelId="{64F09999-0DD8-448E-9D6D-540855B3DCD7}" type="presOf" srcId="{3F9D8674-DFEF-4E66-BB28-96E46396B4E4}" destId="{7A1A0024-CA66-4B36-91CA-DC8BEB91FC0F}" srcOrd="0" destOrd="0" presId="urn:microsoft.com/office/officeart/2005/8/layout/default"/>
    <dgm:cxn modelId="{4AC2D5B3-8FF6-46A7-B226-825733BF4C69}" srcId="{3F9D8674-DFEF-4E66-BB28-96E46396B4E4}" destId="{274BA314-DDEE-4727-951C-E7ECA1AC64F2}" srcOrd="4" destOrd="0" parTransId="{C69F2DA8-5357-4C41-A2F6-0B332808078F}" sibTransId="{F939875A-3F3E-454D-BD3B-DD80A9F84E9E}"/>
    <dgm:cxn modelId="{0D42BDBF-7EDB-4F91-A78E-0E7503E7ED97}" type="presParOf" srcId="{7A1A0024-CA66-4B36-91CA-DC8BEB91FC0F}" destId="{14146EA0-6273-466D-9038-A3B26B6571A4}" srcOrd="0" destOrd="0" presId="urn:microsoft.com/office/officeart/2005/8/layout/default"/>
    <dgm:cxn modelId="{E281D977-897A-45B6-BFBE-3E01328FE910}" type="presParOf" srcId="{7A1A0024-CA66-4B36-91CA-DC8BEB91FC0F}" destId="{7574D852-6D0A-43B5-9508-FED0B313304E}" srcOrd="1" destOrd="0" presId="urn:microsoft.com/office/officeart/2005/8/layout/default"/>
    <dgm:cxn modelId="{FAACC1BC-EF75-4352-8984-9CAE607BCE58}" type="presParOf" srcId="{7A1A0024-CA66-4B36-91CA-DC8BEB91FC0F}" destId="{7174E42B-3034-4D30-B8DB-AC6ABA659199}" srcOrd="2" destOrd="0" presId="urn:microsoft.com/office/officeart/2005/8/layout/default"/>
    <dgm:cxn modelId="{3C4DBD6E-9558-485F-BCF0-14DEAD885A69}" type="presParOf" srcId="{7A1A0024-CA66-4B36-91CA-DC8BEB91FC0F}" destId="{78B077B7-9E36-4D58-9D17-EB5C711CC0FC}" srcOrd="3" destOrd="0" presId="urn:microsoft.com/office/officeart/2005/8/layout/default"/>
    <dgm:cxn modelId="{2FCC6DCA-3DAB-4EFD-A397-5D8A5FEC9475}" type="presParOf" srcId="{7A1A0024-CA66-4B36-91CA-DC8BEB91FC0F}" destId="{4503CC64-A5C4-46B1-AA36-B866DABC9A84}" srcOrd="4" destOrd="0" presId="urn:microsoft.com/office/officeart/2005/8/layout/default"/>
    <dgm:cxn modelId="{1ADF9662-A83B-46E9-9602-38E01D0C4971}" type="presParOf" srcId="{7A1A0024-CA66-4B36-91CA-DC8BEB91FC0F}" destId="{7D40357B-3AF4-43C9-80EC-3C2D6B8109F3}" srcOrd="5" destOrd="0" presId="urn:microsoft.com/office/officeart/2005/8/layout/default"/>
    <dgm:cxn modelId="{1C610ECA-FD77-488B-8C87-6540CDB58822}" type="presParOf" srcId="{7A1A0024-CA66-4B36-91CA-DC8BEB91FC0F}" destId="{CAD3800E-92A8-4E73-9848-4E601158C5C5}" srcOrd="6" destOrd="0" presId="urn:microsoft.com/office/officeart/2005/8/layout/default"/>
    <dgm:cxn modelId="{7CDF0E56-9146-40D7-B65C-7FBB5B913E81}" type="presParOf" srcId="{7A1A0024-CA66-4B36-91CA-DC8BEB91FC0F}" destId="{76F2C636-011D-4F94-9612-81B4C4D819AA}" srcOrd="7" destOrd="0" presId="urn:microsoft.com/office/officeart/2005/8/layout/default"/>
    <dgm:cxn modelId="{E5B4AF81-739C-423F-BA2C-BDB7AC01B159}" type="presParOf" srcId="{7A1A0024-CA66-4B36-91CA-DC8BEB91FC0F}" destId="{25AEB492-BE1C-4569-A66D-00794E3A294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44D51-E716-4B19-92C8-6865EDAC8A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CBF857-392C-4E46-BA4B-EFB0F4A2079B}">
      <dgm:prSet/>
      <dgm:spPr/>
      <dgm:t>
        <a:bodyPr/>
        <a:lstStyle/>
        <a:p>
          <a:r>
            <a:rPr lang="en-US" dirty="0"/>
            <a:t>The commission shall conduct its hearings in a manner that invites wide public participation in the state.</a:t>
          </a:r>
        </a:p>
      </dgm:t>
    </dgm:pt>
    <dgm:pt modelId="{7DE3D6D2-6D5E-47AD-A7BD-4172BE68DD1F}" type="parTrans" cxnId="{4FC48A68-86B7-4044-9C81-B7D6C9E4BECC}">
      <dgm:prSet/>
      <dgm:spPr/>
      <dgm:t>
        <a:bodyPr/>
        <a:lstStyle/>
        <a:p>
          <a:endParaRPr lang="en-US"/>
        </a:p>
      </dgm:t>
    </dgm:pt>
    <dgm:pt modelId="{E336AC5C-76AB-45B2-A70D-C29ABF9EF54E}" type="sibTrans" cxnId="{4FC48A68-86B7-4044-9C81-B7D6C9E4BECC}">
      <dgm:prSet/>
      <dgm:spPr/>
      <dgm:t>
        <a:bodyPr/>
        <a:lstStyle/>
        <a:p>
          <a:endParaRPr lang="en-US"/>
        </a:p>
      </dgm:t>
    </dgm:pt>
    <dgm:pt modelId="{AA82592F-EE53-4AFF-9839-C78C4AD6C7D8}">
      <dgm:prSet/>
      <dgm:spPr/>
      <dgm:t>
        <a:bodyPr/>
        <a:lstStyle/>
        <a:p>
          <a:r>
            <a:rPr lang="en-US" dirty="0"/>
            <a:t>The commission shall use technology to provide contemporaneous public observation and meaningful public participation in the redistricting process during all meetings and hearings.</a:t>
          </a:r>
        </a:p>
      </dgm:t>
    </dgm:pt>
    <dgm:pt modelId="{EC438FFB-6D41-411A-AA69-6738EF395AC7}" type="parTrans" cxnId="{D62D9E8E-77EB-43F7-8829-2FF55813FD70}">
      <dgm:prSet/>
      <dgm:spPr/>
      <dgm:t>
        <a:bodyPr/>
        <a:lstStyle/>
        <a:p>
          <a:endParaRPr lang="en-US"/>
        </a:p>
      </dgm:t>
    </dgm:pt>
    <dgm:pt modelId="{B2F40383-0DE0-4D0F-A00C-2669D17B1F90}" type="sibTrans" cxnId="{D62D9E8E-77EB-43F7-8829-2FF55813FD70}">
      <dgm:prSet/>
      <dgm:spPr/>
      <dgm:t>
        <a:bodyPr/>
        <a:lstStyle/>
        <a:p>
          <a:endParaRPr lang="en-US"/>
        </a:p>
      </dgm:t>
    </dgm:pt>
    <dgm:pt modelId="{2F09D2BE-7698-4BE7-8A63-D2BD9E435084}" type="pres">
      <dgm:prSet presAssocID="{EBE44D51-E716-4B19-92C8-6865EDAC8A5B}" presName="linear" presStyleCnt="0">
        <dgm:presLayoutVars>
          <dgm:animLvl val="lvl"/>
          <dgm:resizeHandles val="exact"/>
        </dgm:presLayoutVars>
      </dgm:prSet>
      <dgm:spPr/>
    </dgm:pt>
    <dgm:pt modelId="{D4706886-A3AB-48FA-A990-CD810AFE457B}" type="pres">
      <dgm:prSet presAssocID="{2BCBF857-392C-4E46-BA4B-EFB0F4A207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A7F5FD-6B98-4FA0-9E3D-48EA933476F0}" type="pres">
      <dgm:prSet presAssocID="{E336AC5C-76AB-45B2-A70D-C29ABF9EF54E}" presName="spacer" presStyleCnt="0"/>
      <dgm:spPr/>
    </dgm:pt>
    <dgm:pt modelId="{B8047ABB-9936-43AC-A423-1B9086D912F8}" type="pres">
      <dgm:prSet presAssocID="{AA82592F-EE53-4AFF-9839-C78C4AD6C7D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CE441D-6652-415A-B67F-B4791502B2C8}" type="presOf" srcId="{EBE44D51-E716-4B19-92C8-6865EDAC8A5B}" destId="{2F09D2BE-7698-4BE7-8A63-D2BD9E435084}" srcOrd="0" destOrd="0" presId="urn:microsoft.com/office/officeart/2005/8/layout/vList2"/>
    <dgm:cxn modelId="{4FC48A68-86B7-4044-9C81-B7D6C9E4BECC}" srcId="{EBE44D51-E716-4B19-92C8-6865EDAC8A5B}" destId="{2BCBF857-392C-4E46-BA4B-EFB0F4A2079B}" srcOrd="0" destOrd="0" parTransId="{7DE3D6D2-6D5E-47AD-A7BD-4172BE68DD1F}" sibTransId="{E336AC5C-76AB-45B2-A70D-C29ABF9EF54E}"/>
    <dgm:cxn modelId="{A602078C-A69B-4366-AB95-BFD7AC73B388}" type="presOf" srcId="{2BCBF857-392C-4E46-BA4B-EFB0F4A2079B}" destId="{D4706886-A3AB-48FA-A990-CD810AFE457B}" srcOrd="0" destOrd="0" presId="urn:microsoft.com/office/officeart/2005/8/layout/vList2"/>
    <dgm:cxn modelId="{D62D9E8E-77EB-43F7-8829-2FF55813FD70}" srcId="{EBE44D51-E716-4B19-92C8-6865EDAC8A5B}" destId="{AA82592F-EE53-4AFF-9839-C78C4AD6C7D8}" srcOrd="1" destOrd="0" parTransId="{EC438FFB-6D41-411A-AA69-6738EF395AC7}" sibTransId="{B2F40383-0DE0-4D0F-A00C-2669D17B1F90}"/>
    <dgm:cxn modelId="{B15F8ED7-2995-4DBD-A1C7-7399E8A9EFD4}" type="presOf" srcId="{AA82592F-EE53-4AFF-9839-C78C4AD6C7D8}" destId="{B8047ABB-9936-43AC-A423-1B9086D912F8}" srcOrd="0" destOrd="0" presId="urn:microsoft.com/office/officeart/2005/8/layout/vList2"/>
    <dgm:cxn modelId="{5B048C77-33F9-4101-AD75-D51AB026D4F4}" type="presParOf" srcId="{2F09D2BE-7698-4BE7-8A63-D2BD9E435084}" destId="{D4706886-A3AB-48FA-A990-CD810AFE457B}" srcOrd="0" destOrd="0" presId="urn:microsoft.com/office/officeart/2005/8/layout/vList2"/>
    <dgm:cxn modelId="{0269A9AA-43C6-491E-AB7F-D034CF35A9CB}" type="presParOf" srcId="{2F09D2BE-7698-4BE7-8A63-D2BD9E435084}" destId="{A2A7F5FD-6B98-4FA0-9E3D-48EA933476F0}" srcOrd="1" destOrd="0" presId="urn:microsoft.com/office/officeart/2005/8/layout/vList2"/>
    <dgm:cxn modelId="{64152B99-EAFC-4AF0-A262-74A316F80DD9}" type="presParOf" srcId="{2F09D2BE-7698-4BE7-8A63-D2BD9E435084}" destId="{B8047ABB-9936-43AC-A423-1B9086D912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FD40C-F8D8-47AF-90F6-39A5CD812253}">
      <dsp:nvSpPr>
        <dsp:cNvPr id="0" name=""/>
        <dsp:cNvSpPr/>
      </dsp:nvSpPr>
      <dsp:spPr>
        <a:xfrm>
          <a:off x="0" y="0"/>
          <a:ext cx="3184453" cy="36178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72" tIns="330200" rIns="24827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Inform the public about the redistricting process.</a:t>
          </a:r>
          <a:endParaRPr lang="en-US" sz="2600" kern="1200" dirty="0"/>
        </a:p>
      </dsp:txBody>
      <dsp:txXfrm>
        <a:off x="0" y="1374781"/>
        <a:ext cx="3184453" cy="2170707"/>
      </dsp:txXfrm>
    </dsp:sp>
    <dsp:sp modelId="{9A0D9EBB-EBE2-4271-AA3E-8C1C955EFF32}">
      <dsp:nvSpPr>
        <dsp:cNvPr id="0" name=""/>
        <dsp:cNvSpPr/>
      </dsp:nvSpPr>
      <dsp:spPr>
        <a:xfrm>
          <a:off x="1049550" y="361784"/>
          <a:ext cx="1085353" cy="10853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18" tIns="12700" rIns="846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1208496" y="520730"/>
        <a:ext cx="767461" cy="767461"/>
      </dsp:txXfrm>
    </dsp:sp>
    <dsp:sp modelId="{787F7FE3-4E11-4A55-BE96-450F02847664}">
      <dsp:nvSpPr>
        <dsp:cNvPr id="0" name=""/>
        <dsp:cNvSpPr/>
      </dsp:nvSpPr>
      <dsp:spPr>
        <a:xfrm>
          <a:off x="0" y="3617773"/>
          <a:ext cx="3184453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57963-CF83-45E6-AB91-17BB99491F52}">
      <dsp:nvSpPr>
        <dsp:cNvPr id="0" name=""/>
        <dsp:cNvSpPr/>
      </dsp:nvSpPr>
      <dsp:spPr>
        <a:xfrm>
          <a:off x="3502899" y="0"/>
          <a:ext cx="3184453" cy="361784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72" tIns="330200" rIns="24827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Purpose and responsibilities of the commission.</a:t>
          </a:r>
          <a:endParaRPr lang="en-US" sz="2600" kern="1200" dirty="0"/>
        </a:p>
      </dsp:txBody>
      <dsp:txXfrm>
        <a:off x="3502899" y="1374781"/>
        <a:ext cx="3184453" cy="2170707"/>
      </dsp:txXfrm>
    </dsp:sp>
    <dsp:sp modelId="{0508C90F-86A7-42C6-87B4-73134B5D1816}">
      <dsp:nvSpPr>
        <dsp:cNvPr id="0" name=""/>
        <dsp:cNvSpPr/>
      </dsp:nvSpPr>
      <dsp:spPr>
        <a:xfrm>
          <a:off x="4552449" y="361784"/>
          <a:ext cx="1085353" cy="1085353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18" tIns="12700" rIns="846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4711395" y="520730"/>
        <a:ext cx="767461" cy="767461"/>
      </dsp:txXfrm>
    </dsp:sp>
    <dsp:sp modelId="{7C50B240-A6D6-44F7-8B30-991F220567CB}">
      <dsp:nvSpPr>
        <dsp:cNvPr id="0" name=""/>
        <dsp:cNvSpPr/>
      </dsp:nvSpPr>
      <dsp:spPr>
        <a:xfrm>
          <a:off x="3502899" y="3617773"/>
          <a:ext cx="3184453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C71D9-60ED-4EA5-9A05-05A432E9B95A}">
      <dsp:nvSpPr>
        <dsp:cNvPr id="0" name=""/>
        <dsp:cNvSpPr/>
      </dsp:nvSpPr>
      <dsp:spPr>
        <a:xfrm>
          <a:off x="7005798" y="0"/>
          <a:ext cx="3184453" cy="361784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72" tIns="330200" rIns="24827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Solicit information from the public about potential plans.</a:t>
          </a:r>
          <a:endParaRPr lang="en-US" sz="2600" kern="1200" dirty="0"/>
        </a:p>
      </dsp:txBody>
      <dsp:txXfrm>
        <a:off x="7005798" y="1374781"/>
        <a:ext cx="3184453" cy="2170707"/>
      </dsp:txXfrm>
    </dsp:sp>
    <dsp:sp modelId="{9D5587D3-9EBB-4D97-9764-9EA865386E65}">
      <dsp:nvSpPr>
        <dsp:cNvPr id="0" name=""/>
        <dsp:cNvSpPr/>
      </dsp:nvSpPr>
      <dsp:spPr>
        <a:xfrm>
          <a:off x="8055348" y="361784"/>
          <a:ext cx="1085353" cy="108535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18" tIns="12700" rIns="846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8214294" y="520730"/>
        <a:ext cx="767461" cy="767461"/>
      </dsp:txXfrm>
    </dsp:sp>
    <dsp:sp modelId="{21017063-48C8-4095-96C2-844BC2731AB8}">
      <dsp:nvSpPr>
        <dsp:cNvPr id="0" name=""/>
        <dsp:cNvSpPr/>
      </dsp:nvSpPr>
      <dsp:spPr>
        <a:xfrm>
          <a:off x="7005798" y="3617773"/>
          <a:ext cx="3184453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46EA0-6273-466D-9038-A3B26B6571A4}">
      <dsp:nvSpPr>
        <dsp:cNvPr id="0" name=""/>
        <dsp:cNvSpPr/>
      </dsp:nvSpPr>
      <dsp:spPr>
        <a:xfrm>
          <a:off x="644851" y="998"/>
          <a:ext cx="2781421" cy="1668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Photos/Videos/Branding </a:t>
          </a:r>
          <a:endParaRPr lang="en-US" sz="2000" kern="1200" dirty="0"/>
        </a:p>
      </dsp:txBody>
      <dsp:txXfrm>
        <a:off x="644851" y="998"/>
        <a:ext cx="2781421" cy="1668852"/>
      </dsp:txXfrm>
    </dsp:sp>
    <dsp:sp modelId="{7174E42B-3034-4D30-B8DB-AC6ABA659199}">
      <dsp:nvSpPr>
        <dsp:cNvPr id="0" name=""/>
        <dsp:cNvSpPr/>
      </dsp:nvSpPr>
      <dsp:spPr>
        <a:xfrm>
          <a:off x="3704415" y="998"/>
          <a:ext cx="2781421" cy="1668852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Statewide Market Research</a:t>
          </a:r>
          <a:endParaRPr lang="en-US" sz="2000" kern="1200" dirty="0"/>
        </a:p>
      </dsp:txBody>
      <dsp:txXfrm>
        <a:off x="3704415" y="998"/>
        <a:ext cx="2781421" cy="1668852"/>
      </dsp:txXfrm>
    </dsp:sp>
    <dsp:sp modelId="{4503CC64-A5C4-46B1-AA36-B866DABC9A84}">
      <dsp:nvSpPr>
        <dsp:cNvPr id="0" name=""/>
        <dsp:cNvSpPr/>
      </dsp:nvSpPr>
      <dsp:spPr>
        <a:xfrm>
          <a:off x="6763978" y="998"/>
          <a:ext cx="2781421" cy="166885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Identify Key Messages</a:t>
          </a:r>
          <a:endParaRPr lang="en-US" sz="2000" kern="1200" dirty="0"/>
        </a:p>
      </dsp:txBody>
      <dsp:txXfrm>
        <a:off x="6763978" y="998"/>
        <a:ext cx="2781421" cy="1668852"/>
      </dsp:txXfrm>
    </dsp:sp>
    <dsp:sp modelId="{CAD3800E-92A8-4E73-9848-4E601158C5C5}">
      <dsp:nvSpPr>
        <dsp:cNvPr id="0" name=""/>
        <dsp:cNvSpPr/>
      </dsp:nvSpPr>
      <dsp:spPr>
        <a:xfrm>
          <a:off x="2174633" y="1947993"/>
          <a:ext cx="2781421" cy="1668852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Communication Plan</a:t>
          </a:r>
          <a:endParaRPr lang="en-US" sz="2000" kern="1200" dirty="0"/>
        </a:p>
      </dsp:txBody>
      <dsp:txXfrm>
        <a:off x="2174633" y="1947993"/>
        <a:ext cx="2781421" cy="1668852"/>
      </dsp:txXfrm>
    </dsp:sp>
    <dsp:sp modelId="{25AEB492-BE1C-4569-A66D-00794E3A2942}">
      <dsp:nvSpPr>
        <dsp:cNvPr id="0" name=""/>
        <dsp:cNvSpPr/>
      </dsp:nvSpPr>
      <dsp:spPr>
        <a:xfrm>
          <a:off x="5234197" y="1947993"/>
          <a:ext cx="2781421" cy="166885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Public Comment Tool</a:t>
          </a:r>
          <a:endParaRPr lang="en-US" sz="2000" kern="1200" dirty="0"/>
        </a:p>
      </dsp:txBody>
      <dsp:txXfrm>
        <a:off x="5234197" y="1947993"/>
        <a:ext cx="2781421" cy="1668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06886-A3AB-48FA-A990-CD810AFE457B}">
      <dsp:nvSpPr>
        <dsp:cNvPr id="0" name=""/>
        <dsp:cNvSpPr/>
      </dsp:nvSpPr>
      <dsp:spPr>
        <a:xfrm>
          <a:off x="0" y="202265"/>
          <a:ext cx="10190252" cy="15663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commission shall conduct its hearings in a manner that invites wide public participation in the state.</a:t>
          </a:r>
        </a:p>
      </dsp:txBody>
      <dsp:txXfrm>
        <a:off x="76462" y="278727"/>
        <a:ext cx="10037328" cy="1413413"/>
      </dsp:txXfrm>
    </dsp:sp>
    <dsp:sp modelId="{B8047ABB-9936-43AC-A423-1B9086D912F8}">
      <dsp:nvSpPr>
        <dsp:cNvPr id="0" name=""/>
        <dsp:cNvSpPr/>
      </dsp:nvSpPr>
      <dsp:spPr>
        <a:xfrm>
          <a:off x="0" y="1849242"/>
          <a:ext cx="10190252" cy="156633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commission shall use technology to provide contemporaneous public observation and meaningful public participation in the redistricting process during all meetings and hearings.</a:t>
          </a:r>
        </a:p>
      </dsp:txBody>
      <dsp:txXfrm>
        <a:off x="76462" y="1925704"/>
        <a:ext cx="10037328" cy="141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702DF-1B27-41A7-91FB-607BAAF23A99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3B06D-60F8-4D6B-8597-033CB64CA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1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061BFE-3384-41CC-999E-C9B73062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061BFE-3384-41CC-999E-C9B73062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4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AB5D975-2653-4D34-B664-A488B1E4C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6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DE9C8AE-7282-4E98-AC0C-A74284C81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80A7C1F-DB90-4469-A95F-021D2DDEA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3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FCC5114-6425-4459-82DD-87A3D6B2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6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7361C89-7F48-4D1A-B58A-5DA4C755A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4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FCC5114-6425-4459-82DD-87A3D6B2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7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061BFE-3384-41CC-999E-C9B73062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4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061BFE-3384-41CC-999E-C9B73062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4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3B06D-60F8-4D6B-8597-033CB64CA3D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061BFE-3384-41CC-999E-C9B73062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DE13B5A6-5EF4-4E91-A2CB-AB760E552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51" y="328159"/>
            <a:ext cx="1544089" cy="15440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177864-F663-4AF4-A3DF-5D8447B48ABD}"/>
              </a:ext>
            </a:extLst>
          </p:cNvPr>
          <p:cNvSpPr/>
          <p:nvPr userDrawn="1"/>
        </p:nvSpPr>
        <p:spPr>
          <a:xfrm>
            <a:off x="0" y="4197926"/>
            <a:ext cx="12192000" cy="2660073"/>
          </a:xfrm>
          <a:prstGeom prst="rect">
            <a:avLst/>
          </a:prstGeom>
          <a:solidFill>
            <a:srgbClr val="883182"/>
          </a:solidFill>
          <a:ln>
            <a:solidFill>
              <a:srgbClr val="883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CDA3D-DA49-4171-B9ED-E38922B6F2E5}"/>
              </a:ext>
            </a:extLst>
          </p:cNvPr>
          <p:cNvSpPr txBox="1"/>
          <p:nvPr userDrawn="1"/>
        </p:nvSpPr>
        <p:spPr>
          <a:xfrm>
            <a:off x="-188305" y="205776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883182"/>
                </a:solidFill>
              </a:rPr>
              <a:t>Michigan Independent Citizens </a:t>
            </a:r>
            <a:br>
              <a:rPr lang="en-US" sz="5400" b="0" dirty="0">
                <a:solidFill>
                  <a:srgbClr val="883182"/>
                </a:solidFill>
              </a:rPr>
            </a:br>
            <a:r>
              <a:rPr lang="en-US" sz="5400" b="0" dirty="0">
                <a:solidFill>
                  <a:srgbClr val="883182"/>
                </a:solidFill>
              </a:rPr>
              <a:t>Redistricting Commission</a:t>
            </a:r>
            <a:endParaRPr lang="en-US" sz="1200" b="0" dirty="0">
              <a:solidFill>
                <a:srgbClr val="88318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07991-0909-4B82-BD5A-78E40FDB1698}"/>
              </a:ext>
            </a:extLst>
          </p:cNvPr>
          <p:cNvSpPr txBox="1"/>
          <p:nvPr userDrawn="1"/>
        </p:nvSpPr>
        <p:spPr>
          <a:xfrm>
            <a:off x="-1" y="588260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livestreamed meeting will begin shortly after 9:00 a.m.</a:t>
            </a:r>
          </a:p>
        </p:txBody>
      </p:sp>
    </p:spTree>
    <p:extLst>
      <p:ext uri="{BB962C8B-B14F-4D97-AF65-F5344CB8AC3E}">
        <p14:creationId xmlns:p14="http://schemas.microsoft.com/office/powerpoint/2010/main" val="40996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9563B-39B9-45C9-B0CE-EFFA235EED15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3297F-6EA8-40A8-915F-8FDFE4AE35BC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61167-8468-4954-BE2F-3AE9F51236E9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1A37A-8820-449D-ADF9-7FBEC937C890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72B7A-B776-4FA7-BDAA-C7A533D07F4A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CE38F-E544-4462-AC54-45B234A482A8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149B-D880-4C96-AC5B-D648001C67E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FF12-6C2F-4270-A71E-1E1FCAFC592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0D322F43-2BF3-46D4-90EA-BDD7054B3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21" y="2751773"/>
            <a:ext cx="3268985" cy="32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149B-D880-4C96-AC5B-D648001C67E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FF12-6C2F-4270-A71E-1E1FCAFC5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149B-D880-4C96-AC5B-D648001C67E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FF12-6C2F-4270-A71E-1E1FCAFC5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59D2-60F2-4C53-A7ED-B2E6B75DA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6B69-3CE8-4CA0-85A4-697DEDF8F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D6AD-B95D-4A80-8D19-43CECE03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4D32A-7BBA-48C8-92C8-2C9FE8E7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E02C-B94D-49E2-AB54-25AB8ECC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DE13B5A6-5EF4-4E91-A2CB-AB760E552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51" y="328159"/>
            <a:ext cx="1544089" cy="15440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177864-F663-4AF4-A3DF-5D8447B48ABD}"/>
              </a:ext>
            </a:extLst>
          </p:cNvPr>
          <p:cNvSpPr/>
          <p:nvPr userDrawn="1"/>
        </p:nvSpPr>
        <p:spPr>
          <a:xfrm>
            <a:off x="0" y="4197926"/>
            <a:ext cx="12192000" cy="2660073"/>
          </a:xfrm>
          <a:prstGeom prst="rect">
            <a:avLst/>
          </a:prstGeom>
          <a:solidFill>
            <a:srgbClr val="883182"/>
          </a:solidFill>
          <a:ln>
            <a:solidFill>
              <a:srgbClr val="883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CDA3D-DA49-4171-B9ED-E38922B6F2E5}"/>
              </a:ext>
            </a:extLst>
          </p:cNvPr>
          <p:cNvSpPr txBox="1"/>
          <p:nvPr userDrawn="1"/>
        </p:nvSpPr>
        <p:spPr>
          <a:xfrm>
            <a:off x="-188305" y="205776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883182"/>
                </a:solidFill>
              </a:rPr>
              <a:t>Michigan Independent Citizens </a:t>
            </a:r>
            <a:br>
              <a:rPr lang="en-US" sz="5400" b="0" dirty="0">
                <a:solidFill>
                  <a:srgbClr val="883182"/>
                </a:solidFill>
              </a:rPr>
            </a:br>
            <a:r>
              <a:rPr lang="en-US" sz="5400" b="0" dirty="0">
                <a:solidFill>
                  <a:srgbClr val="883182"/>
                </a:solidFill>
              </a:rPr>
              <a:t>Redistricting Commission</a:t>
            </a:r>
            <a:endParaRPr lang="en-US" sz="1200" b="0" dirty="0">
              <a:solidFill>
                <a:srgbClr val="88318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07991-0909-4B82-BD5A-78E40FDB1698}"/>
              </a:ext>
            </a:extLst>
          </p:cNvPr>
          <p:cNvSpPr txBox="1"/>
          <p:nvPr userDrawn="1"/>
        </p:nvSpPr>
        <p:spPr>
          <a:xfrm>
            <a:off x="-1" y="588260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Tune in this afternoon at </a:t>
            </a:r>
            <a:r>
              <a:rPr lang="en-US" sz="2400" u="sng" dirty="0">
                <a:solidFill>
                  <a:schemeClr val="bg1"/>
                </a:solidFill>
              </a:rPr>
              <a:t>Facebook.com/RedistrictingMI</a:t>
            </a:r>
            <a:r>
              <a:rPr lang="en-US" sz="2400" u="none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at 2:00 p.m. </a:t>
            </a:r>
          </a:p>
        </p:txBody>
      </p:sp>
    </p:spTree>
    <p:extLst>
      <p:ext uri="{BB962C8B-B14F-4D97-AF65-F5344CB8AC3E}">
        <p14:creationId xmlns:p14="http://schemas.microsoft.com/office/powerpoint/2010/main" val="19892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4BF1-4635-421E-B3A3-F3AE1170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7A0E-7555-4E0F-B33B-CCD9D921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E1F4-3367-472E-AF46-71632028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8D75-6444-485B-9721-49AEE79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D523-F996-451F-B87D-EEC34ADF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F796-2C98-4AF6-9D5D-4B0C8B18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2AE4-C711-4778-BB17-00AA2220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1B94-060A-4BC7-B314-9549CB1D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4B23-C295-4048-A68C-10500349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D2EE-D354-4F50-BFD7-E73592BC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9DBA-9936-41C5-9CC1-A8C55A88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41F3-2E30-472E-9FD9-C4F5BEA93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2E75D-B45D-45AE-B380-A4AB2C47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4DAB3-7EFE-46B0-9845-F68EA729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BBA22-DE53-4A27-92C0-8B7B0E99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799D8-6F24-4010-A44A-38EF98B6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1A6D-6389-4E2A-A5D5-94BBDE56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F3FED-558C-4634-BBBA-B0128FCE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F461F-856E-4D84-96C1-E6197BFED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81501-F2B8-403D-9D70-F762F042A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B6EBC-6C43-479D-B5E0-D86F5D441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DF6033-6683-4537-99E9-9D8C65A4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4DF22-E637-40C9-9F9E-AE1275BB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F08C6-168C-4FBD-8387-5A21FC55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FE5E-B188-4154-86BA-ACAA50CD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AD534-A644-489C-B7E5-A69CA573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96816-786C-440D-B535-F4B168B7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B38B1-6AF9-4E00-9026-AE4333BB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EB15D-8363-410C-B511-703142B4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52611-726F-43E7-9900-DF2E110D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D1ADE-1E55-445A-A7E0-DA230DD2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F1BF-1F99-4FE0-B72D-CDFECE0A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F35E-D7AE-4E67-AE89-2B915735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584A6-A951-4147-AD04-3431D6212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4E74E-7D6B-4709-B0C2-DB76DC71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CE735-0B21-4714-8081-79BFA56A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F4D9-6457-4B9D-BCF9-FC452128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7072-89AC-4C97-8D3C-B5EEDF4E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3C052-CC1F-4050-B6EC-ADE920653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9CB6E-B30B-44EC-99F9-2A4CD5B8F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AC4BF-9D07-4B26-94FB-DA43D603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26653-A694-40BD-8781-18C0B562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6C70A-4DE9-49F2-B323-89C3AA6C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576D-1F07-4A77-A99D-156154CF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1DE5F-B3BD-4CEC-84BF-847C21A32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608FC-2A17-42B0-B833-0C86DB4C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89F6-161C-4C6F-957E-772493D6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2CFCD-DE81-4323-9A9F-54ACB8A8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E307A-815E-43D1-88F5-1BFF3CF9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207CB-BDF7-40BC-9AD1-66339C8D3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7F649-CD87-4D86-9792-9BD6AA82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C7BF-AE5B-4C37-92EA-33A28F4F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4C33-CE59-45FC-821E-192DE9F1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257" y="365125"/>
            <a:ext cx="11227478" cy="1325563"/>
          </a:xfrm>
        </p:spPr>
        <p:txBody>
          <a:bodyPr>
            <a:normAutofit/>
          </a:bodyPr>
          <a:lstStyle>
            <a:lvl1pPr marL="0" indent="0">
              <a:tabLst/>
              <a:defRPr sz="3600" b="0">
                <a:solidFill>
                  <a:srgbClr val="88318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1F9586D-9DF9-412C-821A-35675F3C8F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726" y="1673561"/>
            <a:ext cx="9790474" cy="4287838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>
              <a:spcAft>
                <a:spcPts val="1800"/>
              </a:spcAft>
              <a:defRPr sz="2400"/>
            </a:lvl2pPr>
            <a:lvl3pPr>
              <a:spcAft>
                <a:spcPts val="1800"/>
              </a:spcAft>
              <a:defRPr sz="2400"/>
            </a:lvl3pPr>
            <a:lvl4pPr>
              <a:spcAft>
                <a:spcPts val="1800"/>
              </a:spcAft>
              <a:defRPr sz="2000"/>
            </a:lvl4pPr>
            <a:lvl5pPr>
              <a:spcAft>
                <a:spcPts val="18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Djfa;ljfl;dkfa;djf;ad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2CB8F3-6871-4675-8F18-CF58D01BBA3F}"/>
              </a:ext>
            </a:extLst>
          </p:cNvPr>
          <p:cNvCxnSpPr>
            <a:cxnSpLocks/>
          </p:cNvCxnSpPr>
          <p:nvPr userDrawn="1"/>
        </p:nvCxnSpPr>
        <p:spPr>
          <a:xfrm>
            <a:off x="623884" y="1336767"/>
            <a:ext cx="10060158" cy="0"/>
          </a:xfrm>
          <a:prstGeom prst="line">
            <a:avLst/>
          </a:prstGeom>
          <a:ln>
            <a:solidFill>
              <a:srgbClr val="883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light&#10;&#10;Description automatically generated">
            <a:extLst>
              <a:ext uri="{FF2B5EF4-FFF2-40B4-BE49-F238E27FC236}">
                <a16:creationId xmlns:a16="http://schemas.microsoft.com/office/drawing/2014/main" id="{E427089E-CC39-48CB-A888-9FDE25FE6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03" y="481270"/>
            <a:ext cx="999572" cy="9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257" y="365125"/>
            <a:ext cx="11227478" cy="1325563"/>
          </a:xfrm>
        </p:spPr>
        <p:txBody>
          <a:bodyPr>
            <a:normAutofit/>
          </a:bodyPr>
          <a:lstStyle>
            <a:lvl1pPr marL="0" indent="0">
              <a:tabLst/>
              <a:defRPr sz="3600" b="0">
                <a:solidFill>
                  <a:srgbClr val="88318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1F9586D-9DF9-412C-821A-35675F3C8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26" y="1673561"/>
            <a:ext cx="8362727" cy="42878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  <a:defRPr sz="28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1800"/>
              </a:spcAft>
              <a:defRPr sz="2400"/>
            </a:lvl3pPr>
            <a:lvl4pPr>
              <a:spcAft>
                <a:spcPts val="1800"/>
              </a:spcAft>
              <a:defRPr sz="2000"/>
            </a:lvl4pPr>
            <a:lvl5pPr>
              <a:spcAft>
                <a:spcPts val="1800"/>
              </a:spcAft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2CB8F3-6871-4675-8F18-CF58D01BBA3F}"/>
              </a:ext>
            </a:extLst>
          </p:cNvPr>
          <p:cNvCxnSpPr>
            <a:cxnSpLocks/>
          </p:cNvCxnSpPr>
          <p:nvPr userDrawn="1"/>
        </p:nvCxnSpPr>
        <p:spPr>
          <a:xfrm>
            <a:off x="623884" y="1336767"/>
            <a:ext cx="10044116" cy="0"/>
          </a:xfrm>
          <a:prstGeom prst="line">
            <a:avLst/>
          </a:prstGeom>
          <a:ln w="6350">
            <a:solidFill>
              <a:srgbClr val="883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ED7736E-6E52-4631-A518-B1F441BF8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03" y="481270"/>
            <a:ext cx="999572" cy="9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257" y="365125"/>
            <a:ext cx="11227478" cy="1325563"/>
          </a:xfrm>
        </p:spPr>
        <p:txBody>
          <a:bodyPr>
            <a:normAutofit/>
          </a:bodyPr>
          <a:lstStyle>
            <a:lvl1pPr marL="0" indent="0">
              <a:tabLst/>
              <a:defRPr sz="3600" b="0">
                <a:solidFill>
                  <a:srgbClr val="88318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1F9586D-9DF9-412C-821A-35675F3C8F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726" y="1673561"/>
            <a:ext cx="8362727" cy="4287838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2400"/>
            </a:lvl1pPr>
            <a:lvl2pPr marL="9144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lphaLcPeriod"/>
              <a:defRPr sz="2000"/>
            </a:lvl2pPr>
            <a:lvl3pPr>
              <a:spcAft>
                <a:spcPts val="1800"/>
              </a:spcAft>
              <a:defRPr sz="2400"/>
            </a:lvl3pPr>
            <a:lvl4pPr>
              <a:spcAft>
                <a:spcPts val="1800"/>
              </a:spcAft>
              <a:defRPr sz="2000"/>
            </a:lvl4pPr>
            <a:lvl5pPr>
              <a:spcAft>
                <a:spcPts val="18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Djfa;ljfl;dkfa;djf;ad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2CB8F3-6871-4675-8F18-CF58D01BBA3F}"/>
              </a:ext>
            </a:extLst>
          </p:cNvPr>
          <p:cNvCxnSpPr>
            <a:cxnSpLocks/>
          </p:cNvCxnSpPr>
          <p:nvPr userDrawn="1"/>
        </p:nvCxnSpPr>
        <p:spPr>
          <a:xfrm>
            <a:off x="623884" y="1336767"/>
            <a:ext cx="10060158" cy="0"/>
          </a:xfrm>
          <a:prstGeom prst="line">
            <a:avLst/>
          </a:prstGeom>
          <a:ln>
            <a:solidFill>
              <a:srgbClr val="883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AF7E2898-B7D3-4DEF-83E6-EBF9A303D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03" y="481270"/>
            <a:ext cx="999572" cy="9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45" y="4435684"/>
            <a:ext cx="10852355" cy="132556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D8091-83F8-4112-9321-8C73DFF7DFC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45" y="2077495"/>
            <a:ext cx="10852355" cy="132556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D8091-83F8-4112-9321-8C73DFF7DFC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15A08FBE-06E3-44D5-870F-302B53710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45" y="3313533"/>
            <a:ext cx="8362727" cy="294656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  <a:defRPr sz="28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1800"/>
              </a:spcAft>
              <a:defRPr sz="2400"/>
            </a:lvl3pPr>
            <a:lvl4pPr>
              <a:spcAft>
                <a:spcPts val="1800"/>
              </a:spcAft>
              <a:defRPr sz="2000"/>
            </a:lvl4pPr>
            <a:lvl5pPr>
              <a:spcAft>
                <a:spcPts val="1800"/>
              </a:spcAft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944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7CE15C-3A33-40CC-89F9-CB776F96B4E9}"/>
              </a:ext>
            </a:extLst>
          </p:cNvPr>
          <p:cNvSpPr/>
          <p:nvPr userDrawn="1"/>
        </p:nvSpPr>
        <p:spPr>
          <a:xfrm>
            <a:off x="0" y="6334298"/>
            <a:ext cx="12192000" cy="523702"/>
          </a:xfrm>
          <a:prstGeom prst="rect">
            <a:avLst/>
          </a:prstGeom>
          <a:solidFill>
            <a:srgbClr val="883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E848E7C-8292-4269-A692-19E884A7D126}" type="slidenum">
              <a:rPr lang="en-US" sz="1600" smtClean="0">
                <a:solidFill>
                  <a:srgbClr val="FFC000"/>
                </a:solidFill>
              </a:rPr>
              <a:pPr algn="r"/>
              <a:t>‹#›</a:t>
            </a:fld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E279C-37F5-4A4B-93CE-9DFAE7F0A976}"/>
              </a:ext>
            </a:extLst>
          </p:cNvPr>
          <p:cNvSpPr txBox="1"/>
          <p:nvPr userDrawn="1"/>
        </p:nvSpPr>
        <p:spPr>
          <a:xfrm>
            <a:off x="20938" y="6418522"/>
            <a:ext cx="4715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BDF57"/>
                </a:solidFill>
              </a:rPr>
              <a:t>Independent Citizens Redistricting Commission</a:t>
            </a:r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A4A152A5-6D32-4E2A-847B-B4F52E98B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21" y="2751773"/>
            <a:ext cx="3268985" cy="32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365125"/>
            <a:ext cx="108834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48" y="1681163"/>
            <a:ext cx="55256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48" y="2505075"/>
            <a:ext cx="55256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B3C54-AD21-4266-87F1-FE6DE5E33624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E2860-3192-4D98-9131-97AB5033D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727" y="284915"/>
            <a:ext cx="110784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728" y="1507958"/>
            <a:ext cx="9325251" cy="464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3CA8F-CB3A-4889-BC1A-190877AC7F85}"/>
              </a:ext>
            </a:extLst>
          </p:cNvPr>
          <p:cNvSpPr/>
          <p:nvPr userDrawn="1"/>
        </p:nvSpPr>
        <p:spPr>
          <a:xfrm>
            <a:off x="0" y="6334298"/>
            <a:ext cx="12192000" cy="523702"/>
          </a:xfrm>
          <a:prstGeom prst="rect">
            <a:avLst/>
          </a:prstGeom>
          <a:solidFill>
            <a:srgbClr val="883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E848E7C-8292-4269-A692-19E884A7D126}" type="slidenum">
              <a:rPr lang="en-US" sz="1600" smtClean="0">
                <a:solidFill>
                  <a:srgbClr val="FFC000"/>
                </a:solidFill>
              </a:rPr>
              <a:pPr algn="r"/>
              <a:t>‹#›</a:t>
            </a:fld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0F927-754F-487C-9AF6-AFF437194E68}"/>
              </a:ext>
            </a:extLst>
          </p:cNvPr>
          <p:cNvSpPr txBox="1"/>
          <p:nvPr userDrawn="1"/>
        </p:nvSpPr>
        <p:spPr>
          <a:xfrm>
            <a:off x="20938" y="6418522"/>
            <a:ext cx="4715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BDF57"/>
                </a:solidFill>
              </a:rPr>
              <a:t>Independent Citizens Redistricting Commission</a:t>
            </a:r>
          </a:p>
        </p:txBody>
      </p:sp>
    </p:spTree>
    <p:extLst>
      <p:ext uri="{BB962C8B-B14F-4D97-AF65-F5344CB8AC3E}">
        <p14:creationId xmlns:p14="http://schemas.microsoft.com/office/powerpoint/2010/main" val="34824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  <p:sldLayoutId id="2147483674" r:id="rId4"/>
    <p:sldLayoutId id="2147483672" r:id="rId5"/>
    <p:sldLayoutId id="2147483652" r:id="rId6"/>
    <p:sldLayoutId id="2147483673" r:id="rId7"/>
    <p:sldLayoutId id="2147483651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75" r:id="rId16"/>
    <p:sldLayoutId id="2147483676" r:id="rId17"/>
    <p:sldLayoutId id="214748367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8318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800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78304-9AF1-44A5-8E53-DA19D3DA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A1D20-39CA-4F62-AB83-D11130E6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1EB54-7E2A-48B5-8774-F148941B5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5BE4-ABCD-42C3-9F44-A1C2064504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D476-EEAE-430B-9066-11DED608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E150-4239-4C75-8A7D-9FBAC92FE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B902-6B63-4B19-8105-7773CF686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4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pngimg.com/download/5714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reative-commons-images.com/highway-signs/r/requiremen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2011.igem.org/Team:Amsterdam/Human_Outrea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844CF0-C1C6-4E6F-936A-7B2CEB91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8" y="0"/>
            <a:ext cx="12031824" cy="233974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SCHEDULE </a:t>
            </a:r>
            <a:br>
              <a:rPr lang="en-US" sz="66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HEARINGS </a:t>
            </a:r>
          </a:p>
        </p:txBody>
      </p:sp>
      <p:pic>
        <p:nvPicPr>
          <p:cNvPr id="4" name="Picture 3" descr="A picture containing loudspeaker, megaphone, electronics&#10;&#10;Description automatically generated">
            <a:extLst>
              <a:ext uri="{FF2B5EF4-FFF2-40B4-BE49-F238E27FC236}">
                <a16:creationId xmlns:a16="http://schemas.microsoft.com/office/drawing/2014/main" id="{687528EE-F723-4C00-8DC6-9CB6D50E8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94258">
            <a:off x="603999" y="2507095"/>
            <a:ext cx="3572108" cy="34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LOCATIONS AND 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3205D-3D41-465E-9439-9018E10D2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726" y="1673561"/>
            <a:ext cx="8362727" cy="44799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Southfield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Southfield Pavilion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24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Dearborn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Ford Conference Center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E874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NOVI—1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Suburban Collection Showplace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26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A637960-44BD-4D9F-95B0-E7198FF34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7" y="1556668"/>
            <a:ext cx="4664292" cy="47052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4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LOCATIONS AND 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3205D-3D41-465E-9439-9018E10D2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726" y="1673560"/>
            <a:ext cx="8362727" cy="448464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DETROIT—1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TCF Center (Cobo Hall)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27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WARREN—1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MRCC Banquet Center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June 2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Port Huron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Blue Water Convention Center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June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8F339A0-AD53-4864-BC50-9989560F5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62" y="1517874"/>
            <a:ext cx="4664292" cy="47052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5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C9426-4253-4164-AEB2-4C4FE167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41605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8D5F-2152-4C8B-98CB-28F56BDAC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257" y="1541337"/>
            <a:ext cx="5993236" cy="42878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Before commissioners draft any plan, the commission shall hold at least ten public hearings throughout the state of Michigan.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4CB7C08D-155E-4429-BD8C-0BD2E735C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4260" y="1971633"/>
            <a:ext cx="5371610" cy="3576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76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6" y="191983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PURPOSE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1ACA5D9-2E61-46EF-BD07-17B59B853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29298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4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93" y="26659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E87425"/>
                </a:solidFill>
                <a:latin typeface="+mj-lt"/>
                <a:ea typeface="+mj-ea"/>
                <a:cs typeface="+mj-cs"/>
              </a:rPr>
              <a:t>COMMUNICATION ASSETS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2674679D-2EA5-4FBA-BD99-C79EC1989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807600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3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8D5F-2152-4C8B-98CB-28F56BDAC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779" y="1690688"/>
            <a:ext cx="8812466" cy="42878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MARCH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87425"/>
                </a:solidFill>
              </a:rPr>
              <a:t>Local and county governments</a:t>
            </a:r>
          </a:p>
          <a:p>
            <a:pPr marL="0" indent="0">
              <a:buNone/>
            </a:pPr>
            <a:r>
              <a:rPr lang="en-US" sz="3600" dirty="0"/>
              <a:t>APRIL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87425"/>
                </a:solidFill>
              </a:rPr>
              <a:t>Statewide organizations and their affiliates</a:t>
            </a:r>
          </a:p>
          <a:p>
            <a:pPr marL="0" indent="0">
              <a:buNone/>
            </a:pPr>
            <a:r>
              <a:rPr lang="en-US" sz="3600" dirty="0"/>
              <a:t>MAY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87425"/>
                </a:solidFill>
              </a:rPr>
              <a:t>Community-based outreach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272A843D-9A66-44A9-92A1-4FB08FD03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97423" y="1490749"/>
            <a:ext cx="3259798" cy="21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97" y="26659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E87425"/>
                </a:solidFill>
                <a:latin typeface="+mj-lt"/>
                <a:ea typeface="+mj-ea"/>
                <a:cs typeface="+mj-cs"/>
              </a:rPr>
              <a:t>PUBLIC HEARING CRITERIA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5A8EC94A-456A-4C2B-9A11-F36FEB295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41711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3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LOCATIONS AND 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3205D-3D41-465E-9439-9018E10D2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726" y="1690688"/>
            <a:ext cx="8362727" cy="42878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E87425"/>
                </a:solidFill>
              </a:rPr>
              <a:t>GAYLORD—1</a:t>
            </a:r>
            <a:r>
              <a:rPr lang="en-US" sz="2800" b="1" i="1" baseline="30000" dirty="0">
                <a:solidFill>
                  <a:srgbClr val="E87425"/>
                </a:solidFill>
              </a:rPr>
              <a:t>st</a:t>
            </a:r>
            <a:r>
              <a:rPr lang="en-US" sz="2800" b="1" i="1" dirty="0">
                <a:solidFill>
                  <a:srgbClr val="E87425"/>
                </a:solidFill>
              </a:rPr>
              <a:t> and 2</a:t>
            </a:r>
            <a:r>
              <a:rPr lang="en-US" sz="2800" b="1" i="1" baseline="30000" dirty="0">
                <a:solidFill>
                  <a:srgbClr val="E87425"/>
                </a:solidFill>
              </a:rPr>
              <a:t>nd</a:t>
            </a:r>
            <a:r>
              <a:rPr lang="en-US" sz="2800" b="1" i="1" dirty="0">
                <a:solidFill>
                  <a:srgbClr val="E87425"/>
                </a:solidFill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Treetop Resorts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4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Marquette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Northern Michigan University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6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Benton Harbor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Lake Michigan College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11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F048114-08F3-4D85-87C1-E9A5ED50D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53" y="1366253"/>
            <a:ext cx="4887251" cy="49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LOCATIONS AND 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3205D-3D41-465E-9439-9018E10D2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726" y="1673560"/>
            <a:ext cx="8362727" cy="445665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Muskegon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Lakeshore Convention Center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12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RAPIDS—1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</a:t>
            </a:r>
            <a:r>
              <a:rPr lang="en-US" sz="2800" b="1" i="1" baseline="30000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Devos Center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13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Ann Arbor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University of Michigan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17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DD3A3E0-2F5C-47F7-A40A-8C827727F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45" y="1390928"/>
            <a:ext cx="4832660" cy="48751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37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22C-461B-401D-92C4-5967EC2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LOCATIONS AND 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3205D-3D41-465E-9439-9018E10D2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E87425"/>
                </a:solidFill>
              </a:rPr>
              <a:t>LANSING—1</a:t>
            </a:r>
            <a:r>
              <a:rPr lang="en-US" sz="2800" b="1" i="1" baseline="30000" dirty="0">
                <a:solidFill>
                  <a:srgbClr val="E87425"/>
                </a:solidFill>
              </a:rPr>
              <a:t>st</a:t>
            </a:r>
            <a:r>
              <a:rPr lang="en-US" sz="2800" b="1" i="1" dirty="0">
                <a:solidFill>
                  <a:srgbClr val="E87425"/>
                </a:solidFill>
              </a:rPr>
              <a:t> and 2</a:t>
            </a:r>
            <a:r>
              <a:rPr lang="en-US" sz="2800" b="1" i="1" baseline="30000" dirty="0">
                <a:solidFill>
                  <a:srgbClr val="E87425"/>
                </a:solidFill>
              </a:rPr>
              <a:t>nd</a:t>
            </a:r>
            <a:r>
              <a:rPr lang="en-US" sz="2800" b="1" i="1" dirty="0">
                <a:solidFill>
                  <a:srgbClr val="E87425"/>
                </a:solidFill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Lansing Center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18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87425"/>
                </a:solidFill>
              </a:rPr>
              <a:t>Midland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Great Hall Banquet &amp; Convention Center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19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E87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FLINT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Dort Financial Center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 20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34CE75F-0548-4A6A-9354-727A7EA17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7" y="1556668"/>
            <a:ext cx="4664292" cy="47052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73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383E4557183458FFB0CD44A817ED3" ma:contentTypeVersion="10" ma:contentTypeDescription="Create a new document." ma:contentTypeScope="" ma:versionID="b29e9a500532457c8344736b7b3b2d00">
  <xsd:schema xmlns:xsd="http://www.w3.org/2001/XMLSchema" xmlns:xs="http://www.w3.org/2001/XMLSchema" xmlns:p="http://schemas.microsoft.com/office/2006/metadata/properties" xmlns:ns3="633f78f3-2cb7-4e4b-a06f-d49a1887f0c1" targetNamespace="http://schemas.microsoft.com/office/2006/metadata/properties" ma:root="true" ma:fieldsID="2bc9ef826a412251d581d81aacab533d" ns3:_="">
    <xsd:import namespace="633f78f3-2cb7-4e4b-a06f-d49a1887f0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f78f3-2cb7-4e4b-a06f-d49a1887f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5E700-B511-463E-A833-BB788D298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3f78f3-2cb7-4e4b-a06f-d49a1887f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5C3AF2-2CF7-40B1-8C7D-5EEBD1EF1867}">
  <ds:schemaRefs>
    <ds:schemaRef ds:uri="http://purl.org/dc/elements/1.1/"/>
    <ds:schemaRef ds:uri="http://purl.org/dc/dcmitype/"/>
    <ds:schemaRef ds:uri="633f78f3-2cb7-4e4b-a06f-d49a1887f0c1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540D2DC-0939-4BA8-A0C6-C6CE66C11D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291</Words>
  <Application>Microsoft Office PowerPoint</Application>
  <PresentationFormat>Widescreen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Custom Design</vt:lpstr>
      <vt:lpstr> PROPOSED SCHEDULE  PUBLIC HEARINGS </vt:lpstr>
      <vt:lpstr>REQUIREMENT</vt:lpstr>
      <vt:lpstr>PURPOSE</vt:lpstr>
      <vt:lpstr>COMMUNICATION ASSETS </vt:lpstr>
      <vt:lpstr>OUTREACH</vt:lpstr>
      <vt:lpstr>PUBLIC HEARING CRITERIA </vt:lpstr>
      <vt:lpstr>PROPOSED LOCATIONS AND DATES</vt:lpstr>
      <vt:lpstr>PROPOSED LOCATIONS AND DATES</vt:lpstr>
      <vt:lpstr>PROPOSED LOCATIONS AND DATES</vt:lpstr>
      <vt:lpstr>PROPOSED LOCATIONS AND DATES</vt:lpstr>
      <vt:lpstr>PROPOSED LOCATIONS AND DATES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Berkshire</dc:creator>
  <cp:lastModifiedBy>Edward Woods III</cp:lastModifiedBy>
  <cp:revision>550</cp:revision>
  <dcterms:created xsi:type="dcterms:W3CDTF">2020-04-19T17:01:40Z</dcterms:created>
  <dcterms:modified xsi:type="dcterms:W3CDTF">2021-02-18T03:07:38Z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0x0101003AB383E4557183458FFB0CD44A817ED3</vt:lpwstr>
  </property>
  <property fmtid="{D5CDD505-2E9C-101B-9397-08002B2CF9AE}" pid="3" name="MSIP_Label_3a2fed65-62e7-46ea-af74-187e0c17143a_Enabled">
    <vt:lpwstr>True</vt:lpwstr>
  </property>
  <property fmtid="{D5CDD505-2E9C-101B-9397-08002B2CF9AE}" pid="4" name="MSIP_Label_3a2fed65-62e7-46ea-af74-187e0c17143a_SiteId">
    <vt:lpwstr>d5fb7087-3777-42ad-966a-892ef47225d1</vt:lpwstr>
  </property>
  <property fmtid="{D5CDD505-2E9C-101B-9397-08002B2CF9AE}" pid="5" name="MSIP_Label_3a2fed65-62e7-46ea-af74-187e0c17143a_Owner">
    <vt:lpwstr>SimlarC@michigan.gov</vt:lpwstr>
  </property>
  <property fmtid="{D5CDD505-2E9C-101B-9397-08002B2CF9AE}" pid="6" name="MSIP_Label_3a2fed65-62e7-46ea-af74-187e0c17143a_SetDate">
    <vt:lpwstr>2020-09-15T13:54:16.4143509Z</vt:lpwstr>
  </property>
  <property fmtid="{D5CDD505-2E9C-101B-9397-08002B2CF9AE}" pid="7" name="MSIP_Label_3a2fed65-62e7-46ea-af74-187e0c17143a_Name">
    <vt:lpwstr>Internal Data (Standard State Data)</vt:lpwstr>
  </property>
  <property fmtid="{D5CDD505-2E9C-101B-9397-08002B2CF9AE}" pid="8" name="MSIP_Label_3a2fed65-62e7-46ea-af74-187e0c17143a_Application">
    <vt:lpwstr>Microsoft Azure Information Protection</vt:lpwstr>
  </property>
  <property fmtid="{D5CDD505-2E9C-101B-9397-08002B2CF9AE}" pid="9" name="MSIP_Label_3a2fed65-62e7-46ea-af74-187e0c17143a_ActionId">
    <vt:lpwstr>6ad01b76-7073-43ba-80fa-f3e3607f7ba6</vt:lpwstr>
  </property>
  <property fmtid="{D5CDD505-2E9C-101B-9397-08002B2CF9AE}" pid="10" name="MSIP_Label_3a2fed65-62e7-46ea-af74-187e0c17143a_Extended_MSFT_Method">
    <vt:lpwstr>Manual</vt:lpwstr>
  </property>
  <property fmtid="{D5CDD505-2E9C-101B-9397-08002B2CF9AE}" pid="11" name="Sensitivity">
    <vt:lpwstr>Internal Data (Standard State Data)</vt:lpwstr>
  </property>
</Properties>
</file>