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732" r:id="rId2"/>
    <p:sldMasterId id="2147483744" r:id="rId3"/>
    <p:sldMasterId id="2147483756" r:id="rId4"/>
    <p:sldMasterId id="2147483780" r:id="rId5"/>
  </p:sldMasterIdLst>
  <p:notesMasterIdLst>
    <p:notesMasterId r:id="rId46"/>
  </p:notesMasterIdLst>
  <p:sldIdLst>
    <p:sldId id="305" r:id="rId6"/>
    <p:sldId id="313" r:id="rId7"/>
    <p:sldId id="258" r:id="rId8"/>
    <p:sldId id="303" r:id="rId9"/>
    <p:sldId id="259" r:id="rId10"/>
    <p:sldId id="296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99" r:id="rId20"/>
    <p:sldId id="298" r:id="rId21"/>
    <p:sldId id="300" r:id="rId22"/>
    <p:sldId id="301" r:id="rId23"/>
    <p:sldId id="270" r:id="rId24"/>
    <p:sldId id="309" r:id="rId25"/>
    <p:sldId id="302" r:id="rId26"/>
    <p:sldId id="273" r:id="rId27"/>
    <p:sldId id="274" r:id="rId28"/>
    <p:sldId id="308" r:id="rId29"/>
    <p:sldId id="307" r:id="rId30"/>
    <p:sldId id="278" r:id="rId31"/>
    <p:sldId id="279" r:id="rId32"/>
    <p:sldId id="280" r:id="rId33"/>
    <p:sldId id="281" r:id="rId34"/>
    <p:sldId id="310" r:id="rId35"/>
    <p:sldId id="311" r:id="rId36"/>
    <p:sldId id="312" r:id="rId37"/>
    <p:sldId id="285" r:id="rId38"/>
    <p:sldId id="289" r:id="rId39"/>
    <p:sldId id="287" r:id="rId40"/>
    <p:sldId id="288" r:id="rId41"/>
    <p:sldId id="294" r:id="rId42"/>
    <p:sldId id="306" r:id="rId43"/>
    <p:sldId id="292" r:id="rId44"/>
    <p:sldId id="304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, Steve (TREASURY)" initials="DS(" lastIdx="25" clrIdx="0">
    <p:extLst>
      <p:ext uri="{19B8F6BF-5375-455C-9EA6-DF929625EA0E}">
        <p15:presenceInfo xmlns:p15="http://schemas.microsoft.com/office/powerpoint/2012/main" userId="S::DoS@michigan.gov::bdc7be94-8393-481d-8724-46454fe01fdf" providerId="AD"/>
      </p:ext>
    </p:extLst>
  </p:cmAuthor>
  <p:cmAuthor id="2" name="Zanoni, Chiara (TREASURY)" initials="ZC(" lastIdx="1" clrIdx="1">
    <p:extLst>
      <p:ext uri="{19B8F6BF-5375-455C-9EA6-DF929625EA0E}">
        <p15:presenceInfo xmlns:p15="http://schemas.microsoft.com/office/powerpoint/2012/main" userId="S::ZanoniC1@michigan.gov::aa82ea51-3952-4ccf-bb70-93a86a6f17ca" providerId="AD"/>
      </p:ext>
    </p:extLst>
  </p:cmAuthor>
  <p:cmAuthor id="3" name="Pohl, Celina (TREASURY)" initials="PC(" lastIdx="17" clrIdx="2">
    <p:extLst>
      <p:ext uri="{19B8F6BF-5375-455C-9EA6-DF929625EA0E}">
        <p15:presenceInfo xmlns:p15="http://schemas.microsoft.com/office/powerpoint/2012/main" userId="S::PohlC1@michigan.gov::47d27b41-6bef-4e14-bf90-4e37b75203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CB07"/>
    <a:srgbClr val="051484"/>
    <a:srgbClr val="4EBF9F"/>
    <a:srgbClr val="000000"/>
    <a:srgbClr val="FFFFFF"/>
    <a:srgbClr val="FFFF00"/>
    <a:srgbClr val="36836E"/>
    <a:srgbClr val="C4EADF"/>
    <a:srgbClr val="02CACA"/>
    <a:srgbClr val="615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1F89F8-8462-47C2-B233-C04077A7F960}" v="26" dt="2026-05-26T19:22:52.312"/>
    <p1510:client id="{FB09C39B-4153-4AF3-969A-0812812AD022}" v="227" dt="2026-05-26T12:57:09.4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9" autoAdjust="0"/>
  </p:normalViewPr>
  <p:slideViewPr>
    <p:cSldViewPr snapToGrid="0">
      <p:cViewPr>
        <p:scale>
          <a:sx n="80" d="100"/>
          <a:sy n="80" d="100"/>
        </p:scale>
        <p:origin x="1146" y="60"/>
      </p:cViewPr>
      <p:guideLst/>
    </p:cSldViewPr>
  </p:slideViewPr>
  <p:outlineViewPr>
    <p:cViewPr>
      <p:scale>
        <a:sx n="33" d="100"/>
        <a:sy n="33" d="100"/>
      </p:scale>
      <p:origin x="0" y="-1148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ack, Annette (TREASURY)" userId="f50b3323-3f56-4149-96eb-af753e80cbe0" providerId="ADAL" clId="{083E640D-9275-45AA-B27A-A2A11D164F10}"/>
    <pc:docChg chg="undo custSel addSld delSld modSld">
      <pc:chgData name="Zurack, Annette (TREASURY)" userId="f50b3323-3f56-4149-96eb-af753e80cbe0" providerId="ADAL" clId="{083E640D-9275-45AA-B27A-A2A11D164F10}" dt="2026-05-26T19:25:27.230" v="1142" actId="1076"/>
      <pc:docMkLst>
        <pc:docMk/>
      </pc:docMkLst>
      <pc:sldChg chg="del">
        <pc:chgData name="Zurack, Annette (TREASURY)" userId="f50b3323-3f56-4149-96eb-af753e80cbe0" providerId="ADAL" clId="{083E640D-9275-45AA-B27A-A2A11D164F10}" dt="2026-05-26T12:45:52.517" v="628" actId="2696"/>
        <pc:sldMkLst>
          <pc:docMk/>
          <pc:sldMk cId="4120578390" sldId="256"/>
        </pc:sldMkLst>
      </pc:sldChg>
      <pc:sldChg chg="delSp modSp del mod">
        <pc:chgData name="Zurack, Annette (TREASURY)" userId="f50b3323-3f56-4149-96eb-af753e80cbe0" providerId="ADAL" clId="{083E640D-9275-45AA-B27A-A2A11D164F10}" dt="2026-05-26T12:58:06.346" v="949" actId="2696"/>
        <pc:sldMkLst>
          <pc:docMk/>
          <pc:sldMk cId="2243465630" sldId="257"/>
        </pc:sldMkLst>
        <pc:spChg chg="mod">
          <ac:chgData name="Zurack, Annette (TREASURY)" userId="f50b3323-3f56-4149-96eb-af753e80cbe0" providerId="ADAL" clId="{083E640D-9275-45AA-B27A-A2A11D164F10}" dt="2026-05-26T12:46:07.227" v="630" actId="1076"/>
          <ac:spMkLst>
            <pc:docMk/>
            <pc:sldMk cId="2243465630" sldId="257"/>
            <ac:spMk id="3" creationId="{00000000-0000-0000-0000-000000000000}"/>
          </ac:spMkLst>
        </pc:spChg>
        <pc:picChg chg="del">
          <ac:chgData name="Zurack, Annette (TREASURY)" userId="f50b3323-3f56-4149-96eb-af753e80cbe0" providerId="ADAL" clId="{083E640D-9275-45AA-B27A-A2A11D164F10}" dt="2026-05-26T12:29:30.410" v="472" actId="478"/>
          <ac:picMkLst>
            <pc:docMk/>
            <pc:sldMk cId="2243465630" sldId="257"/>
            <ac:picMk id="48" creationId="{C0BFF7F5-F514-4AF5-9F22-D073CC3A21FB}"/>
          </ac:picMkLst>
        </pc:picChg>
      </pc:sldChg>
      <pc:sldChg chg="modSp mod">
        <pc:chgData name="Zurack, Annette (TREASURY)" userId="f50b3323-3f56-4149-96eb-af753e80cbe0" providerId="ADAL" clId="{083E640D-9275-45AA-B27A-A2A11D164F10}" dt="2026-05-22T17:25:56.593" v="2" actId="20577"/>
        <pc:sldMkLst>
          <pc:docMk/>
          <pc:sldMk cId="848041500" sldId="262"/>
        </pc:sldMkLst>
        <pc:spChg chg="mod">
          <ac:chgData name="Zurack, Annette (TREASURY)" userId="f50b3323-3f56-4149-96eb-af753e80cbe0" providerId="ADAL" clId="{083E640D-9275-45AA-B27A-A2A11D164F10}" dt="2026-05-22T17:25:56.593" v="2" actId="20577"/>
          <ac:spMkLst>
            <pc:docMk/>
            <pc:sldMk cId="848041500" sldId="262"/>
            <ac:spMk id="3" creationId="{00000000-0000-0000-0000-000000000000}"/>
          </ac:spMkLst>
        </pc:spChg>
      </pc:sldChg>
      <pc:sldChg chg="modSp mod">
        <pc:chgData name="Zurack, Annette (TREASURY)" userId="f50b3323-3f56-4149-96eb-af753e80cbe0" providerId="ADAL" clId="{083E640D-9275-45AA-B27A-A2A11D164F10}" dt="2026-05-22T17:26:19.003" v="7" actId="20577"/>
        <pc:sldMkLst>
          <pc:docMk/>
          <pc:sldMk cId="3586486482" sldId="263"/>
        </pc:sldMkLst>
        <pc:spChg chg="mod">
          <ac:chgData name="Zurack, Annette (TREASURY)" userId="f50b3323-3f56-4149-96eb-af753e80cbe0" providerId="ADAL" clId="{083E640D-9275-45AA-B27A-A2A11D164F10}" dt="2026-05-22T17:26:19.003" v="7" actId="20577"/>
          <ac:spMkLst>
            <pc:docMk/>
            <pc:sldMk cId="3586486482" sldId="263"/>
            <ac:spMk id="3" creationId="{00000000-0000-0000-0000-000000000000}"/>
          </ac:spMkLst>
        </pc:spChg>
      </pc:sldChg>
      <pc:sldChg chg="addSp modSp mod">
        <pc:chgData name="Zurack, Annette (TREASURY)" userId="f50b3323-3f56-4149-96eb-af753e80cbe0" providerId="ADAL" clId="{083E640D-9275-45AA-B27A-A2A11D164F10}" dt="2026-05-22T18:59:39.395" v="106" actId="14100"/>
        <pc:sldMkLst>
          <pc:docMk/>
          <pc:sldMk cId="2281310409" sldId="264"/>
        </pc:sldMkLst>
        <pc:spChg chg="mod">
          <ac:chgData name="Zurack, Annette (TREASURY)" userId="f50b3323-3f56-4149-96eb-af753e80cbe0" providerId="ADAL" clId="{083E640D-9275-45AA-B27A-A2A11D164F10}" dt="2026-05-22T18:59:23.958" v="104" actId="113"/>
          <ac:spMkLst>
            <pc:docMk/>
            <pc:sldMk cId="2281310409" sldId="264"/>
            <ac:spMk id="3" creationId="{00000000-0000-0000-0000-000000000000}"/>
          </ac:spMkLst>
        </pc:spChg>
        <pc:spChg chg="add mod ord">
          <ac:chgData name="Zurack, Annette (TREASURY)" userId="f50b3323-3f56-4149-96eb-af753e80cbe0" providerId="ADAL" clId="{083E640D-9275-45AA-B27A-A2A11D164F10}" dt="2026-05-22T18:59:39.395" v="106" actId="14100"/>
          <ac:spMkLst>
            <pc:docMk/>
            <pc:sldMk cId="2281310409" sldId="264"/>
            <ac:spMk id="16" creationId="{CBD0C969-5983-21A7-74C0-FFB79E2A7924}"/>
          </ac:spMkLst>
        </pc:spChg>
      </pc:sldChg>
      <pc:sldChg chg="modSp mod">
        <pc:chgData name="Zurack, Annette (TREASURY)" userId="f50b3323-3f56-4149-96eb-af753e80cbe0" providerId="ADAL" clId="{083E640D-9275-45AA-B27A-A2A11D164F10}" dt="2026-05-26T12:35:28.660" v="525" actId="207"/>
        <pc:sldMkLst>
          <pc:docMk/>
          <pc:sldMk cId="12824816" sldId="273"/>
        </pc:sldMkLst>
        <pc:spChg chg="mod">
          <ac:chgData name="Zurack, Annette (TREASURY)" userId="f50b3323-3f56-4149-96eb-af753e80cbe0" providerId="ADAL" clId="{083E640D-9275-45AA-B27A-A2A11D164F10}" dt="2026-05-26T12:35:21.735" v="524" actId="207"/>
          <ac:spMkLst>
            <pc:docMk/>
            <pc:sldMk cId="12824816" sldId="273"/>
            <ac:spMk id="3" creationId="{56E56A5A-4CC1-4C34-911F-ABEE47C25345}"/>
          </ac:spMkLst>
        </pc:spChg>
        <pc:spChg chg="mod">
          <ac:chgData name="Zurack, Annette (TREASURY)" userId="f50b3323-3f56-4149-96eb-af753e80cbe0" providerId="ADAL" clId="{083E640D-9275-45AA-B27A-A2A11D164F10}" dt="2026-05-26T12:35:28.660" v="525" actId="207"/>
          <ac:spMkLst>
            <pc:docMk/>
            <pc:sldMk cId="12824816" sldId="273"/>
            <ac:spMk id="5" creationId="{9FE8A85C-C2BA-07EC-4664-F6DA450B13D3}"/>
          </ac:spMkLst>
        </pc:spChg>
      </pc:sldChg>
      <pc:sldChg chg="addSp modSp mod modAnim">
        <pc:chgData name="Zurack, Annette (TREASURY)" userId="f50b3323-3f56-4149-96eb-af753e80cbe0" providerId="ADAL" clId="{083E640D-9275-45AA-B27A-A2A11D164F10}" dt="2026-05-26T19:23:25.863" v="1089" actId="207"/>
        <pc:sldMkLst>
          <pc:docMk/>
          <pc:sldMk cId="3817291358" sldId="278"/>
        </pc:sldMkLst>
        <pc:spChg chg="add mod">
          <ac:chgData name="Zurack, Annette (TREASURY)" userId="f50b3323-3f56-4149-96eb-af753e80cbe0" providerId="ADAL" clId="{083E640D-9275-45AA-B27A-A2A11D164F10}" dt="2026-05-26T19:23:21.083" v="1087" actId="207"/>
          <ac:spMkLst>
            <pc:docMk/>
            <pc:sldMk cId="3817291358" sldId="278"/>
            <ac:spMk id="2" creationId="{644B0C1C-55DE-5735-11B0-F87C99829D86}"/>
          </ac:spMkLst>
        </pc:spChg>
        <pc:spChg chg="add mod">
          <ac:chgData name="Zurack, Annette (TREASURY)" userId="f50b3323-3f56-4149-96eb-af753e80cbe0" providerId="ADAL" clId="{083E640D-9275-45AA-B27A-A2A11D164F10}" dt="2026-05-26T19:23:25.863" v="1089" actId="207"/>
          <ac:spMkLst>
            <pc:docMk/>
            <pc:sldMk cId="3817291358" sldId="278"/>
            <ac:spMk id="3" creationId="{DC51685A-F708-16BA-15A1-83128161D35D}"/>
          </ac:spMkLst>
        </pc:spChg>
        <pc:spChg chg="mod">
          <ac:chgData name="Zurack, Annette (TREASURY)" userId="f50b3323-3f56-4149-96eb-af753e80cbe0" providerId="ADAL" clId="{083E640D-9275-45AA-B27A-A2A11D164F10}" dt="2026-05-26T19:23:13.141" v="1085" actId="208"/>
          <ac:spMkLst>
            <pc:docMk/>
            <pc:sldMk cId="3817291358" sldId="278"/>
            <ac:spMk id="8" creationId="{CD0553EC-E08A-7FE7-2029-8E616CF60BFA}"/>
          </ac:spMkLst>
        </pc:spChg>
        <pc:spChg chg="mod">
          <ac:chgData name="Zurack, Annette (TREASURY)" userId="f50b3323-3f56-4149-96eb-af753e80cbe0" providerId="ADAL" clId="{083E640D-9275-45AA-B27A-A2A11D164F10}" dt="2026-05-26T19:23:18.259" v="1086" actId="207"/>
          <ac:spMkLst>
            <pc:docMk/>
            <pc:sldMk cId="3817291358" sldId="278"/>
            <ac:spMk id="9" creationId="{0B67F02E-8C68-F7A6-5962-5D59E83A318B}"/>
          </ac:spMkLst>
        </pc:spChg>
        <pc:spChg chg="mod">
          <ac:chgData name="Zurack, Annette (TREASURY)" userId="f50b3323-3f56-4149-96eb-af753e80cbe0" providerId="ADAL" clId="{083E640D-9275-45AA-B27A-A2A11D164F10}" dt="2026-05-26T12:26:03.752" v="426" actId="164"/>
          <ac:spMkLst>
            <pc:docMk/>
            <pc:sldMk cId="3817291358" sldId="278"/>
            <ac:spMk id="10" creationId="{77D2503D-D9EA-0B9E-D460-41B73534F303}"/>
          </ac:spMkLst>
        </pc:spChg>
        <pc:spChg chg="mod">
          <ac:chgData name="Zurack, Annette (TREASURY)" userId="f50b3323-3f56-4149-96eb-af753e80cbe0" providerId="ADAL" clId="{083E640D-9275-45AA-B27A-A2A11D164F10}" dt="2026-05-26T12:26:05.694" v="427" actId="164"/>
          <ac:spMkLst>
            <pc:docMk/>
            <pc:sldMk cId="3817291358" sldId="278"/>
            <ac:spMk id="11" creationId="{4925FFD4-CBA6-CB13-366E-8E5BCCDB1E09}"/>
          </ac:spMkLst>
        </pc:spChg>
        <pc:spChg chg="mod">
          <ac:chgData name="Zurack, Annette (TREASURY)" userId="f50b3323-3f56-4149-96eb-af753e80cbe0" providerId="ADAL" clId="{083E640D-9275-45AA-B27A-A2A11D164F10}" dt="2026-05-26T12:26:07.350" v="428" actId="164"/>
          <ac:spMkLst>
            <pc:docMk/>
            <pc:sldMk cId="3817291358" sldId="278"/>
            <ac:spMk id="12" creationId="{88B9B398-0410-0163-3216-393171E1C949}"/>
          </ac:spMkLst>
        </pc:spChg>
        <pc:spChg chg="mod">
          <ac:chgData name="Zurack, Annette (TREASURY)" userId="f50b3323-3f56-4149-96eb-af753e80cbe0" providerId="ADAL" clId="{083E640D-9275-45AA-B27A-A2A11D164F10}" dt="2026-05-26T19:23:23.424" v="1088" actId="207"/>
          <ac:spMkLst>
            <pc:docMk/>
            <pc:sldMk cId="3817291358" sldId="278"/>
            <ac:spMk id="13" creationId="{BF5498B6-DA0A-6068-E776-504FF6CA8B7D}"/>
          </ac:spMkLst>
        </pc:spChg>
        <pc:grpChg chg="add mod">
          <ac:chgData name="Zurack, Annette (TREASURY)" userId="f50b3323-3f56-4149-96eb-af753e80cbe0" providerId="ADAL" clId="{083E640D-9275-45AA-B27A-A2A11D164F10}" dt="2026-05-26T12:26:03.752" v="426" actId="164"/>
          <ac:grpSpMkLst>
            <pc:docMk/>
            <pc:sldMk cId="3817291358" sldId="278"/>
            <ac:grpSpMk id="4" creationId="{9170CA9C-4B4A-6CD0-8FB8-655EA42854AA}"/>
          </ac:grpSpMkLst>
        </pc:grpChg>
        <pc:grpChg chg="add mod">
          <ac:chgData name="Zurack, Annette (TREASURY)" userId="f50b3323-3f56-4149-96eb-af753e80cbe0" providerId="ADAL" clId="{083E640D-9275-45AA-B27A-A2A11D164F10}" dt="2026-05-26T12:26:05.694" v="427" actId="164"/>
          <ac:grpSpMkLst>
            <pc:docMk/>
            <pc:sldMk cId="3817291358" sldId="278"/>
            <ac:grpSpMk id="6" creationId="{2BEC57F8-5C28-A79B-6284-3DD7F349AFE9}"/>
          </ac:grpSpMkLst>
        </pc:grpChg>
        <pc:grpChg chg="add mod">
          <ac:chgData name="Zurack, Annette (TREASURY)" userId="f50b3323-3f56-4149-96eb-af753e80cbe0" providerId="ADAL" clId="{083E640D-9275-45AA-B27A-A2A11D164F10}" dt="2026-05-26T12:26:07.350" v="428" actId="164"/>
          <ac:grpSpMkLst>
            <pc:docMk/>
            <pc:sldMk cId="3817291358" sldId="278"/>
            <ac:grpSpMk id="7" creationId="{C073961C-50FF-8EFA-ADC2-34903D5683CE}"/>
          </ac:grpSpMkLst>
        </pc:grpChg>
      </pc:sldChg>
      <pc:sldChg chg="modSp mod">
        <pc:chgData name="Zurack, Annette (TREASURY)" userId="f50b3323-3f56-4149-96eb-af753e80cbe0" providerId="ADAL" clId="{083E640D-9275-45AA-B27A-A2A11D164F10}" dt="2026-05-26T19:17:47.521" v="992" actId="207"/>
        <pc:sldMkLst>
          <pc:docMk/>
          <pc:sldMk cId="1194338513" sldId="279"/>
        </pc:sldMkLst>
        <pc:spChg chg="mod">
          <ac:chgData name="Zurack, Annette (TREASURY)" userId="f50b3323-3f56-4149-96eb-af753e80cbe0" providerId="ADAL" clId="{083E640D-9275-45AA-B27A-A2A11D164F10}" dt="2026-05-26T19:17:33.488" v="989" actId="208"/>
          <ac:spMkLst>
            <pc:docMk/>
            <pc:sldMk cId="1194338513" sldId="279"/>
            <ac:spMk id="9" creationId="{98BCC030-F171-C797-C76E-FCF7385E7C36}"/>
          </ac:spMkLst>
        </pc:spChg>
        <pc:spChg chg="mod">
          <ac:chgData name="Zurack, Annette (TREASURY)" userId="f50b3323-3f56-4149-96eb-af753e80cbe0" providerId="ADAL" clId="{083E640D-9275-45AA-B27A-A2A11D164F10}" dt="2026-05-26T19:17:47.521" v="992" actId="207"/>
          <ac:spMkLst>
            <pc:docMk/>
            <pc:sldMk cId="1194338513" sldId="279"/>
            <ac:spMk id="10" creationId="{1FACE6C9-B996-CA2E-03C4-AFD60D863FD0}"/>
          </ac:spMkLst>
        </pc:spChg>
        <pc:graphicFrameChg chg="modGraphic">
          <ac:chgData name="Zurack, Annette (TREASURY)" userId="f50b3323-3f56-4149-96eb-af753e80cbe0" providerId="ADAL" clId="{083E640D-9275-45AA-B27A-A2A11D164F10}" dt="2026-05-26T12:15:34.375" v="245" actId="14100"/>
          <ac:graphicFrameMkLst>
            <pc:docMk/>
            <pc:sldMk cId="1194338513" sldId="279"/>
            <ac:graphicFrameMk id="3" creationId="{64C21447-F948-4BD0-AB74-5CEFB99676C2}"/>
          </ac:graphicFrameMkLst>
        </pc:graphicFrameChg>
      </pc:sldChg>
      <pc:sldChg chg="modAnim">
        <pc:chgData name="Zurack, Annette (TREASURY)" userId="f50b3323-3f56-4149-96eb-af753e80cbe0" providerId="ADAL" clId="{083E640D-9275-45AA-B27A-A2A11D164F10}" dt="2026-05-22T17:37:06.938" v="56"/>
        <pc:sldMkLst>
          <pc:docMk/>
          <pc:sldMk cId="3525722702" sldId="280"/>
        </pc:sldMkLst>
      </pc:sldChg>
      <pc:sldChg chg="addSp modSp mod modAnim">
        <pc:chgData name="Zurack, Annette (TREASURY)" userId="f50b3323-3f56-4149-96eb-af753e80cbe0" providerId="ADAL" clId="{083E640D-9275-45AA-B27A-A2A11D164F10}" dt="2026-05-26T19:16:19.430" v="978" actId="20577"/>
        <pc:sldMkLst>
          <pc:docMk/>
          <pc:sldMk cId="3546421694" sldId="281"/>
        </pc:sldMkLst>
        <pc:spChg chg="add mod">
          <ac:chgData name="Zurack, Annette (TREASURY)" userId="f50b3323-3f56-4149-96eb-af753e80cbe0" providerId="ADAL" clId="{083E640D-9275-45AA-B27A-A2A11D164F10}" dt="2026-05-26T19:16:13.810" v="963" actId="20577"/>
          <ac:spMkLst>
            <pc:docMk/>
            <pc:sldMk cId="3546421694" sldId="281"/>
            <ac:spMk id="2" creationId="{C0CA9F67-32BF-8CEA-0E0B-18B8B8AC831B}"/>
          </ac:spMkLst>
        </pc:spChg>
        <pc:spChg chg="add mod">
          <ac:chgData name="Zurack, Annette (TREASURY)" userId="f50b3323-3f56-4149-96eb-af753e80cbe0" providerId="ADAL" clId="{083E640D-9275-45AA-B27A-A2A11D164F10}" dt="2026-05-26T19:16:19.430" v="978" actId="20577"/>
          <ac:spMkLst>
            <pc:docMk/>
            <pc:sldMk cId="3546421694" sldId="281"/>
            <ac:spMk id="3" creationId="{5603EA85-3D06-1637-AA99-FC0467C3C69E}"/>
          </ac:spMkLst>
        </pc:spChg>
        <pc:spChg chg="mod">
          <ac:chgData name="Zurack, Annette (TREASURY)" userId="f50b3323-3f56-4149-96eb-af753e80cbe0" providerId="ADAL" clId="{083E640D-9275-45AA-B27A-A2A11D164F10}" dt="2026-05-26T12:24:18.593" v="388" actId="164"/>
          <ac:spMkLst>
            <pc:docMk/>
            <pc:sldMk cId="3546421694" sldId="281"/>
            <ac:spMk id="10" creationId="{BA01A977-584F-AE98-427E-C499EC6A60B3}"/>
          </ac:spMkLst>
        </pc:spChg>
        <pc:spChg chg="mod">
          <ac:chgData name="Zurack, Annette (TREASURY)" userId="f50b3323-3f56-4149-96eb-af753e80cbe0" providerId="ADAL" clId="{083E640D-9275-45AA-B27A-A2A11D164F10}" dt="2026-05-26T12:24:16.834" v="387" actId="164"/>
          <ac:spMkLst>
            <pc:docMk/>
            <pc:sldMk cId="3546421694" sldId="281"/>
            <ac:spMk id="11" creationId="{855946A7-39C8-C522-DE20-5AE5980CEE49}"/>
          </ac:spMkLst>
        </pc:spChg>
        <pc:spChg chg="mod">
          <ac:chgData name="Zurack, Annette (TREASURY)" userId="f50b3323-3f56-4149-96eb-af753e80cbe0" providerId="ADAL" clId="{083E640D-9275-45AA-B27A-A2A11D164F10}" dt="2026-05-26T12:24:15.080" v="386" actId="164"/>
          <ac:spMkLst>
            <pc:docMk/>
            <pc:sldMk cId="3546421694" sldId="281"/>
            <ac:spMk id="12" creationId="{D80CE140-0BEC-D4BE-DAA7-225F71A97D53}"/>
          </ac:spMkLst>
        </pc:spChg>
        <pc:spChg chg="mod">
          <ac:chgData name="Zurack, Annette (TREASURY)" userId="f50b3323-3f56-4149-96eb-af753e80cbe0" providerId="ADAL" clId="{083E640D-9275-45AA-B27A-A2A11D164F10}" dt="2026-05-26T19:16:09.768" v="958" actId="20577"/>
          <ac:spMkLst>
            <pc:docMk/>
            <pc:sldMk cId="3546421694" sldId="281"/>
            <ac:spMk id="13" creationId="{E776A623-E516-5255-D022-E65268E836C7}"/>
          </ac:spMkLst>
        </pc:spChg>
        <pc:grpChg chg="add mod">
          <ac:chgData name="Zurack, Annette (TREASURY)" userId="f50b3323-3f56-4149-96eb-af753e80cbe0" providerId="ADAL" clId="{083E640D-9275-45AA-B27A-A2A11D164F10}" dt="2026-05-26T12:24:15.080" v="386" actId="164"/>
          <ac:grpSpMkLst>
            <pc:docMk/>
            <pc:sldMk cId="3546421694" sldId="281"/>
            <ac:grpSpMk id="4" creationId="{CD774587-5407-BF29-3910-463B95543855}"/>
          </ac:grpSpMkLst>
        </pc:grpChg>
        <pc:grpChg chg="add mod">
          <ac:chgData name="Zurack, Annette (TREASURY)" userId="f50b3323-3f56-4149-96eb-af753e80cbe0" providerId="ADAL" clId="{083E640D-9275-45AA-B27A-A2A11D164F10}" dt="2026-05-26T12:24:16.834" v="387" actId="164"/>
          <ac:grpSpMkLst>
            <pc:docMk/>
            <pc:sldMk cId="3546421694" sldId="281"/>
            <ac:grpSpMk id="6" creationId="{AEA8C188-4D1F-13D0-8B06-EC009D1125F2}"/>
          </ac:grpSpMkLst>
        </pc:grpChg>
        <pc:grpChg chg="add mod">
          <ac:chgData name="Zurack, Annette (TREASURY)" userId="f50b3323-3f56-4149-96eb-af753e80cbe0" providerId="ADAL" clId="{083E640D-9275-45AA-B27A-A2A11D164F10}" dt="2026-05-26T12:24:18.593" v="388" actId="164"/>
          <ac:grpSpMkLst>
            <pc:docMk/>
            <pc:sldMk cId="3546421694" sldId="281"/>
            <ac:grpSpMk id="7" creationId="{B155A345-4F07-9594-4CAE-197B42CA80A3}"/>
          </ac:grpSpMkLst>
        </pc:grpChg>
      </pc:sldChg>
      <pc:sldChg chg="del">
        <pc:chgData name="Zurack, Annette (TREASURY)" userId="f50b3323-3f56-4149-96eb-af753e80cbe0" providerId="ADAL" clId="{083E640D-9275-45AA-B27A-A2A11D164F10}" dt="2026-05-26T12:07:01.580" v="184" actId="2696"/>
        <pc:sldMkLst>
          <pc:docMk/>
          <pc:sldMk cId="406488357" sldId="282"/>
        </pc:sldMkLst>
      </pc:sldChg>
      <pc:sldChg chg="del">
        <pc:chgData name="Zurack, Annette (TREASURY)" userId="f50b3323-3f56-4149-96eb-af753e80cbe0" providerId="ADAL" clId="{083E640D-9275-45AA-B27A-A2A11D164F10}" dt="2026-05-26T12:09:35.015" v="216" actId="2696"/>
        <pc:sldMkLst>
          <pc:docMk/>
          <pc:sldMk cId="520539026" sldId="283"/>
        </pc:sldMkLst>
      </pc:sldChg>
      <pc:sldChg chg="del">
        <pc:chgData name="Zurack, Annette (TREASURY)" userId="f50b3323-3f56-4149-96eb-af753e80cbe0" providerId="ADAL" clId="{083E640D-9275-45AA-B27A-A2A11D164F10}" dt="2026-05-26T12:14:49.402" v="243" actId="2696"/>
        <pc:sldMkLst>
          <pc:docMk/>
          <pc:sldMk cId="4218531348" sldId="284"/>
        </pc:sldMkLst>
      </pc:sldChg>
      <pc:sldChg chg="modSp mod">
        <pc:chgData name="Zurack, Annette (TREASURY)" userId="f50b3323-3f56-4149-96eb-af753e80cbe0" providerId="ADAL" clId="{083E640D-9275-45AA-B27A-A2A11D164F10}" dt="2026-05-26T19:16:50.773" v="981" actId="14100"/>
        <pc:sldMkLst>
          <pc:docMk/>
          <pc:sldMk cId="1823349644" sldId="285"/>
        </pc:sldMkLst>
        <pc:spChg chg="mod">
          <ac:chgData name="Zurack, Annette (TREASURY)" userId="f50b3323-3f56-4149-96eb-af753e80cbe0" providerId="ADAL" clId="{083E640D-9275-45AA-B27A-A2A11D164F10}" dt="2026-05-26T19:16:50.773" v="981" actId="14100"/>
          <ac:spMkLst>
            <pc:docMk/>
            <pc:sldMk cId="1823349644" sldId="285"/>
            <ac:spMk id="9" creationId="{22723DAB-5A08-496A-38A7-E41B2FB40DBB}"/>
          </ac:spMkLst>
        </pc:spChg>
      </pc:sldChg>
      <pc:sldChg chg="delSp modSp mod">
        <pc:chgData name="Zurack, Annette (TREASURY)" userId="f50b3323-3f56-4149-96eb-af753e80cbe0" providerId="ADAL" clId="{083E640D-9275-45AA-B27A-A2A11D164F10}" dt="2026-05-26T12:18:49.915" v="285" actId="1036"/>
        <pc:sldMkLst>
          <pc:docMk/>
          <pc:sldMk cId="877114539" sldId="287"/>
        </pc:sldMkLst>
        <pc:spChg chg="mod">
          <ac:chgData name="Zurack, Annette (TREASURY)" userId="f50b3323-3f56-4149-96eb-af753e80cbe0" providerId="ADAL" clId="{083E640D-9275-45AA-B27A-A2A11D164F10}" dt="2026-05-26T12:18:49.915" v="285" actId="1036"/>
          <ac:spMkLst>
            <pc:docMk/>
            <pc:sldMk cId="877114539" sldId="287"/>
            <ac:spMk id="2" creationId="{00000000-0000-0000-0000-000000000000}"/>
          </ac:spMkLst>
        </pc:spChg>
        <pc:spChg chg="mod">
          <ac:chgData name="Zurack, Annette (TREASURY)" userId="f50b3323-3f56-4149-96eb-af753e80cbe0" providerId="ADAL" clId="{083E640D-9275-45AA-B27A-A2A11D164F10}" dt="2026-05-26T12:18:49.915" v="285" actId="1036"/>
          <ac:spMkLst>
            <pc:docMk/>
            <pc:sldMk cId="877114539" sldId="287"/>
            <ac:spMk id="4" creationId="{0BCB505F-E890-BC58-CFDB-8C4944ED3B2A}"/>
          </ac:spMkLst>
        </pc:spChg>
        <pc:cxnChg chg="del mod">
          <ac:chgData name="Zurack, Annette (TREASURY)" userId="f50b3323-3f56-4149-96eb-af753e80cbe0" providerId="ADAL" clId="{083E640D-9275-45AA-B27A-A2A11D164F10}" dt="2026-05-26T12:17:46.419" v="251" actId="478"/>
          <ac:cxnSpMkLst>
            <pc:docMk/>
            <pc:sldMk cId="877114539" sldId="287"/>
            <ac:cxnSpMk id="20" creationId="{FC18D930-0EEE-448F-ABF1-2AA3C83DA552}"/>
          </ac:cxnSpMkLst>
        </pc:cxnChg>
      </pc:sldChg>
      <pc:sldChg chg="delSp modSp mod">
        <pc:chgData name="Zurack, Annette (TREASURY)" userId="f50b3323-3f56-4149-96eb-af753e80cbe0" providerId="ADAL" clId="{083E640D-9275-45AA-B27A-A2A11D164F10}" dt="2026-05-26T12:19:01.100" v="302" actId="1036"/>
        <pc:sldMkLst>
          <pc:docMk/>
          <pc:sldMk cId="3134221571" sldId="288"/>
        </pc:sldMkLst>
        <pc:spChg chg="mod">
          <ac:chgData name="Zurack, Annette (TREASURY)" userId="f50b3323-3f56-4149-96eb-af753e80cbe0" providerId="ADAL" clId="{083E640D-9275-45AA-B27A-A2A11D164F10}" dt="2026-05-26T12:19:01.100" v="302" actId="1036"/>
          <ac:spMkLst>
            <pc:docMk/>
            <pc:sldMk cId="3134221571" sldId="288"/>
            <ac:spMk id="2" creationId="{00000000-0000-0000-0000-000000000000}"/>
          </ac:spMkLst>
        </pc:spChg>
        <pc:spChg chg="mod">
          <ac:chgData name="Zurack, Annette (TREASURY)" userId="f50b3323-3f56-4149-96eb-af753e80cbe0" providerId="ADAL" clId="{083E640D-9275-45AA-B27A-A2A11D164F10}" dt="2026-05-26T12:19:01.100" v="302" actId="1036"/>
          <ac:spMkLst>
            <pc:docMk/>
            <pc:sldMk cId="3134221571" sldId="288"/>
            <ac:spMk id="4" creationId="{34B93E16-65DC-A5BA-3C38-DDD1C2FCA021}"/>
          </ac:spMkLst>
        </pc:spChg>
        <pc:spChg chg="del mod modVis">
          <ac:chgData name="Zurack, Annette (TREASURY)" userId="f50b3323-3f56-4149-96eb-af753e80cbe0" providerId="ADAL" clId="{083E640D-9275-45AA-B27A-A2A11D164F10}" dt="2026-05-26T12:18:18.428" v="258" actId="478"/>
          <ac:spMkLst>
            <pc:docMk/>
            <pc:sldMk cId="3134221571" sldId="288"/>
            <ac:spMk id="27" creationId="{839DC788-B140-4F3E-A91E-CB3E70ED940A}"/>
          </ac:spMkLst>
        </pc:spChg>
        <pc:cxnChg chg="del mod">
          <ac:chgData name="Zurack, Annette (TREASURY)" userId="f50b3323-3f56-4149-96eb-af753e80cbe0" providerId="ADAL" clId="{083E640D-9275-45AA-B27A-A2A11D164F10}" dt="2026-05-26T12:17:50.558" v="253" actId="478"/>
          <ac:cxnSpMkLst>
            <pc:docMk/>
            <pc:sldMk cId="3134221571" sldId="288"/>
            <ac:cxnSpMk id="29" creationId="{FC18D930-0EEE-448F-ABF1-2AA3C83DA552}"/>
          </ac:cxnSpMkLst>
        </pc:cxnChg>
      </pc:sldChg>
      <pc:sldChg chg="addSp delSp modSp mod">
        <pc:chgData name="Zurack, Annette (TREASURY)" userId="f50b3323-3f56-4149-96eb-af753e80cbe0" providerId="ADAL" clId="{083E640D-9275-45AA-B27A-A2A11D164F10}" dt="2026-05-26T12:18:41.210" v="270" actId="1036"/>
        <pc:sldMkLst>
          <pc:docMk/>
          <pc:sldMk cId="493170468" sldId="289"/>
        </pc:sldMkLst>
        <pc:spChg chg="mod">
          <ac:chgData name="Zurack, Annette (TREASURY)" userId="f50b3323-3f56-4149-96eb-af753e80cbe0" providerId="ADAL" clId="{083E640D-9275-45AA-B27A-A2A11D164F10}" dt="2026-05-26T12:18:41.210" v="270" actId="1036"/>
          <ac:spMkLst>
            <pc:docMk/>
            <pc:sldMk cId="493170468" sldId="289"/>
            <ac:spMk id="2" creationId="{00000000-0000-0000-0000-000000000000}"/>
          </ac:spMkLst>
        </pc:spChg>
        <pc:spChg chg="add del mod">
          <ac:chgData name="Zurack, Annette (TREASURY)" userId="f50b3323-3f56-4149-96eb-af753e80cbe0" providerId="ADAL" clId="{083E640D-9275-45AA-B27A-A2A11D164F10}" dt="2026-05-26T12:18:41.210" v="270" actId="1036"/>
          <ac:spMkLst>
            <pc:docMk/>
            <pc:sldMk cId="493170468" sldId="289"/>
            <ac:spMk id="5" creationId="{4376706C-EC83-68F4-945F-770129FB42CA}"/>
          </ac:spMkLst>
        </pc:spChg>
        <pc:spChg chg="del mod modVis">
          <ac:chgData name="Zurack, Annette (TREASURY)" userId="f50b3323-3f56-4149-96eb-af753e80cbe0" providerId="ADAL" clId="{083E640D-9275-45AA-B27A-A2A11D164F10}" dt="2026-05-26T12:18:15.409" v="256" actId="478"/>
          <ac:spMkLst>
            <pc:docMk/>
            <pc:sldMk cId="493170468" sldId="289"/>
            <ac:spMk id="22" creationId="{839DC788-B140-4F3E-A91E-CB3E70ED940A}"/>
          </ac:spMkLst>
        </pc:spChg>
        <pc:cxnChg chg="del mod">
          <ac:chgData name="Zurack, Annette (TREASURY)" userId="f50b3323-3f56-4149-96eb-af753e80cbe0" providerId="ADAL" clId="{083E640D-9275-45AA-B27A-A2A11D164F10}" dt="2026-05-26T12:17:41.745" v="249" actId="478"/>
          <ac:cxnSpMkLst>
            <pc:docMk/>
            <pc:sldMk cId="493170468" sldId="289"/>
            <ac:cxnSpMk id="24" creationId="{FC18D930-0EEE-448F-ABF1-2AA3C83DA552}"/>
          </ac:cxnSpMkLst>
        </pc:cxnChg>
      </pc:sldChg>
      <pc:sldChg chg="modAnim">
        <pc:chgData name="Zurack, Annette (TREASURY)" userId="f50b3323-3f56-4149-96eb-af753e80cbe0" providerId="ADAL" clId="{083E640D-9275-45AA-B27A-A2A11D164F10}" dt="2026-05-22T18:52:35.241" v="100"/>
        <pc:sldMkLst>
          <pc:docMk/>
          <pc:sldMk cId="1277889469" sldId="292"/>
        </pc:sldMkLst>
      </pc:sldChg>
      <pc:sldChg chg="addSp modSp mod modAnim">
        <pc:chgData name="Zurack, Annette (TREASURY)" userId="f50b3323-3f56-4149-96eb-af753e80cbe0" providerId="ADAL" clId="{083E640D-9275-45AA-B27A-A2A11D164F10}" dt="2026-05-26T19:17:08.668" v="985" actId="27636"/>
        <pc:sldMkLst>
          <pc:docMk/>
          <pc:sldMk cId="421292644" sldId="294"/>
        </pc:sldMkLst>
        <pc:spChg chg="add mod">
          <ac:chgData name="Zurack, Annette (TREASURY)" userId="f50b3323-3f56-4149-96eb-af753e80cbe0" providerId="ADAL" clId="{083E640D-9275-45AA-B27A-A2A11D164F10}" dt="2026-05-26T12:22:02.192" v="336" actId="164"/>
          <ac:spMkLst>
            <pc:docMk/>
            <pc:sldMk cId="421292644" sldId="294"/>
            <ac:spMk id="2" creationId="{D9908420-7044-DE2E-0777-D6936005B5A7}"/>
          </ac:spMkLst>
        </pc:spChg>
        <pc:spChg chg="add mod">
          <ac:chgData name="Zurack, Annette (TREASURY)" userId="f50b3323-3f56-4149-96eb-af753e80cbe0" providerId="ADAL" clId="{083E640D-9275-45AA-B27A-A2A11D164F10}" dt="2026-05-26T12:21:59.945" v="335" actId="164"/>
          <ac:spMkLst>
            <pc:docMk/>
            <pc:sldMk cId="421292644" sldId="294"/>
            <ac:spMk id="3" creationId="{C3CEA48F-A888-227C-FD09-0B9CCCCFCA45}"/>
          </ac:spMkLst>
        </pc:spChg>
        <pc:spChg chg="mod">
          <ac:chgData name="Zurack, Annette (TREASURY)" userId="f50b3323-3f56-4149-96eb-af753e80cbe0" providerId="ADAL" clId="{083E640D-9275-45AA-B27A-A2A11D164F10}" dt="2026-05-26T19:17:08.668" v="985" actId="27636"/>
          <ac:spMkLst>
            <pc:docMk/>
            <pc:sldMk cId="421292644" sldId="294"/>
            <ac:spMk id="19" creationId="{11891FD7-6F60-9FFD-6565-1B50C1CAE49F}"/>
          </ac:spMkLst>
        </pc:spChg>
        <pc:spChg chg="mod">
          <ac:chgData name="Zurack, Annette (TREASURY)" userId="f50b3323-3f56-4149-96eb-af753e80cbe0" providerId="ADAL" clId="{083E640D-9275-45AA-B27A-A2A11D164F10}" dt="2026-05-26T12:22:04.007" v="337" actId="164"/>
          <ac:spMkLst>
            <pc:docMk/>
            <pc:sldMk cId="421292644" sldId="294"/>
            <ac:spMk id="21" creationId="{41388E4E-2C26-1113-3DB0-8FDADCC396CB}"/>
          </ac:spMkLst>
        </pc:spChg>
        <pc:spChg chg="mod">
          <ac:chgData name="Zurack, Annette (TREASURY)" userId="f50b3323-3f56-4149-96eb-af753e80cbe0" providerId="ADAL" clId="{083E640D-9275-45AA-B27A-A2A11D164F10}" dt="2026-05-26T12:22:02.192" v="336" actId="164"/>
          <ac:spMkLst>
            <pc:docMk/>
            <pc:sldMk cId="421292644" sldId="294"/>
            <ac:spMk id="22" creationId="{05E082C4-91E1-17C4-AB38-484BF3A487F4}"/>
          </ac:spMkLst>
        </pc:spChg>
        <pc:spChg chg="mod">
          <ac:chgData name="Zurack, Annette (TREASURY)" userId="f50b3323-3f56-4149-96eb-af753e80cbe0" providerId="ADAL" clId="{083E640D-9275-45AA-B27A-A2A11D164F10}" dt="2026-05-26T12:21:59.945" v="335" actId="164"/>
          <ac:spMkLst>
            <pc:docMk/>
            <pc:sldMk cId="421292644" sldId="294"/>
            <ac:spMk id="23" creationId="{D060DFAC-CE2D-856E-BC2D-514A2BEA626D}"/>
          </ac:spMkLst>
        </pc:spChg>
        <pc:grpChg chg="add mod">
          <ac:chgData name="Zurack, Annette (TREASURY)" userId="f50b3323-3f56-4149-96eb-af753e80cbe0" providerId="ADAL" clId="{083E640D-9275-45AA-B27A-A2A11D164F10}" dt="2026-05-26T12:21:59.945" v="335" actId="164"/>
          <ac:grpSpMkLst>
            <pc:docMk/>
            <pc:sldMk cId="421292644" sldId="294"/>
            <ac:grpSpMk id="6" creationId="{5F4FA11B-6BA6-DF02-82EC-52D493550506}"/>
          </ac:grpSpMkLst>
        </pc:grpChg>
        <pc:grpChg chg="add mod">
          <ac:chgData name="Zurack, Annette (TREASURY)" userId="f50b3323-3f56-4149-96eb-af753e80cbe0" providerId="ADAL" clId="{083E640D-9275-45AA-B27A-A2A11D164F10}" dt="2026-05-26T12:22:02.192" v="336" actId="164"/>
          <ac:grpSpMkLst>
            <pc:docMk/>
            <pc:sldMk cId="421292644" sldId="294"/>
            <ac:grpSpMk id="7" creationId="{4DD9264B-8BAF-262A-90A4-C7964F918284}"/>
          </ac:grpSpMkLst>
        </pc:grpChg>
        <pc:grpChg chg="add mod">
          <ac:chgData name="Zurack, Annette (TREASURY)" userId="f50b3323-3f56-4149-96eb-af753e80cbe0" providerId="ADAL" clId="{083E640D-9275-45AA-B27A-A2A11D164F10}" dt="2026-05-26T12:22:04.007" v="337" actId="164"/>
          <ac:grpSpMkLst>
            <pc:docMk/>
            <pc:sldMk cId="421292644" sldId="294"/>
            <ac:grpSpMk id="8" creationId="{D6A8BFBA-C2E3-7F90-4892-5F4637C34442}"/>
          </ac:grpSpMkLst>
        </pc:grpChg>
      </pc:sldChg>
      <pc:sldChg chg="delSp modSp mod">
        <pc:chgData name="Zurack, Annette (TREASURY)" userId="f50b3323-3f56-4149-96eb-af753e80cbe0" providerId="ADAL" clId="{083E640D-9275-45AA-B27A-A2A11D164F10}" dt="2026-05-26T19:15:15.365" v="953" actId="20577"/>
        <pc:sldMkLst>
          <pc:docMk/>
          <pc:sldMk cId="382070826" sldId="300"/>
        </pc:sldMkLst>
        <pc:spChg chg="mod">
          <ac:chgData name="Zurack, Annette (TREASURY)" userId="f50b3323-3f56-4149-96eb-af753e80cbe0" providerId="ADAL" clId="{083E640D-9275-45AA-B27A-A2A11D164F10}" dt="2026-05-26T19:15:15.365" v="953" actId="20577"/>
          <ac:spMkLst>
            <pc:docMk/>
            <pc:sldMk cId="382070826" sldId="300"/>
            <ac:spMk id="3" creationId="{00000000-0000-0000-0000-000000000000}"/>
          </ac:spMkLst>
        </pc:spChg>
        <pc:spChg chg="del mod modVis">
          <ac:chgData name="Zurack, Annette (TREASURY)" userId="f50b3323-3f56-4149-96eb-af753e80cbe0" providerId="ADAL" clId="{083E640D-9275-45AA-B27A-A2A11D164F10}" dt="2026-05-26T12:19:44.178" v="308" actId="478"/>
          <ac:spMkLst>
            <pc:docMk/>
            <pc:sldMk cId="382070826" sldId="300"/>
            <ac:spMk id="16" creationId="{839DC788-B140-4F3E-A91E-CB3E70ED940A}"/>
          </ac:spMkLst>
        </pc:spChg>
        <pc:picChg chg="ord">
          <ac:chgData name="Zurack, Annette (TREASURY)" userId="f50b3323-3f56-4149-96eb-af753e80cbe0" providerId="ADAL" clId="{083E640D-9275-45AA-B27A-A2A11D164F10}" dt="2026-05-26T12:19:50.175" v="309" actId="13244"/>
          <ac:picMkLst>
            <pc:docMk/>
            <pc:sldMk cId="382070826" sldId="300"/>
            <ac:picMk id="8" creationId="{FEDBB554-5BF9-438F-8094-B97DBE881C99}"/>
          </ac:picMkLst>
        </pc:picChg>
      </pc:sldChg>
      <pc:sldChg chg="delSp mod">
        <pc:chgData name="Zurack, Annette (TREASURY)" userId="f50b3323-3f56-4149-96eb-af753e80cbe0" providerId="ADAL" clId="{083E640D-9275-45AA-B27A-A2A11D164F10}" dt="2026-05-26T19:15:30.980" v="954" actId="478"/>
        <pc:sldMkLst>
          <pc:docMk/>
          <pc:sldMk cId="2593673448" sldId="301"/>
        </pc:sldMkLst>
        <pc:picChg chg="del">
          <ac:chgData name="Zurack, Annette (TREASURY)" userId="f50b3323-3f56-4149-96eb-af753e80cbe0" providerId="ADAL" clId="{083E640D-9275-45AA-B27A-A2A11D164F10}" dt="2026-05-26T19:15:30.980" v="954" actId="478"/>
          <ac:picMkLst>
            <pc:docMk/>
            <pc:sldMk cId="2593673448" sldId="301"/>
            <ac:picMk id="14" creationId="{5BC4F4AE-9858-464F-A76C-CAF04A83E224}"/>
          </ac:picMkLst>
        </pc:picChg>
      </pc:sldChg>
      <pc:sldChg chg="modSp mod">
        <pc:chgData name="Zurack, Annette (TREASURY)" userId="f50b3323-3f56-4149-96eb-af753e80cbe0" providerId="ADAL" clId="{083E640D-9275-45AA-B27A-A2A11D164F10}" dt="2026-05-26T19:24:47.778" v="1095" actId="1076"/>
        <pc:sldMkLst>
          <pc:docMk/>
          <pc:sldMk cId="3239476935" sldId="302"/>
        </pc:sldMkLst>
        <pc:spChg chg="mod">
          <ac:chgData name="Zurack, Annette (TREASURY)" userId="f50b3323-3f56-4149-96eb-af753e80cbe0" providerId="ADAL" clId="{083E640D-9275-45AA-B27A-A2A11D164F10}" dt="2026-05-26T19:24:47.778" v="1095" actId="1076"/>
          <ac:spMkLst>
            <pc:docMk/>
            <pc:sldMk cId="3239476935" sldId="302"/>
            <ac:spMk id="4" creationId="{88B64203-C2E5-48FD-8CE6-E4B17959ED89}"/>
          </ac:spMkLst>
        </pc:spChg>
      </pc:sldChg>
      <pc:sldChg chg="addSp delSp modSp mod">
        <pc:chgData name="Zurack, Annette (TREASURY)" userId="f50b3323-3f56-4149-96eb-af753e80cbe0" providerId="ADAL" clId="{083E640D-9275-45AA-B27A-A2A11D164F10}" dt="2026-05-26T12:45:26.900" v="627" actId="207"/>
        <pc:sldMkLst>
          <pc:docMk/>
          <pc:sldMk cId="3429643193" sldId="305"/>
        </pc:sldMkLst>
        <pc:spChg chg="mod modVis">
          <ac:chgData name="Zurack, Annette (TREASURY)" userId="f50b3323-3f56-4149-96eb-af753e80cbe0" providerId="ADAL" clId="{083E640D-9275-45AA-B27A-A2A11D164F10}" dt="2026-05-26T12:39:29.096" v="587" actId="1038"/>
          <ac:spMkLst>
            <pc:docMk/>
            <pc:sldMk cId="3429643193" sldId="305"/>
            <ac:spMk id="2" creationId="{D554C190-C404-E148-AD0D-724EECA007F0}"/>
          </ac:spMkLst>
        </pc:spChg>
        <pc:spChg chg="mod modVis">
          <ac:chgData name="Zurack, Annette (TREASURY)" userId="f50b3323-3f56-4149-96eb-af753e80cbe0" providerId="ADAL" clId="{083E640D-9275-45AA-B27A-A2A11D164F10}" dt="2026-05-26T12:39:45.808" v="611" actId="1035"/>
          <ac:spMkLst>
            <pc:docMk/>
            <pc:sldMk cId="3429643193" sldId="305"/>
            <ac:spMk id="3" creationId="{928D2D87-2B29-3A86-C61E-02B5494AB73C}"/>
          </ac:spMkLst>
        </pc:spChg>
        <pc:spChg chg="add mod ord">
          <ac:chgData name="Zurack, Annette (TREASURY)" userId="f50b3323-3f56-4149-96eb-af753e80cbe0" providerId="ADAL" clId="{083E640D-9275-45AA-B27A-A2A11D164F10}" dt="2026-05-26T12:45:22.175" v="626" actId="207"/>
          <ac:spMkLst>
            <pc:docMk/>
            <pc:sldMk cId="3429643193" sldId="305"/>
            <ac:spMk id="4" creationId="{3CB21BAC-B69E-CC0E-FEF7-D50A29B7170C}"/>
          </ac:spMkLst>
        </pc:spChg>
        <pc:spChg chg="mod modVis">
          <ac:chgData name="Zurack, Annette (TREASURY)" userId="f50b3323-3f56-4149-96eb-af753e80cbe0" providerId="ADAL" clId="{083E640D-9275-45AA-B27A-A2A11D164F10}" dt="2026-05-26T12:35:00.812" v="523" actId="207"/>
          <ac:spMkLst>
            <pc:docMk/>
            <pc:sldMk cId="3429643193" sldId="305"/>
            <ac:spMk id="28" creationId="{1C4FDBE2-32F7-4AC4-A40C-C51C65B1D474}"/>
          </ac:spMkLst>
        </pc:spChg>
        <pc:spChg chg="mod modVis">
          <ac:chgData name="Zurack, Annette (TREASURY)" userId="f50b3323-3f56-4149-96eb-af753e80cbe0" providerId="ADAL" clId="{083E640D-9275-45AA-B27A-A2A11D164F10}" dt="2026-05-26T12:38:27.473" v="554" actId="14430"/>
          <ac:spMkLst>
            <pc:docMk/>
            <pc:sldMk cId="3429643193" sldId="305"/>
            <ac:spMk id="30" creationId="{E2B33195-5BCA-4BB7-A82D-6739522687DD}"/>
          </ac:spMkLst>
        </pc:spChg>
        <pc:spChg chg="del mod ord modVis">
          <ac:chgData name="Zurack, Annette (TREASURY)" userId="f50b3323-3f56-4149-96eb-af753e80cbe0" providerId="ADAL" clId="{083E640D-9275-45AA-B27A-A2A11D164F10}" dt="2026-05-26T12:34:22.292" v="521" actId="478"/>
          <ac:spMkLst>
            <pc:docMk/>
            <pc:sldMk cId="3429643193" sldId="305"/>
            <ac:spMk id="32" creationId="{CF8AD9F3-9AF6-494F-83A3-2F677563935C}"/>
          </ac:spMkLst>
        </pc:spChg>
        <pc:spChg chg="del mod modVis">
          <ac:chgData name="Zurack, Annette (TREASURY)" userId="f50b3323-3f56-4149-96eb-af753e80cbe0" providerId="ADAL" clId="{083E640D-9275-45AA-B27A-A2A11D164F10}" dt="2026-05-26T12:31:07.447" v="477" actId="478"/>
          <ac:spMkLst>
            <pc:docMk/>
            <pc:sldMk cId="3429643193" sldId="305"/>
            <ac:spMk id="34" creationId="{11156773-3FB3-46D9-9F87-821287404830}"/>
          </ac:spMkLst>
        </pc:spChg>
        <pc:spChg chg="add del mod">
          <ac:chgData name="Zurack, Annette (TREASURY)" userId="f50b3323-3f56-4149-96eb-af753e80cbe0" providerId="ADAL" clId="{083E640D-9275-45AA-B27A-A2A11D164F10}" dt="2026-05-26T12:31:02.861" v="476" actId="478"/>
          <ac:spMkLst>
            <pc:docMk/>
            <pc:sldMk cId="3429643193" sldId="305"/>
            <ac:spMk id="36" creationId="{E8EA24D0-C854-4AA8-B8FD-D252660D8840}"/>
          </ac:spMkLst>
        </pc:spChg>
        <pc:picChg chg="mod ord modVis">
          <ac:chgData name="Zurack, Annette (TREASURY)" userId="f50b3323-3f56-4149-96eb-af753e80cbe0" providerId="ADAL" clId="{083E640D-9275-45AA-B27A-A2A11D164F10}" dt="2026-05-26T12:45:26.900" v="627" actId="207"/>
          <ac:picMkLst>
            <pc:docMk/>
            <pc:sldMk cId="3429643193" sldId="305"/>
            <ac:picMk id="5" creationId="{4C5C62C6-95F8-DDB7-34A0-8EBB78B2E109}"/>
          </ac:picMkLst>
        </pc:picChg>
        <pc:picChg chg="del">
          <ac:chgData name="Zurack, Annette (TREASURY)" userId="f50b3323-3f56-4149-96eb-af753e80cbe0" providerId="ADAL" clId="{083E640D-9275-45AA-B27A-A2A11D164F10}" dt="2026-05-26T12:30:52.435" v="473" actId="478"/>
          <ac:picMkLst>
            <pc:docMk/>
            <pc:sldMk cId="3429643193" sldId="305"/>
            <ac:picMk id="7" creationId="{C9B83540-BC0D-7A33-9AB2-BF37E0489A6F}"/>
          </ac:picMkLst>
        </pc:picChg>
        <pc:picChg chg="add del mod modVis">
          <ac:chgData name="Zurack, Annette (TREASURY)" userId="f50b3323-3f56-4149-96eb-af753e80cbe0" providerId="ADAL" clId="{083E640D-9275-45AA-B27A-A2A11D164F10}" dt="2026-05-26T12:45:09.765" v="624" actId="478"/>
          <ac:picMkLst>
            <pc:docMk/>
            <pc:sldMk cId="3429643193" sldId="305"/>
            <ac:picMk id="8" creationId="{2D4EC747-A55B-8EFE-A059-C681CD3017C9}"/>
          </ac:picMkLst>
        </pc:picChg>
        <pc:picChg chg="add mod">
          <ac:chgData name="Zurack, Annette (TREASURY)" userId="f50b3323-3f56-4149-96eb-af753e80cbe0" providerId="ADAL" clId="{083E640D-9275-45AA-B27A-A2A11D164F10}" dt="2026-05-26T12:45:05.455" v="623" actId="1076"/>
          <ac:picMkLst>
            <pc:docMk/>
            <pc:sldMk cId="3429643193" sldId="305"/>
            <ac:picMk id="10" creationId="{B337CDE0-8D55-E629-884F-03006DD2B4DB}"/>
          </ac:picMkLst>
        </pc:picChg>
      </pc:sldChg>
      <pc:sldChg chg="addSp modSp mod modAnim">
        <pc:chgData name="Zurack, Annette (TREASURY)" userId="f50b3323-3f56-4149-96eb-af753e80cbe0" providerId="ADAL" clId="{083E640D-9275-45AA-B27A-A2A11D164F10}" dt="2026-05-26T19:17:15.565" v="987" actId="20577"/>
        <pc:sldMkLst>
          <pc:docMk/>
          <pc:sldMk cId="2869244056" sldId="306"/>
        </pc:sldMkLst>
        <pc:spChg chg="add mod">
          <ac:chgData name="Zurack, Annette (TREASURY)" userId="f50b3323-3f56-4149-96eb-af753e80cbe0" providerId="ADAL" clId="{083E640D-9275-45AA-B27A-A2A11D164F10}" dt="2026-05-22T17:40:49.437" v="90" actId="164"/>
          <ac:spMkLst>
            <pc:docMk/>
            <pc:sldMk cId="2869244056" sldId="306"/>
            <ac:spMk id="3" creationId="{410E18B9-BC60-D4E7-E192-8A75B814CCFD}"/>
          </ac:spMkLst>
        </pc:spChg>
        <pc:spChg chg="add mod">
          <ac:chgData name="Zurack, Annette (TREASURY)" userId="f50b3323-3f56-4149-96eb-af753e80cbe0" providerId="ADAL" clId="{083E640D-9275-45AA-B27A-A2A11D164F10}" dt="2026-05-22T17:40:46.397" v="89" actId="164"/>
          <ac:spMkLst>
            <pc:docMk/>
            <pc:sldMk cId="2869244056" sldId="306"/>
            <ac:spMk id="4" creationId="{D02C5DA3-A181-2AF1-6915-429B2A1CA64F}"/>
          </ac:spMkLst>
        </pc:spChg>
        <pc:spChg chg="mod">
          <ac:chgData name="Zurack, Annette (TREASURY)" userId="f50b3323-3f56-4149-96eb-af753e80cbe0" providerId="ADAL" clId="{083E640D-9275-45AA-B27A-A2A11D164F10}" dt="2026-05-22T17:37:41.565" v="60"/>
          <ac:spMkLst>
            <pc:docMk/>
            <pc:sldMk cId="2869244056" sldId="306"/>
            <ac:spMk id="8" creationId="{6146DF0D-622C-BEC7-D890-923B04FE2429}"/>
          </ac:spMkLst>
        </pc:spChg>
        <pc:spChg chg="mod">
          <ac:chgData name="Zurack, Annette (TREASURY)" userId="f50b3323-3f56-4149-96eb-af753e80cbe0" providerId="ADAL" clId="{083E640D-9275-45AA-B27A-A2A11D164F10}" dt="2026-05-26T19:17:15.565" v="987" actId="20577"/>
          <ac:spMkLst>
            <pc:docMk/>
            <pc:sldMk cId="2869244056" sldId="306"/>
            <ac:spMk id="10" creationId="{1F5072E1-2F0A-989D-1030-880287022F52}"/>
          </ac:spMkLst>
        </pc:spChg>
        <pc:spChg chg="mod">
          <ac:chgData name="Zurack, Annette (TREASURY)" userId="f50b3323-3f56-4149-96eb-af753e80cbe0" providerId="ADAL" clId="{083E640D-9275-45AA-B27A-A2A11D164F10}" dt="2026-05-22T17:40:52.373" v="91" actId="164"/>
          <ac:spMkLst>
            <pc:docMk/>
            <pc:sldMk cId="2869244056" sldId="306"/>
            <ac:spMk id="12" creationId="{A079DB44-B2D7-0A76-EBF3-D0D98EB2B72F}"/>
          </ac:spMkLst>
        </pc:spChg>
        <pc:spChg chg="mod">
          <ac:chgData name="Zurack, Annette (TREASURY)" userId="f50b3323-3f56-4149-96eb-af753e80cbe0" providerId="ADAL" clId="{083E640D-9275-45AA-B27A-A2A11D164F10}" dt="2026-05-22T17:40:49.437" v="90" actId="164"/>
          <ac:spMkLst>
            <pc:docMk/>
            <pc:sldMk cId="2869244056" sldId="306"/>
            <ac:spMk id="13" creationId="{B8F49794-0DB0-0795-08C9-66732F60A1E3}"/>
          </ac:spMkLst>
        </pc:spChg>
        <pc:spChg chg="mod">
          <ac:chgData name="Zurack, Annette (TREASURY)" userId="f50b3323-3f56-4149-96eb-af753e80cbe0" providerId="ADAL" clId="{083E640D-9275-45AA-B27A-A2A11D164F10}" dt="2026-05-22T17:40:46.397" v="89" actId="164"/>
          <ac:spMkLst>
            <pc:docMk/>
            <pc:sldMk cId="2869244056" sldId="306"/>
            <ac:spMk id="14" creationId="{EC5543C2-FB01-E618-A239-E3C5E87F357B}"/>
          </ac:spMkLst>
        </pc:spChg>
        <pc:grpChg chg="add mod">
          <ac:chgData name="Zurack, Annette (TREASURY)" userId="f50b3323-3f56-4149-96eb-af753e80cbe0" providerId="ADAL" clId="{083E640D-9275-45AA-B27A-A2A11D164F10}" dt="2026-05-22T17:40:46.397" v="89" actId="164"/>
          <ac:grpSpMkLst>
            <pc:docMk/>
            <pc:sldMk cId="2869244056" sldId="306"/>
            <ac:grpSpMk id="6" creationId="{F6FEF28E-F70E-0B6A-5522-7E9D79716AED}"/>
          </ac:grpSpMkLst>
        </pc:grpChg>
        <pc:grpChg chg="add mod">
          <ac:chgData name="Zurack, Annette (TREASURY)" userId="f50b3323-3f56-4149-96eb-af753e80cbe0" providerId="ADAL" clId="{083E640D-9275-45AA-B27A-A2A11D164F10}" dt="2026-05-22T17:40:49.437" v="90" actId="164"/>
          <ac:grpSpMkLst>
            <pc:docMk/>
            <pc:sldMk cId="2869244056" sldId="306"/>
            <ac:grpSpMk id="7" creationId="{78AEB417-210B-F8CF-1EC8-888BBC0EA468}"/>
          </ac:grpSpMkLst>
        </pc:grpChg>
        <pc:grpChg chg="add mod">
          <ac:chgData name="Zurack, Annette (TREASURY)" userId="f50b3323-3f56-4149-96eb-af753e80cbe0" providerId="ADAL" clId="{083E640D-9275-45AA-B27A-A2A11D164F10}" dt="2026-05-22T17:40:52.373" v="91" actId="164"/>
          <ac:grpSpMkLst>
            <pc:docMk/>
            <pc:sldMk cId="2869244056" sldId="306"/>
            <ac:grpSpMk id="15" creationId="{3EE298AB-A1D2-69AA-9F19-CB89ABD2B5F4}"/>
          </ac:grpSpMkLst>
        </pc:grpChg>
      </pc:sldChg>
      <pc:sldChg chg="addSp modSp mod modAnim">
        <pc:chgData name="Zurack, Annette (TREASURY)" userId="f50b3323-3f56-4149-96eb-af753e80cbe0" providerId="ADAL" clId="{083E640D-9275-45AA-B27A-A2A11D164F10}" dt="2026-05-26T19:22:52.312" v="1083"/>
        <pc:sldMkLst>
          <pc:docMk/>
          <pc:sldMk cId="3477109574" sldId="307"/>
        </pc:sldMkLst>
        <pc:spChg chg="add mod ord">
          <ac:chgData name="Zurack, Annette (TREASURY)" userId="f50b3323-3f56-4149-96eb-af753e80cbe0" providerId="ADAL" clId="{083E640D-9275-45AA-B27A-A2A11D164F10}" dt="2026-05-26T19:22:49.680" v="1082" actId="164"/>
          <ac:spMkLst>
            <pc:docMk/>
            <pc:sldMk cId="3477109574" sldId="307"/>
            <ac:spMk id="2" creationId="{963CB86E-3C20-9E15-13CE-0B9D68091D29}"/>
          </ac:spMkLst>
        </pc:spChg>
        <pc:spChg chg="mod">
          <ac:chgData name="Zurack, Annette (TREASURY)" userId="f50b3323-3f56-4149-96eb-af753e80cbe0" providerId="ADAL" clId="{083E640D-9275-45AA-B27A-A2A11D164F10}" dt="2026-05-26T19:22:27.347" v="1079" actId="20577"/>
          <ac:spMkLst>
            <pc:docMk/>
            <pc:sldMk cId="3477109574" sldId="307"/>
            <ac:spMk id="3" creationId="{7C86A94F-C526-5FC1-2BC8-22C02B534C93}"/>
          </ac:spMkLst>
        </pc:spChg>
        <pc:spChg chg="mod">
          <ac:chgData name="Zurack, Annette (TREASURY)" userId="f50b3323-3f56-4149-96eb-af753e80cbe0" providerId="ADAL" clId="{083E640D-9275-45AA-B27A-A2A11D164F10}" dt="2026-05-26T19:18:10.877" v="998" actId="208"/>
          <ac:spMkLst>
            <pc:docMk/>
            <pc:sldMk cId="3477109574" sldId="307"/>
            <ac:spMk id="6" creationId="{826AB018-DABA-C397-9CE5-666F5F9BD2BF}"/>
          </ac:spMkLst>
        </pc:spChg>
        <pc:spChg chg="mod">
          <ac:chgData name="Zurack, Annette (TREASURY)" userId="f50b3323-3f56-4149-96eb-af753e80cbe0" providerId="ADAL" clId="{083E640D-9275-45AA-B27A-A2A11D164F10}" dt="2026-05-26T19:22:09.323" v="1066" actId="1035"/>
          <ac:spMkLst>
            <pc:docMk/>
            <pc:sldMk cId="3477109574" sldId="307"/>
            <ac:spMk id="8" creationId="{153B22E6-360A-DB3A-1DCA-72C23E8BEADF}"/>
          </ac:spMkLst>
        </pc:spChg>
        <pc:spChg chg="add mod">
          <ac:chgData name="Zurack, Annette (TREASURY)" userId="f50b3323-3f56-4149-96eb-af753e80cbe0" providerId="ADAL" clId="{083E640D-9275-45AA-B27A-A2A11D164F10}" dt="2026-05-26T19:22:49.680" v="1082" actId="164"/>
          <ac:spMkLst>
            <pc:docMk/>
            <pc:sldMk cId="3477109574" sldId="307"/>
            <ac:spMk id="9" creationId="{1BDF487D-BECF-D409-1575-4E349A05F91D}"/>
          </ac:spMkLst>
        </pc:spChg>
        <pc:grpChg chg="add mod">
          <ac:chgData name="Zurack, Annette (TREASURY)" userId="f50b3323-3f56-4149-96eb-af753e80cbe0" providerId="ADAL" clId="{083E640D-9275-45AA-B27A-A2A11D164F10}" dt="2026-05-26T19:22:49.680" v="1082" actId="164"/>
          <ac:grpSpMkLst>
            <pc:docMk/>
            <pc:sldMk cId="3477109574" sldId="307"/>
            <ac:grpSpMk id="10" creationId="{C5C3DE71-A5A1-A598-0B35-FE0D6DA91795}"/>
          </ac:grpSpMkLst>
        </pc:grpChg>
        <pc:graphicFrameChg chg="mod">
          <ac:chgData name="Zurack, Annette (TREASURY)" userId="f50b3323-3f56-4149-96eb-af753e80cbe0" providerId="ADAL" clId="{083E640D-9275-45AA-B27A-A2A11D164F10}" dt="2026-05-26T19:19:13.648" v="1008" actId="1076"/>
          <ac:graphicFrameMkLst>
            <pc:docMk/>
            <pc:sldMk cId="3477109574" sldId="307"/>
            <ac:graphicFrameMk id="7" creationId="{9A2A0B6E-AFC2-E909-7941-1448114CA914}"/>
          </ac:graphicFrameMkLst>
        </pc:graphicFrameChg>
      </pc:sldChg>
      <pc:sldChg chg="modSp mod">
        <pc:chgData name="Zurack, Annette (TREASURY)" userId="f50b3323-3f56-4149-96eb-af753e80cbe0" providerId="ADAL" clId="{083E640D-9275-45AA-B27A-A2A11D164F10}" dt="2026-05-26T19:23:52.145" v="1090" actId="207"/>
        <pc:sldMkLst>
          <pc:docMk/>
          <pc:sldMk cId="3958828251" sldId="308"/>
        </pc:sldMkLst>
        <pc:spChg chg="mod">
          <ac:chgData name="Zurack, Annette (TREASURY)" userId="f50b3323-3f56-4149-96eb-af753e80cbe0" providerId="ADAL" clId="{083E640D-9275-45AA-B27A-A2A11D164F10}" dt="2026-05-26T19:17:58.057" v="994" actId="208"/>
          <ac:spMkLst>
            <pc:docMk/>
            <pc:sldMk cId="3958828251" sldId="308"/>
            <ac:spMk id="11" creationId="{12AA25C6-E2D5-7B03-D6F7-B7F605C6C2EC}"/>
          </ac:spMkLst>
        </pc:spChg>
        <pc:spChg chg="mod">
          <ac:chgData name="Zurack, Annette (TREASURY)" userId="f50b3323-3f56-4149-96eb-af753e80cbe0" providerId="ADAL" clId="{083E640D-9275-45AA-B27A-A2A11D164F10}" dt="2026-05-26T19:23:52.145" v="1090" actId="207"/>
          <ac:spMkLst>
            <pc:docMk/>
            <pc:sldMk cId="3958828251" sldId="308"/>
            <ac:spMk id="14" creationId="{30AEAB5C-70D8-82F3-D0F0-8953FF73A9B5}"/>
          </ac:spMkLst>
        </pc:spChg>
        <pc:spChg chg="mod">
          <ac:chgData name="Zurack, Annette (TREASURY)" userId="f50b3323-3f56-4149-96eb-af753e80cbe0" providerId="ADAL" clId="{083E640D-9275-45AA-B27A-A2A11D164F10}" dt="2026-05-26T19:18:04.780" v="996" actId="207"/>
          <ac:spMkLst>
            <pc:docMk/>
            <pc:sldMk cId="3958828251" sldId="308"/>
            <ac:spMk id="15" creationId="{7F3FEC57-9BE2-7C5D-F4F9-E2DB70D980A5}"/>
          </ac:spMkLst>
        </pc:spChg>
      </pc:sldChg>
      <pc:sldChg chg="modSp mod">
        <pc:chgData name="Zurack, Annette (TREASURY)" userId="f50b3323-3f56-4149-96eb-af753e80cbe0" providerId="ADAL" clId="{083E640D-9275-45AA-B27A-A2A11D164F10}" dt="2026-05-26T19:25:27.230" v="1142" actId="1076"/>
        <pc:sldMkLst>
          <pc:docMk/>
          <pc:sldMk cId="2369290740" sldId="309"/>
        </pc:sldMkLst>
        <pc:spChg chg="mod">
          <ac:chgData name="Zurack, Annette (TREASURY)" userId="f50b3323-3f56-4149-96eb-af753e80cbe0" providerId="ADAL" clId="{083E640D-9275-45AA-B27A-A2A11D164F10}" dt="2026-05-26T19:25:20.338" v="1141" actId="1036"/>
          <ac:spMkLst>
            <pc:docMk/>
            <pc:sldMk cId="2369290740" sldId="309"/>
            <ac:spMk id="2" creationId="{71E5B060-97BF-CC36-D608-FCDD7C405EF0}"/>
          </ac:spMkLst>
        </pc:spChg>
        <pc:spChg chg="mod">
          <ac:chgData name="Zurack, Annette (TREASURY)" userId="f50b3323-3f56-4149-96eb-af753e80cbe0" providerId="ADAL" clId="{083E640D-9275-45AA-B27A-A2A11D164F10}" dt="2026-05-26T19:25:27.230" v="1142" actId="1076"/>
          <ac:spMkLst>
            <pc:docMk/>
            <pc:sldMk cId="2369290740" sldId="309"/>
            <ac:spMk id="4" creationId="{C0270F6C-4073-E6C2-CA6C-21BD11B5A340}"/>
          </ac:spMkLst>
        </pc:spChg>
      </pc:sldChg>
      <pc:sldChg chg="addSp delSp modSp add mod">
        <pc:chgData name="Zurack, Annette (TREASURY)" userId="f50b3323-3f56-4149-96eb-af753e80cbe0" providerId="ADAL" clId="{083E640D-9275-45AA-B27A-A2A11D164F10}" dt="2026-05-26T12:06:44.836" v="183" actId="15"/>
        <pc:sldMkLst>
          <pc:docMk/>
          <pc:sldMk cId="56603062" sldId="310"/>
        </pc:sldMkLst>
        <pc:spChg chg="del">
          <ac:chgData name="Zurack, Annette (TREASURY)" userId="f50b3323-3f56-4149-96eb-af753e80cbe0" providerId="ADAL" clId="{083E640D-9275-45AA-B27A-A2A11D164F10}" dt="2026-05-26T12:05:06.004" v="146" actId="478"/>
          <ac:spMkLst>
            <pc:docMk/>
            <pc:sldMk cId="56603062" sldId="310"/>
            <ac:spMk id="2" creationId="{64931E72-4612-4018-75E0-D29C61CD0060}"/>
          </ac:spMkLst>
        </pc:spChg>
        <pc:spChg chg="del">
          <ac:chgData name="Zurack, Annette (TREASURY)" userId="f50b3323-3f56-4149-96eb-af753e80cbe0" providerId="ADAL" clId="{083E640D-9275-45AA-B27A-A2A11D164F10}" dt="2026-05-26T12:05:10.357" v="149" actId="478"/>
          <ac:spMkLst>
            <pc:docMk/>
            <pc:sldMk cId="56603062" sldId="310"/>
            <ac:spMk id="3" creationId="{4F9698F4-2AA5-6101-5112-F07884648274}"/>
          </ac:spMkLst>
        </pc:spChg>
        <pc:spChg chg="add mod">
          <ac:chgData name="Zurack, Annette (TREASURY)" userId="f50b3323-3f56-4149-96eb-af753e80cbe0" providerId="ADAL" clId="{083E640D-9275-45AA-B27A-A2A11D164F10}" dt="2026-05-26T12:05:45.090" v="173" actId="208"/>
          <ac:spMkLst>
            <pc:docMk/>
            <pc:sldMk cId="56603062" sldId="310"/>
            <ac:spMk id="4" creationId="{E215DEDA-3E44-C6E8-B985-30E8DF1F553F}"/>
          </ac:spMkLst>
        </pc:spChg>
        <pc:spChg chg="add mod">
          <ac:chgData name="Zurack, Annette (TREASURY)" userId="f50b3323-3f56-4149-96eb-af753e80cbe0" providerId="ADAL" clId="{083E640D-9275-45AA-B27A-A2A11D164F10}" dt="2026-05-26T12:05:18.822" v="170" actId="1036"/>
          <ac:spMkLst>
            <pc:docMk/>
            <pc:sldMk cId="56603062" sldId="310"/>
            <ac:spMk id="5" creationId="{022ECECB-7733-7DA7-6E4F-FDC88247954F}"/>
          </ac:spMkLst>
        </pc:spChg>
        <pc:spChg chg="add mod">
          <ac:chgData name="Zurack, Annette (TREASURY)" userId="f50b3323-3f56-4149-96eb-af753e80cbe0" providerId="ADAL" clId="{083E640D-9275-45AA-B27A-A2A11D164F10}" dt="2026-05-26T12:05:23.860" v="171" actId="20577"/>
          <ac:spMkLst>
            <pc:docMk/>
            <pc:sldMk cId="56603062" sldId="310"/>
            <ac:spMk id="6" creationId="{3D7AA161-DD94-7690-726C-6FE0EB946AA9}"/>
          </ac:spMkLst>
        </pc:spChg>
        <pc:spChg chg="add del mod">
          <ac:chgData name="Zurack, Annette (TREASURY)" userId="f50b3323-3f56-4149-96eb-af753e80cbe0" providerId="ADAL" clId="{083E640D-9275-45AA-B27A-A2A11D164F10}" dt="2026-05-26T12:05:07.757" v="147" actId="478"/>
          <ac:spMkLst>
            <pc:docMk/>
            <pc:sldMk cId="56603062" sldId="310"/>
            <ac:spMk id="10" creationId="{5B1D72CD-5C2F-B034-9480-8DDFB7BA7A10}"/>
          </ac:spMkLst>
        </pc:spChg>
        <pc:graphicFrameChg chg="mod ord modGraphic">
          <ac:chgData name="Zurack, Annette (TREASURY)" userId="f50b3323-3f56-4149-96eb-af753e80cbe0" providerId="ADAL" clId="{083E640D-9275-45AA-B27A-A2A11D164F10}" dt="2026-05-26T12:06:44.836" v="183" actId="15"/>
          <ac:graphicFrameMkLst>
            <pc:docMk/>
            <pc:sldMk cId="56603062" sldId="310"/>
            <ac:graphicFrameMk id="9" creationId="{E5FE5046-7A76-33B6-B6D5-A673F71CFBC1}"/>
          </ac:graphicFrameMkLst>
        </pc:graphicFrameChg>
        <pc:cxnChg chg="del">
          <ac:chgData name="Zurack, Annette (TREASURY)" userId="f50b3323-3f56-4149-96eb-af753e80cbe0" providerId="ADAL" clId="{083E640D-9275-45AA-B27A-A2A11D164F10}" dt="2026-05-26T12:05:09.020" v="148" actId="478"/>
          <ac:cxnSpMkLst>
            <pc:docMk/>
            <pc:sldMk cId="56603062" sldId="310"/>
            <ac:cxnSpMk id="7" creationId="{C04DCDF8-E969-057F-569B-6E3B114107CC}"/>
          </ac:cxnSpMkLst>
        </pc:cxnChg>
      </pc:sldChg>
      <pc:sldChg chg="modSp add mod">
        <pc:chgData name="Zurack, Annette (TREASURY)" userId="f50b3323-3f56-4149-96eb-af753e80cbe0" providerId="ADAL" clId="{083E640D-9275-45AA-B27A-A2A11D164F10}" dt="2026-05-26T12:09:16.438" v="214" actId="208"/>
        <pc:sldMkLst>
          <pc:docMk/>
          <pc:sldMk cId="1913752268" sldId="311"/>
        </pc:sldMkLst>
        <pc:spChg chg="mod">
          <ac:chgData name="Zurack, Annette (TREASURY)" userId="f50b3323-3f56-4149-96eb-af753e80cbe0" providerId="ADAL" clId="{083E640D-9275-45AA-B27A-A2A11D164F10}" dt="2026-05-26T12:08:11.741" v="206"/>
          <ac:spMkLst>
            <pc:docMk/>
            <pc:sldMk cId="1913752268" sldId="311"/>
            <ac:spMk id="4" creationId="{42AF9574-ACA4-556B-2EF1-4AA9D36C50BF}"/>
          </ac:spMkLst>
        </pc:spChg>
        <pc:spChg chg="mod">
          <ac:chgData name="Zurack, Annette (TREASURY)" userId="f50b3323-3f56-4149-96eb-af753e80cbe0" providerId="ADAL" clId="{083E640D-9275-45AA-B27A-A2A11D164F10}" dt="2026-05-26T12:09:16.438" v="214" actId="208"/>
          <ac:spMkLst>
            <pc:docMk/>
            <pc:sldMk cId="1913752268" sldId="311"/>
            <ac:spMk id="5" creationId="{94AA45B0-6F6B-8B46-D918-3B4C4E7B6700}"/>
          </ac:spMkLst>
        </pc:spChg>
        <pc:spChg chg="mod">
          <ac:chgData name="Zurack, Annette (TREASURY)" userId="f50b3323-3f56-4149-96eb-af753e80cbe0" providerId="ADAL" clId="{083E640D-9275-45AA-B27A-A2A11D164F10}" dt="2026-05-26T12:09:11.169" v="213" actId="207"/>
          <ac:spMkLst>
            <pc:docMk/>
            <pc:sldMk cId="1913752268" sldId="311"/>
            <ac:spMk id="6" creationId="{28D12FB8-7136-2384-5747-D2074681B363}"/>
          </ac:spMkLst>
        </pc:spChg>
        <pc:graphicFrameChg chg="mod modGraphic">
          <ac:chgData name="Zurack, Annette (TREASURY)" userId="f50b3323-3f56-4149-96eb-af753e80cbe0" providerId="ADAL" clId="{083E640D-9275-45AA-B27A-A2A11D164F10}" dt="2026-05-26T12:07:56.213" v="198" actId="15"/>
          <ac:graphicFrameMkLst>
            <pc:docMk/>
            <pc:sldMk cId="1913752268" sldId="311"/>
            <ac:graphicFrameMk id="9" creationId="{6C569528-BF28-8AED-544D-7100A26D40DF}"/>
          </ac:graphicFrameMkLst>
        </pc:graphicFrameChg>
      </pc:sldChg>
      <pc:sldChg chg="modSp add mod">
        <pc:chgData name="Zurack, Annette (TREASURY)" userId="f50b3323-3f56-4149-96eb-af753e80cbe0" providerId="ADAL" clId="{083E640D-9275-45AA-B27A-A2A11D164F10}" dt="2026-05-26T12:15:53.360" v="246" actId="1076"/>
        <pc:sldMkLst>
          <pc:docMk/>
          <pc:sldMk cId="2621892669" sldId="312"/>
        </pc:sldMkLst>
        <pc:spChg chg="mod">
          <ac:chgData name="Zurack, Annette (TREASURY)" userId="f50b3323-3f56-4149-96eb-af753e80cbe0" providerId="ADAL" clId="{083E640D-9275-45AA-B27A-A2A11D164F10}" dt="2026-05-26T12:09:57.760" v="226" actId="208"/>
          <ac:spMkLst>
            <pc:docMk/>
            <pc:sldMk cId="2621892669" sldId="312"/>
            <ac:spMk id="5" creationId="{46067F4B-F6F0-6B7D-A5CA-E9514EC6C0FC}"/>
          </ac:spMkLst>
        </pc:spChg>
        <pc:spChg chg="mod">
          <ac:chgData name="Zurack, Annette (TREASURY)" userId="f50b3323-3f56-4149-96eb-af753e80cbe0" providerId="ADAL" clId="{083E640D-9275-45AA-B27A-A2A11D164F10}" dt="2026-05-26T12:09:46.725" v="224" actId="207"/>
          <ac:spMkLst>
            <pc:docMk/>
            <pc:sldMk cId="2621892669" sldId="312"/>
            <ac:spMk id="6" creationId="{95D4D903-FF18-027B-5801-896ECB110C55}"/>
          </ac:spMkLst>
        </pc:spChg>
        <pc:graphicFrameChg chg="mod modGraphic">
          <ac:chgData name="Zurack, Annette (TREASURY)" userId="f50b3323-3f56-4149-96eb-af753e80cbe0" providerId="ADAL" clId="{083E640D-9275-45AA-B27A-A2A11D164F10}" dt="2026-05-26T12:15:53.360" v="246" actId="1076"/>
          <ac:graphicFrameMkLst>
            <pc:docMk/>
            <pc:sldMk cId="2621892669" sldId="312"/>
            <ac:graphicFrameMk id="9" creationId="{CE960047-29F9-39A0-8C70-B6393B521C4E}"/>
          </ac:graphicFrameMkLst>
        </pc:graphicFrameChg>
      </pc:sldChg>
      <pc:sldChg chg="addSp delSp modSp add mod delAnim modAnim">
        <pc:chgData name="Zurack, Annette (TREASURY)" userId="f50b3323-3f56-4149-96eb-af753e80cbe0" providerId="ADAL" clId="{083E640D-9275-45AA-B27A-A2A11D164F10}" dt="2026-05-26T12:57:09.458" v="948"/>
        <pc:sldMkLst>
          <pc:docMk/>
          <pc:sldMk cId="3708671765" sldId="313"/>
        </pc:sldMkLst>
        <pc:spChg chg="mod">
          <ac:chgData name="Zurack, Annette (TREASURY)" userId="f50b3323-3f56-4149-96eb-af753e80cbe0" providerId="ADAL" clId="{083E640D-9275-45AA-B27A-A2A11D164F10}" dt="2026-05-26T12:49:25.905" v="701" actId="1076"/>
          <ac:spMkLst>
            <pc:docMk/>
            <pc:sldMk cId="3708671765" sldId="313"/>
            <ac:spMk id="2" creationId="{D5215627-F75B-C310-A281-810345F5599F}"/>
          </ac:spMkLst>
        </pc:spChg>
        <pc:spChg chg="del mod">
          <ac:chgData name="Zurack, Annette (TREASURY)" userId="f50b3323-3f56-4149-96eb-af753e80cbe0" providerId="ADAL" clId="{083E640D-9275-45AA-B27A-A2A11D164F10}" dt="2026-05-26T12:54:45.519" v="821" actId="478"/>
          <ac:spMkLst>
            <pc:docMk/>
            <pc:sldMk cId="3708671765" sldId="313"/>
            <ac:spMk id="3" creationId="{57FB454B-8121-0765-7EC0-03E74FB98AC3}"/>
          </ac:spMkLst>
        </pc:spChg>
        <pc:spChg chg="add mod">
          <ac:chgData name="Zurack, Annette (TREASURY)" userId="f50b3323-3f56-4149-96eb-af753e80cbe0" providerId="ADAL" clId="{083E640D-9275-45AA-B27A-A2A11D164F10}" dt="2026-05-26T12:56:16.326" v="921" actId="20577"/>
          <ac:spMkLst>
            <pc:docMk/>
            <pc:sldMk cId="3708671765" sldId="313"/>
            <ac:spMk id="4" creationId="{A287F737-435D-6CDF-2C4A-687E96E01E6E}"/>
          </ac:spMkLst>
        </pc:spChg>
        <pc:spChg chg="add mod">
          <ac:chgData name="Zurack, Annette (TREASURY)" userId="f50b3323-3f56-4149-96eb-af753e80cbe0" providerId="ADAL" clId="{083E640D-9275-45AA-B27A-A2A11D164F10}" dt="2026-05-26T12:57:05.768" v="947" actId="14100"/>
          <ac:spMkLst>
            <pc:docMk/>
            <pc:sldMk cId="3708671765" sldId="313"/>
            <ac:spMk id="5" creationId="{A7C59055-3D2A-D358-A7B3-F9D199ED3A42}"/>
          </ac:spMkLst>
        </pc:spChg>
        <pc:spChg chg="add mod">
          <ac:chgData name="Zurack, Annette (TREASURY)" userId="f50b3323-3f56-4149-96eb-af753e80cbe0" providerId="ADAL" clId="{083E640D-9275-45AA-B27A-A2A11D164F10}" dt="2026-05-26T12:53:02.788" v="802" actId="1036"/>
          <ac:spMkLst>
            <pc:docMk/>
            <pc:sldMk cId="3708671765" sldId="313"/>
            <ac:spMk id="6" creationId="{34714771-7BF4-A630-8AF1-C244FE07CCFB}"/>
          </ac:spMkLst>
        </pc:spChg>
        <pc:spChg chg="add mod">
          <ac:chgData name="Zurack, Annette (TREASURY)" userId="f50b3323-3f56-4149-96eb-af753e80cbe0" providerId="ADAL" clId="{083E640D-9275-45AA-B27A-A2A11D164F10}" dt="2026-05-26T12:52:10.409" v="772" actId="5793"/>
          <ac:spMkLst>
            <pc:docMk/>
            <pc:sldMk cId="3708671765" sldId="313"/>
            <ac:spMk id="7" creationId="{F4A1BA5B-3C7A-203A-17C6-12A62EE67B2D}"/>
          </ac:spMkLst>
        </pc:spChg>
        <pc:spChg chg="add del mod">
          <ac:chgData name="Zurack, Annette (TREASURY)" userId="f50b3323-3f56-4149-96eb-af753e80cbe0" providerId="ADAL" clId="{083E640D-9275-45AA-B27A-A2A11D164F10}" dt="2026-05-26T12:54:48.555" v="822" actId="478"/>
          <ac:spMkLst>
            <pc:docMk/>
            <pc:sldMk cId="3708671765" sldId="313"/>
            <ac:spMk id="9" creationId="{AF0BB2CD-DD8F-DC73-FD9F-0F34637F497F}"/>
          </ac:spMkLst>
        </pc:spChg>
        <pc:spChg chg="add mod">
          <ac:chgData name="Zurack, Annette (TREASURY)" userId="f50b3323-3f56-4149-96eb-af753e80cbe0" providerId="ADAL" clId="{083E640D-9275-45AA-B27A-A2A11D164F10}" dt="2026-05-26T12:56:24.703" v="933" actId="20577"/>
          <ac:spMkLst>
            <pc:docMk/>
            <pc:sldMk cId="3708671765" sldId="313"/>
            <ac:spMk id="10" creationId="{0439EA23-A203-821A-FCA6-9B5D3C8178EA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svg"/><Relationship Id="rId1" Type="http://schemas.openxmlformats.org/officeDocument/2006/relationships/image" Target="../media/image8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svg"/><Relationship Id="rId1" Type="http://schemas.openxmlformats.org/officeDocument/2006/relationships/image" Target="../media/image20.svg"/><Relationship Id="rId4" Type="http://schemas.openxmlformats.org/officeDocument/2006/relationships/image" Target="../media/image23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svg"/><Relationship Id="rId1" Type="http://schemas.openxmlformats.org/officeDocument/2006/relationships/image" Target="../media/image24.svg"/><Relationship Id="rId4" Type="http://schemas.openxmlformats.org/officeDocument/2006/relationships/image" Target="../media/image27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svg"/><Relationship Id="rId1" Type="http://schemas.openxmlformats.org/officeDocument/2006/relationships/image" Target="../media/image28.svg"/><Relationship Id="rId4" Type="http://schemas.openxmlformats.org/officeDocument/2006/relationships/image" Target="../media/image3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svg"/><Relationship Id="rId1" Type="http://schemas.openxmlformats.org/officeDocument/2006/relationships/image" Target="../media/image8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svg"/><Relationship Id="rId1" Type="http://schemas.openxmlformats.org/officeDocument/2006/relationships/image" Target="../media/image20.svg"/><Relationship Id="rId4" Type="http://schemas.openxmlformats.org/officeDocument/2006/relationships/image" Target="../media/image23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svg"/><Relationship Id="rId1" Type="http://schemas.openxmlformats.org/officeDocument/2006/relationships/image" Target="../media/image24.svg"/><Relationship Id="rId4" Type="http://schemas.openxmlformats.org/officeDocument/2006/relationships/image" Target="../media/image27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svg"/><Relationship Id="rId1" Type="http://schemas.openxmlformats.org/officeDocument/2006/relationships/image" Target="../media/image28.svg"/><Relationship Id="rId4" Type="http://schemas.openxmlformats.org/officeDocument/2006/relationships/image" Target="../media/image3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6_2">
  <dgm:title val=""/>
  <dgm:desc val=""/>
  <dgm:catLst>
    <dgm:cat type="accent6" pri="16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235A25-6464-4F49-BC47-E1D3C06B9A47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bg_accent6_2" csCatId="accent6" phldr="1"/>
      <dgm:spPr/>
      <dgm:t>
        <a:bodyPr/>
        <a:lstStyle/>
        <a:p>
          <a:endParaRPr lang="en-US"/>
        </a:p>
      </dgm:t>
    </dgm:pt>
    <dgm:pt modelId="{A57C2B98-8BD7-45F0-9883-BE6701CC7BB9}">
      <dgm:prSet/>
      <dgm:spPr/>
      <dgm:t>
        <a:bodyPr/>
        <a:lstStyle/>
        <a:p>
          <a:pPr>
            <a:defRPr cap="all"/>
          </a:pPr>
          <a:endParaRPr lang="en-US"/>
        </a:p>
      </dgm:t>
    </dgm:pt>
    <dgm:pt modelId="{48CFE594-7EE1-4695-92B8-02D870CA8F0B}" type="parTrans" cxnId="{796AB75C-1B86-481A-9CC7-4D5A741DA03F}">
      <dgm:prSet/>
      <dgm:spPr/>
      <dgm:t>
        <a:bodyPr/>
        <a:lstStyle/>
        <a:p>
          <a:endParaRPr lang="en-US"/>
        </a:p>
      </dgm:t>
    </dgm:pt>
    <dgm:pt modelId="{C69DBDBE-6584-4258-BA2B-B213F72D4905}" type="sibTrans" cxnId="{796AB75C-1B86-481A-9CC7-4D5A741DA03F}">
      <dgm:prSet/>
      <dgm:spPr/>
      <dgm:t>
        <a:bodyPr/>
        <a:lstStyle/>
        <a:p>
          <a:endParaRPr lang="en-US"/>
        </a:p>
      </dgm:t>
    </dgm:pt>
    <dgm:pt modelId="{FDAC23E5-F694-4893-BC7C-5FAC89E8A604}">
      <dgm:prSet/>
      <dgm:spPr/>
      <dgm:t>
        <a:bodyPr/>
        <a:lstStyle/>
        <a:p>
          <a:pPr>
            <a:defRPr cap="all"/>
          </a:pPr>
          <a:endParaRPr lang="en-US" b="1">
            <a:solidFill>
              <a:srgbClr val="6157A6"/>
            </a:solidFill>
          </a:endParaRPr>
        </a:p>
      </dgm:t>
    </dgm:pt>
    <dgm:pt modelId="{9514B1E8-5DCF-4B71-A3E1-8F585A686E9F}" type="parTrans" cxnId="{5ACC1F21-9C74-4FE5-88CF-0C18CD85B72B}">
      <dgm:prSet/>
      <dgm:spPr/>
      <dgm:t>
        <a:bodyPr/>
        <a:lstStyle/>
        <a:p>
          <a:endParaRPr lang="en-US"/>
        </a:p>
      </dgm:t>
    </dgm:pt>
    <dgm:pt modelId="{776E4DE0-4889-4C7C-B3E7-1CC8D16B822E}" type="sibTrans" cxnId="{5ACC1F21-9C74-4FE5-88CF-0C18CD85B72B}">
      <dgm:prSet/>
      <dgm:spPr/>
      <dgm:t>
        <a:bodyPr/>
        <a:lstStyle/>
        <a:p>
          <a:endParaRPr lang="en-US"/>
        </a:p>
      </dgm:t>
    </dgm:pt>
    <dgm:pt modelId="{504DDF42-93D1-4724-870D-82026F988533}">
      <dgm:prSet/>
      <dgm:spPr/>
      <dgm:t>
        <a:bodyPr/>
        <a:lstStyle/>
        <a:p>
          <a:pPr>
            <a:defRPr cap="all"/>
          </a:pPr>
          <a:endParaRPr lang="en-US"/>
        </a:p>
      </dgm:t>
    </dgm:pt>
    <dgm:pt modelId="{7B2419D8-9238-41F9-9FDD-C09AF52CC941}" type="parTrans" cxnId="{D0C016F2-1160-4949-B9B1-C1E583192A3F}">
      <dgm:prSet/>
      <dgm:spPr/>
      <dgm:t>
        <a:bodyPr/>
        <a:lstStyle/>
        <a:p>
          <a:endParaRPr lang="en-US"/>
        </a:p>
      </dgm:t>
    </dgm:pt>
    <dgm:pt modelId="{5B24C967-3526-41BD-9CB9-AA621B502B35}" type="sibTrans" cxnId="{D0C016F2-1160-4949-B9B1-C1E583192A3F}">
      <dgm:prSet/>
      <dgm:spPr/>
      <dgm:t>
        <a:bodyPr/>
        <a:lstStyle/>
        <a:p>
          <a:endParaRPr lang="en-US"/>
        </a:p>
      </dgm:t>
    </dgm:pt>
    <dgm:pt modelId="{4B0E3B9D-839B-4F41-9169-8D74C8534D7B}">
      <dgm:prSet custT="1"/>
      <dgm:spPr/>
      <dgm:t>
        <a:bodyPr/>
        <a:lstStyle/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100" kern="12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F9DBAD8-D903-40AF-AA08-D9D51B70F7E2}" type="sibTrans" cxnId="{3BD041BA-3551-4687-A9BB-9437C8A4C655}">
      <dgm:prSet/>
      <dgm:spPr/>
      <dgm:t>
        <a:bodyPr/>
        <a:lstStyle/>
        <a:p>
          <a:endParaRPr lang="en-US"/>
        </a:p>
      </dgm:t>
    </dgm:pt>
    <dgm:pt modelId="{5A8DC36D-E38D-4084-8E7C-53CED46F35A2}" type="parTrans" cxnId="{3BD041BA-3551-4687-A9BB-9437C8A4C655}">
      <dgm:prSet/>
      <dgm:spPr/>
      <dgm:t>
        <a:bodyPr/>
        <a:lstStyle/>
        <a:p>
          <a:endParaRPr lang="en-US"/>
        </a:p>
      </dgm:t>
    </dgm:pt>
    <dgm:pt modelId="{B818A21A-89ED-41BC-BDF5-608555CA7AB7}">
      <dgm:prSet/>
      <dgm:spPr/>
      <dgm:t>
        <a:bodyPr/>
        <a:lstStyle/>
        <a:p>
          <a:pPr>
            <a:defRPr cap="all"/>
          </a:pPr>
          <a:endParaRPr lang="en-US"/>
        </a:p>
      </dgm:t>
    </dgm:pt>
    <dgm:pt modelId="{B50483DA-C1D0-4A1C-909D-3BCB91588788}" type="sibTrans" cxnId="{04539FAA-E083-4A78-9D1D-BB3A355F8BE5}">
      <dgm:prSet/>
      <dgm:spPr/>
      <dgm:t>
        <a:bodyPr/>
        <a:lstStyle/>
        <a:p>
          <a:endParaRPr lang="en-US"/>
        </a:p>
      </dgm:t>
    </dgm:pt>
    <dgm:pt modelId="{E81F5CD4-C81B-4D5B-AC8F-17301B8B0E42}" type="parTrans" cxnId="{04539FAA-E083-4A78-9D1D-BB3A355F8BE5}">
      <dgm:prSet/>
      <dgm:spPr/>
      <dgm:t>
        <a:bodyPr/>
        <a:lstStyle/>
        <a:p>
          <a:endParaRPr lang="en-US"/>
        </a:p>
      </dgm:t>
    </dgm:pt>
    <dgm:pt modelId="{89B1067F-C1A6-439C-B118-0B16E0F79301}" type="pres">
      <dgm:prSet presAssocID="{5B235A25-6464-4F49-BC47-E1D3C06B9A47}" presName="root" presStyleCnt="0">
        <dgm:presLayoutVars>
          <dgm:dir/>
          <dgm:resizeHandles val="exact"/>
        </dgm:presLayoutVars>
      </dgm:prSet>
      <dgm:spPr/>
    </dgm:pt>
    <dgm:pt modelId="{71698044-89B6-4383-938A-3D0D86AB0AD9}" type="pres">
      <dgm:prSet presAssocID="{4B0E3B9D-839B-4F41-9169-8D74C8534D7B}" presName="compNode" presStyleCnt="0"/>
      <dgm:spPr/>
    </dgm:pt>
    <dgm:pt modelId="{D87C937B-5D33-444B-B8AE-CA300B2E4620}" type="pres">
      <dgm:prSet presAssocID="{4B0E3B9D-839B-4F41-9169-8D74C8534D7B}" presName="iconBgRect" presStyleLbl="bgShp" presStyleIdx="0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281CD53E-15C9-489E-A646-001D714A5776}" type="pres">
      <dgm:prSet presAssocID="{4B0E3B9D-839B-4F41-9169-8D74C8534D7B}" presName="iconRect" presStyleLbl="node1" presStyleIdx="0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95D5AD7A-36D1-40F3-9BB3-163BFD85F16B}" type="pres">
      <dgm:prSet presAssocID="{4B0E3B9D-839B-4F41-9169-8D74C8534D7B}" presName="spaceRect" presStyleCnt="0"/>
      <dgm:spPr/>
    </dgm:pt>
    <dgm:pt modelId="{DFB4A1CC-9131-4A48-9D59-89B132DD73AC}" type="pres">
      <dgm:prSet presAssocID="{4B0E3B9D-839B-4F41-9169-8D74C8534D7B}" presName="textRect" presStyleLbl="revTx" presStyleIdx="0" presStyleCnt="5" custLinFactX="18188" custLinFactNeighborX="100000" custLinFactNeighborY="49146">
        <dgm:presLayoutVars>
          <dgm:chMax val="1"/>
          <dgm:chPref val="1"/>
        </dgm:presLayoutVars>
      </dgm:prSet>
      <dgm:spPr/>
    </dgm:pt>
    <dgm:pt modelId="{05DEADD6-08D4-49E3-8312-08634B02F526}" type="pres">
      <dgm:prSet presAssocID="{2F9DBAD8-D903-40AF-AA08-D9D51B70F7E2}" presName="sibTrans" presStyleCnt="0"/>
      <dgm:spPr/>
    </dgm:pt>
    <dgm:pt modelId="{8C484EB8-6B9F-48E2-BC98-2FB832D263E2}" type="pres">
      <dgm:prSet presAssocID="{A57C2B98-8BD7-45F0-9883-BE6701CC7BB9}" presName="compNode" presStyleCnt="0"/>
      <dgm:spPr/>
    </dgm:pt>
    <dgm:pt modelId="{1256F5CD-AC2C-4D9F-B1D7-5349922E32C2}" type="pres">
      <dgm:prSet presAssocID="{A57C2B98-8BD7-45F0-9883-BE6701CC7BB9}" presName="iconBgRect" presStyleLbl="bgShp" presStyleIdx="1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77819C74-BA8E-4592-8158-2B7EAFF35822}" type="pres">
      <dgm:prSet presAssocID="{A57C2B98-8BD7-45F0-9883-BE6701CC7BB9}" presName="iconRect" presStyleLbl="node1" presStyleIdx="1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5CD54354-8F52-4D6E-9EAD-71460D49D977}" type="pres">
      <dgm:prSet presAssocID="{A57C2B98-8BD7-45F0-9883-BE6701CC7BB9}" presName="spaceRect" presStyleCnt="0"/>
      <dgm:spPr/>
    </dgm:pt>
    <dgm:pt modelId="{D759D4CF-A8EF-48A1-8CF1-9987CC999ED0}" type="pres">
      <dgm:prSet presAssocID="{A57C2B98-8BD7-45F0-9883-BE6701CC7BB9}" presName="textRect" presStyleLbl="revTx" presStyleIdx="1" presStyleCnt="5" custLinFactY="-111822" custLinFactNeighborX="-5850" custLinFactNeighborY="-200000">
        <dgm:presLayoutVars>
          <dgm:chMax val="1"/>
          <dgm:chPref val="1"/>
        </dgm:presLayoutVars>
      </dgm:prSet>
      <dgm:spPr/>
    </dgm:pt>
    <dgm:pt modelId="{8E9DC817-B0CC-48E4-A2C2-E0040187683C}" type="pres">
      <dgm:prSet presAssocID="{C69DBDBE-6584-4258-BA2B-B213F72D4905}" presName="sibTrans" presStyleCnt="0"/>
      <dgm:spPr/>
    </dgm:pt>
    <dgm:pt modelId="{C1F6420B-E357-40B8-9420-97D94BF3C19E}" type="pres">
      <dgm:prSet presAssocID="{FDAC23E5-F694-4893-BC7C-5FAC89E8A604}" presName="compNode" presStyleCnt="0"/>
      <dgm:spPr/>
    </dgm:pt>
    <dgm:pt modelId="{02D4E74F-3FE0-40E3-8CD9-218E7D1C0D72}" type="pres">
      <dgm:prSet presAssocID="{FDAC23E5-F694-4893-BC7C-5FAC89E8A604}" presName="iconBgRect" presStyleLbl="bgShp" presStyleIdx="2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53B64073-2329-4C45-B2C0-14F1C6FDF327}" type="pres">
      <dgm:prSet presAssocID="{FDAC23E5-F694-4893-BC7C-5FAC89E8A604}" presName="iconRect" presStyleLbl="node1" presStyleIdx="2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3E8EEE1F-AC73-4AD0-9EC2-23F6FD51F7BA}" type="pres">
      <dgm:prSet presAssocID="{FDAC23E5-F694-4893-BC7C-5FAC89E8A604}" presName="spaceRect" presStyleCnt="0"/>
      <dgm:spPr/>
    </dgm:pt>
    <dgm:pt modelId="{A071839D-6986-4029-BB00-EB1B97C729AF}" type="pres">
      <dgm:prSet presAssocID="{FDAC23E5-F694-4893-BC7C-5FAC89E8A604}" presName="textRect" presStyleLbl="revTx" presStyleIdx="2" presStyleCnt="5" custLinFactY="-108058" custLinFactNeighborY="-200000">
        <dgm:presLayoutVars>
          <dgm:chMax val="1"/>
          <dgm:chPref val="1"/>
        </dgm:presLayoutVars>
      </dgm:prSet>
      <dgm:spPr/>
    </dgm:pt>
    <dgm:pt modelId="{9A7E1748-3953-44FA-AADD-DA4B84070348}" type="pres">
      <dgm:prSet presAssocID="{776E4DE0-4889-4C7C-B3E7-1CC8D16B822E}" presName="sibTrans" presStyleCnt="0"/>
      <dgm:spPr/>
    </dgm:pt>
    <dgm:pt modelId="{A3B2F031-C9F9-48D3-84C1-576EFCC35822}" type="pres">
      <dgm:prSet presAssocID="{504DDF42-93D1-4724-870D-82026F988533}" presName="compNode" presStyleCnt="0"/>
      <dgm:spPr/>
    </dgm:pt>
    <dgm:pt modelId="{39A40481-A06E-42AB-AA7E-A585332E6BC3}" type="pres">
      <dgm:prSet presAssocID="{504DDF42-93D1-4724-870D-82026F988533}" presName="iconBgRect" presStyleLbl="bgShp" presStyleIdx="3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127C5F47-E522-4EC8-953F-995A6F72B085}" type="pres">
      <dgm:prSet presAssocID="{504DDF42-93D1-4724-870D-82026F988533}" presName="iconRect" presStyleLbl="node1" presStyleIdx="3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750D5930-2E96-49E3-AF3F-5A97476E4D02}" type="pres">
      <dgm:prSet presAssocID="{504DDF42-93D1-4724-870D-82026F988533}" presName="spaceRect" presStyleCnt="0"/>
      <dgm:spPr/>
    </dgm:pt>
    <dgm:pt modelId="{DAE116C2-7C30-4F9A-97C7-8495B9C09045}" type="pres">
      <dgm:prSet presAssocID="{504DDF42-93D1-4724-870D-82026F988533}" presName="textRect" presStyleLbl="revTx" presStyleIdx="3" presStyleCnt="5" custLinFactY="-116352" custLinFactNeighborX="-1555" custLinFactNeighborY="-200000">
        <dgm:presLayoutVars>
          <dgm:chMax val="1"/>
          <dgm:chPref val="1"/>
        </dgm:presLayoutVars>
      </dgm:prSet>
      <dgm:spPr/>
    </dgm:pt>
    <dgm:pt modelId="{015B83D5-1CA9-4EB7-84C9-79F631E9B9FE}" type="pres">
      <dgm:prSet presAssocID="{5B24C967-3526-41BD-9CB9-AA621B502B35}" presName="sibTrans" presStyleCnt="0"/>
      <dgm:spPr/>
    </dgm:pt>
    <dgm:pt modelId="{F0B20B4E-E098-4BA9-8AAD-524092DEC462}" type="pres">
      <dgm:prSet presAssocID="{B818A21A-89ED-41BC-BDF5-608555CA7AB7}" presName="compNode" presStyleCnt="0"/>
      <dgm:spPr/>
    </dgm:pt>
    <dgm:pt modelId="{5F937A6E-FBAF-4E79-9DEF-935E200C2501}" type="pres">
      <dgm:prSet presAssocID="{B818A21A-89ED-41BC-BDF5-608555CA7AB7}" presName="iconBgRect" presStyleLbl="bgShp" presStyleIdx="4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598D096C-AB25-4089-808F-C00FC75BB387}" type="pres">
      <dgm:prSet presAssocID="{B818A21A-89ED-41BC-BDF5-608555CA7AB7}" presName="iconRect" presStyleLbl="node1" presStyleIdx="4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use"/>
        </a:ext>
      </dgm:extLst>
    </dgm:pt>
    <dgm:pt modelId="{BA1A04FF-E717-4F88-AA88-B386EB800F92}" type="pres">
      <dgm:prSet presAssocID="{B818A21A-89ED-41BC-BDF5-608555CA7AB7}" presName="spaceRect" presStyleCnt="0"/>
      <dgm:spPr/>
    </dgm:pt>
    <dgm:pt modelId="{47AF7BF6-5B92-4A23-8C59-7D8EEC95C7D4}" type="pres">
      <dgm:prSet presAssocID="{B818A21A-89ED-41BC-BDF5-608555CA7AB7}" presName="textRect" presStyleLbl="revTx" presStyleIdx="4" presStyleCnt="5" custLinFactY="-106370" custLinFactNeighborX="598" custLinFactNeighborY="-200000">
        <dgm:presLayoutVars>
          <dgm:chMax val="1"/>
          <dgm:chPref val="1"/>
        </dgm:presLayoutVars>
      </dgm:prSet>
      <dgm:spPr/>
    </dgm:pt>
  </dgm:ptLst>
  <dgm:cxnLst>
    <dgm:cxn modelId="{84D52501-3346-4D24-BB2E-9DBB0F931803}" type="presOf" srcId="{A57C2B98-8BD7-45F0-9883-BE6701CC7BB9}" destId="{D759D4CF-A8EF-48A1-8CF1-9987CC999ED0}" srcOrd="0" destOrd="0" presId="urn:microsoft.com/office/officeart/2018/5/layout/IconLeafLabelList"/>
    <dgm:cxn modelId="{C4D77C08-DB5B-4C5A-9BD9-5D0FF6F7CBD8}" type="presOf" srcId="{FDAC23E5-F694-4893-BC7C-5FAC89E8A604}" destId="{A071839D-6986-4029-BB00-EB1B97C729AF}" srcOrd="0" destOrd="0" presId="urn:microsoft.com/office/officeart/2018/5/layout/IconLeafLabelList"/>
    <dgm:cxn modelId="{94BFA41F-FCBA-4FAC-8F34-2CF6E7CB7C5B}" type="presOf" srcId="{4B0E3B9D-839B-4F41-9169-8D74C8534D7B}" destId="{DFB4A1CC-9131-4A48-9D59-89B132DD73AC}" srcOrd="0" destOrd="0" presId="urn:microsoft.com/office/officeart/2018/5/layout/IconLeafLabelList"/>
    <dgm:cxn modelId="{5ACC1F21-9C74-4FE5-88CF-0C18CD85B72B}" srcId="{5B235A25-6464-4F49-BC47-E1D3C06B9A47}" destId="{FDAC23E5-F694-4893-BC7C-5FAC89E8A604}" srcOrd="2" destOrd="0" parTransId="{9514B1E8-5DCF-4B71-A3E1-8F585A686E9F}" sibTransId="{776E4DE0-4889-4C7C-B3E7-1CC8D16B822E}"/>
    <dgm:cxn modelId="{796AB75C-1B86-481A-9CC7-4D5A741DA03F}" srcId="{5B235A25-6464-4F49-BC47-E1D3C06B9A47}" destId="{A57C2B98-8BD7-45F0-9883-BE6701CC7BB9}" srcOrd="1" destOrd="0" parTransId="{48CFE594-7EE1-4695-92B8-02D870CA8F0B}" sibTransId="{C69DBDBE-6584-4258-BA2B-B213F72D4905}"/>
    <dgm:cxn modelId="{7400856A-AB53-4BA4-8F8A-714390B5C62A}" type="presOf" srcId="{B818A21A-89ED-41BC-BDF5-608555CA7AB7}" destId="{47AF7BF6-5B92-4A23-8C59-7D8EEC95C7D4}" srcOrd="0" destOrd="0" presId="urn:microsoft.com/office/officeart/2018/5/layout/IconLeafLabelList"/>
    <dgm:cxn modelId="{E4FE2982-DCBC-4981-B976-88A33D1180CC}" type="presOf" srcId="{504DDF42-93D1-4724-870D-82026F988533}" destId="{DAE116C2-7C30-4F9A-97C7-8495B9C09045}" srcOrd="0" destOrd="0" presId="urn:microsoft.com/office/officeart/2018/5/layout/IconLeafLabelList"/>
    <dgm:cxn modelId="{04539FAA-E083-4A78-9D1D-BB3A355F8BE5}" srcId="{5B235A25-6464-4F49-BC47-E1D3C06B9A47}" destId="{B818A21A-89ED-41BC-BDF5-608555CA7AB7}" srcOrd="4" destOrd="0" parTransId="{E81F5CD4-C81B-4D5B-AC8F-17301B8B0E42}" sibTransId="{B50483DA-C1D0-4A1C-909D-3BCB91588788}"/>
    <dgm:cxn modelId="{3BD041BA-3551-4687-A9BB-9437C8A4C655}" srcId="{5B235A25-6464-4F49-BC47-E1D3C06B9A47}" destId="{4B0E3B9D-839B-4F41-9169-8D74C8534D7B}" srcOrd="0" destOrd="0" parTransId="{5A8DC36D-E38D-4084-8E7C-53CED46F35A2}" sibTransId="{2F9DBAD8-D903-40AF-AA08-D9D51B70F7E2}"/>
    <dgm:cxn modelId="{85FAC0C6-ED2A-4584-A2B9-F254BBDEF9B0}" type="presOf" srcId="{5B235A25-6464-4F49-BC47-E1D3C06B9A47}" destId="{89B1067F-C1A6-439C-B118-0B16E0F79301}" srcOrd="0" destOrd="0" presId="urn:microsoft.com/office/officeart/2018/5/layout/IconLeafLabelList"/>
    <dgm:cxn modelId="{D0C016F2-1160-4949-B9B1-C1E583192A3F}" srcId="{5B235A25-6464-4F49-BC47-E1D3C06B9A47}" destId="{504DDF42-93D1-4724-870D-82026F988533}" srcOrd="3" destOrd="0" parTransId="{7B2419D8-9238-41F9-9FDD-C09AF52CC941}" sibTransId="{5B24C967-3526-41BD-9CB9-AA621B502B35}"/>
    <dgm:cxn modelId="{5E059736-FD91-48F2-85F0-88E68F3B221D}" type="presParOf" srcId="{89B1067F-C1A6-439C-B118-0B16E0F79301}" destId="{71698044-89B6-4383-938A-3D0D86AB0AD9}" srcOrd="0" destOrd="0" presId="urn:microsoft.com/office/officeart/2018/5/layout/IconLeafLabelList"/>
    <dgm:cxn modelId="{A9BD2BE2-0A04-4349-B716-4817A0B5805C}" type="presParOf" srcId="{71698044-89B6-4383-938A-3D0D86AB0AD9}" destId="{D87C937B-5D33-444B-B8AE-CA300B2E4620}" srcOrd="0" destOrd="0" presId="urn:microsoft.com/office/officeart/2018/5/layout/IconLeafLabelList"/>
    <dgm:cxn modelId="{56899E40-03C8-456C-BBF0-2E28A38DBF50}" type="presParOf" srcId="{71698044-89B6-4383-938A-3D0D86AB0AD9}" destId="{281CD53E-15C9-489E-A646-001D714A5776}" srcOrd="1" destOrd="0" presId="urn:microsoft.com/office/officeart/2018/5/layout/IconLeafLabelList"/>
    <dgm:cxn modelId="{31F691D6-A534-4BAD-BB1D-2E0F9970A760}" type="presParOf" srcId="{71698044-89B6-4383-938A-3D0D86AB0AD9}" destId="{95D5AD7A-36D1-40F3-9BB3-163BFD85F16B}" srcOrd="2" destOrd="0" presId="urn:microsoft.com/office/officeart/2018/5/layout/IconLeafLabelList"/>
    <dgm:cxn modelId="{27140B0F-563F-4E67-A01E-0C9FE6721AD3}" type="presParOf" srcId="{71698044-89B6-4383-938A-3D0D86AB0AD9}" destId="{DFB4A1CC-9131-4A48-9D59-89B132DD73AC}" srcOrd="3" destOrd="0" presId="urn:microsoft.com/office/officeart/2018/5/layout/IconLeafLabelList"/>
    <dgm:cxn modelId="{B77000E9-1794-4F71-B732-9037302FF76E}" type="presParOf" srcId="{89B1067F-C1A6-439C-B118-0B16E0F79301}" destId="{05DEADD6-08D4-49E3-8312-08634B02F526}" srcOrd="1" destOrd="0" presId="urn:microsoft.com/office/officeart/2018/5/layout/IconLeafLabelList"/>
    <dgm:cxn modelId="{6B45D5BC-3472-4CDF-9110-B3E8C1CABF5A}" type="presParOf" srcId="{89B1067F-C1A6-439C-B118-0B16E0F79301}" destId="{8C484EB8-6B9F-48E2-BC98-2FB832D263E2}" srcOrd="2" destOrd="0" presId="urn:microsoft.com/office/officeart/2018/5/layout/IconLeafLabelList"/>
    <dgm:cxn modelId="{53214729-4942-4535-9774-8B3CF263E55F}" type="presParOf" srcId="{8C484EB8-6B9F-48E2-BC98-2FB832D263E2}" destId="{1256F5CD-AC2C-4D9F-B1D7-5349922E32C2}" srcOrd="0" destOrd="0" presId="urn:microsoft.com/office/officeart/2018/5/layout/IconLeafLabelList"/>
    <dgm:cxn modelId="{0D2BD5C9-EB59-41F4-B68C-A65D4F90FF40}" type="presParOf" srcId="{8C484EB8-6B9F-48E2-BC98-2FB832D263E2}" destId="{77819C74-BA8E-4592-8158-2B7EAFF35822}" srcOrd="1" destOrd="0" presId="urn:microsoft.com/office/officeart/2018/5/layout/IconLeafLabelList"/>
    <dgm:cxn modelId="{A8FE1222-E226-4F35-97FF-1B18E971D964}" type="presParOf" srcId="{8C484EB8-6B9F-48E2-BC98-2FB832D263E2}" destId="{5CD54354-8F52-4D6E-9EAD-71460D49D977}" srcOrd="2" destOrd="0" presId="urn:microsoft.com/office/officeart/2018/5/layout/IconLeafLabelList"/>
    <dgm:cxn modelId="{B3BB8F52-E9C1-4197-8CFB-DFB020B60FB9}" type="presParOf" srcId="{8C484EB8-6B9F-48E2-BC98-2FB832D263E2}" destId="{D759D4CF-A8EF-48A1-8CF1-9987CC999ED0}" srcOrd="3" destOrd="0" presId="urn:microsoft.com/office/officeart/2018/5/layout/IconLeafLabelList"/>
    <dgm:cxn modelId="{E812A6BA-2873-4E72-8F82-DD0406A27B67}" type="presParOf" srcId="{89B1067F-C1A6-439C-B118-0B16E0F79301}" destId="{8E9DC817-B0CC-48E4-A2C2-E0040187683C}" srcOrd="3" destOrd="0" presId="urn:microsoft.com/office/officeart/2018/5/layout/IconLeafLabelList"/>
    <dgm:cxn modelId="{96CCA410-F981-4406-8BE8-8E9164F2E25D}" type="presParOf" srcId="{89B1067F-C1A6-439C-B118-0B16E0F79301}" destId="{C1F6420B-E357-40B8-9420-97D94BF3C19E}" srcOrd="4" destOrd="0" presId="urn:microsoft.com/office/officeart/2018/5/layout/IconLeafLabelList"/>
    <dgm:cxn modelId="{EBC5ED64-4B18-4654-8BEF-4C2566DED692}" type="presParOf" srcId="{C1F6420B-E357-40B8-9420-97D94BF3C19E}" destId="{02D4E74F-3FE0-40E3-8CD9-218E7D1C0D72}" srcOrd="0" destOrd="0" presId="urn:microsoft.com/office/officeart/2018/5/layout/IconLeafLabelList"/>
    <dgm:cxn modelId="{FF02DF0C-57CD-4E76-A292-0C791C1BA0AC}" type="presParOf" srcId="{C1F6420B-E357-40B8-9420-97D94BF3C19E}" destId="{53B64073-2329-4C45-B2C0-14F1C6FDF327}" srcOrd="1" destOrd="0" presId="urn:microsoft.com/office/officeart/2018/5/layout/IconLeafLabelList"/>
    <dgm:cxn modelId="{01EF7ED2-D5CE-4B87-8948-92535747F4E1}" type="presParOf" srcId="{C1F6420B-E357-40B8-9420-97D94BF3C19E}" destId="{3E8EEE1F-AC73-4AD0-9EC2-23F6FD51F7BA}" srcOrd="2" destOrd="0" presId="urn:microsoft.com/office/officeart/2018/5/layout/IconLeafLabelList"/>
    <dgm:cxn modelId="{241EF948-926B-400D-9FA3-560868AE7C9D}" type="presParOf" srcId="{C1F6420B-E357-40B8-9420-97D94BF3C19E}" destId="{A071839D-6986-4029-BB00-EB1B97C729AF}" srcOrd="3" destOrd="0" presId="urn:microsoft.com/office/officeart/2018/5/layout/IconLeafLabelList"/>
    <dgm:cxn modelId="{0A50BBB3-6710-4EFA-8DB0-4BB01381BE0A}" type="presParOf" srcId="{89B1067F-C1A6-439C-B118-0B16E0F79301}" destId="{9A7E1748-3953-44FA-AADD-DA4B84070348}" srcOrd="5" destOrd="0" presId="urn:microsoft.com/office/officeart/2018/5/layout/IconLeafLabelList"/>
    <dgm:cxn modelId="{BCE873BD-64C6-457A-B1B8-C534DAA3DC3E}" type="presParOf" srcId="{89B1067F-C1A6-439C-B118-0B16E0F79301}" destId="{A3B2F031-C9F9-48D3-84C1-576EFCC35822}" srcOrd="6" destOrd="0" presId="urn:microsoft.com/office/officeart/2018/5/layout/IconLeafLabelList"/>
    <dgm:cxn modelId="{64031043-47FC-4BAE-9C97-7C624931623D}" type="presParOf" srcId="{A3B2F031-C9F9-48D3-84C1-576EFCC35822}" destId="{39A40481-A06E-42AB-AA7E-A585332E6BC3}" srcOrd="0" destOrd="0" presId="urn:microsoft.com/office/officeart/2018/5/layout/IconLeafLabelList"/>
    <dgm:cxn modelId="{BB8405E8-0C17-47CA-A387-15550196EB96}" type="presParOf" srcId="{A3B2F031-C9F9-48D3-84C1-576EFCC35822}" destId="{127C5F47-E522-4EC8-953F-995A6F72B085}" srcOrd="1" destOrd="0" presId="urn:microsoft.com/office/officeart/2018/5/layout/IconLeafLabelList"/>
    <dgm:cxn modelId="{D4B9E748-EA26-4C35-8A11-495E6407E5F7}" type="presParOf" srcId="{A3B2F031-C9F9-48D3-84C1-576EFCC35822}" destId="{750D5930-2E96-49E3-AF3F-5A97476E4D02}" srcOrd="2" destOrd="0" presId="urn:microsoft.com/office/officeart/2018/5/layout/IconLeafLabelList"/>
    <dgm:cxn modelId="{6B4D5686-3739-42D8-8F96-72A4AD8C5102}" type="presParOf" srcId="{A3B2F031-C9F9-48D3-84C1-576EFCC35822}" destId="{DAE116C2-7C30-4F9A-97C7-8495B9C09045}" srcOrd="3" destOrd="0" presId="urn:microsoft.com/office/officeart/2018/5/layout/IconLeafLabelList"/>
    <dgm:cxn modelId="{B9F4EF16-0E73-4B77-89C3-BB857F7D458A}" type="presParOf" srcId="{89B1067F-C1A6-439C-B118-0B16E0F79301}" destId="{015B83D5-1CA9-4EB7-84C9-79F631E9B9FE}" srcOrd="7" destOrd="0" presId="urn:microsoft.com/office/officeart/2018/5/layout/IconLeafLabelList"/>
    <dgm:cxn modelId="{F67D6D08-59E1-425F-91F4-7B9654D00640}" type="presParOf" srcId="{89B1067F-C1A6-439C-B118-0B16E0F79301}" destId="{F0B20B4E-E098-4BA9-8AAD-524092DEC462}" srcOrd="8" destOrd="0" presId="urn:microsoft.com/office/officeart/2018/5/layout/IconLeafLabelList"/>
    <dgm:cxn modelId="{351D7A52-193A-4C77-852A-C5FCEDB99F65}" type="presParOf" srcId="{F0B20B4E-E098-4BA9-8AAD-524092DEC462}" destId="{5F937A6E-FBAF-4E79-9DEF-935E200C2501}" srcOrd="0" destOrd="0" presId="urn:microsoft.com/office/officeart/2018/5/layout/IconLeafLabelList"/>
    <dgm:cxn modelId="{1AA807E8-79DD-4680-92CE-0D303E554333}" type="presParOf" srcId="{F0B20B4E-E098-4BA9-8AAD-524092DEC462}" destId="{598D096C-AB25-4089-808F-C00FC75BB387}" srcOrd="1" destOrd="0" presId="urn:microsoft.com/office/officeart/2018/5/layout/IconLeafLabelList"/>
    <dgm:cxn modelId="{01060C81-457D-41BB-B91B-634BFDE9418C}" type="presParOf" srcId="{F0B20B4E-E098-4BA9-8AAD-524092DEC462}" destId="{BA1A04FF-E717-4F88-AA88-B386EB800F92}" srcOrd="2" destOrd="0" presId="urn:microsoft.com/office/officeart/2018/5/layout/IconLeafLabelList"/>
    <dgm:cxn modelId="{9020EEE8-9CB7-4430-8621-93E890587080}" type="presParOf" srcId="{F0B20B4E-E098-4BA9-8AAD-524092DEC462}" destId="{47AF7BF6-5B92-4A23-8C59-7D8EEC95C7D4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1EEBE8-6E36-451E-8C65-CE1B123C2412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A9AD84E-78F8-4A28-95C8-0EDD1B3C0FB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Inexpensive</a:t>
          </a:r>
        </a:p>
      </dgm:t>
    </dgm:pt>
    <dgm:pt modelId="{C0158B16-7E61-4B9D-B1D1-104C6F19165A}" type="parTrans" cxnId="{A67FE13A-E252-4148-8BBB-1F25FEBEBAE5}">
      <dgm:prSet/>
      <dgm:spPr/>
      <dgm:t>
        <a:bodyPr/>
        <a:lstStyle/>
        <a:p>
          <a:endParaRPr lang="en-US"/>
        </a:p>
      </dgm:t>
    </dgm:pt>
    <dgm:pt modelId="{4F0531E8-A144-4E22-8237-DC7361C30A02}" type="sibTrans" cxnId="{A67FE13A-E252-4148-8BBB-1F25FEBEBAE5}">
      <dgm:prSet/>
      <dgm:spPr/>
      <dgm:t>
        <a:bodyPr/>
        <a:lstStyle/>
        <a:p>
          <a:endParaRPr lang="en-US"/>
        </a:p>
      </dgm:t>
    </dgm:pt>
    <dgm:pt modelId="{F2E457E8-C7B9-49F1-93DC-E6DE80B8EF3B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Cheap</a:t>
          </a:r>
        </a:p>
      </dgm:t>
    </dgm:pt>
    <dgm:pt modelId="{D6395E48-1775-48EE-9BBD-4F3F51773362}" type="parTrans" cxnId="{E095B724-7534-4ABB-AE89-8B8BCD0604A3}">
      <dgm:prSet/>
      <dgm:spPr/>
      <dgm:t>
        <a:bodyPr/>
        <a:lstStyle/>
        <a:p>
          <a:endParaRPr lang="en-US"/>
        </a:p>
      </dgm:t>
    </dgm:pt>
    <dgm:pt modelId="{F55E8B6B-CE90-4FBA-B515-7DC28F2B053D}" type="sibTrans" cxnId="{E095B724-7534-4ABB-AE89-8B8BCD0604A3}">
      <dgm:prSet/>
      <dgm:spPr/>
      <dgm:t>
        <a:bodyPr/>
        <a:lstStyle/>
        <a:p>
          <a:endParaRPr lang="en-US"/>
        </a:p>
      </dgm:t>
    </dgm:pt>
    <dgm:pt modelId="{B97DC333-E579-4B2C-AF6D-CBAF1FC8146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Clearance</a:t>
          </a:r>
        </a:p>
      </dgm:t>
    </dgm:pt>
    <dgm:pt modelId="{53EA44F1-6500-405D-9EDD-557CF2B242A6}" type="parTrans" cxnId="{F45C5D41-B630-4D1E-BB3F-737FE2984C40}">
      <dgm:prSet/>
      <dgm:spPr/>
      <dgm:t>
        <a:bodyPr/>
        <a:lstStyle/>
        <a:p>
          <a:endParaRPr lang="en-US"/>
        </a:p>
      </dgm:t>
    </dgm:pt>
    <dgm:pt modelId="{68C3EB06-C66A-48E9-85C4-9D68179F47E7}" type="sibTrans" cxnId="{F45C5D41-B630-4D1E-BB3F-737FE2984C40}">
      <dgm:prSet/>
      <dgm:spPr/>
      <dgm:t>
        <a:bodyPr/>
        <a:lstStyle/>
        <a:p>
          <a:endParaRPr lang="en-US"/>
        </a:p>
      </dgm:t>
    </dgm:pt>
    <dgm:pt modelId="{B972EE67-5650-4954-832A-60ED0E5FB5D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Low-cost</a:t>
          </a:r>
        </a:p>
      </dgm:t>
    </dgm:pt>
    <dgm:pt modelId="{F1D40B2F-C887-41AC-9CE6-DED3831DBB16}" type="parTrans" cxnId="{6DBA51DB-3FA9-49E4-A456-C9265104AD33}">
      <dgm:prSet/>
      <dgm:spPr/>
      <dgm:t>
        <a:bodyPr/>
        <a:lstStyle/>
        <a:p>
          <a:endParaRPr lang="en-US"/>
        </a:p>
      </dgm:t>
    </dgm:pt>
    <dgm:pt modelId="{139E4DEE-419D-472A-AEE2-2CB39AE7636A}" type="sibTrans" cxnId="{6DBA51DB-3FA9-49E4-A456-C9265104AD33}">
      <dgm:prSet/>
      <dgm:spPr/>
      <dgm:t>
        <a:bodyPr/>
        <a:lstStyle/>
        <a:p>
          <a:endParaRPr lang="en-US"/>
        </a:p>
      </dgm:t>
    </dgm:pt>
    <dgm:pt modelId="{8DF24400-2C13-4C42-8E25-7A3B45BE7595}" type="pres">
      <dgm:prSet presAssocID="{801EEBE8-6E36-451E-8C65-CE1B123C2412}" presName="root" presStyleCnt="0">
        <dgm:presLayoutVars>
          <dgm:dir/>
          <dgm:resizeHandles val="exact"/>
        </dgm:presLayoutVars>
      </dgm:prSet>
      <dgm:spPr/>
    </dgm:pt>
    <dgm:pt modelId="{AE8526C2-D2B7-4761-BA6E-617E11FA2AFC}" type="pres">
      <dgm:prSet presAssocID="{EA9AD84E-78F8-4A28-95C8-0EDD1B3C0FB7}" presName="compNode" presStyleCnt="0"/>
      <dgm:spPr/>
    </dgm:pt>
    <dgm:pt modelId="{CD71C438-E948-4D4A-A7F8-562221CB6FAB}" type="pres">
      <dgm:prSet presAssocID="{EA9AD84E-78F8-4A28-95C8-0EDD1B3C0FB7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  <a:solidFill>
          <a:schemeClr val="accent2"/>
        </a:solidFill>
      </dgm:spPr>
    </dgm:pt>
    <dgm:pt modelId="{FECE48D0-1ACA-4057-87BD-191D63D3640B}" type="pres">
      <dgm:prSet presAssocID="{EA9AD84E-78F8-4A28-95C8-0EDD1B3C0FB7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umbs Up Sign"/>
        </a:ext>
      </dgm:extLst>
    </dgm:pt>
    <dgm:pt modelId="{85AB79DB-6A5F-4431-9B71-8005F34B63B8}" type="pres">
      <dgm:prSet presAssocID="{EA9AD84E-78F8-4A28-95C8-0EDD1B3C0FB7}" presName="spaceRect" presStyleCnt="0"/>
      <dgm:spPr/>
    </dgm:pt>
    <dgm:pt modelId="{5346214D-8134-4F95-87F7-3DB5A26D4CC5}" type="pres">
      <dgm:prSet presAssocID="{EA9AD84E-78F8-4A28-95C8-0EDD1B3C0FB7}" presName="textRect" presStyleLbl="revTx" presStyleIdx="0" presStyleCnt="4">
        <dgm:presLayoutVars>
          <dgm:chMax val="1"/>
          <dgm:chPref val="1"/>
        </dgm:presLayoutVars>
      </dgm:prSet>
      <dgm:spPr/>
    </dgm:pt>
    <dgm:pt modelId="{571780E1-CC57-4762-9129-1470C5600F87}" type="pres">
      <dgm:prSet presAssocID="{4F0531E8-A144-4E22-8237-DC7361C30A02}" presName="sibTrans" presStyleCnt="0"/>
      <dgm:spPr/>
    </dgm:pt>
    <dgm:pt modelId="{BC73C138-F52F-412D-8306-2CE108756D87}" type="pres">
      <dgm:prSet presAssocID="{F2E457E8-C7B9-49F1-93DC-E6DE80B8EF3B}" presName="compNode" presStyleCnt="0"/>
      <dgm:spPr/>
    </dgm:pt>
    <dgm:pt modelId="{275A0E42-3535-4E67-BDE9-B04DAF4E8C3C}" type="pres">
      <dgm:prSet presAssocID="{F2E457E8-C7B9-49F1-93DC-E6DE80B8EF3B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  <a:solidFill>
          <a:schemeClr val="accent3"/>
        </a:solidFill>
      </dgm:spPr>
    </dgm:pt>
    <dgm:pt modelId="{44865913-82DE-4A01-9982-B9423751CB77}" type="pres">
      <dgm:prSet presAssocID="{F2E457E8-C7B9-49F1-93DC-E6DE80B8EF3B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79047DB3-CA41-4215-8D76-E7D91F814F8A}" type="pres">
      <dgm:prSet presAssocID="{F2E457E8-C7B9-49F1-93DC-E6DE80B8EF3B}" presName="spaceRect" presStyleCnt="0"/>
      <dgm:spPr/>
    </dgm:pt>
    <dgm:pt modelId="{D42FEF15-E17D-4690-98A9-6C00EC0BE91C}" type="pres">
      <dgm:prSet presAssocID="{F2E457E8-C7B9-49F1-93DC-E6DE80B8EF3B}" presName="textRect" presStyleLbl="revTx" presStyleIdx="1" presStyleCnt="4">
        <dgm:presLayoutVars>
          <dgm:chMax val="1"/>
          <dgm:chPref val="1"/>
        </dgm:presLayoutVars>
      </dgm:prSet>
      <dgm:spPr/>
    </dgm:pt>
    <dgm:pt modelId="{A2631F67-3F36-4871-A802-63A1F90840A6}" type="pres">
      <dgm:prSet presAssocID="{F55E8B6B-CE90-4FBA-B515-7DC28F2B053D}" presName="sibTrans" presStyleCnt="0"/>
      <dgm:spPr/>
    </dgm:pt>
    <dgm:pt modelId="{7CEE3840-4E9E-4333-9508-08E6FA663C5A}" type="pres">
      <dgm:prSet presAssocID="{B97DC333-E579-4B2C-AF6D-CBAF1FC81464}" presName="compNode" presStyleCnt="0"/>
      <dgm:spPr/>
    </dgm:pt>
    <dgm:pt modelId="{6FC911EC-66BF-43CF-95F8-F6C014450659}" type="pres">
      <dgm:prSet presAssocID="{B97DC333-E579-4B2C-AF6D-CBAF1FC81464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  <a:solidFill>
          <a:schemeClr val="accent4"/>
        </a:solidFill>
      </dgm:spPr>
    </dgm:pt>
    <dgm:pt modelId="{CA894CAF-6FF6-440F-8B64-D7E9AB25DB6C}" type="pres">
      <dgm:prSet presAssocID="{B97DC333-E579-4B2C-AF6D-CBAF1FC81464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gister"/>
        </a:ext>
      </dgm:extLst>
    </dgm:pt>
    <dgm:pt modelId="{A3774213-149A-40C1-9FAF-F6090B54C46B}" type="pres">
      <dgm:prSet presAssocID="{B97DC333-E579-4B2C-AF6D-CBAF1FC81464}" presName="spaceRect" presStyleCnt="0"/>
      <dgm:spPr/>
    </dgm:pt>
    <dgm:pt modelId="{DDA16C59-347A-448F-981B-87B90880885D}" type="pres">
      <dgm:prSet presAssocID="{B97DC333-E579-4B2C-AF6D-CBAF1FC81464}" presName="textRect" presStyleLbl="revTx" presStyleIdx="2" presStyleCnt="4">
        <dgm:presLayoutVars>
          <dgm:chMax val="1"/>
          <dgm:chPref val="1"/>
        </dgm:presLayoutVars>
      </dgm:prSet>
      <dgm:spPr/>
    </dgm:pt>
    <dgm:pt modelId="{70045D33-FFB8-48C1-94DE-03C8E7FD7132}" type="pres">
      <dgm:prSet presAssocID="{68C3EB06-C66A-48E9-85C4-9D68179F47E7}" presName="sibTrans" presStyleCnt="0"/>
      <dgm:spPr/>
    </dgm:pt>
    <dgm:pt modelId="{068D3080-8076-4F95-94B5-628047A5726A}" type="pres">
      <dgm:prSet presAssocID="{B972EE67-5650-4954-832A-60ED0E5FB5DE}" presName="compNode" presStyleCnt="0"/>
      <dgm:spPr/>
    </dgm:pt>
    <dgm:pt modelId="{7C6E8950-3A72-417A-B169-B3D169C2E461}" type="pres">
      <dgm:prSet presAssocID="{B972EE67-5650-4954-832A-60ED0E5FB5DE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88F2B905-6293-40FD-948A-D1DB2D67F091}" type="pres">
      <dgm:prSet presAssocID="{B972EE67-5650-4954-832A-60ED0E5FB5DE}" presName="iconRect" presStyleLbl="node1" presStyleIdx="3" presStyleCnt="4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hopping cart"/>
        </a:ext>
      </dgm:extLst>
    </dgm:pt>
    <dgm:pt modelId="{04855901-6C0A-4A15-A788-7B71007A95D1}" type="pres">
      <dgm:prSet presAssocID="{B972EE67-5650-4954-832A-60ED0E5FB5DE}" presName="spaceRect" presStyleCnt="0"/>
      <dgm:spPr/>
    </dgm:pt>
    <dgm:pt modelId="{D5F40C86-6432-4398-9C66-EEFA96C37ABB}" type="pres">
      <dgm:prSet presAssocID="{B972EE67-5650-4954-832A-60ED0E5FB5DE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E095B724-7534-4ABB-AE89-8B8BCD0604A3}" srcId="{801EEBE8-6E36-451E-8C65-CE1B123C2412}" destId="{F2E457E8-C7B9-49F1-93DC-E6DE80B8EF3B}" srcOrd="1" destOrd="0" parTransId="{D6395E48-1775-48EE-9BBD-4F3F51773362}" sibTransId="{F55E8B6B-CE90-4FBA-B515-7DC28F2B053D}"/>
    <dgm:cxn modelId="{F1E5A92F-DBCC-4644-8E9B-2300D136B2D2}" type="presOf" srcId="{B97DC333-E579-4B2C-AF6D-CBAF1FC81464}" destId="{DDA16C59-347A-448F-981B-87B90880885D}" srcOrd="0" destOrd="0" presId="urn:microsoft.com/office/officeart/2018/5/layout/IconLeafLabelList"/>
    <dgm:cxn modelId="{FC213332-F3B2-409F-848E-8D53CBD4AADB}" type="presOf" srcId="{801EEBE8-6E36-451E-8C65-CE1B123C2412}" destId="{8DF24400-2C13-4C42-8E25-7A3B45BE7595}" srcOrd="0" destOrd="0" presId="urn:microsoft.com/office/officeart/2018/5/layout/IconLeafLabelList"/>
    <dgm:cxn modelId="{A67FE13A-E252-4148-8BBB-1F25FEBEBAE5}" srcId="{801EEBE8-6E36-451E-8C65-CE1B123C2412}" destId="{EA9AD84E-78F8-4A28-95C8-0EDD1B3C0FB7}" srcOrd="0" destOrd="0" parTransId="{C0158B16-7E61-4B9D-B1D1-104C6F19165A}" sibTransId="{4F0531E8-A144-4E22-8237-DC7361C30A02}"/>
    <dgm:cxn modelId="{F45C5D41-B630-4D1E-BB3F-737FE2984C40}" srcId="{801EEBE8-6E36-451E-8C65-CE1B123C2412}" destId="{B97DC333-E579-4B2C-AF6D-CBAF1FC81464}" srcOrd="2" destOrd="0" parTransId="{53EA44F1-6500-405D-9EDD-557CF2B242A6}" sibTransId="{68C3EB06-C66A-48E9-85C4-9D68179F47E7}"/>
    <dgm:cxn modelId="{8255E043-0960-4ED0-B39F-286693F98C6B}" type="presOf" srcId="{F2E457E8-C7B9-49F1-93DC-E6DE80B8EF3B}" destId="{D42FEF15-E17D-4690-98A9-6C00EC0BE91C}" srcOrd="0" destOrd="0" presId="urn:microsoft.com/office/officeart/2018/5/layout/IconLeafLabelList"/>
    <dgm:cxn modelId="{61197754-F114-4B49-B71C-872EF4DB7699}" type="presOf" srcId="{B972EE67-5650-4954-832A-60ED0E5FB5DE}" destId="{D5F40C86-6432-4398-9C66-EEFA96C37ABB}" srcOrd="0" destOrd="0" presId="urn:microsoft.com/office/officeart/2018/5/layout/IconLeafLabelList"/>
    <dgm:cxn modelId="{6DBA51DB-3FA9-49E4-A456-C9265104AD33}" srcId="{801EEBE8-6E36-451E-8C65-CE1B123C2412}" destId="{B972EE67-5650-4954-832A-60ED0E5FB5DE}" srcOrd="3" destOrd="0" parTransId="{F1D40B2F-C887-41AC-9CE6-DED3831DBB16}" sibTransId="{139E4DEE-419D-472A-AEE2-2CB39AE7636A}"/>
    <dgm:cxn modelId="{A91E20E7-AC46-41C2-B7D7-CD18A584441B}" type="presOf" srcId="{EA9AD84E-78F8-4A28-95C8-0EDD1B3C0FB7}" destId="{5346214D-8134-4F95-87F7-3DB5A26D4CC5}" srcOrd="0" destOrd="0" presId="urn:microsoft.com/office/officeart/2018/5/layout/IconLeafLabelList"/>
    <dgm:cxn modelId="{BDFC08E7-F4C8-493E-AF0D-F4C9146AB202}" type="presParOf" srcId="{8DF24400-2C13-4C42-8E25-7A3B45BE7595}" destId="{AE8526C2-D2B7-4761-BA6E-617E11FA2AFC}" srcOrd="0" destOrd="0" presId="urn:microsoft.com/office/officeart/2018/5/layout/IconLeafLabelList"/>
    <dgm:cxn modelId="{F7F6CC23-99A9-4C65-B909-915E4B108D17}" type="presParOf" srcId="{AE8526C2-D2B7-4761-BA6E-617E11FA2AFC}" destId="{CD71C438-E948-4D4A-A7F8-562221CB6FAB}" srcOrd="0" destOrd="0" presId="urn:microsoft.com/office/officeart/2018/5/layout/IconLeafLabelList"/>
    <dgm:cxn modelId="{2D68A839-9F97-42FF-BDA9-E206DE217D12}" type="presParOf" srcId="{AE8526C2-D2B7-4761-BA6E-617E11FA2AFC}" destId="{FECE48D0-1ACA-4057-87BD-191D63D3640B}" srcOrd="1" destOrd="0" presId="urn:microsoft.com/office/officeart/2018/5/layout/IconLeafLabelList"/>
    <dgm:cxn modelId="{3ACB8AD0-CF64-4285-97BB-7AF477CA9690}" type="presParOf" srcId="{AE8526C2-D2B7-4761-BA6E-617E11FA2AFC}" destId="{85AB79DB-6A5F-4431-9B71-8005F34B63B8}" srcOrd="2" destOrd="0" presId="urn:microsoft.com/office/officeart/2018/5/layout/IconLeafLabelList"/>
    <dgm:cxn modelId="{0E8541A4-A9C9-4BA3-B0EE-9CDD99863397}" type="presParOf" srcId="{AE8526C2-D2B7-4761-BA6E-617E11FA2AFC}" destId="{5346214D-8134-4F95-87F7-3DB5A26D4CC5}" srcOrd="3" destOrd="0" presId="urn:microsoft.com/office/officeart/2018/5/layout/IconLeafLabelList"/>
    <dgm:cxn modelId="{DB86DBB9-98F8-447A-AA57-C4242954AB03}" type="presParOf" srcId="{8DF24400-2C13-4C42-8E25-7A3B45BE7595}" destId="{571780E1-CC57-4762-9129-1470C5600F87}" srcOrd="1" destOrd="0" presId="urn:microsoft.com/office/officeart/2018/5/layout/IconLeafLabelList"/>
    <dgm:cxn modelId="{F19E6FBC-17A7-4A9F-BB1B-0388B8346491}" type="presParOf" srcId="{8DF24400-2C13-4C42-8E25-7A3B45BE7595}" destId="{BC73C138-F52F-412D-8306-2CE108756D87}" srcOrd="2" destOrd="0" presId="urn:microsoft.com/office/officeart/2018/5/layout/IconLeafLabelList"/>
    <dgm:cxn modelId="{E76005E8-8E40-4501-A518-8204AD67CE29}" type="presParOf" srcId="{BC73C138-F52F-412D-8306-2CE108756D87}" destId="{275A0E42-3535-4E67-BDE9-B04DAF4E8C3C}" srcOrd="0" destOrd="0" presId="urn:microsoft.com/office/officeart/2018/5/layout/IconLeafLabelList"/>
    <dgm:cxn modelId="{CA41570B-715E-40FB-A02E-CC3BB1124951}" type="presParOf" srcId="{BC73C138-F52F-412D-8306-2CE108756D87}" destId="{44865913-82DE-4A01-9982-B9423751CB77}" srcOrd="1" destOrd="0" presId="urn:microsoft.com/office/officeart/2018/5/layout/IconLeafLabelList"/>
    <dgm:cxn modelId="{185FDF4F-CAE4-4C17-A3C6-94E5E2170FD9}" type="presParOf" srcId="{BC73C138-F52F-412D-8306-2CE108756D87}" destId="{79047DB3-CA41-4215-8D76-E7D91F814F8A}" srcOrd="2" destOrd="0" presId="urn:microsoft.com/office/officeart/2018/5/layout/IconLeafLabelList"/>
    <dgm:cxn modelId="{21498530-BD6F-4622-BD6D-7251489A1D08}" type="presParOf" srcId="{BC73C138-F52F-412D-8306-2CE108756D87}" destId="{D42FEF15-E17D-4690-98A9-6C00EC0BE91C}" srcOrd="3" destOrd="0" presId="urn:microsoft.com/office/officeart/2018/5/layout/IconLeafLabelList"/>
    <dgm:cxn modelId="{D173CAD4-7D97-4D11-B756-FAB8D619F17A}" type="presParOf" srcId="{8DF24400-2C13-4C42-8E25-7A3B45BE7595}" destId="{A2631F67-3F36-4871-A802-63A1F90840A6}" srcOrd="3" destOrd="0" presId="urn:microsoft.com/office/officeart/2018/5/layout/IconLeafLabelList"/>
    <dgm:cxn modelId="{6932EF35-B54A-43CA-AF73-373561FF6403}" type="presParOf" srcId="{8DF24400-2C13-4C42-8E25-7A3B45BE7595}" destId="{7CEE3840-4E9E-4333-9508-08E6FA663C5A}" srcOrd="4" destOrd="0" presId="urn:microsoft.com/office/officeart/2018/5/layout/IconLeafLabelList"/>
    <dgm:cxn modelId="{B574B45B-AE6E-484F-A3E9-7305A367E16A}" type="presParOf" srcId="{7CEE3840-4E9E-4333-9508-08E6FA663C5A}" destId="{6FC911EC-66BF-43CF-95F8-F6C014450659}" srcOrd="0" destOrd="0" presId="urn:microsoft.com/office/officeart/2018/5/layout/IconLeafLabelList"/>
    <dgm:cxn modelId="{ED1D2138-D999-4DED-988A-D932EC2FD6DC}" type="presParOf" srcId="{7CEE3840-4E9E-4333-9508-08E6FA663C5A}" destId="{CA894CAF-6FF6-440F-8B64-D7E9AB25DB6C}" srcOrd="1" destOrd="0" presId="urn:microsoft.com/office/officeart/2018/5/layout/IconLeafLabelList"/>
    <dgm:cxn modelId="{133C239B-A5E6-4162-BBD1-ACD406F02C26}" type="presParOf" srcId="{7CEE3840-4E9E-4333-9508-08E6FA663C5A}" destId="{A3774213-149A-40C1-9FAF-F6090B54C46B}" srcOrd="2" destOrd="0" presId="urn:microsoft.com/office/officeart/2018/5/layout/IconLeafLabelList"/>
    <dgm:cxn modelId="{454EDC9D-CCB7-479E-8C8D-4832D159ABA0}" type="presParOf" srcId="{7CEE3840-4E9E-4333-9508-08E6FA663C5A}" destId="{DDA16C59-347A-448F-981B-87B90880885D}" srcOrd="3" destOrd="0" presId="urn:microsoft.com/office/officeart/2018/5/layout/IconLeafLabelList"/>
    <dgm:cxn modelId="{B78BE5F2-5B9B-448A-88D8-9B6388B92336}" type="presParOf" srcId="{8DF24400-2C13-4C42-8E25-7A3B45BE7595}" destId="{70045D33-FFB8-48C1-94DE-03C8E7FD7132}" srcOrd="5" destOrd="0" presId="urn:microsoft.com/office/officeart/2018/5/layout/IconLeafLabelList"/>
    <dgm:cxn modelId="{FA65AF6D-0C08-499C-AF88-7719A220C868}" type="presParOf" srcId="{8DF24400-2C13-4C42-8E25-7A3B45BE7595}" destId="{068D3080-8076-4F95-94B5-628047A5726A}" srcOrd="6" destOrd="0" presId="urn:microsoft.com/office/officeart/2018/5/layout/IconLeafLabelList"/>
    <dgm:cxn modelId="{A8BD0A2F-4D21-426A-B0AC-623372B40C29}" type="presParOf" srcId="{068D3080-8076-4F95-94B5-628047A5726A}" destId="{7C6E8950-3A72-417A-B169-B3D169C2E461}" srcOrd="0" destOrd="0" presId="urn:microsoft.com/office/officeart/2018/5/layout/IconLeafLabelList"/>
    <dgm:cxn modelId="{B6BD9242-65AC-4D7F-85A5-707DA7484BAF}" type="presParOf" srcId="{068D3080-8076-4F95-94B5-628047A5726A}" destId="{88F2B905-6293-40FD-948A-D1DB2D67F091}" srcOrd="1" destOrd="0" presId="urn:microsoft.com/office/officeart/2018/5/layout/IconLeafLabelList"/>
    <dgm:cxn modelId="{6B37A28C-68E3-437D-ACE4-9BDB253EE9EE}" type="presParOf" srcId="{068D3080-8076-4F95-94B5-628047A5726A}" destId="{04855901-6C0A-4A15-A788-7B71007A95D1}" srcOrd="2" destOrd="0" presId="urn:microsoft.com/office/officeart/2018/5/layout/IconLeafLabelList"/>
    <dgm:cxn modelId="{59EE1536-4039-469F-B7F0-8C64CDA8FD3E}" type="presParOf" srcId="{068D3080-8076-4F95-94B5-628047A5726A}" destId="{D5F40C86-6432-4398-9C66-EEFA96C37ABB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AC6CE8-6CC4-448C-81E9-CDCC16F580CC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1351C2E-0EFC-4A48-BFBF-ECEA409402F1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400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Reasonable</a:t>
          </a:r>
          <a:r>
            <a:rPr lang="en-US" sz="25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 </a:t>
          </a:r>
        </a:p>
      </dgm:t>
    </dgm:pt>
    <dgm:pt modelId="{0EA9BF55-CC96-462B-AC50-2D50A760FAE6}" type="parTrans" cxnId="{EA0C9D5E-FB84-4616-BCED-25B4481819DF}">
      <dgm:prSet/>
      <dgm:spPr/>
      <dgm:t>
        <a:bodyPr/>
        <a:lstStyle/>
        <a:p>
          <a:endParaRPr lang="en-US"/>
        </a:p>
      </dgm:t>
    </dgm:pt>
    <dgm:pt modelId="{5A1A740B-1C5B-4FDF-8886-87DC2A8842FE}" type="sibTrans" cxnId="{EA0C9D5E-FB84-4616-BCED-25B4481819DF}">
      <dgm:prSet/>
      <dgm:spPr/>
      <dgm:t>
        <a:bodyPr/>
        <a:lstStyle/>
        <a:p>
          <a:endParaRPr lang="en-US"/>
        </a:p>
      </dgm:t>
    </dgm:pt>
    <dgm:pt modelId="{9B88D34C-88E4-4583-87C9-3A534474D3F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Economical</a:t>
          </a:r>
        </a:p>
      </dgm:t>
    </dgm:pt>
    <dgm:pt modelId="{98D396BF-CBD8-4C0A-8067-F834E14734ED}" type="parTrans" cxnId="{B0BA2E11-BD59-4902-86B9-BDCE1E5C075A}">
      <dgm:prSet/>
      <dgm:spPr/>
      <dgm:t>
        <a:bodyPr/>
        <a:lstStyle/>
        <a:p>
          <a:endParaRPr lang="en-US"/>
        </a:p>
      </dgm:t>
    </dgm:pt>
    <dgm:pt modelId="{5FEF5D4E-D57A-4633-B991-26DF134898E3}" type="sibTrans" cxnId="{B0BA2E11-BD59-4902-86B9-BDCE1E5C075A}">
      <dgm:prSet/>
      <dgm:spPr/>
      <dgm:t>
        <a:bodyPr/>
        <a:lstStyle/>
        <a:p>
          <a:endParaRPr lang="en-US"/>
        </a:p>
      </dgm:t>
    </dgm:pt>
    <dgm:pt modelId="{5355FABB-3EF0-4F0E-BF80-2FB4C65949CB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Sale</a:t>
          </a:r>
        </a:p>
      </dgm:t>
    </dgm:pt>
    <dgm:pt modelId="{BDAE0E54-981D-431F-8275-21B3F85E7B7D}" type="parTrans" cxnId="{21FC0329-231A-4F69-AE95-C8760BE604E9}">
      <dgm:prSet/>
      <dgm:spPr/>
      <dgm:t>
        <a:bodyPr/>
        <a:lstStyle/>
        <a:p>
          <a:endParaRPr lang="en-US"/>
        </a:p>
      </dgm:t>
    </dgm:pt>
    <dgm:pt modelId="{25DC3770-E6CC-4FAE-9157-8B325DA09D37}" type="sibTrans" cxnId="{21FC0329-231A-4F69-AE95-C8760BE604E9}">
      <dgm:prSet/>
      <dgm:spPr/>
      <dgm:t>
        <a:bodyPr/>
        <a:lstStyle/>
        <a:p>
          <a:endParaRPr lang="en-US"/>
        </a:p>
      </dgm:t>
    </dgm:pt>
    <dgm:pt modelId="{15C9F5AD-57C2-48A4-84A1-665AB45C27B3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Midrange</a:t>
          </a:r>
        </a:p>
      </dgm:t>
    </dgm:pt>
    <dgm:pt modelId="{13F05DA7-297D-4748-B4C6-BE0D7B4D0219}" type="parTrans" cxnId="{3F1CD4A4-F3ED-4BB2-A9F5-4A091E50461D}">
      <dgm:prSet/>
      <dgm:spPr/>
      <dgm:t>
        <a:bodyPr/>
        <a:lstStyle/>
        <a:p>
          <a:endParaRPr lang="en-US"/>
        </a:p>
      </dgm:t>
    </dgm:pt>
    <dgm:pt modelId="{86162A70-0DB2-411E-85F6-65E11E8EF213}" type="sibTrans" cxnId="{3F1CD4A4-F3ED-4BB2-A9F5-4A091E50461D}">
      <dgm:prSet/>
      <dgm:spPr/>
      <dgm:t>
        <a:bodyPr/>
        <a:lstStyle/>
        <a:p>
          <a:endParaRPr lang="en-US"/>
        </a:p>
      </dgm:t>
    </dgm:pt>
    <dgm:pt modelId="{6361044B-8B01-47E3-B245-4C56A19EFF9E}" type="pres">
      <dgm:prSet presAssocID="{FDAC6CE8-6CC4-448C-81E9-CDCC16F580CC}" presName="root" presStyleCnt="0">
        <dgm:presLayoutVars>
          <dgm:dir/>
          <dgm:resizeHandles val="exact"/>
        </dgm:presLayoutVars>
      </dgm:prSet>
      <dgm:spPr/>
    </dgm:pt>
    <dgm:pt modelId="{03D14D68-265E-4710-8474-17541E11B581}" type="pres">
      <dgm:prSet presAssocID="{D1351C2E-0EFC-4A48-BFBF-ECEA409402F1}" presName="compNode" presStyleCnt="0"/>
      <dgm:spPr/>
    </dgm:pt>
    <dgm:pt modelId="{A900D2AF-D26E-4401-94D1-CCB087498A36}" type="pres">
      <dgm:prSet presAssocID="{D1351C2E-0EFC-4A48-BFBF-ECEA409402F1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  <a:solidFill>
          <a:schemeClr val="accent3">
            <a:lumMod val="20000"/>
            <a:lumOff val="80000"/>
          </a:schemeClr>
        </a:solidFill>
      </dgm:spPr>
    </dgm:pt>
    <dgm:pt modelId="{BCCFD3CF-95A8-42D3-9684-434A2596D72A}" type="pres">
      <dgm:prSet presAssocID="{D1351C2E-0EFC-4A48-BFBF-ECEA409402F1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25E7ECFE-D174-4B62-9D07-5706BA4B9B5D}" type="pres">
      <dgm:prSet presAssocID="{D1351C2E-0EFC-4A48-BFBF-ECEA409402F1}" presName="spaceRect" presStyleCnt="0"/>
      <dgm:spPr/>
    </dgm:pt>
    <dgm:pt modelId="{103BF5EE-9BAD-45B2-9593-D10C58C608EC}" type="pres">
      <dgm:prSet presAssocID="{D1351C2E-0EFC-4A48-BFBF-ECEA409402F1}" presName="textRect" presStyleLbl="revTx" presStyleIdx="0" presStyleCnt="4">
        <dgm:presLayoutVars>
          <dgm:chMax val="1"/>
          <dgm:chPref val="1"/>
        </dgm:presLayoutVars>
      </dgm:prSet>
      <dgm:spPr/>
    </dgm:pt>
    <dgm:pt modelId="{E60A0ABD-20C2-44D0-912D-526556ED9B38}" type="pres">
      <dgm:prSet presAssocID="{5A1A740B-1C5B-4FDF-8886-87DC2A8842FE}" presName="sibTrans" presStyleCnt="0"/>
      <dgm:spPr/>
    </dgm:pt>
    <dgm:pt modelId="{897FB2F1-DC66-4ABB-8901-C7207E8389EF}" type="pres">
      <dgm:prSet presAssocID="{9B88D34C-88E4-4583-87C9-3A534474D3F5}" presName="compNode" presStyleCnt="0"/>
      <dgm:spPr/>
    </dgm:pt>
    <dgm:pt modelId="{3C27A68A-69FF-4050-8518-A24F819B7D5C}" type="pres">
      <dgm:prSet presAssocID="{9B88D34C-88E4-4583-87C9-3A534474D3F5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BE47833D-53CA-4CB3-A45A-9FFF10A38DBE}" type="pres">
      <dgm:prSet presAssocID="{9B88D34C-88E4-4583-87C9-3A534474D3F5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ggy Bank"/>
        </a:ext>
      </dgm:extLst>
    </dgm:pt>
    <dgm:pt modelId="{B923D9F4-62E4-4F4F-95ED-F817ED4F04D2}" type="pres">
      <dgm:prSet presAssocID="{9B88D34C-88E4-4583-87C9-3A534474D3F5}" presName="spaceRect" presStyleCnt="0"/>
      <dgm:spPr/>
    </dgm:pt>
    <dgm:pt modelId="{7247095A-8647-4234-BA5E-45E576A64772}" type="pres">
      <dgm:prSet presAssocID="{9B88D34C-88E4-4583-87C9-3A534474D3F5}" presName="textRect" presStyleLbl="revTx" presStyleIdx="1" presStyleCnt="4">
        <dgm:presLayoutVars>
          <dgm:chMax val="1"/>
          <dgm:chPref val="1"/>
        </dgm:presLayoutVars>
      </dgm:prSet>
      <dgm:spPr/>
    </dgm:pt>
    <dgm:pt modelId="{E49D38E4-0E0B-4B7A-92DE-9DE7A7334730}" type="pres">
      <dgm:prSet presAssocID="{5FEF5D4E-D57A-4633-B991-26DF134898E3}" presName="sibTrans" presStyleCnt="0"/>
      <dgm:spPr/>
    </dgm:pt>
    <dgm:pt modelId="{FB83EF22-EFC6-43FD-A6FD-B084FF5834C9}" type="pres">
      <dgm:prSet presAssocID="{5355FABB-3EF0-4F0E-BF80-2FB4C65949CB}" presName="compNode" presStyleCnt="0"/>
      <dgm:spPr/>
    </dgm:pt>
    <dgm:pt modelId="{EB329CA3-D56A-4FB1-B884-A82506B093F8}" type="pres">
      <dgm:prSet presAssocID="{5355FABB-3EF0-4F0E-BF80-2FB4C65949CB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B649E950-6F59-4C64-81B8-B46E54B39820}" type="pres">
      <dgm:prSet presAssocID="{5355FABB-3EF0-4F0E-BF80-2FB4C65949CB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code"/>
        </a:ext>
      </dgm:extLst>
    </dgm:pt>
    <dgm:pt modelId="{F3411439-6A0F-4F65-B41E-9A68F59F0BB5}" type="pres">
      <dgm:prSet presAssocID="{5355FABB-3EF0-4F0E-BF80-2FB4C65949CB}" presName="spaceRect" presStyleCnt="0"/>
      <dgm:spPr/>
    </dgm:pt>
    <dgm:pt modelId="{46EAA03F-2F2E-4B80-BEAA-DE2C6DC2F5BF}" type="pres">
      <dgm:prSet presAssocID="{5355FABB-3EF0-4F0E-BF80-2FB4C65949CB}" presName="textRect" presStyleLbl="revTx" presStyleIdx="2" presStyleCnt="4">
        <dgm:presLayoutVars>
          <dgm:chMax val="1"/>
          <dgm:chPref val="1"/>
        </dgm:presLayoutVars>
      </dgm:prSet>
      <dgm:spPr/>
    </dgm:pt>
    <dgm:pt modelId="{76BA1B9A-F699-4F6C-A3A5-9F838A18A4D5}" type="pres">
      <dgm:prSet presAssocID="{25DC3770-E6CC-4FAE-9157-8B325DA09D37}" presName="sibTrans" presStyleCnt="0"/>
      <dgm:spPr/>
    </dgm:pt>
    <dgm:pt modelId="{26A56B32-E197-483A-81F4-DF3B68430755}" type="pres">
      <dgm:prSet presAssocID="{15C9F5AD-57C2-48A4-84A1-665AB45C27B3}" presName="compNode" presStyleCnt="0"/>
      <dgm:spPr/>
    </dgm:pt>
    <dgm:pt modelId="{68022308-E471-4F06-94A0-849EA9410A10}" type="pres">
      <dgm:prSet presAssocID="{15C9F5AD-57C2-48A4-84A1-665AB45C27B3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DBC2F9FF-C481-45DF-81A4-A04C6389AF96}" type="pres">
      <dgm:prSet presAssocID="{15C9F5AD-57C2-48A4-84A1-665AB45C27B3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g"/>
        </a:ext>
      </dgm:extLst>
    </dgm:pt>
    <dgm:pt modelId="{C07C4469-8AB0-4889-9949-3BB8E76EC1E6}" type="pres">
      <dgm:prSet presAssocID="{15C9F5AD-57C2-48A4-84A1-665AB45C27B3}" presName="spaceRect" presStyleCnt="0"/>
      <dgm:spPr/>
    </dgm:pt>
    <dgm:pt modelId="{27CD77F4-EC7E-4B10-9F12-0EB20306D010}" type="pres">
      <dgm:prSet presAssocID="{15C9F5AD-57C2-48A4-84A1-665AB45C27B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B0BA2E11-BD59-4902-86B9-BDCE1E5C075A}" srcId="{FDAC6CE8-6CC4-448C-81E9-CDCC16F580CC}" destId="{9B88D34C-88E4-4583-87C9-3A534474D3F5}" srcOrd="1" destOrd="0" parTransId="{98D396BF-CBD8-4C0A-8067-F834E14734ED}" sibTransId="{5FEF5D4E-D57A-4633-B991-26DF134898E3}"/>
    <dgm:cxn modelId="{21FC0329-231A-4F69-AE95-C8760BE604E9}" srcId="{FDAC6CE8-6CC4-448C-81E9-CDCC16F580CC}" destId="{5355FABB-3EF0-4F0E-BF80-2FB4C65949CB}" srcOrd="2" destOrd="0" parTransId="{BDAE0E54-981D-431F-8275-21B3F85E7B7D}" sibTransId="{25DC3770-E6CC-4FAE-9157-8B325DA09D37}"/>
    <dgm:cxn modelId="{EA0C9D5E-FB84-4616-BCED-25B4481819DF}" srcId="{FDAC6CE8-6CC4-448C-81E9-CDCC16F580CC}" destId="{D1351C2E-0EFC-4A48-BFBF-ECEA409402F1}" srcOrd="0" destOrd="0" parTransId="{0EA9BF55-CC96-462B-AC50-2D50A760FAE6}" sibTransId="{5A1A740B-1C5B-4FDF-8886-87DC2A8842FE}"/>
    <dgm:cxn modelId="{A9087C4F-F60E-42CC-BB29-482F502E3600}" type="presOf" srcId="{D1351C2E-0EFC-4A48-BFBF-ECEA409402F1}" destId="{103BF5EE-9BAD-45B2-9593-D10C58C608EC}" srcOrd="0" destOrd="0" presId="urn:microsoft.com/office/officeart/2018/5/layout/IconLeafLabelList"/>
    <dgm:cxn modelId="{DD719679-D817-4F9A-802C-A966B350998E}" type="presOf" srcId="{5355FABB-3EF0-4F0E-BF80-2FB4C65949CB}" destId="{46EAA03F-2F2E-4B80-BEAA-DE2C6DC2F5BF}" srcOrd="0" destOrd="0" presId="urn:microsoft.com/office/officeart/2018/5/layout/IconLeafLabelList"/>
    <dgm:cxn modelId="{3F1CD4A4-F3ED-4BB2-A9F5-4A091E50461D}" srcId="{FDAC6CE8-6CC4-448C-81E9-CDCC16F580CC}" destId="{15C9F5AD-57C2-48A4-84A1-665AB45C27B3}" srcOrd="3" destOrd="0" parTransId="{13F05DA7-297D-4748-B4C6-BE0D7B4D0219}" sibTransId="{86162A70-0DB2-411E-85F6-65E11E8EF213}"/>
    <dgm:cxn modelId="{133BB7AC-F4D5-48D5-8D19-B59FACC45ECF}" type="presOf" srcId="{FDAC6CE8-6CC4-448C-81E9-CDCC16F580CC}" destId="{6361044B-8B01-47E3-B245-4C56A19EFF9E}" srcOrd="0" destOrd="0" presId="urn:microsoft.com/office/officeart/2018/5/layout/IconLeafLabelList"/>
    <dgm:cxn modelId="{7A28B6B4-4595-46D0-9E90-6D76164DE533}" type="presOf" srcId="{15C9F5AD-57C2-48A4-84A1-665AB45C27B3}" destId="{27CD77F4-EC7E-4B10-9F12-0EB20306D010}" srcOrd="0" destOrd="0" presId="urn:microsoft.com/office/officeart/2018/5/layout/IconLeafLabelList"/>
    <dgm:cxn modelId="{BDEB9ECB-F776-456B-AABA-87720F1BDA8B}" type="presOf" srcId="{9B88D34C-88E4-4583-87C9-3A534474D3F5}" destId="{7247095A-8647-4234-BA5E-45E576A64772}" srcOrd="0" destOrd="0" presId="urn:microsoft.com/office/officeart/2018/5/layout/IconLeafLabelList"/>
    <dgm:cxn modelId="{0FF261FB-21D6-40DB-BA71-376C7B1E8F74}" type="presParOf" srcId="{6361044B-8B01-47E3-B245-4C56A19EFF9E}" destId="{03D14D68-265E-4710-8474-17541E11B581}" srcOrd="0" destOrd="0" presId="urn:microsoft.com/office/officeart/2018/5/layout/IconLeafLabelList"/>
    <dgm:cxn modelId="{C03DC9DD-C143-4ACA-835E-6365AB1795F7}" type="presParOf" srcId="{03D14D68-265E-4710-8474-17541E11B581}" destId="{A900D2AF-D26E-4401-94D1-CCB087498A36}" srcOrd="0" destOrd="0" presId="urn:microsoft.com/office/officeart/2018/5/layout/IconLeafLabelList"/>
    <dgm:cxn modelId="{230B3677-C167-4E98-94B8-3362082ECCAB}" type="presParOf" srcId="{03D14D68-265E-4710-8474-17541E11B581}" destId="{BCCFD3CF-95A8-42D3-9684-434A2596D72A}" srcOrd="1" destOrd="0" presId="urn:microsoft.com/office/officeart/2018/5/layout/IconLeafLabelList"/>
    <dgm:cxn modelId="{DB33D7BB-18E6-476D-8D1E-17BE61BF62FE}" type="presParOf" srcId="{03D14D68-265E-4710-8474-17541E11B581}" destId="{25E7ECFE-D174-4B62-9D07-5706BA4B9B5D}" srcOrd="2" destOrd="0" presId="urn:microsoft.com/office/officeart/2018/5/layout/IconLeafLabelList"/>
    <dgm:cxn modelId="{77B0F930-F0B7-4421-AAEB-2B432F3DBB66}" type="presParOf" srcId="{03D14D68-265E-4710-8474-17541E11B581}" destId="{103BF5EE-9BAD-45B2-9593-D10C58C608EC}" srcOrd="3" destOrd="0" presId="urn:microsoft.com/office/officeart/2018/5/layout/IconLeafLabelList"/>
    <dgm:cxn modelId="{878D5C4E-4140-40D0-83BE-938D44582C25}" type="presParOf" srcId="{6361044B-8B01-47E3-B245-4C56A19EFF9E}" destId="{E60A0ABD-20C2-44D0-912D-526556ED9B38}" srcOrd="1" destOrd="0" presId="urn:microsoft.com/office/officeart/2018/5/layout/IconLeafLabelList"/>
    <dgm:cxn modelId="{74B837C2-F1FD-4421-AC2E-981814C3DABF}" type="presParOf" srcId="{6361044B-8B01-47E3-B245-4C56A19EFF9E}" destId="{897FB2F1-DC66-4ABB-8901-C7207E8389EF}" srcOrd="2" destOrd="0" presId="urn:microsoft.com/office/officeart/2018/5/layout/IconLeafLabelList"/>
    <dgm:cxn modelId="{FD894A28-5FB3-4C40-87BC-BAAA0A4A8B7A}" type="presParOf" srcId="{897FB2F1-DC66-4ABB-8901-C7207E8389EF}" destId="{3C27A68A-69FF-4050-8518-A24F819B7D5C}" srcOrd="0" destOrd="0" presId="urn:microsoft.com/office/officeart/2018/5/layout/IconLeafLabelList"/>
    <dgm:cxn modelId="{6C74238B-585B-41AF-8D6F-36245DD8B34B}" type="presParOf" srcId="{897FB2F1-DC66-4ABB-8901-C7207E8389EF}" destId="{BE47833D-53CA-4CB3-A45A-9FFF10A38DBE}" srcOrd="1" destOrd="0" presId="urn:microsoft.com/office/officeart/2018/5/layout/IconLeafLabelList"/>
    <dgm:cxn modelId="{1E8EB21B-BD65-458B-91A2-924A96A572F2}" type="presParOf" srcId="{897FB2F1-DC66-4ABB-8901-C7207E8389EF}" destId="{B923D9F4-62E4-4F4F-95ED-F817ED4F04D2}" srcOrd="2" destOrd="0" presId="urn:microsoft.com/office/officeart/2018/5/layout/IconLeafLabelList"/>
    <dgm:cxn modelId="{2A8D83D8-DAEE-4788-BA86-16DAFABEA404}" type="presParOf" srcId="{897FB2F1-DC66-4ABB-8901-C7207E8389EF}" destId="{7247095A-8647-4234-BA5E-45E576A64772}" srcOrd="3" destOrd="0" presId="urn:microsoft.com/office/officeart/2018/5/layout/IconLeafLabelList"/>
    <dgm:cxn modelId="{E0E4CD60-92BB-4F72-9BAA-74B963FF2123}" type="presParOf" srcId="{6361044B-8B01-47E3-B245-4C56A19EFF9E}" destId="{E49D38E4-0E0B-4B7A-92DE-9DE7A7334730}" srcOrd="3" destOrd="0" presId="urn:microsoft.com/office/officeart/2018/5/layout/IconLeafLabelList"/>
    <dgm:cxn modelId="{2F2F38D8-5975-4459-8265-339D7A6D446D}" type="presParOf" srcId="{6361044B-8B01-47E3-B245-4C56A19EFF9E}" destId="{FB83EF22-EFC6-43FD-A6FD-B084FF5834C9}" srcOrd="4" destOrd="0" presId="urn:microsoft.com/office/officeart/2018/5/layout/IconLeafLabelList"/>
    <dgm:cxn modelId="{D4581859-21B1-44E4-8BDF-8B6A75F31DDF}" type="presParOf" srcId="{FB83EF22-EFC6-43FD-A6FD-B084FF5834C9}" destId="{EB329CA3-D56A-4FB1-B884-A82506B093F8}" srcOrd="0" destOrd="0" presId="urn:microsoft.com/office/officeart/2018/5/layout/IconLeafLabelList"/>
    <dgm:cxn modelId="{614027FB-1942-49AA-83BD-BDD1A233DEB6}" type="presParOf" srcId="{FB83EF22-EFC6-43FD-A6FD-B084FF5834C9}" destId="{B649E950-6F59-4C64-81B8-B46E54B39820}" srcOrd="1" destOrd="0" presId="urn:microsoft.com/office/officeart/2018/5/layout/IconLeafLabelList"/>
    <dgm:cxn modelId="{D6D11210-6F0D-47B6-90BF-9CE5D1BCDB16}" type="presParOf" srcId="{FB83EF22-EFC6-43FD-A6FD-B084FF5834C9}" destId="{F3411439-6A0F-4F65-B41E-9A68F59F0BB5}" srcOrd="2" destOrd="0" presId="urn:microsoft.com/office/officeart/2018/5/layout/IconLeafLabelList"/>
    <dgm:cxn modelId="{B8EB3745-9E3E-4039-AABC-EFA0EF62EC8D}" type="presParOf" srcId="{FB83EF22-EFC6-43FD-A6FD-B084FF5834C9}" destId="{46EAA03F-2F2E-4B80-BEAA-DE2C6DC2F5BF}" srcOrd="3" destOrd="0" presId="urn:microsoft.com/office/officeart/2018/5/layout/IconLeafLabelList"/>
    <dgm:cxn modelId="{DD83807B-357A-4A79-84C3-DC0A7705DFB1}" type="presParOf" srcId="{6361044B-8B01-47E3-B245-4C56A19EFF9E}" destId="{76BA1B9A-F699-4F6C-A3A5-9F838A18A4D5}" srcOrd="5" destOrd="0" presId="urn:microsoft.com/office/officeart/2018/5/layout/IconLeafLabelList"/>
    <dgm:cxn modelId="{2421398E-3847-4826-8624-595DDA9D8135}" type="presParOf" srcId="{6361044B-8B01-47E3-B245-4C56A19EFF9E}" destId="{26A56B32-E197-483A-81F4-DF3B68430755}" srcOrd="6" destOrd="0" presId="urn:microsoft.com/office/officeart/2018/5/layout/IconLeafLabelList"/>
    <dgm:cxn modelId="{2C973F87-A03F-4993-9B98-22E7096A24B8}" type="presParOf" srcId="{26A56B32-E197-483A-81F4-DF3B68430755}" destId="{68022308-E471-4F06-94A0-849EA9410A10}" srcOrd="0" destOrd="0" presId="urn:microsoft.com/office/officeart/2018/5/layout/IconLeafLabelList"/>
    <dgm:cxn modelId="{D721195E-5D3D-4186-8FA0-4AE5B4D9A750}" type="presParOf" srcId="{26A56B32-E197-483A-81F4-DF3B68430755}" destId="{DBC2F9FF-C481-45DF-81A4-A04C6389AF96}" srcOrd="1" destOrd="0" presId="urn:microsoft.com/office/officeart/2018/5/layout/IconLeafLabelList"/>
    <dgm:cxn modelId="{825289E2-B036-4C1F-897E-674D4F35BF45}" type="presParOf" srcId="{26A56B32-E197-483A-81F4-DF3B68430755}" destId="{C07C4469-8AB0-4889-9949-3BB8E76EC1E6}" srcOrd="2" destOrd="0" presId="urn:microsoft.com/office/officeart/2018/5/layout/IconLeafLabelList"/>
    <dgm:cxn modelId="{1943D5DB-B677-448A-A221-2E36BBA37E31}" type="presParOf" srcId="{26A56B32-E197-483A-81F4-DF3B68430755}" destId="{27CD77F4-EC7E-4B10-9F12-0EB20306D010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EDC287-2F4D-40AE-BA6D-704133EE65D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887302D-49E5-494D-9236-5ED12C788BC3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Extravagant</a:t>
          </a:r>
        </a:p>
      </dgm:t>
    </dgm:pt>
    <dgm:pt modelId="{442B82DF-FC6A-4F63-903F-A0EE35B20F81}" type="parTrans" cxnId="{D5F05372-7368-4FDF-AE01-02818A48DC79}">
      <dgm:prSet/>
      <dgm:spPr/>
      <dgm:t>
        <a:bodyPr/>
        <a:lstStyle/>
        <a:p>
          <a:endParaRPr lang="en-US"/>
        </a:p>
      </dgm:t>
    </dgm:pt>
    <dgm:pt modelId="{0A40BAD6-90A6-4E90-A9F7-0A5620B762C4}" type="sibTrans" cxnId="{D5F05372-7368-4FDF-AE01-02818A48DC79}">
      <dgm:prSet/>
      <dgm:spPr/>
      <dgm:t>
        <a:bodyPr/>
        <a:lstStyle/>
        <a:p>
          <a:endParaRPr lang="en-US"/>
        </a:p>
      </dgm:t>
    </dgm:pt>
    <dgm:pt modelId="{13F9D20C-805E-4952-89E9-959FB165A04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Luxury</a:t>
          </a:r>
        </a:p>
      </dgm:t>
    </dgm:pt>
    <dgm:pt modelId="{C217AC9C-2010-4A5D-B3E0-4C62D23241AB}" type="parTrans" cxnId="{779F429F-6825-451E-A517-33A4FC9A62FA}">
      <dgm:prSet/>
      <dgm:spPr/>
      <dgm:t>
        <a:bodyPr/>
        <a:lstStyle/>
        <a:p>
          <a:endParaRPr lang="en-US"/>
        </a:p>
      </dgm:t>
    </dgm:pt>
    <dgm:pt modelId="{BA640B66-8CF5-4B68-9AFA-8E890663B6CD}" type="sibTrans" cxnId="{779F429F-6825-451E-A517-33A4FC9A62FA}">
      <dgm:prSet/>
      <dgm:spPr/>
      <dgm:t>
        <a:bodyPr/>
        <a:lstStyle/>
        <a:p>
          <a:endParaRPr lang="en-US"/>
        </a:p>
      </dgm:t>
    </dgm:pt>
    <dgm:pt modelId="{A4DB0576-AE5D-4542-B7E6-4A47F1346BA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Lavish</a:t>
          </a:r>
        </a:p>
      </dgm:t>
    </dgm:pt>
    <dgm:pt modelId="{7A1DB426-123B-4F5B-86EB-6065C813CA3B}" type="parTrans" cxnId="{EDD2B636-A59D-4E6E-93D7-839033A94E13}">
      <dgm:prSet/>
      <dgm:spPr/>
      <dgm:t>
        <a:bodyPr/>
        <a:lstStyle/>
        <a:p>
          <a:endParaRPr lang="en-US"/>
        </a:p>
      </dgm:t>
    </dgm:pt>
    <dgm:pt modelId="{8DE414B4-074F-4F25-9A91-73EEEAAB98F4}" type="sibTrans" cxnId="{EDD2B636-A59D-4E6E-93D7-839033A94E13}">
      <dgm:prSet/>
      <dgm:spPr/>
      <dgm:t>
        <a:bodyPr/>
        <a:lstStyle/>
        <a:p>
          <a:endParaRPr lang="en-US"/>
        </a:p>
      </dgm:t>
    </dgm:pt>
    <dgm:pt modelId="{861915E9-07D7-4E12-B40D-5BCBEA785B1F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Full Retail Price</a:t>
          </a:r>
        </a:p>
      </dgm:t>
    </dgm:pt>
    <dgm:pt modelId="{31E35124-E3C6-4C50-BFA5-E7F8BAFA659A}" type="parTrans" cxnId="{0A990026-431C-45F6-AAE2-0DE9F2E1BFC1}">
      <dgm:prSet/>
      <dgm:spPr/>
      <dgm:t>
        <a:bodyPr/>
        <a:lstStyle/>
        <a:p>
          <a:endParaRPr lang="en-US"/>
        </a:p>
      </dgm:t>
    </dgm:pt>
    <dgm:pt modelId="{83A5B93A-0DF7-4CF2-8406-EBB50E588353}" type="sibTrans" cxnId="{0A990026-431C-45F6-AAE2-0DE9F2E1BFC1}">
      <dgm:prSet/>
      <dgm:spPr/>
      <dgm:t>
        <a:bodyPr/>
        <a:lstStyle/>
        <a:p>
          <a:endParaRPr lang="en-US"/>
        </a:p>
      </dgm:t>
    </dgm:pt>
    <dgm:pt modelId="{468F0EC3-4C18-41A3-B929-C5A9CF68300C}" type="pres">
      <dgm:prSet presAssocID="{46EDC287-2F4D-40AE-BA6D-704133EE65D0}" presName="root" presStyleCnt="0">
        <dgm:presLayoutVars>
          <dgm:dir/>
          <dgm:resizeHandles val="exact"/>
        </dgm:presLayoutVars>
      </dgm:prSet>
      <dgm:spPr/>
    </dgm:pt>
    <dgm:pt modelId="{C6A517E5-0DBB-43E0-A71A-6747018B7D69}" type="pres">
      <dgm:prSet presAssocID="{5887302D-49E5-494D-9236-5ED12C788BC3}" presName="compNode" presStyleCnt="0"/>
      <dgm:spPr/>
    </dgm:pt>
    <dgm:pt modelId="{09FE97D4-42B2-450F-9679-F217392EB8A9}" type="pres">
      <dgm:prSet presAssocID="{5887302D-49E5-494D-9236-5ED12C788BC3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35D2DE4D-928C-4F98-8401-28EBC1E0925E}" type="pres">
      <dgm:prSet presAssocID="{5887302D-49E5-494D-9236-5ED12C788BC3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old bars"/>
        </a:ext>
      </dgm:extLst>
    </dgm:pt>
    <dgm:pt modelId="{113F53A8-4764-40EF-AE9E-E26435A7809A}" type="pres">
      <dgm:prSet presAssocID="{5887302D-49E5-494D-9236-5ED12C788BC3}" presName="spaceRect" presStyleCnt="0"/>
      <dgm:spPr/>
    </dgm:pt>
    <dgm:pt modelId="{F45A559A-DEC5-47DD-8F4F-8C0CCC96FA16}" type="pres">
      <dgm:prSet presAssocID="{5887302D-49E5-494D-9236-5ED12C788BC3}" presName="textRect" presStyleLbl="revTx" presStyleIdx="0" presStyleCnt="4">
        <dgm:presLayoutVars>
          <dgm:chMax val="1"/>
          <dgm:chPref val="1"/>
        </dgm:presLayoutVars>
      </dgm:prSet>
      <dgm:spPr/>
    </dgm:pt>
    <dgm:pt modelId="{71F6ACFE-9586-4F0B-AB46-DC7EFB9B0A62}" type="pres">
      <dgm:prSet presAssocID="{0A40BAD6-90A6-4E90-A9F7-0A5620B762C4}" presName="sibTrans" presStyleCnt="0"/>
      <dgm:spPr/>
    </dgm:pt>
    <dgm:pt modelId="{6ABCD6D4-25A8-428B-BF26-03DBA5943FC9}" type="pres">
      <dgm:prSet presAssocID="{13F9D20C-805E-4952-89E9-959FB165A046}" presName="compNode" presStyleCnt="0"/>
      <dgm:spPr/>
    </dgm:pt>
    <dgm:pt modelId="{9A908065-D6CE-4B78-B231-475691CCA497}" type="pres">
      <dgm:prSet presAssocID="{13F9D20C-805E-4952-89E9-959FB165A046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A9E93EBA-FC94-4567-897B-A2D2A35071C3}" type="pres">
      <dgm:prSet presAssocID="{13F9D20C-805E-4952-89E9-959FB165A046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amond"/>
        </a:ext>
      </dgm:extLst>
    </dgm:pt>
    <dgm:pt modelId="{B33252E5-0127-4B79-B04D-C7E7B88A623C}" type="pres">
      <dgm:prSet presAssocID="{13F9D20C-805E-4952-89E9-959FB165A046}" presName="spaceRect" presStyleCnt="0"/>
      <dgm:spPr/>
    </dgm:pt>
    <dgm:pt modelId="{1D1521E0-4985-4686-8A28-7785BFD270FF}" type="pres">
      <dgm:prSet presAssocID="{13F9D20C-805E-4952-89E9-959FB165A046}" presName="textRect" presStyleLbl="revTx" presStyleIdx="1" presStyleCnt="4">
        <dgm:presLayoutVars>
          <dgm:chMax val="1"/>
          <dgm:chPref val="1"/>
        </dgm:presLayoutVars>
      </dgm:prSet>
      <dgm:spPr/>
    </dgm:pt>
    <dgm:pt modelId="{313C5D94-826B-4B77-AA40-BE88237E8037}" type="pres">
      <dgm:prSet presAssocID="{BA640B66-8CF5-4B68-9AFA-8E890663B6CD}" presName="sibTrans" presStyleCnt="0"/>
      <dgm:spPr/>
    </dgm:pt>
    <dgm:pt modelId="{A0C51A8F-7F2C-40E7-9508-8FE8095DAC02}" type="pres">
      <dgm:prSet presAssocID="{A4DB0576-AE5D-4542-B7E6-4A47F1346BA7}" presName="compNode" presStyleCnt="0"/>
      <dgm:spPr/>
    </dgm:pt>
    <dgm:pt modelId="{6EEA51ED-4AD4-4C70-BD10-3A08CB0682E2}" type="pres">
      <dgm:prSet presAssocID="{A4DB0576-AE5D-4542-B7E6-4A47F1346BA7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3C3B798A-F698-47DE-AA4D-0418D764EF2A}" type="pres">
      <dgm:prSet presAssocID="{A4DB0576-AE5D-4542-B7E6-4A47F1346BA7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AD2E0B15-D4EC-4942-A936-549B759860E1}" type="pres">
      <dgm:prSet presAssocID="{A4DB0576-AE5D-4542-B7E6-4A47F1346BA7}" presName="spaceRect" presStyleCnt="0"/>
      <dgm:spPr/>
    </dgm:pt>
    <dgm:pt modelId="{0E6BCBCA-80D7-4AB2-96D7-B92C5ADCB491}" type="pres">
      <dgm:prSet presAssocID="{A4DB0576-AE5D-4542-B7E6-4A47F1346BA7}" presName="textRect" presStyleLbl="revTx" presStyleIdx="2" presStyleCnt="4">
        <dgm:presLayoutVars>
          <dgm:chMax val="1"/>
          <dgm:chPref val="1"/>
        </dgm:presLayoutVars>
      </dgm:prSet>
      <dgm:spPr/>
    </dgm:pt>
    <dgm:pt modelId="{F97EB801-2D94-402A-AC5B-3EAECBC95D75}" type="pres">
      <dgm:prSet presAssocID="{8DE414B4-074F-4F25-9A91-73EEEAAB98F4}" presName="sibTrans" presStyleCnt="0"/>
      <dgm:spPr/>
    </dgm:pt>
    <dgm:pt modelId="{1EA80BC4-F163-483D-9FB2-8449A7309F64}" type="pres">
      <dgm:prSet presAssocID="{861915E9-07D7-4E12-B40D-5BCBEA785B1F}" presName="compNode" presStyleCnt="0"/>
      <dgm:spPr/>
    </dgm:pt>
    <dgm:pt modelId="{39EC248D-184C-47F9-B96A-5DB90B4E3192}" type="pres">
      <dgm:prSet presAssocID="{861915E9-07D7-4E12-B40D-5BCBEA785B1F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8B2D9498-4ED3-46F5-BA90-C4477FCA457B}" type="pres">
      <dgm:prSet presAssocID="{861915E9-07D7-4E12-B40D-5BCBEA785B1F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ED8C0312-CDBD-46EF-AADB-6B5F1B577C09}" type="pres">
      <dgm:prSet presAssocID="{861915E9-07D7-4E12-B40D-5BCBEA785B1F}" presName="spaceRect" presStyleCnt="0"/>
      <dgm:spPr/>
    </dgm:pt>
    <dgm:pt modelId="{00E265F8-6DD3-493A-A137-4C4608D884EB}" type="pres">
      <dgm:prSet presAssocID="{861915E9-07D7-4E12-B40D-5BCBEA785B1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B290CB22-2E1A-4D45-849F-D5C045B2F7F6}" type="presOf" srcId="{5887302D-49E5-494D-9236-5ED12C788BC3}" destId="{F45A559A-DEC5-47DD-8F4F-8C0CCC96FA16}" srcOrd="0" destOrd="0" presId="urn:microsoft.com/office/officeart/2018/5/layout/IconLeafLabelList"/>
    <dgm:cxn modelId="{0A990026-431C-45F6-AAE2-0DE9F2E1BFC1}" srcId="{46EDC287-2F4D-40AE-BA6D-704133EE65D0}" destId="{861915E9-07D7-4E12-B40D-5BCBEA785B1F}" srcOrd="3" destOrd="0" parTransId="{31E35124-E3C6-4C50-BFA5-E7F8BAFA659A}" sibTransId="{83A5B93A-0DF7-4CF2-8406-EBB50E588353}"/>
    <dgm:cxn modelId="{EDD2B636-A59D-4E6E-93D7-839033A94E13}" srcId="{46EDC287-2F4D-40AE-BA6D-704133EE65D0}" destId="{A4DB0576-AE5D-4542-B7E6-4A47F1346BA7}" srcOrd="2" destOrd="0" parTransId="{7A1DB426-123B-4F5B-86EB-6065C813CA3B}" sibTransId="{8DE414B4-074F-4F25-9A91-73EEEAAB98F4}"/>
    <dgm:cxn modelId="{DDABA745-4BBF-4B2C-9A99-AC81F90480EF}" type="presOf" srcId="{46EDC287-2F4D-40AE-BA6D-704133EE65D0}" destId="{468F0EC3-4C18-41A3-B929-C5A9CF68300C}" srcOrd="0" destOrd="0" presId="urn:microsoft.com/office/officeart/2018/5/layout/IconLeafLabelList"/>
    <dgm:cxn modelId="{D5F05372-7368-4FDF-AE01-02818A48DC79}" srcId="{46EDC287-2F4D-40AE-BA6D-704133EE65D0}" destId="{5887302D-49E5-494D-9236-5ED12C788BC3}" srcOrd="0" destOrd="0" parTransId="{442B82DF-FC6A-4F63-903F-A0EE35B20F81}" sibTransId="{0A40BAD6-90A6-4E90-A9F7-0A5620B762C4}"/>
    <dgm:cxn modelId="{779F429F-6825-451E-A517-33A4FC9A62FA}" srcId="{46EDC287-2F4D-40AE-BA6D-704133EE65D0}" destId="{13F9D20C-805E-4952-89E9-959FB165A046}" srcOrd="1" destOrd="0" parTransId="{C217AC9C-2010-4A5D-B3E0-4C62D23241AB}" sibTransId="{BA640B66-8CF5-4B68-9AFA-8E890663B6CD}"/>
    <dgm:cxn modelId="{D36B7ECE-E853-40E4-8696-BD6E533EE901}" type="presOf" srcId="{A4DB0576-AE5D-4542-B7E6-4A47F1346BA7}" destId="{0E6BCBCA-80D7-4AB2-96D7-B92C5ADCB491}" srcOrd="0" destOrd="0" presId="urn:microsoft.com/office/officeart/2018/5/layout/IconLeafLabelList"/>
    <dgm:cxn modelId="{C24018E4-1740-42ED-8375-60C5EF647AB4}" type="presOf" srcId="{861915E9-07D7-4E12-B40D-5BCBEA785B1F}" destId="{00E265F8-6DD3-493A-A137-4C4608D884EB}" srcOrd="0" destOrd="0" presId="urn:microsoft.com/office/officeart/2018/5/layout/IconLeafLabelList"/>
    <dgm:cxn modelId="{D0FAB3EF-FA01-4D5B-9C29-DDA1D8AA7B65}" type="presOf" srcId="{13F9D20C-805E-4952-89E9-959FB165A046}" destId="{1D1521E0-4985-4686-8A28-7785BFD270FF}" srcOrd="0" destOrd="0" presId="urn:microsoft.com/office/officeart/2018/5/layout/IconLeafLabelList"/>
    <dgm:cxn modelId="{5E65F067-EBE0-450F-80C9-C242117F7031}" type="presParOf" srcId="{468F0EC3-4C18-41A3-B929-C5A9CF68300C}" destId="{C6A517E5-0DBB-43E0-A71A-6747018B7D69}" srcOrd="0" destOrd="0" presId="urn:microsoft.com/office/officeart/2018/5/layout/IconLeafLabelList"/>
    <dgm:cxn modelId="{29F58A02-DED9-433D-8C1C-6D01CAEED424}" type="presParOf" srcId="{C6A517E5-0DBB-43E0-A71A-6747018B7D69}" destId="{09FE97D4-42B2-450F-9679-F217392EB8A9}" srcOrd="0" destOrd="0" presId="urn:microsoft.com/office/officeart/2018/5/layout/IconLeafLabelList"/>
    <dgm:cxn modelId="{C15DB631-E945-48FC-BF4E-5A7F53D58E40}" type="presParOf" srcId="{C6A517E5-0DBB-43E0-A71A-6747018B7D69}" destId="{35D2DE4D-928C-4F98-8401-28EBC1E0925E}" srcOrd="1" destOrd="0" presId="urn:microsoft.com/office/officeart/2018/5/layout/IconLeafLabelList"/>
    <dgm:cxn modelId="{0744AD2F-20D5-4B1A-8758-A0703A1C6AD2}" type="presParOf" srcId="{C6A517E5-0DBB-43E0-A71A-6747018B7D69}" destId="{113F53A8-4764-40EF-AE9E-E26435A7809A}" srcOrd="2" destOrd="0" presId="urn:microsoft.com/office/officeart/2018/5/layout/IconLeafLabelList"/>
    <dgm:cxn modelId="{87F99FD2-EE69-4FA6-8637-070898189DB3}" type="presParOf" srcId="{C6A517E5-0DBB-43E0-A71A-6747018B7D69}" destId="{F45A559A-DEC5-47DD-8F4F-8C0CCC96FA16}" srcOrd="3" destOrd="0" presId="urn:microsoft.com/office/officeart/2018/5/layout/IconLeafLabelList"/>
    <dgm:cxn modelId="{97520093-23B3-4460-A01C-71C827AA7398}" type="presParOf" srcId="{468F0EC3-4C18-41A3-B929-C5A9CF68300C}" destId="{71F6ACFE-9586-4F0B-AB46-DC7EFB9B0A62}" srcOrd="1" destOrd="0" presId="urn:microsoft.com/office/officeart/2018/5/layout/IconLeafLabelList"/>
    <dgm:cxn modelId="{E67D8A03-E90F-4465-A2B0-2B0AD7DE446A}" type="presParOf" srcId="{468F0EC3-4C18-41A3-B929-C5A9CF68300C}" destId="{6ABCD6D4-25A8-428B-BF26-03DBA5943FC9}" srcOrd="2" destOrd="0" presId="urn:microsoft.com/office/officeart/2018/5/layout/IconLeafLabelList"/>
    <dgm:cxn modelId="{D8B89211-D45E-4E94-A63B-7D9865BB9B4B}" type="presParOf" srcId="{6ABCD6D4-25A8-428B-BF26-03DBA5943FC9}" destId="{9A908065-D6CE-4B78-B231-475691CCA497}" srcOrd="0" destOrd="0" presId="urn:microsoft.com/office/officeart/2018/5/layout/IconLeafLabelList"/>
    <dgm:cxn modelId="{AF08C497-A1B8-461C-B624-F33867025417}" type="presParOf" srcId="{6ABCD6D4-25A8-428B-BF26-03DBA5943FC9}" destId="{A9E93EBA-FC94-4567-897B-A2D2A35071C3}" srcOrd="1" destOrd="0" presId="urn:microsoft.com/office/officeart/2018/5/layout/IconLeafLabelList"/>
    <dgm:cxn modelId="{E70E7629-A144-4AB1-89CA-6739924535F2}" type="presParOf" srcId="{6ABCD6D4-25A8-428B-BF26-03DBA5943FC9}" destId="{B33252E5-0127-4B79-B04D-C7E7B88A623C}" srcOrd="2" destOrd="0" presId="urn:microsoft.com/office/officeart/2018/5/layout/IconLeafLabelList"/>
    <dgm:cxn modelId="{C4F795BF-03D6-49B3-B985-909DBF1D35BF}" type="presParOf" srcId="{6ABCD6D4-25A8-428B-BF26-03DBA5943FC9}" destId="{1D1521E0-4985-4686-8A28-7785BFD270FF}" srcOrd="3" destOrd="0" presId="urn:microsoft.com/office/officeart/2018/5/layout/IconLeafLabelList"/>
    <dgm:cxn modelId="{748B6759-4187-41ED-A88D-BB7D2B3041A9}" type="presParOf" srcId="{468F0EC3-4C18-41A3-B929-C5A9CF68300C}" destId="{313C5D94-826B-4B77-AA40-BE88237E8037}" srcOrd="3" destOrd="0" presId="urn:microsoft.com/office/officeart/2018/5/layout/IconLeafLabelList"/>
    <dgm:cxn modelId="{21178E37-E9FA-440C-A71C-5CBA86EBF363}" type="presParOf" srcId="{468F0EC3-4C18-41A3-B929-C5A9CF68300C}" destId="{A0C51A8F-7F2C-40E7-9508-8FE8095DAC02}" srcOrd="4" destOrd="0" presId="urn:microsoft.com/office/officeart/2018/5/layout/IconLeafLabelList"/>
    <dgm:cxn modelId="{3D4954FD-50F4-4CCC-8A7B-9DE3AB19BAEA}" type="presParOf" srcId="{A0C51A8F-7F2C-40E7-9508-8FE8095DAC02}" destId="{6EEA51ED-4AD4-4C70-BD10-3A08CB0682E2}" srcOrd="0" destOrd="0" presId="urn:microsoft.com/office/officeart/2018/5/layout/IconLeafLabelList"/>
    <dgm:cxn modelId="{975B7DDA-A618-4D76-B16B-1C75E20DB911}" type="presParOf" srcId="{A0C51A8F-7F2C-40E7-9508-8FE8095DAC02}" destId="{3C3B798A-F698-47DE-AA4D-0418D764EF2A}" srcOrd="1" destOrd="0" presId="urn:microsoft.com/office/officeart/2018/5/layout/IconLeafLabelList"/>
    <dgm:cxn modelId="{F4790C0A-103E-40CF-93FA-C20BFFEAB7C5}" type="presParOf" srcId="{A0C51A8F-7F2C-40E7-9508-8FE8095DAC02}" destId="{AD2E0B15-D4EC-4942-A936-549B759860E1}" srcOrd="2" destOrd="0" presId="urn:microsoft.com/office/officeart/2018/5/layout/IconLeafLabelList"/>
    <dgm:cxn modelId="{D1962297-7CAC-4A7F-8409-7CA1BFF5F54E}" type="presParOf" srcId="{A0C51A8F-7F2C-40E7-9508-8FE8095DAC02}" destId="{0E6BCBCA-80D7-4AB2-96D7-B92C5ADCB491}" srcOrd="3" destOrd="0" presId="urn:microsoft.com/office/officeart/2018/5/layout/IconLeafLabelList"/>
    <dgm:cxn modelId="{A55957EF-29A5-48B7-9772-3E89605A4A0F}" type="presParOf" srcId="{468F0EC3-4C18-41A3-B929-C5A9CF68300C}" destId="{F97EB801-2D94-402A-AC5B-3EAECBC95D75}" srcOrd="5" destOrd="0" presId="urn:microsoft.com/office/officeart/2018/5/layout/IconLeafLabelList"/>
    <dgm:cxn modelId="{69084281-8B53-47EF-8556-AF1B821D6A8E}" type="presParOf" srcId="{468F0EC3-4C18-41A3-B929-C5A9CF68300C}" destId="{1EA80BC4-F163-483D-9FB2-8449A7309F64}" srcOrd="6" destOrd="0" presId="urn:microsoft.com/office/officeart/2018/5/layout/IconLeafLabelList"/>
    <dgm:cxn modelId="{9287834A-4242-4F66-90D1-7579FA096B96}" type="presParOf" srcId="{1EA80BC4-F163-483D-9FB2-8449A7309F64}" destId="{39EC248D-184C-47F9-B96A-5DB90B4E3192}" srcOrd="0" destOrd="0" presId="urn:microsoft.com/office/officeart/2018/5/layout/IconLeafLabelList"/>
    <dgm:cxn modelId="{1BC41AD2-75A8-47EF-9F76-96132487084D}" type="presParOf" srcId="{1EA80BC4-F163-483D-9FB2-8449A7309F64}" destId="{8B2D9498-4ED3-46F5-BA90-C4477FCA457B}" srcOrd="1" destOrd="0" presId="urn:microsoft.com/office/officeart/2018/5/layout/IconLeafLabelList"/>
    <dgm:cxn modelId="{894BC74D-CB3F-47FE-A9AE-9BBCDA0ADB63}" type="presParOf" srcId="{1EA80BC4-F163-483D-9FB2-8449A7309F64}" destId="{ED8C0312-CDBD-46EF-AADB-6B5F1B577C09}" srcOrd="2" destOrd="0" presId="urn:microsoft.com/office/officeart/2018/5/layout/IconLeafLabelList"/>
    <dgm:cxn modelId="{91FD1467-4275-42B0-B8EE-014124E6354D}" type="presParOf" srcId="{1EA80BC4-F163-483D-9FB2-8449A7309F64}" destId="{00E265F8-6DD3-493A-A137-4C4608D884EB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7C937B-5D33-444B-B8AE-CA300B2E4620}">
      <dsp:nvSpPr>
        <dsp:cNvPr id="0" name=""/>
        <dsp:cNvSpPr/>
      </dsp:nvSpPr>
      <dsp:spPr>
        <a:xfrm>
          <a:off x="478800" y="1095669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1CD53E-15C9-489E-A646-001D714A5776}">
      <dsp:nvSpPr>
        <dsp:cNvPr id="0" name=""/>
        <dsp:cNvSpPr/>
      </dsp:nvSpPr>
      <dsp:spPr>
        <a:xfrm>
          <a:off x="712800" y="1329669"/>
          <a:ext cx="630000" cy="6300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B4A1CC-9131-4A48-9D59-89B132DD73AC}">
      <dsp:nvSpPr>
        <dsp:cNvPr id="0" name=""/>
        <dsp:cNvSpPr/>
      </dsp:nvSpPr>
      <dsp:spPr>
        <a:xfrm>
          <a:off x="2255184" y="288952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1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255184" y="2889520"/>
        <a:ext cx="1800000" cy="720000"/>
      </dsp:txXfrm>
    </dsp:sp>
    <dsp:sp modelId="{1256F5CD-AC2C-4D9F-B1D7-5349922E32C2}">
      <dsp:nvSpPr>
        <dsp:cNvPr id="0" name=""/>
        <dsp:cNvSpPr/>
      </dsp:nvSpPr>
      <dsp:spPr>
        <a:xfrm>
          <a:off x="2593800" y="1095669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819C74-BA8E-4592-8158-2B7EAFF35822}">
      <dsp:nvSpPr>
        <dsp:cNvPr id="0" name=""/>
        <dsp:cNvSpPr/>
      </dsp:nvSpPr>
      <dsp:spPr>
        <a:xfrm>
          <a:off x="2827800" y="1329668"/>
          <a:ext cx="630000" cy="6300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59D4CF-A8EF-48A1-8CF1-9987CC999ED0}">
      <dsp:nvSpPr>
        <dsp:cNvPr id="0" name=""/>
        <dsp:cNvSpPr/>
      </dsp:nvSpPr>
      <dsp:spPr>
        <a:xfrm>
          <a:off x="2137500" y="29055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2400" kern="1200"/>
        </a:p>
      </dsp:txBody>
      <dsp:txXfrm>
        <a:off x="2137500" y="290550"/>
        <a:ext cx="1800000" cy="720000"/>
      </dsp:txXfrm>
    </dsp:sp>
    <dsp:sp modelId="{02D4E74F-3FE0-40E3-8CD9-218E7D1C0D72}">
      <dsp:nvSpPr>
        <dsp:cNvPr id="0" name=""/>
        <dsp:cNvSpPr/>
      </dsp:nvSpPr>
      <dsp:spPr>
        <a:xfrm>
          <a:off x="4708800" y="1095669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B64073-2329-4C45-B2C0-14F1C6FDF327}">
      <dsp:nvSpPr>
        <dsp:cNvPr id="0" name=""/>
        <dsp:cNvSpPr/>
      </dsp:nvSpPr>
      <dsp:spPr>
        <a:xfrm>
          <a:off x="4942800" y="1329668"/>
          <a:ext cx="630000" cy="6300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71839D-6986-4029-BB00-EB1B97C729AF}">
      <dsp:nvSpPr>
        <dsp:cNvPr id="0" name=""/>
        <dsp:cNvSpPr/>
      </dsp:nvSpPr>
      <dsp:spPr>
        <a:xfrm>
          <a:off x="4357800" y="31765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2400" b="1" kern="1200">
            <a:solidFill>
              <a:srgbClr val="6157A6"/>
            </a:solidFill>
          </a:endParaRPr>
        </a:p>
      </dsp:txBody>
      <dsp:txXfrm>
        <a:off x="4357800" y="317651"/>
        <a:ext cx="1800000" cy="720000"/>
      </dsp:txXfrm>
    </dsp:sp>
    <dsp:sp modelId="{39A40481-A06E-42AB-AA7E-A585332E6BC3}">
      <dsp:nvSpPr>
        <dsp:cNvPr id="0" name=""/>
        <dsp:cNvSpPr/>
      </dsp:nvSpPr>
      <dsp:spPr>
        <a:xfrm>
          <a:off x="6823800" y="1095669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7C5F47-E522-4EC8-953F-995A6F72B085}">
      <dsp:nvSpPr>
        <dsp:cNvPr id="0" name=""/>
        <dsp:cNvSpPr/>
      </dsp:nvSpPr>
      <dsp:spPr>
        <a:xfrm>
          <a:off x="7057800" y="1329668"/>
          <a:ext cx="630000" cy="6300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E116C2-7C30-4F9A-97C7-8495B9C09045}">
      <dsp:nvSpPr>
        <dsp:cNvPr id="0" name=""/>
        <dsp:cNvSpPr/>
      </dsp:nvSpPr>
      <dsp:spPr>
        <a:xfrm>
          <a:off x="6444810" y="25793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2400" kern="1200"/>
        </a:p>
      </dsp:txBody>
      <dsp:txXfrm>
        <a:off x="6444810" y="257934"/>
        <a:ext cx="1800000" cy="720000"/>
      </dsp:txXfrm>
    </dsp:sp>
    <dsp:sp modelId="{5F937A6E-FBAF-4E79-9DEF-935E200C2501}">
      <dsp:nvSpPr>
        <dsp:cNvPr id="0" name=""/>
        <dsp:cNvSpPr/>
      </dsp:nvSpPr>
      <dsp:spPr>
        <a:xfrm>
          <a:off x="8938800" y="1095669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8D096C-AB25-4089-808F-C00FC75BB387}">
      <dsp:nvSpPr>
        <dsp:cNvPr id="0" name=""/>
        <dsp:cNvSpPr/>
      </dsp:nvSpPr>
      <dsp:spPr>
        <a:xfrm>
          <a:off x="9172800" y="1329668"/>
          <a:ext cx="630000" cy="6300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F7BF6-5B92-4A23-8C59-7D8EEC95C7D4}">
      <dsp:nvSpPr>
        <dsp:cNvPr id="0" name=""/>
        <dsp:cNvSpPr/>
      </dsp:nvSpPr>
      <dsp:spPr>
        <a:xfrm>
          <a:off x="8598564" y="329805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2400" kern="1200"/>
        </a:p>
      </dsp:txBody>
      <dsp:txXfrm>
        <a:off x="8598564" y="329805"/>
        <a:ext cx="180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71C438-E948-4D4A-A7F8-562221CB6FAB}">
      <dsp:nvSpPr>
        <dsp:cNvPr id="0" name=""/>
        <dsp:cNvSpPr/>
      </dsp:nvSpPr>
      <dsp:spPr>
        <a:xfrm>
          <a:off x="1509050" y="32046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CE48D0-1ACA-4057-87BD-191D63D3640B}">
      <dsp:nvSpPr>
        <dsp:cNvPr id="0" name=""/>
        <dsp:cNvSpPr/>
      </dsp:nvSpPr>
      <dsp:spPr>
        <a:xfrm>
          <a:off x="1762115" y="285111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46214D-8134-4F95-87F7-3DB5A26D4CC5}">
      <dsp:nvSpPr>
        <dsp:cNvPr id="0" name=""/>
        <dsp:cNvSpPr/>
      </dsp:nvSpPr>
      <dsp:spPr>
        <a:xfrm>
          <a:off x="1129453" y="1589368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Inexpensive</a:t>
          </a:r>
        </a:p>
      </dsp:txBody>
      <dsp:txXfrm>
        <a:off x="1129453" y="1589368"/>
        <a:ext cx="1946652" cy="720000"/>
      </dsp:txXfrm>
    </dsp:sp>
    <dsp:sp modelId="{275A0E42-3535-4E67-BDE9-B04DAF4E8C3C}">
      <dsp:nvSpPr>
        <dsp:cNvPr id="0" name=""/>
        <dsp:cNvSpPr/>
      </dsp:nvSpPr>
      <dsp:spPr>
        <a:xfrm>
          <a:off x="3796366" y="32046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865913-82DE-4A01-9982-B9423751CB77}">
      <dsp:nvSpPr>
        <dsp:cNvPr id="0" name=""/>
        <dsp:cNvSpPr/>
      </dsp:nvSpPr>
      <dsp:spPr>
        <a:xfrm>
          <a:off x="4049431" y="285111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2FEF15-E17D-4690-98A9-6C00EC0BE91C}">
      <dsp:nvSpPr>
        <dsp:cNvPr id="0" name=""/>
        <dsp:cNvSpPr/>
      </dsp:nvSpPr>
      <dsp:spPr>
        <a:xfrm>
          <a:off x="3416769" y="1589368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Cheap</a:t>
          </a:r>
        </a:p>
      </dsp:txBody>
      <dsp:txXfrm>
        <a:off x="3416769" y="1589368"/>
        <a:ext cx="1946652" cy="720000"/>
      </dsp:txXfrm>
    </dsp:sp>
    <dsp:sp modelId="{6FC911EC-66BF-43CF-95F8-F6C014450659}">
      <dsp:nvSpPr>
        <dsp:cNvPr id="0" name=""/>
        <dsp:cNvSpPr/>
      </dsp:nvSpPr>
      <dsp:spPr>
        <a:xfrm>
          <a:off x="1509050" y="2796031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894CAF-6FF6-440F-8B64-D7E9AB25DB6C}">
      <dsp:nvSpPr>
        <dsp:cNvPr id="0" name=""/>
        <dsp:cNvSpPr/>
      </dsp:nvSpPr>
      <dsp:spPr>
        <a:xfrm>
          <a:off x="1762115" y="3049096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A16C59-347A-448F-981B-87B90880885D}">
      <dsp:nvSpPr>
        <dsp:cNvPr id="0" name=""/>
        <dsp:cNvSpPr/>
      </dsp:nvSpPr>
      <dsp:spPr>
        <a:xfrm>
          <a:off x="1129453" y="4353353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Clearance</a:t>
          </a:r>
        </a:p>
      </dsp:txBody>
      <dsp:txXfrm>
        <a:off x="1129453" y="4353353"/>
        <a:ext cx="1946652" cy="720000"/>
      </dsp:txXfrm>
    </dsp:sp>
    <dsp:sp modelId="{7C6E8950-3A72-417A-B169-B3D169C2E461}">
      <dsp:nvSpPr>
        <dsp:cNvPr id="0" name=""/>
        <dsp:cNvSpPr/>
      </dsp:nvSpPr>
      <dsp:spPr>
        <a:xfrm>
          <a:off x="3796366" y="2796031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F2B905-6293-40FD-948A-D1DB2D67F091}">
      <dsp:nvSpPr>
        <dsp:cNvPr id="0" name=""/>
        <dsp:cNvSpPr/>
      </dsp:nvSpPr>
      <dsp:spPr>
        <a:xfrm>
          <a:off x="4049431" y="3049096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F40C86-6432-4398-9C66-EEFA96C37ABB}">
      <dsp:nvSpPr>
        <dsp:cNvPr id="0" name=""/>
        <dsp:cNvSpPr/>
      </dsp:nvSpPr>
      <dsp:spPr>
        <a:xfrm>
          <a:off x="3416769" y="4353353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Low-cost</a:t>
          </a:r>
        </a:p>
      </dsp:txBody>
      <dsp:txXfrm>
        <a:off x="3416769" y="4353353"/>
        <a:ext cx="1946652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00D2AF-D26E-4401-94D1-CCB087498A36}">
      <dsp:nvSpPr>
        <dsp:cNvPr id="0" name=""/>
        <dsp:cNvSpPr/>
      </dsp:nvSpPr>
      <dsp:spPr>
        <a:xfrm>
          <a:off x="1509050" y="32046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CFD3CF-95A8-42D3-9684-434A2596D72A}">
      <dsp:nvSpPr>
        <dsp:cNvPr id="0" name=""/>
        <dsp:cNvSpPr/>
      </dsp:nvSpPr>
      <dsp:spPr>
        <a:xfrm>
          <a:off x="1762115" y="285111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3BF5EE-9BAD-45B2-9593-D10C58C608EC}">
      <dsp:nvSpPr>
        <dsp:cNvPr id="0" name=""/>
        <dsp:cNvSpPr/>
      </dsp:nvSpPr>
      <dsp:spPr>
        <a:xfrm>
          <a:off x="1129453" y="1589368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Reasonable</a:t>
          </a:r>
          <a:r>
            <a:rPr lang="en-US" sz="2500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 </a:t>
          </a:r>
        </a:p>
      </dsp:txBody>
      <dsp:txXfrm>
        <a:off x="1129453" y="1589368"/>
        <a:ext cx="1946652" cy="720000"/>
      </dsp:txXfrm>
    </dsp:sp>
    <dsp:sp modelId="{3C27A68A-69FF-4050-8518-A24F819B7D5C}">
      <dsp:nvSpPr>
        <dsp:cNvPr id="0" name=""/>
        <dsp:cNvSpPr/>
      </dsp:nvSpPr>
      <dsp:spPr>
        <a:xfrm>
          <a:off x="3796366" y="32046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47833D-53CA-4CB3-A45A-9FFF10A38DBE}">
      <dsp:nvSpPr>
        <dsp:cNvPr id="0" name=""/>
        <dsp:cNvSpPr/>
      </dsp:nvSpPr>
      <dsp:spPr>
        <a:xfrm>
          <a:off x="4049431" y="285111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47095A-8647-4234-BA5E-45E576A64772}">
      <dsp:nvSpPr>
        <dsp:cNvPr id="0" name=""/>
        <dsp:cNvSpPr/>
      </dsp:nvSpPr>
      <dsp:spPr>
        <a:xfrm>
          <a:off x="3416769" y="1589368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Economical</a:t>
          </a:r>
        </a:p>
      </dsp:txBody>
      <dsp:txXfrm>
        <a:off x="3416769" y="1589368"/>
        <a:ext cx="1946652" cy="720000"/>
      </dsp:txXfrm>
    </dsp:sp>
    <dsp:sp modelId="{EB329CA3-D56A-4FB1-B884-A82506B093F8}">
      <dsp:nvSpPr>
        <dsp:cNvPr id="0" name=""/>
        <dsp:cNvSpPr/>
      </dsp:nvSpPr>
      <dsp:spPr>
        <a:xfrm>
          <a:off x="1509050" y="2796031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49E950-6F59-4C64-81B8-B46E54B39820}">
      <dsp:nvSpPr>
        <dsp:cNvPr id="0" name=""/>
        <dsp:cNvSpPr/>
      </dsp:nvSpPr>
      <dsp:spPr>
        <a:xfrm>
          <a:off x="1762115" y="3049096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EAA03F-2F2E-4B80-BEAA-DE2C6DC2F5BF}">
      <dsp:nvSpPr>
        <dsp:cNvPr id="0" name=""/>
        <dsp:cNvSpPr/>
      </dsp:nvSpPr>
      <dsp:spPr>
        <a:xfrm>
          <a:off x="1129453" y="4353353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Sale</a:t>
          </a:r>
        </a:p>
      </dsp:txBody>
      <dsp:txXfrm>
        <a:off x="1129453" y="4353353"/>
        <a:ext cx="1946652" cy="720000"/>
      </dsp:txXfrm>
    </dsp:sp>
    <dsp:sp modelId="{68022308-E471-4F06-94A0-849EA9410A10}">
      <dsp:nvSpPr>
        <dsp:cNvPr id="0" name=""/>
        <dsp:cNvSpPr/>
      </dsp:nvSpPr>
      <dsp:spPr>
        <a:xfrm>
          <a:off x="3796366" y="2796031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C2F9FF-C481-45DF-81A4-A04C6389AF96}">
      <dsp:nvSpPr>
        <dsp:cNvPr id="0" name=""/>
        <dsp:cNvSpPr/>
      </dsp:nvSpPr>
      <dsp:spPr>
        <a:xfrm>
          <a:off x="4049431" y="3049096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CD77F4-EC7E-4B10-9F12-0EB20306D010}">
      <dsp:nvSpPr>
        <dsp:cNvPr id="0" name=""/>
        <dsp:cNvSpPr/>
      </dsp:nvSpPr>
      <dsp:spPr>
        <a:xfrm>
          <a:off x="3416769" y="4353353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Midrange</a:t>
          </a:r>
        </a:p>
      </dsp:txBody>
      <dsp:txXfrm>
        <a:off x="3416769" y="4353353"/>
        <a:ext cx="1946652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FE97D4-42B2-450F-9679-F217392EB8A9}">
      <dsp:nvSpPr>
        <dsp:cNvPr id="0" name=""/>
        <dsp:cNvSpPr/>
      </dsp:nvSpPr>
      <dsp:spPr>
        <a:xfrm>
          <a:off x="1509050" y="32046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D2DE4D-928C-4F98-8401-28EBC1E0925E}">
      <dsp:nvSpPr>
        <dsp:cNvPr id="0" name=""/>
        <dsp:cNvSpPr/>
      </dsp:nvSpPr>
      <dsp:spPr>
        <a:xfrm>
          <a:off x="1762115" y="285111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5A559A-DEC5-47DD-8F4F-8C0CCC96FA16}">
      <dsp:nvSpPr>
        <dsp:cNvPr id="0" name=""/>
        <dsp:cNvSpPr/>
      </dsp:nvSpPr>
      <dsp:spPr>
        <a:xfrm>
          <a:off x="1129453" y="1589368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1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Extravagant</a:t>
          </a:r>
        </a:p>
      </dsp:txBody>
      <dsp:txXfrm>
        <a:off x="1129453" y="1589368"/>
        <a:ext cx="1946652" cy="720000"/>
      </dsp:txXfrm>
    </dsp:sp>
    <dsp:sp modelId="{9A908065-D6CE-4B78-B231-475691CCA497}">
      <dsp:nvSpPr>
        <dsp:cNvPr id="0" name=""/>
        <dsp:cNvSpPr/>
      </dsp:nvSpPr>
      <dsp:spPr>
        <a:xfrm>
          <a:off x="3796366" y="32046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E93EBA-FC94-4567-897B-A2D2A35071C3}">
      <dsp:nvSpPr>
        <dsp:cNvPr id="0" name=""/>
        <dsp:cNvSpPr/>
      </dsp:nvSpPr>
      <dsp:spPr>
        <a:xfrm>
          <a:off x="4049431" y="285111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1521E0-4985-4686-8A28-7785BFD270FF}">
      <dsp:nvSpPr>
        <dsp:cNvPr id="0" name=""/>
        <dsp:cNvSpPr/>
      </dsp:nvSpPr>
      <dsp:spPr>
        <a:xfrm>
          <a:off x="3416769" y="1589368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1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Luxury</a:t>
          </a:r>
        </a:p>
      </dsp:txBody>
      <dsp:txXfrm>
        <a:off x="3416769" y="1589368"/>
        <a:ext cx="1946652" cy="720000"/>
      </dsp:txXfrm>
    </dsp:sp>
    <dsp:sp modelId="{6EEA51ED-4AD4-4C70-BD10-3A08CB0682E2}">
      <dsp:nvSpPr>
        <dsp:cNvPr id="0" name=""/>
        <dsp:cNvSpPr/>
      </dsp:nvSpPr>
      <dsp:spPr>
        <a:xfrm>
          <a:off x="1509050" y="2796031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3B798A-F698-47DE-AA4D-0418D764EF2A}">
      <dsp:nvSpPr>
        <dsp:cNvPr id="0" name=""/>
        <dsp:cNvSpPr/>
      </dsp:nvSpPr>
      <dsp:spPr>
        <a:xfrm>
          <a:off x="1762115" y="3049096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6BCBCA-80D7-4AB2-96D7-B92C5ADCB491}">
      <dsp:nvSpPr>
        <dsp:cNvPr id="0" name=""/>
        <dsp:cNvSpPr/>
      </dsp:nvSpPr>
      <dsp:spPr>
        <a:xfrm>
          <a:off x="1129453" y="4353353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1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Lavish</a:t>
          </a:r>
        </a:p>
      </dsp:txBody>
      <dsp:txXfrm>
        <a:off x="1129453" y="4353353"/>
        <a:ext cx="1946652" cy="720000"/>
      </dsp:txXfrm>
    </dsp:sp>
    <dsp:sp modelId="{39EC248D-184C-47F9-B96A-5DB90B4E3192}">
      <dsp:nvSpPr>
        <dsp:cNvPr id="0" name=""/>
        <dsp:cNvSpPr/>
      </dsp:nvSpPr>
      <dsp:spPr>
        <a:xfrm>
          <a:off x="3796366" y="2796031"/>
          <a:ext cx="1187457" cy="1187457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2D9498-4ED3-46F5-BA90-C4477FCA457B}">
      <dsp:nvSpPr>
        <dsp:cNvPr id="0" name=""/>
        <dsp:cNvSpPr/>
      </dsp:nvSpPr>
      <dsp:spPr>
        <a:xfrm>
          <a:off x="4049431" y="3049096"/>
          <a:ext cx="681328" cy="68132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E265F8-6DD3-493A-A137-4C4608D884EB}">
      <dsp:nvSpPr>
        <dsp:cNvPr id="0" name=""/>
        <dsp:cNvSpPr/>
      </dsp:nvSpPr>
      <dsp:spPr>
        <a:xfrm>
          <a:off x="3416769" y="4353353"/>
          <a:ext cx="194665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100" b="1" kern="12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rPr>
            <a:t>Full Retail Price</a:t>
          </a:r>
        </a:p>
      </dsp:txBody>
      <dsp:txXfrm>
        <a:off x="3416769" y="4353353"/>
        <a:ext cx="1946652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E1786-8C98-4FA4-8404-695F2B38135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948B7-FA0F-4636-9BE2-EFCB06650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833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2948B7-FA0F-4636-9BE2-EFCB066501F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83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2948B7-FA0F-4636-9BE2-EFCB066501F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261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C27A8-326C-48E7-BC24-F2E10CF3F6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783C0B-2AC2-4909-A85E-3CE82BDA2F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5E8D1-5B3B-4273-9916-4F9D99BE5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C7020-543E-4C6E-97A7-94BDADC0F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681A8-DDA8-4422-95F9-39CAA82B4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2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DDBF3-886A-43BE-B517-0353CBF27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76D92B-3476-4A27-9556-198AE1D85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3F6E5-5472-4C53-BD77-D45CAA68A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7369A-362D-4A19-ABCF-85DE65539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E8C9C-8AA3-4369-AEE0-AFEE6CD37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20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88AA4D-B182-4866-BDDB-1B44A28B65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E3F45A-54C8-4204-89F2-857B5E18B7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41331-4E56-48D3-9770-61D94165D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628C75-BD5E-44EE-A848-2EF5FC83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A3FFC-3A83-4E1F-8E90-3412ACE27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371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rgbClr val="4EBF9F"/>
          </a:solidFill>
          <a:ln>
            <a:solidFill>
              <a:srgbClr val="4EB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934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330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rgbClr val="4EBF9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883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5910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2918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18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20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>
                <a:solidFill>
                  <a:srgbClr val="4EBF9F"/>
                </a:solidFill>
              </a:defRPr>
            </a:lvl1pPr>
            <a:lvl2pPr>
              <a:defRPr sz="2800">
                <a:solidFill>
                  <a:srgbClr val="4EBF9F"/>
                </a:solidFill>
              </a:defRPr>
            </a:lvl2pPr>
            <a:lvl3pPr>
              <a:defRPr sz="2400">
                <a:solidFill>
                  <a:srgbClr val="4EBF9F"/>
                </a:solidFill>
              </a:defRPr>
            </a:lvl3pPr>
            <a:lvl4pPr>
              <a:defRPr sz="2000">
                <a:solidFill>
                  <a:srgbClr val="4EBF9F"/>
                </a:solidFill>
              </a:defRPr>
            </a:lvl4pPr>
            <a:lvl5pPr>
              <a:defRPr sz="2000">
                <a:solidFill>
                  <a:srgbClr val="4EBF9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>
                <a:solidFill>
                  <a:srgbClr val="4EBF9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575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65CDB-99C1-4B8D-9314-A90557480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63B80-952D-4F9E-9B60-0E5B24A659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4A5FEC-3B6B-469B-BEF8-E92EC5C6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6A08D-045E-4AA2-ACCE-B8BB3C054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1B0CC-E1EF-4DF0-8CEF-99A0C5101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21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5393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EBF9F"/>
                </a:solidFill>
              </a:defRPr>
            </a:lvl1pPr>
            <a:lvl2pPr>
              <a:defRPr>
                <a:solidFill>
                  <a:srgbClr val="4EBF9F"/>
                </a:solidFill>
              </a:defRPr>
            </a:lvl2pPr>
            <a:lvl3pPr>
              <a:defRPr>
                <a:solidFill>
                  <a:srgbClr val="4EBF9F"/>
                </a:solidFill>
              </a:defRPr>
            </a:lvl3pPr>
            <a:lvl4pPr>
              <a:defRPr>
                <a:solidFill>
                  <a:srgbClr val="4EBF9F"/>
                </a:solidFill>
              </a:defRPr>
            </a:lvl4pPr>
            <a:lvl5pPr>
              <a:defRPr>
                <a:solidFill>
                  <a:srgbClr val="4EBF9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rgbClr val="4EBF9F"/>
          </a:solidFill>
          <a:ln>
            <a:solidFill>
              <a:srgbClr val="4EB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>
            <a:lvl1pPr>
              <a:defRPr>
                <a:solidFill>
                  <a:srgbClr val="4EBF9F"/>
                </a:solidFill>
              </a:defRPr>
            </a:lvl1pPr>
            <a:lvl2pPr>
              <a:defRPr>
                <a:solidFill>
                  <a:srgbClr val="4EBF9F"/>
                </a:solidFill>
              </a:defRPr>
            </a:lvl2pPr>
            <a:lvl3pPr>
              <a:defRPr>
                <a:solidFill>
                  <a:srgbClr val="4EBF9F"/>
                </a:solidFill>
              </a:defRPr>
            </a:lvl3pPr>
            <a:lvl4pPr>
              <a:defRPr>
                <a:solidFill>
                  <a:srgbClr val="4EBF9F"/>
                </a:solidFill>
              </a:defRPr>
            </a:lvl4pPr>
            <a:lvl5pPr>
              <a:defRPr>
                <a:solidFill>
                  <a:srgbClr val="4EBF9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>
            <a:lvl1pPr>
              <a:defRPr>
                <a:solidFill>
                  <a:srgbClr val="4EBF9F"/>
                </a:solidFill>
              </a:defRPr>
            </a:lvl1pPr>
          </a:lstStyle>
          <a:p>
            <a:fld id="{AEC77FED-B22E-44E3-B9FD-F57947993DEB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>
            <a:lvl1pPr>
              <a:defRPr>
                <a:solidFill>
                  <a:srgbClr val="4EBF9F"/>
                </a:solidFill>
              </a:defRPr>
            </a:lvl1pPr>
          </a:lstStyle>
          <a:p>
            <a:endParaRPr lang="en-US" dirty="0">
              <a:solidFill>
                <a:srgbClr val="4EBF9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>
            <a:lvl1pPr>
              <a:defRPr>
                <a:solidFill>
                  <a:srgbClr val="4EBF9F"/>
                </a:solidFill>
              </a:defRPr>
            </a:lvl1pPr>
          </a:lstStyle>
          <a:p>
            <a:fld id="{768ACE58-E617-4CD4-BA02-12880C8CCE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453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rgbClr val="051484"/>
          </a:solidFill>
          <a:ln>
            <a:solidFill>
              <a:srgbClr val="0514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995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314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980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078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344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581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939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27BF7-B12A-4C42-9350-1CA1A73B7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7B7D2-5082-469D-A04E-6E497DD93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F7FB91-46A1-4B8C-8395-938C05DC5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A0599-13B0-452B-A5E5-A6B34F29D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A9461-F7A0-42FC-9E76-712B0AB51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7781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4421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1106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261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rgbClr val="051484"/>
          </a:solidFill>
          <a:ln>
            <a:solidFill>
              <a:srgbClr val="0514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4318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0540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105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rgbClr val="F2CB0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974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7500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6776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204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A115C-01AE-45EB-B6E2-234BA457E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91F8A-7603-4586-A2FE-AB31DA92B3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6417C8-89C9-48AB-959A-043069D43B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0836D6-95CA-4AA7-AEAF-F71A63182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9C6E2C-B926-475D-AD64-CC3FD48A9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376B5C-2E1F-4FF8-A0C3-79F41A753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874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460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9378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702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2908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952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4319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1580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8384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503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112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0E380-B0E5-4727-ADD3-1AF0B3112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3F719-D995-49E8-BE5C-FE63FBD80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C95D8B-B49E-47CB-8F7C-A25B89FC68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5A3465-67E2-4778-B7DD-8A13C6B26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26C5AE-0DF5-424C-9DD6-BF3F13A4F3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4D51EF-341D-4603-A339-BD929610C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F473CF-8B41-4220-9942-02ADD73CF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E5EB68-F018-4456-AE20-5B8B2874D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47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6659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975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5562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9179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7568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467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701DB-B9BC-4376-B2B1-156525E8D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1F18D-8964-4EFE-B0B9-F70AEC76B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8ABEE-CAE5-4F74-B730-0D286612B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C577BA-4980-4CD2-B52F-30DAA3B0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597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551BBF-0A50-428F-9E5D-4C7AF4D49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537C66-E082-498D-BBDD-CC783A086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77838-772C-429A-91C9-E3E1FC0E6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3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CEC86-B61E-46D4-8285-A0A5B0C4F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758E5-76A6-4E62-BD54-ECFAC1E98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E68EC7-0909-4C6A-9DDD-79AD312FF7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905D-9EBF-4C32-8608-5287E29C0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DD153-E57D-4A06-8E37-BD0339C72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EF68EA-507D-4CEA-8220-BEE281121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913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CEDAD-8CE0-463B-98CB-29B22B0C6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307F19-77A9-4147-8825-61FEC556F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522BAF-EBA1-48B8-879B-4187F76351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997AD2-65D4-49D3-A2B7-330ABC2C7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00876-3543-4DB9-8A35-6226CC45C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78C9C-01D5-49F6-8F0D-6B4A72000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2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F9C427-98BF-4AD6-A016-3BA734066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4146CE-2739-4C67-847C-A2734D4DF5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3C8DF2-C467-49E5-AF33-A84E296BE7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C5E41-45A0-454C-A948-0DFD3807AD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94DCC9-2621-43E5-BC18-012B678A77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6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rgbClr val="4EBF9F"/>
          </a:solidFill>
          <a:ln>
            <a:solidFill>
              <a:srgbClr val="4EB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314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rgbClr val="051484"/>
          </a:solidFill>
          <a:ln>
            <a:solidFill>
              <a:srgbClr val="0514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2462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rgbClr val="FFFFFF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rgbClr val="FFFFFF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rgbClr val="FFFFFF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rgbClr val="FFFFFF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rgbClr val="FFFFFF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5783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rgbClr val="F2CB07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rgbClr val="F2CB07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rgbClr val="F2CB07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rgbClr val="F2CB07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rgbClr val="F2CB07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AEC77FED-B22E-44E3-B9FD-F57947993DEB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68ACE58-E617-4CD4-BA02-12880C8C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44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1542A-360B-2DEA-E281-2850E9967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1C4FDBE2-32F7-4AC4-A40C-C51C65B1D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EB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CB21BAC-B69E-CC0E-FEF7-D50A29B7170C}"/>
              </a:ext>
            </a:extLst>
          </p:cNvPr>
          <p:cNvSpPr/>
          <p:nvPr/>
        </p:nvSpPr>
        <p:spPr>
          <a:xfrm rot="900000">
            <a:off x="841825" y="-511080"/>
            <a:ext cx="2747536" cy="27475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5C62C6-95F8-DDB7-34A0-8EBB78B2E1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73" y="-54592"/>
            <a:ext cx="1997589" cy="1997589"/>
          </a:xfrm>
          <a:custGeom>
            <a:avLst/>
            <a:gdLst/>
            <a:ahLst/>
            <a:cxnLst/>
            <a:rect l="l" t="t" r="r" b="b"/>
            <a:pathLst>
              <a:path w="2833631" h="2677010">
                <a:moveTo>
                  <a:pt x="49418" y="0"/>
                </a:moveTo>
                <a:lnTo>
                  <a:pt x="2784213" y="0"/>
                </a:lnTo>
                <a:cubicBezTo>
                  <a:pt x="2811506" y="0"/>
                  <a:pt x="2833631" y="22125"/>
                  <a:pt x="2833631" y="49418"/>
                </a:cubicBezTo>
                <a:lnTo>
                  <a:pt x="2833631" y="2627592"/>
                </a:lnTo>
                <a:cubicBezTo>
                  <a:pt x="2833631" y="2654885"/>
                  <a:pt x="2811506" y="2677010"/>
                  <a:pt x="2784213" y="2677010"/>
                </a:cubicBezTo>
                <a:lnTo>
                  <a:pt x="49418" y="2677010"/>
                </a:lnTo>
                <a:cubicBezTo>
                  <a:pt x="22125" y="2677010"/>
                  <a:pt x="0" y="2654885"/>
                  <a:pt x="0" y="2627592"/>
                </a:cubicBezTo>
                <a:lnTo>
                  <a:pt x="0" y="49418"/>
                </a:lnTo>
                <a:cubicBezTo>
                  <a:pt x="0" y="22125"/>
                  <a:pt x="22125" y="0"/>
                  <a:pt x="49418" y="0"/>
                </a:cubicBezTo>
                <a:close/>
              </a:path>
            </a:pathLst>
          </a:custGeom>
          <a:noFill/>
        </p:spPr>
      </p:pic>
      <p:sp>
        <p:nvSpPr>
          <p:cNvPr id="30" name="Arc 29" hidden="1">
            <a:extLst>
              <a:ext uri="{FF2B5EF4-FFF2-40B4-BE49-F238E27FC236}">
                <a16:creationId xmlns:a16="http://schemas.microsoft.com/office/drawing/2014/main" id="{E2B33195-5BCA-4BB7-A82D-673952268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7242726">
            <a:off x="6839841" y="2768269"/>
            <a:ext cx="3615358" cy="3615358"/>
          </a:xfrm>
          <a:prstGeom prst="arc">
            <a:avLst>
              <a:gd name="adj1" fmla="val 14455503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54C190-C404-E148-AD0D-724EECA007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9824" y="1875836"/>
            <a:ext cx="5049898" cy="3169426"/>
          </a:xfrm>
        </p:spPr>
        <p:txBody>
          <a:bodyPr>
            <a:normAutofit/>
          </a:bodyPr>
          <a:lstStyle/>
          <a:p>
            <a:pPr algn="l"/>
            <a:r>
              <a:rPr lang="en-US" sz="4700" b="1" dirty="0">
                <a:latin typeface="Roboto Black" panose="02000000000000000000" pitchFamily="2" charset="0"/>
                <a:ea typeface="Roboto Black" panose="02000000000000000000" pitchFamily="2" charset="0"/>
              </a:rPr>
              <a:t>Financial Reality: </a:t>
            </a:r>
            <a:r>
              <a:rPr lang="en-US" b="1" dirty="0">
                <a:latin typeface="Roboto Black" panose="02000000000000000000" pitchFamily="2" charset="0"/>
                <a:ea typeface="Roboto Black" panose="02000000000000000000" pitchFamily="2" charset="0"/>
              </a:rPr>
              <a:t>Balancing Your Budget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8D2D87-2B29-3A86-C61E-02B5494AB7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0240" y="5068147"/>
            <a:ext cx="5602571" cy="1881751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Incorporates diverse professions, family dynamics, and life’s ups &amp; downs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337CDE0-8D55-E629-884F-03006DD2B4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918545"/>
            <a:ext cx="6059150" cy="509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643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03502" y="943382"/>
            <a:ext cx="867156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D0C969-5983-21A7-74C0-FFB79E2A7924}"/>
              </a:ext>
            </a:extLst>
          </p:cNvPr>
          <p:cNvSpPr/>
          <p:nvPr/>
        </p:nvSpPr>
        <p:spPr>
          <a:xfrm>
            <a:off x="419707" y="4437517"/>
            <a:ext cx="3488264" cy="482826"/>
          </a:xfrm>
          <a:prstGeom prst="rect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33" y="824044"/>
            <a:ext cx="4282924" cy="1375039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F2CB07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5% </a:t>
            </a:r>
            <a:r>
              <a:rPr lang="en-US" sz="4800" b="1" i="1" dirty="0">
                <a:solidFill>
                  <a:srgbClr val="F2CB07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subtracted</a:t>
            </a:r>
            <a:r>
              <a:rPr lang="en-US" sz="4800" b="1" dirty="0">
                <a:solidFill>
                  <a:srgbClr val="F2CB07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 </a:t>
            </a:r>
            <a:br>
              <a:rPr lang="en-US" sz="48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</a:br>
            <a:r>
              <a:rPr lang="en-US" sz="42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from balance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3" y="2481943"/>
            <a:ext cx="4092951" cy="4593771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You're going to </a:t>
            </a:r>
            <a:r>
              <a:rPr lang="en-US" sz="2200" b="1" u="sng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subtract</a:t>
            </a:r>
            <a:r>
              <a:rPr lang="en-US" sz="2200" dirty="0">
                <a:solidFill>
                  <a:srgbClr val="B5C13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the five percent in savings from your balance…</a:t>
            </a:r>
          </a:p>
          <a:p>
            <a:pPr>
              <a:lnSpc>
                <a:spcPct val="100000"/>
              </a:lnSpc>
            </a:pPr>
            <a:endParaRPr lang="en-US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 this example: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</a:rPr>
              <a:t>  </a:t>
            </a:r>
            <a:r>
              <a:rPr lang="en-US" sz="2400" b="1" dirty="0">
                <a:highlight>
                  <a:srgbClr val="F2CB0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$5,678 - $284 = $5,394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enter new total in </a:t>
            </a:r>
            <a:r>
              <a:rPr lang="en-US" sz="1900" b="1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BALANCE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column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4556" y="824044"/>
            <a:ext cx="7428393" cy="5409652"/>
          </a:xfrm>
          <a:prstGeom prst="rect">
            <a:avLst/>
          </a:prstGeom>
        </p:spPr>
      </p:pic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2E26BC7B-488E-B771-DF21-9B3AF99E89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556" y="844943"/>
            <a:ext cx="7220076" cy="5252605"/>
          </a:xfrm>
          <a:prstGeom prst="rect">
            <a:avLst/>
          </a:prstGeom>
        </p:spPr>
      </p:pic>
      <p:sp>
        <p:nvSpPr>
          <p:cNvPr id="5" name="Star: 5 Points 4">
            <a:extLst>
              <a:ext uri="{FF2B5EF4-FFF2-40B4-BE49-F238E27FC236}">
                <a16:creationId xmlns:a16="http://schemas.microsoft.com/office/drawing/2014/main" id="{BB12B1D4-49D2-7196-84B0-34DEF00A0D51}"/>
              </a:ext>
            </a:extLst>
          </p:cNvPr>
          <p:cNvSpPr/>
          <p:nvPr/>
        </p:nvSpPr>
        <p:spPr>
          <a:xfrm>
            <a:off x="11284200" y="4107347"/>
            <a:ext cx="371379" cy="341056"/>
          </a:xfrm>
          <a:prstGeom prst="star5">
            <a:avLst/>
          </a:prstGeom>
          <a:solidFill>
            <a:srgbClr val="4EBF9F"/>
          </a:solidFill>
          <a:ln>
            <a:solidFill>
              <a:srgbClr val="3683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EBF9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687F37-6B5C-FF44-5472-8999E979AE1C}"/>
              </a:ext>
            </a:extLst>
          </p:cNvPr>
          <p:cNvSpPr/>
          <p:nvPr/>
        </p:nvSpPr>
        <p:spPr>
          <a:xfrm>
            <a:off x="10450286" y="1469571"/>
            <a:ext cx="1132114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EF9E02F-6CB2-538F-840B-DBC1253516EA}"/>
              </a:ext>
            </a:extLst>
          </p:cNvPr>
          <p:cNvSpPr/>
          <p:nvPr/>
        </p:nvSpPr>
        <p:spPr>
          <a:xfrm>
            <a:off x="10676110" y="3800085"/>
            <a:ext cx="671209" cy="463080"/>
          </a:xfrm>
          <a:prstGeom prst="ellipse">
            <a:avLst/>
          </a:prstGeom>
          <a:noFill/>
          <a:ln w="76200">
            <a:solidFill>
              <a:srgbClr val="F2CB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or: Curved 6">
            <a:extLst>
              <a:ext uri="{FF2B5EF4-FFF2-40B4-BE49-F238E27FC236}">
                <a16:creationId xmlns:a16="http://schemas.microsoft.com/office/drawing/2014/main" id="{1B3D726E-A0E3-18F3-348B-5BB99AE2C23E}"/>
              </a:ext>
            </a:extLst>
          </p:cNvPr>
          <p:cNvCxnSpPr>
            <a:cxnSpLocks/>
          </p:cNvCxnSpPr>
          <p:nvPr/>
        </p:nvCxnSpPr>
        <p:spPr>
          <a:xfrm rot="10800000" flipV="1">
            <a:off x="9394373" y="4002343"/>
            <a:ext cx="1281737" cy="341055"/>
          </a:xfrm>
          <a:prstGeom prst="curvedConnector3">
            <a:avLst/>
          </a:prstGeom>
          <a:ln w="76200">
            <a:solidFill>
              <a:srgbClr val="F2CB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1310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652042" y="1042442"/>
            <a:ext cx="816864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33" y="436805"/>
            <a:ext cx="4380896" cy="2241081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4EBF9F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5% added </a:t>
            </a:r>
            <a:br>
              <a:rPr lang="en-US" sz="48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</a:br>
            <a:r>
              <a:rPr lang="en-US" sz="42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to savings account balance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3" y="2834809"/>
            <a:ext cx="4092951" cy="5035562"/>
          </a:xfrm>
        </p:spPr>
        <p:txBody>
          <a:bodyPr anchor="t">
            <a:norm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Add it to the $500 in your </a:t>
            </a:r>
            <a:r>
              <a:rPr lang="en-US" sz="1800" b="1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SAVINGS ACCOUNT </a:t>
            </a:r>
            <a:r>
              <a:rPr lang="en-US" sz="1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on the back of your register.</a:t>
            </a:r>
          </a:p>
          <a:p>
            <a:endParaRPr lang="en-US" sz="1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1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 this example: </a:t>
            </a:r>
            <a:r>
              <a:rPr lang="en-US" sz="1800" b="1" u="sng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$500 + $284=</a:t>
            </a:r>
          </a:p>
          <a:p>
            <a:pPr lvl="1"/>
            <a:r>
              <a:rPr lang="en-US" sz="1800" b="1" u="sng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$784</a:t>
            </a:r>
            <a:r>
              <a:rPr lang="en-US" sz="1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enter the total in the </a:t>
            </a:r>
            <a:r>
              <a:rPr lang="en-US" sz="1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BALANCE COLUMN</a:t>
            </a:r>
          </a:p>
          <a:p>
            <a:pPr lvl="1"/>
            <a:endParaRPr lang="en-US" sz="18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1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If you go into </a:t>
            </a:r>
            <a:r>
              <a:rPr lang="en-US" sz="1800" b="1" dirty="0">
                <a:solidFill>
                  <a:srgbClr val="FF0000"/>
                </a:solidFill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 debt </a:t>
            </a:r>
            <a:r>
              <a:rPr lang="en-US" sz="1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at the end of the exercise, your </a:t>
            </a:r>
            <a:r>
              <a:rPr lang="en-US" sz="1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SAVINGS</a:t>
            </a:r>
            <a:r>
              <a:rPr lang="en-US" sz="1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may be able to bail you out of hardship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4556" y="624298"/>
            <a:ext cx="7299033" cy="553042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E70E99-EE68-786E-BB2F-61E8A3A1C0A1}"/>
              </a:ext>
            </a:extLst>
          </p:cNvPr>
          <p:cNvSpPr/>
          <p:nvPr/>
        </p:nvSpPr>
        <p:spPr>
          <a:xfrm>
            <a:off x="5170714" y="5163109"/>
            <a:ext cx="1986999" cy="85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3D76A9-D31E-4CA1-E836-13E27B474B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694" y="4990979"/>
            <a:ext cx="1203524" cy="1203524"/>
          </a:xfrm>
          <a:prstGeom prst="rect">
            <a:avLst/>
          </a:prstGeom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2AF6A43D-4244-817D-FEB3-3FA0750A9CED}"/>
              </a:ext>
            </a:extLst>
          </p:cNvPr>
          <p:cNvSpPr/>
          <p:nvPr/>
        </p:nvSpPr>
        <p:spPr>
          <a:xfrm>
            <a:off x="11147395" y="4822053"/>
            <a:ext cx="371379" cy="341056"/>
          </a:xfrm>
          <a:prstGeom prst="star5">
            <a:avLst/>
          </a:prstGeom>
          <a:solidFill>
            <a:srgbClr val="4EBF9F"/>
          </a:solidFill>
          <a:ln>
            <a:solidFill>
              <a:srgbClr val="3683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EBF9F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03E3ADB-C81D-6BA6-CA11-EE964A846597}"/>
              </a:ext>
            </a:extLst>
          </p:cNvPr>
          <p:cNvSpPr/>
          <p:nvPr/>
        </p:nvSpPr>
        <p:spPr>
          <a:xfrm>
            <a:off x="10156211" y="4800280"/>
            <a:ext cx="668273" cy="41725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97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019" y="1809749"/>
            <a:ext cx="5065681" cy="374332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cap="none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Budget Method: </a:t>
            </a:r>
            <a:r>
              <a:rPr lang="en-US" sz="5400" b="1" dirty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Saver/</a:t>
            </a:r>
            <a:br>
              <a:rPr lang="en-US" sz="5400" b="1" dirty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Frugal</a:t>
            </a:r>
          </a:p>
        </p:txBody>
      </p:sp>
      <p:graphicFrame>
        <p:nvGraphicFramePr>
          <p:cNvPr id="14" name="Content Placeholder 2">
            <a:extLst>
              <a:ext uri="{FF2B5EF4-FFF2-40B4-BE49-F238E27FC236}">
                <a16:creationId xmlns:a16="http://schemas.microsoft.com/office/drawing/2014/main" id="{310409A1-01E5-4F86-93B9-837DCD104C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4378667"/>
              </p:ext>
            </p:extLst>
          </p:nvPr>
        </p:nvGraphicFramePr>
        <p:xfrm>
          <a:off x="4995746" y="8763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962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716" y="1819275"/>
            <a:ext cx="5326109" cy="3743325"/>
          </a:xfrm>
        </p:spPr>
        <p:txBody>
          <a:bodyPr>
            <a:normAutofit/>
          </a:bodyPr>
          <a:lstStyle/>
          <a:p>
            <a:r>
              <a:rPr lang="en-US" sz="4400" cap="none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Budget Method: </a:t>
            </a:r>
            <a:r>
              <a:rPr lang="en-US" sz="5400" b="1" dirty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Planner/ Moderate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ED64DB4-3FBD-4ACE-9AE0-EBB2B90D37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7076492"/>
              </p:ext>
            </p:extLst>
          </p:nvPr>
        </p:nvGraphicFramePr>
        <p:xfrm>
          <a:off x="5073803" y="8763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566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020" y="1819275"/>
            <a:ext cx="5722905" cy="3849262"/>
          </a:xfrm>
        </p:spPr>
        <p:txBody>
          <a:bodyPr>
            <a:normAutofit/>
          </a:bodyPr>
          <a:lstStyle/>
          <a:p>
            <a:r>
              <a:rPr lang="en-US" sz="4400" cap="none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Budget Method: </a:t>
            </a:r>
            <a:r>
              <a:rPr lang="en-US" sz="5400" b="1" dirty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Spender/ Elaborate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1E83550-33C3-4447-8157-48AA7032F0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3525289"/>
              </p:ext>
            </p:extLst>
          </p:nvPr>
        </p:nvGraphicFramePr>
        <p:xfrm>
          <a:off x="5043604" y="8763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9494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766342" y="1080542"/>
            <a:ext cx="839724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: Top Corners Rounded 15" hidden="1">
            <a:extLst>
              <a:ext uri="{FF2B5EF4-FFF2-40B4-BE49-F238E27FC236}">
                <a16:creationId xmlns:a16="http://schemas.microsoft.com/office/drawing/2014/main" id="{839DC788-B140-4F3E-A91E-CB3E70ED9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57200" y="1050468"/>
            <a:ext cx="5609397" cy="4757058"/>
          </a:xfrm>
          <a:prstGeom prst="round2SameRect">
            <a:avLst>
              <a:gd name="adj1" fmla="val 2061"/>
              <a:gd name="adj2" fmla="val 0"/>
            </a:avLst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33" y="665405"/>
            <a:ext cx="4092951" cy="162445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Making Choices: </a:t>
            </a:r>
            <a:r>
              <a:rPr lang="en-US" sz="5400" b="1" dirty="0">
                <a:solidFill>
                  <a:srgbClr val="F2CB07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Housing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2" y="2375184"/>
            <a:ext cx="4092951" cy="3903448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What is the difference between Renting or Buying your home?</a:t>
            </a:r>
          </a:p>
          <a:p>
            <a:pPr lvl="1">
              <a:lnSpc>
                <a:spcPct val="100000"/>
              </a:lnSpc>
            </a:pP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Pros v Cons?</a:t>
            </a:r>
          </a:p>
          <a:p>
            <a:pPr lvl="1">
              <a:lnSpc>
                <a:spcPct val="100000"/>
              </a:lnSpc>
            </a:pPr>
            <a:r>
              <a:rPr lang="en-US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CIRCLE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your choice: RENT or BUY</a:t>
            </a:r>
          </a:p>
          <a:p>
            <a:pPr>
              <a:lnSpc>
                <a:spcPct val="100000"/>
              </a:lnSpc>
            </a:pPr>
            <a:endParaRPr lang="en-US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Determine the option best suited to your household size &amp; needs</a:t>
            </a:r>
          </a:p>
          <a:p>
            <a:pPr>
              <a:lnSpc>
                <a:spcPct val="100000"/>
              </a:lnSpc>
            </a:pPr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Depending on your choice here, your options may change as you shop in the Reality Store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DD6E369D-85FA-82FB-A32F-46CF6DB79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556" y="835007"/>
            <a:ext cx="7220076" cy="525260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8EBDC5E2-FCFA-27DA-51F3-43A811DAF1F1}"/>
              </a:ext>
            </a:extLst>
          </p:cNvPr>
          <p:cNvSpPr/>
          <p:nvPr/>
        </p:nvSpPr>
        <p:spPr>
          <a:xfrm>
            <a:off x="5671226" y="4326908"/>
            <a:ext cx="1585608" cy="3210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54ACCB3-86E7-1EDB-9027-A60CFCE6F716}"/>
              </a:ext>
            </a:extLst>
          </p:cNvPr>
          <p:cNvSpPr/>
          <p:nvPr/>
        </p:nvSpPr>
        <p:spPr>
          <a:xfrm rot="10800000">
            <a:off x="10372652" y="1368325"/>
            <a:ext cx="1100815" cy="68733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689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4FB4B778-855F-416E-05CC-275036A70EC5}"/>
              </a:ext>
            </a:extLst>
          </p:cNvPr>
          <p:cNvSpPr/>
          <p:nvPr/>
        </p:nvSpPr>
        <p:spPr>
          <a:xfrm>
            <a:off x="-525645" y="-380999"/>
            <a:ext cx="5402446" cy="5402446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614" y="1277971"/>
            <a:ext cx="3982666" cy="113369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5400" b="1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Housing</a:t>
            </a:r>
            <a:endParaRPr lang="en-US" sz="5400" b="1" kern="1200" dirty="0">
              <a:solidFill>
                <a:schemeClr val="tx1"/>
              </a:solidFill>
              <a:latin typeface="Roboto Black" panose="02000000000000000000" pitchFamily="2" charset="0"/>
              <a:ea typeface="Roboto Black" panose="02000000000000000000" pitchFamily="2" charset="0"/>
              <a:cs typeface="Calibri" panose="020F050202020403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1622538-0C39-495C-B8A7-1FB2651AAE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231750"/>
              </p:ext>
            </p:extLst>
          </p:nvPr>
        </p:nvGraphicFramePr>
        <p:xfrm>
          <a:off x="5364480" y="709395"/>
          <a:ext cx="6171741" cy="2564411"/>
        </p:xfrm>
        <a:graphic>
          <a:graphicData uri="http://schemas.openxmlformats.org/drawingml/2006/table">
            <a:tbl>
              <a:tblPr firstRow="1" firstCol="1" bandRow="1"/>
              <a:tblGrid>
                <a:gridCol w="2055978">
                  <a:extLst>
                    <a:ext uri="{9D8B030D-6E8A-4147-A177-3AD203B41FA5}">
                      <a16:colId xmlns:a16="http://schemas.microsoft.com/office/drawing/2014/main" val="403338800"/>
                    </a:ext>
                  </a:extLst>
                </a:gridCol>
                <a:gridCol w="2056613">
                  <a:extLst>
                    <a:ext uri="{9D8B030D-6E8A-4147-A177-3AD203B41FA5}">
                      <a16:colId xmlns:a16="http://schemas.microsoft.com/office/drawing/2014/main" val="3167225266"/>
                    </a:ext>
                  </a:extLst>
                </a:gridCol>
                <a:gridCol w="2059150">
                  <a:extLst>
                    <a:ext uri="{9D8B030D-6E8A-4147-A177-3AD203B41FA5}">
                      <a16:colId xmlns:a16="http://schemas.microsoft.com/office/drawing/2014/main" val="685643401"/>
                    </a:ext>
                  </a:extLst>
                </a:gridCol>
              </a:tblGrid>
              <a:tr h="503340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Household Size of 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– 2 People</a:t>
                      </a:r>
                      <a:endParaRPr lang="en-US" sz="2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0292" marB="5029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263648"/>
                  </a:ext>
                </a:extLst>
              </a:tr>
              <a:tr h="5067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– 2 Bedroom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Rent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Buy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101354"/>
                  </a:ext>
                </a:extLst>
              </a:tr>
              <a:tr h="519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Saver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$700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$800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701218"/>
                  </a:ext>
                </a:extLst>
              </a:tr>
              <a:tr h="503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Planner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$1,000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$1,200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692845"/>
                  </a:ext>
                </a:extLst>
              </a:tr>
              <a:tr h="503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Spender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$1,500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$1,800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8022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9F12DA5-48D0-492D-9DE6-45126AEEAF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760263"/>
              </p:ext>
            </p:extLst>
          </p:nvPr>
        </p:nvGraphicFramePr>
        <p:xfrm>
          <a:off x="5364481" y="3612049"/>
          <a:ext cx="6192465" cy="2571621"/>
        </p:xfrm>
        <a:graphic>
          <a:graphicData uri="http://schemas.openxmlformats.org/drawingml/2006/table">
            <a:tbl>
              <a:tblPr firstRow="1" firstCol="1" bandRow="1"/>
              <a:tblGrid>
                <a:gridCol w="2062855">
                  <a:extLst>
                    <a:ext uri="{9D8B030D-6E8A-4147-A177-3AD203B41FA5}">
                      <a16:colId xmlns:a16="http://schemas.microsoft.com/office/drawing/2014/main" val="3593825804"/>
                    </a:ext>
                  </a:extLst>
                </a:gridCol>
                <a:gridCol w="2063505">
                  <a:extLst>
                    <a:ext uri="{9D8B030D-6E8A-4147-A177-3AD203B41FA5}">
                      <a16:colId xmlns:a16="http://schemas.microsoft.com/office/drawing/2014/main" val="714405498"/>
                    </a:ext>
                  </a:extLst>
                </a:gridCol>
                <a:gridCol w="2066105">
                  <a:extLst>
                    <a:ext uri="{9D8B030D-6E8A-4147-A177-3AD203B41FA5}">
                      <a16:colId xmlns:a16="http://schemas.microsoft.com/office/drawing/2014/main" val="2823530212"/>
                    </a:ext>
                  </a:extLst>
                </a:gridCol>
              </a:tblGrid>
              <a:tr h="505984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Household Size of 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 – 5 People</a:t>
                      </a:r>
                      <a:endParaRPr lang="en-US" sz="2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0292" marB="5029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7585463"/>
                  </a:ext>
                </a:extLst>
              </a:tr>
              <a:tr h="5059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 – 3 Bedroom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Rent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Buy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066753"/>
                  </a:ext>
                </a:extLst>
              </a:tr>
              <a:tr h="5217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Saver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$800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$1,000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046585"/>
                  </a:ext>
                </a:extLst>
              </a:tr>
              <a:tr h="5059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Planner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$1,300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$1,600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610077"/>
                  </a:ext>
                </a:extLst>
              </a:tr>
              <a:tr h="5059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Spender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$1,800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$2,200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9108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F1BEEE6-CBF7-45AD-A3DD-CA04E7A47205}"/>
              </a:ext>
            </a:extLst>
          </p:cNvPr>
          <p:cNvSpPr txBox="1"/>
          <p:nvPr/>
        </p:nvSpPr>
        <p:spPr>
          <a:xfrm>
            <a:off x="924614" y="2307276"/>
            <a:ext cx="364738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Must make decisions based on household size. 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Two or more children </a:t>
            </a:r>
          </a:p>
          <a:p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requires 2-3 bedroom.</a:t>
            </a:r>
          </a:p>
        </p:txBody>
      </p:sp>
    </p:spTree>
    <p:extLst>
      <p:ext uri="{BB962C8B-B14F-4D97-AF65-F5344CB8AC3E}">
        <p14:creationId xmlns:p14="http://schemas.microsoft.com/office/powerpoint/2010/main" val="1323258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FEDBB554-5BF9-438F-8094-B97DBE881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556" y="884701"/>
            <a:ext cx="7220076" cy="5252605"/>
          </a:xfrm>
          <a:prstGeom prst="rect">
            <a:avLst/>
          </a:prstGeom>
        </p:spPr>
      </p:pic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2360702" y="989102"/>
            <a:ext cx="958596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629" y="522515"/>
            <a:ext cx="3903055" cy="2083034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Shopping in the Reality Store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3" y="2965441"/>
            <a:ext cx="4345801" cy="4774305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ONLY write down costs/expenses  in the </a:t>
            </a:r>
            <a:r>
              <a:rPr lang="en-US" sz="1900" b="1" u="sng" dirty="0">
                <a:solidFill>
                  <a:srgbClr val="F2CB0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withdrawal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column in the middle of the page</a:t>
            </a:r>
          </a:p>
          <a:p>
            <a:pPr>
              <a:lnSpc>
                <a:spcPct val="100000"/>
              </a:lnSpc>
            </a:pPr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Wait to calculate the </a:t>
            </a:r>
            <a:r>
              <a:rPr lang="en-US" sz="1900" b="1" u="sng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BALANCE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after you have picked out an expense for each line item</a:t>
            </a:r>
          </a:p>
          <a:p>
            <a:pPr>
              <a:lnSpc>
                <a:spcPct val="100000"/>
              </a:lnSpc>
            </a:pPr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If there is a </a:t>
            </a:r>
            <a:r>
              <a:rPr lang="en-US" sz="1900" b="1" u="sng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$0 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amount listed, you </a:t>
            </a:r>
            <a:r>
              <a:rPr lang="en-US" sz="1900" b="1" u="sng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 NOT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need to visit that shop</a:t>
            </a:r>
          </a:p>
          <a:p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6B94244-FDB3-CDA0-63AD-4BD7D69322B8}"/>
              </a:ext>
            </a:extLst>
          </p:cNvPr>
          <p:cNvSpPr/>
          <p:nvPr/>
        </p:nvSpPr>
        <p:spPr>
          <a:xfrm>
            <a:off x="8734424" y="4960870"/>
            <a:ext cx="409575" cy="5143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FA184CD2-0CB4-86D3-C7BD-0F5B2812BEEB}"/>
              </a:ext>
            </a:extLst>
          </p:cNvPr>
          <p:cNvSpPr/>
          <p:nvPr/>
        </p:nvSpPr>
        <p:spPr>
          <a:xfrm rot="10800000">
            <a:off x="10372652" y="1411869"/>
            <a:ext cx="1100815" cy="68733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70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1933306"/>
            <a:ext cx="8718232" cy="1333995"/>
          </a:xfrm>
        </p:spPr>
        <p:txBody>
          <a:bodyPr>
            <a:normAutofit/>
          </a:bodyPr>
          <a:lstStyle/>
          <a:p>
            <a:r>
              <a:rPr lang="en-US" sz="5200" b="1" dirty="0">
                <a:latin typeface="Roboto" panose="02000000000000000000" pitchFamily="2" charset="0"/>
                <a:ea typeface="Roboto" panose="02000000000000000000" pitchFamily="2" charset="0"/>
              </a:rPr>
              <a:t>Get ready to move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2643645"/>
            <a:ext cx="9282113" cy="3856710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Try to spread out when visiting shops; avoid “traffic-jams”</a:t>
            </a:r>
          </a:p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Feel free to work individually, in pairs, or small groups</a:t>
            </a:r>
          </a:p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 must account for all family members, including any children</a:t>
            </a:r>
          </a:p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It is easiest to get all your costs FIRST, then go back to get the balances updated</a:t>
            </a:r>
          </a:p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TWO-SIDED: be sure to do BOTH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The first line on the back is housing insurance: </a:t>
            </a:r>
            <a:r>
              <a:rPr lang="en-US" sz="2000" b="1" u="sng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renters $50; owners $300</a:t>
            </a:r>
          </a:p>
        </p:txBody>
      </p:sp>
      <p:pic>
        <p:nvPicPr>
          <p:cNvPr id="6" name="Picture 2" descr="Colorful border graphic including the Mi Money Matters logo">
            <a:extLst>
              <a:ext uri="{FF2B5EF4-FFF2-40B4-BE49-F238E27FC236}">
                <a16:creationId xmlns:a16="http://schemas.microsoft.com/office/drawing/2014/main" id="{375CB64C-A61E-E156-882F-60B25A8D2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501699" y="-456910"/>
            <a:ext cx="12114262" cy="282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6734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8CE46BB-7790-77DD-93E9-3C70200781DF}"/>
              </a:ext>
            </a:extLst>
          </p:cNvPr>
          <p:cNvSpPr/>
          <p:nvPr/>
        </p:nvSpPr>
        <p:spPr>
          <a:xfrm>
            <a:off x="-2171566" y="117971"/>
            <a:ext cx="8480926" cy="8480926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7DE631B-0CB8-4C9D-8A66-1071E4F950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2441848"/>
              </p:ext>
            </p:extLst>
          </p:nvPr>
        </p:nvGraphicFramePr>
        <p:xfrm>
          <a:off x="4907280" y="1899429"/>
          <a:ext cx="6477000" cy="3178364"/>
        </p:xfrm>
        <a:graphic>
          <a:graphicData uri="http://schemas.openxmlformats.org/drawingml/2006/table">
            <a:tbl>
              <a:tblPr firstRow="1" firstCol="1" bandRow="1"/>
              <a:tblGrid>
                <a:gridCol w="2958629">
                  <a:extLst>
                    <a:ext uri="{9D8B030D-6E8A-4147-A177-3AD203B41FA5}">
                      <a16:colId xmlns:a16="http://schemas.microsoft.com/office/drawing/2014/main" val="1851894443"/>
                    </a:ext>
                  </a:extLst>
                </a:gridCol>
                <a:gridCol w="1823156">
                  <a:extLst>
                    <a:ext uri="{9D8B030D-6E8A-4147-A177-3AD203B41FA5}">
                      <a16:colId xmlns:a16="http://schemas.microsoft.com/office/drawing/2014/main" val="367111147"/>
                    </a:ext>
                  </a:extLst>
                </a:gridCol>
                <a:gridCol w="1695215">
                  <a:extLst>
                    <a:ext uri="{9D8B030D-6E8A-4147-A177-3AD203B41FA5}">
                      <a16:colId xmlns:a16="http://schemas.microsoft.com/office/drawing/2014/main" val="4241969842"/>
                    </a:ext>
                  </a:extLst>
                </a:gridCol>
              </a:tblGrid>
              <a:tr h="9258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Family Size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Renting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Buying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8109269"/>
                  </a:ext>
                </a:extLst>
              </a:tr>
              <a:tr h="11262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1 - 2 People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$125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3073744"/>
                  </a:ext>
                </a:extLst>
              </a:tr>
              <a:tr h="11262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3 - 5 People 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$175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$350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99215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0CDC91C-C54F-25EB-8051-DE8F3A03877B}"/>
              </a:ext>
            </a:extLst>
          </p:cNvPr>
          <p:cNvSpPr txBox="1">
            <a:spLocks/>
          </p:cNvSpPr>
          <p:nvPr/>
        </p:nvSpPr>
        <p:spPr>
          <a:xfrm>
            <a:off x="1153214" y="1899429"/>
            <a:ext cx="3982666" cy="11336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Utilities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94521C-FCAF-651A-46DC-26E7EB106E05}"/>
              </a:ext>
            </a:extLst>
          </p:cNvPr>
          <p:cNvSpPr txBox="1"/>
          <p:nvPr/>
        </p:nvSpPr>
        <p:spPr>
          <a:xfrm>
            <a:off x="1153214" y="2961686"/>
            <a:ext cx="332734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</a:rPr>
              <a:t>Utilities include several services that help maintain a healthy and safe household such as water, lights, gas, and trash/sewage.</a:t>
            </a:r>
          </a:p>
        </p:txBody>
      </p:sp>
    </p:spTree>
    <p:extLst>
      <p:ext uri="{BB962C8B-B14F-4D97-AF65-F5344CB8AC3E}">
        <p14:creationId xmlns:p14="http://schemas.microsoft.com/office/powerpoint/2010/main" val="3842015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A1A15-64CB-CC7D-D5A5-EBA0F9B9D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15627-F75B-C310-A281-810345F55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624" y="472728"/>
            <a:ext cx="10189899" cy="1062644"/>
          </a:xfrm>
        </p:spPr>
        <p:txBody>
          <a:bodyPr anchor="b">
            <a:normAutofit/>
          </a:bodyPr>
          <a:lstStyle/>
          <a:p>
            <a:pPr algn="ctr"/>
            <a:r>
              <a:rPr lang="en-US" sz="6000" b="1" dirty="0">
                <a:latin typeface="Calibri (Body)"/>
              </a:rPr>
              <a:t>Welcome to Financial Reality!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87F737-435D-6CDF-2C4A-687E96E01E6E}"/>
              </a:ext>
            </a:extLst>
          </p:cNvPr>
          <p:cNvSpPr txBox="1">
            <a:spLocks/>
          </p:cNvSpPr>
          <p:nvPr/>
        </p:nvSpPr>
        <p:spPr>
          <a:xfrm>
            <a:off x="3862319" y="2755006"/>
            <a:ext cx="3879218" cy="2772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None/>
            </a:pPr>
            <a:r>
              <a:rPr lang="en-US" sz="3200" b="1" dirty="0">
                <a:latin typeface="Roboto" panose="02000000000000000000" pitchFamily="2" charset="0"/>
                <a:ea typeface="Roboto" panose="02000000000000000000" pitchFamily="2" charset="0"/>
              </a:rPr>
              <a:t>New career          </a:t>
            </a:r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</a:rPr>
              <a:t>Some right after high school, some went to college and beyond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7C59055-3D2A-D358-A7B3-F9D199ED3A42}"/>
              </a:ext>
            </a:extLst>
          </p:cNvPr>
          <p:cNvSpPr txBox="1">
            <a:spLocks/>
          </p:cNvSpPr>
          <p:nvPr/>
        </p:nvSpPr>
        <p:spPr>
          <a:xfrm>
            <a:off x="7917977" y="2755005"/>
            <a:ext cx="3879218" cy="1612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None/>
            </a:pPr>
            <a:r>
              <a:rPr lang="en-US" sz="3200" b="1" dirty="0">
                <a:latin typeface="Roboto" panose="02000000000000000000" pitchFamily="2" charset="0"/>
                <a:ea typeface="Roboto" panose="02000000000000000000" pitchFamily="2" charset="0"/>
              </a:rPr>
              <a:t>New household size        </a:t>
            </a:r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</a:rPr>
              <a:t>Single, Married, kids?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714771-7BF4-A630-8AF1-C244FE07CCFB}"/>
              </a:ext>
            </a:extLst>
          </p:cNvPr>
          <p:cNvSpPr txBox="1">
            <a:spLocks/>
          </p:cNvSpPr>
          <p:nvPr/>
        </p:nvSpPr>
        <p:spPr>
          <a:xfrm>
            <a:off x="0" y="4968234"/>
            <a:ext cx="12191999" cy="2077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Roboto" panose="02000000000000000000" pitchFamily="2" charset="0"/>
                <a:ea typeface="Roboto" panose="02000000000000000000" pitchFamily="2" charset="0"/>
              </a:rPr>
              <a:t>New responsibilities, but mainly: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b="1" dirty="0">
                <a:highlight>
                  <a:srgbClr val="F2CB0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Cover your household bills every month!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A1BA5B-3C7A-203A-17C6-12A62EE67B2D}"/>
              </a:ext>
            </a:extLst>
          </p:cNvPr>
          <p:cNvSpPr txBox="1">
            <a:spLocks/>
          </p:cNvSpPr>
          <p:nvPr/>
        </p:nvSpPr>
        <p:spPr>
          <a:xfrm>
            <a:off x="2502573" y="1589820"/>
            <a:ext cx="7169955" cy="900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b="1" dirty="0">
                <a:latin typeface="Roboto" panose="02000000000000000000" pitchFamily="2" charset="0"/>
                <a:ea typeface="Roboto" panose="02000000000000000000" pitchFamily="2" charset="0"/>
              </a:rPr>
              <a:t>You’re entering a new dimension…</a:t>
            </a:r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39EA23-A203-821A-FCA6-9B5D3C8178EA}"/>
              </a:ext>
            </a:extLst>
          </p:cNvPr>
          <p:cNvSpPr txBox="1">
            <a:spLocks/>
          </p:cNvSpPr>
          <p:nvPr/>
        </p:nvSpPr>
        <p:spPr>
          <a:xfrm>
            <a:off x="437901" y="2757279"/>
            <a:ext cx="3526562" cy="2772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None/>
            </a:pPr>
            <a:r>
              <a:rPr lang="en-US" sz="3200" b="1" dirty="0">
                <a:latin typeface="Roboto" panose="02000000000000000000" pitchFamily="2" charset="0"/>
                <a:ea typeface="Roboto" panose="02000000000000000000" pitchFamily="2" charset="0"/>
              </a:rPr>
              <a:t>New identity    </a:t>
            </a:r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</a:rPr>
              <a:t>Working adult in your hometown</a:t>
            </a:r>
          </a:p>
        </p:txBody>
      </p:sp>
    </p:spTree>
    <p:extLst>
      <p:ext uri="{BB962C8B-B14F-4D97-AF65-F5344CB8AC3E}">
        <p14:creationId xmlns:p14="http://schemas.microsoft.com/office/powerpoint/2010/main" val="370867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46332-64AD-5E11-41B2-3904949C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5B060-97BF-CC36-D608-FCDD7C405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673" y="466578"/>
            <a:ext cx="5145383" cy="281002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Health</a:t>
            </a:r>
            <a:br>
              <a:rPr lang="en-US" sz="48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</a:br>
            <a:r>
              <a:rPr lang="en-US" sz="48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Insur</a:t>
            </a:r>
            <a:r>
              <a:rPr lang="en-US" sz="48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ance: </a:t>
            </a:r>
            <a:br>
              <a:rPr lang="en-US" sz="48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</a:br>
            <a:r>
              <a:rPr lang="en-US" sz="5400" dirty="0">
                <a:solidFill>
                  <a:schemeClr val="tx1"/>
                </a:solidFill>
                <a:highlight>
                  <a:srgbClr val="F2CB07"/>
                </a:highlight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You Must Pay</a:t>
            </a:r>
            <a:endParaRPr lang="en-US" sz="5400" kern="1200" dirty="0">
              <a:solidFill>
                <a:schemeClr val="tx1"/>
              </a:solidFill>
              <a:highlight>
                <a:srgbClr val="F2CB07"/>
              </a:highlight>
              <a:latin typeface="Roboto Black" panose="02000000000000000000" pitchFamily="2" charset="0"/>
              <a:ea typeface="Roboto Black" panose="02000000000000000000" pitchFamily="2" charset="0"/>
              <a:cs typeface="Calibri" panose="020F0502020204030204" pitchFamily="34" charset="0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348715A-B527-5BB5-EE9D-6F614B2A6D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8522502"/>
              </p:ext>
            </p:extLst>
          </p:nvPr>
        </p:nvGraphicFramePr>
        <p:xfrm>
          <a:off x="5604777" y="3665269"/>
          <a:ext cx="4064000" cy="2567404"/>
        </p:xfrm>
        <a:graphic>
          <a:graphicData uri="http://schemas.openxmlformats.org/drawingml/2006/table">
            <a:tbl>
              <a:tblPr firstRow="1" firstCol="1" bandRow="1"/>
              <a:tblGrid>
                <a:gridCol w="2032000">
                  <a:extLst>
                    <a:ext uri="{9D8B030D-6E8A-4147-A177-3AD203B41FA5}">
                      <a16:colId xmlns:a16="http://schemas.microsoft.com/office/drawing/2014/main" val="308410098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10864427"/>
                    </a:ext>
                  </a:extLst>
                </a:gridCol>
              </a:tblGrid>
              <a:tr h="641851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Married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83127" marR="83127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BF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827339"/>
                  </a:ext>
                </a:extLst>
              </a:tr>
              <a:tr h="6418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No kids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$400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768531"/>
                  </a:ext>
                </a:extLst>
              </a:tr>
              <a:tr h="6418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 child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$480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862121"/>
                  </a:ext>
                </a:extLst>
              </a:tr>
              <a:tr h="6418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2+ children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$560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0185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51DEDCC-D84C-AB6C-E356-314934F41F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129120"/>
              </p:ext>
            </p:extLst>
          </p:nvPr>
        </p:nvGraphicFramePr>
        <p:xfrm>
          <a:off x="5604777" y="642374"/>
          <a:ext cx="4064000" cy="2567404"/>
        </p:xfrm>
        <a:graphic>
          <a:graphicData uri="http://schemas.openxmlformats.org/drawingml/2006/table">
            <a:tbl>
              <a:tblPr firstRow="1" firstCol="1" bandRow="1"/>
              <a:tblGrid>
                <a:gridCol w="2032000">
                  <a:extLst>
                    <a:ext uri="{9D8B030D-6E8A-4147-A177-3AD203B41FA5}">
                      <a16:colId xmlns:a16="http://schemas.microsoft.com/office/drawing/2014/main" val="251418726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75564303"/>
                    </a:ext>
                  </a:extLst>
                </a:gridCol>
              </a:tblGrid>
              <a:tr h="641851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Single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0080777"/>
                  </a:ext>
                </a:extLst>
              </a:tr>
              <a:tr h="6418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No kids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$200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266436"/>
                  </a:ext>
                </a:extLst>
              </a:tr>
              <a:tr h="6418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 child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$240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602317"/>
                  </a:ext>
                </a:extLst>
              </a:tr>
              <a:tr h="6418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2+ children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$280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2559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270F6C-4073-E6C2-CA6C-21BD11B5A340}"/>
              </a:ext>
            </a:extLst>
          </p:cNvPr>
          <p:cNvSpPr txBox="1"/>
          <p:nvPr/>
        </p:nvSpPr>
        <p:spPr>
          <a:xfrm>
            <a:off x="754673" y="3665269"/>
            <a:ext cx="406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</a:rPr>
              <a:t>Take note of the family and household size to find the </a:t>
            </a:r>
          </a:p>
          <a:p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</a:rPr>
              <a:t>correct amount you must pay.</a:t>
            </a:r>
          </a:p>
        </p:txBody>
      </p:sp>
      <p:pic>
        <p:nvPicPr>
          <p:cNvPr id="5" name="Picture 4" descr="Colorful border graphic including the Mi Money Matters logo">
            <a:extLst>
              <a:ext uri="{FF2B5EF4-FFF2-40B4-BE49-F238E27FC236}">
                <a16:creationId xmlns:a16="http://schemas.microsoft.com/office/drawing/2014/main" id="{49C7C4E2-D244-98AC-D78F-E33C7E3CC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13701" y="5272282"/>
            <a:ext cx="12114262" cy="282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2907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5033" y="700140"/>
            <a:ext cx="9272613" cy="165178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Health Insurance: </a:t>
            </a:r>
            <a:br>
              <a:rPr lang="en-US" sz="48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</a:br>
            <a:r>
              <a:rPr lang="en-US" sz="5400" b="1" kern="1200" dirty="0">
                <a:solidFill>
                  <a:schemeClr val="tx1"/>
                </a:solidFill>
                <a:highlight>
                  <a:srgbClr val="F2CB07"/>
                </a:highlight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Your Employer </a:t>
            </a:r>
            <a:r>
              <a:rPr lang="en-US" sz="5400" b="1" dirty="0">
                <a:solidFill>
                  <a:schemeClr val="tx1"/>
                </a:solidFill>
                <a:highlight>
                  <a:srgbClr val="F2CB07"/>
                </a:highlight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P</a:t>
            </a:r>
            <a:r>
              <a:rPr lang="en-US" sz="5400" b="1" kern="1200" dirty="0">
                <a:solidFill>
                  <a:schemeClr val="tx1"/>
                </a:solidFill>
                <a:highlight>
                  <a:srgbClr val="F2CB07"/>
                </a:highlight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ays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B64203-C2E5-48FD-8CE6-E4B17959ED89}"/>
              </a:ext>
            </a:extLst>
          </p:cNvPr>
          <p:cNvSpPr txBox="1"/>
          <p:nvPr/>
        </p:nvSpPr>
        <p:spPr>
          <a:xfrm>
            <a:off x="915034" y="2782425"/>
            <a:ext cx="8488046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Take note of the family and household size </a:t>
            </a:r>
          </a:p>
          <a:p>
            <a:r>
              <a:rPr lang="en-US" sz="3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to find the amount you would have had to pay. </a:t>
            </a:r>
          </a:p>
          <a:p>
            <a:endParaRPr lang="en-US" sz="3200" dirty="0"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r>
              <a:rPr lang="en-US" sz="3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Note that if your registry does not already have </a:t>
            </a:r>
            <a:r>
              <a:rPr lang="en-US" sz="3200" b="1" u="sng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“$0”</a:t>
            </a:r>
            <a:r>
              <a:rPr lang="en-US" sz="3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entered, you can skip this shop </a:t>
            </a:r>
          </a:p>
          <a:p>
            <a:r>
              <a:rPr lang="en-US" sz="3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and enter </a:t>
            </a:r>
            <a:r>
              <a:rPr lang="en-US" sz="3200" b="1" u="sng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$0</a:t>
            </a:r>
            <a:r>
              <a:rPr lang="en-US" sz="3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for this expense.</a:t>
            </a:r>
            <a:endParaRPr lang="en-US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3" name="Picture 2" descr="Colorful border graphic including the Mi Money Matters logo">
            <a:extLst>
              <a:ext uri="{FF2B5EF4-FFF2-40B4-BE49-F238E27FC236}">
                <a16:creationId xmlns:a16="http://schemas.microsoft.com/office/drawing/2014/main" id="{3BE51512-58D3-9BA6-2FC6-42325A4A8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13701" y="4389411"/>
            <a:ext cx="12114262" cy="282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4769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CAB27A82-1E57-13B4-BAA0-D5B903825325}"/>
              </a:ext>
            </a:extLst>
          </p:cNvPr>
          <p:cNvSpPr/>
          <p:nvPr/>
        </p:nvSpPr>
        <p:spPr>
          <a:xfrm>
            <a:off x="-880674" y="-382376"/>
            <a:ext cx="6301393" cy="6301393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E56A5A-4CC1-4C34-911F-ABEE47C25345}"/>
              </a:ext>
            </a:extLst>
          </p:cNvPr>
          <p:cNvSpPr txBox="1"/>
          <p:nvPr/>
        </p:nvSpPr>
        <p:spPr>
          <a:xfrm>
            <a:off x="857816" y="2631161"/>
            <a:ext cx="33213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</a:rPr>
              <a:t>There are many factors when considering childcare for families.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E8A85C-C2BA-07EC-4664-F6DA450B13D3}"/>
              </a:ext>
            </a:extLst>
          </p:cNvPr>
          <p:cNvSpPr txBox="1">
            <a:spLocks/>
          </p:cNvSpPr>
          <p:nvPr/>
        </p:nvSpPr>
        <p:spPr>
          <a:xfrm>
            <a:off x="857816" y="1448580"/>
            <a:ext cx="4604597" cy="15377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Child Care</a:t>
            </a:r>
            <a:endParaRPr lang="en-US" sz="54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2F3AA58-28BA-439C-AAFA-46AC7A2836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971611"/>
              </p:ext>
            </p:extLst>
          </p:nvPr>
        </p:nvGraphicFramePr>
        <p:xfrm>
          <a:off x="5074920" y="1258069"/>
          <a:ext cx="6519970" cy="4341861"/>
        </p:xfrm>
        <a:graphic>
          <a:graphicData uri="http://schemas.openxmlformats.org/drawingml/2006/table">
            <a:tbl>
              <a:tblPr firstRow="1" firstCol="1" bandRow="1"/>
              <a:tblGrid>
                <a:gridCol w="2172862">
                  <a:extLst>
                    <a:ext uri="{9D8B030D-6E8A-4147-A177-3AD203B41FA5}">
                      <a16:colId xmlns:a16="http://schemas.microsoft.com/office/drawing/2014/main" val="3960955455"/>
                    </a:ext>
                  </a:extLst>
                </a:gridCol>
                <a:gridCol w="2173554">
                  <a:extLst>
                    <a:ext uri="{9D8B030D-6E8A-4147-A177-3AD203B41FA5}">
                      <a16:colId xmlns:a16="http://schemas.microsoft.com/office/drawing/2014/main" val="3533143812"/>
                    </a:ext>
                  </a:extLst>
                </a:gridCol>
                <a:gridCol w="2173554">
                  <a:extLst>
                    <a:ext uri="{9D8B030D-6E8A-4147-A177-3AD203B41FA5}">
                      <a16:colId xmlns:a16="http://schemas.microsoft.com/office/drawing/2014/main" val="53366182"/>
                    </a:ext>
                  </a:extLst>
                </a:gridCol>
              </a:tblGrid>
              <a:tr h="10771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# of Children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Full-Time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Part-Time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24857"/>
                  </a:ext>
                </a:extLst>
              </a:tr>
              <a:tr h="10771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$970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$480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718308"/>
                  </a:ext>
                </a:extLst>
              </a:tr>
              <a:tr h="11105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$1,600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$850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6129584"/>
                  </a:ext>
                </a:extLst>
              </a:tr>
              <a:tr h="10771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$2,200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$1,070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50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24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5D701207-C419-F3BF-4F41-932E008D3B3B}"/>
              </a:ext>
            </a:extLst>
          </p:cNvPr>
          <p:cNvSpPr/>
          <p:nvPr/>
        </p:nvSpPr>
        <p:spPr>
          <a:xfrm>
            <a:off x="-1108859" y="-590703"/>
            <a:ext cx="6610499" cy="6610499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8680" y="693430"/>
            <a:ext cx="3596640" cy="25359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kern="1200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Student </a:t>
            </a:r>
            <a:r>
              <a:rPr lang="en-US" sz="5400" b="1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Loans</a:t>
            </a:r>
            <a:endParaRPr lang="en-US" sz="5400" b="1" kern="1200" dirty="0">
              <a:solidFill>
                <a:schemeClr val="tx1"/>
              </a:solidFill>
              <a:latin typeface="Roboto Black" panose="02000000000000000000" pitchFamily="2" charset="0"/>
              <a:ea typeface="Roboto Black" panose="02000000000000000000" pitchFamily="2" charset="0"/>
              <a:cs typeface="Calibri" panose="020F0502020204030204" pitchFamily="34" charset="0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DD97D74-4EBF-4DE8-A1F7-1CFB79540A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4222089"/>
              </p:ext>
            </p:extLst>
          </p:nvPr>
        </p:nvGraphicFramePr>
        <p:xfrm>
          <a:off x="4343400" y="944884"/>
          <a:ext cx="7178040" cy="5189206"/>
        </p:xfrm>
        <a:graphic>
          <a:graphicData uri="http://schemas.openxmlformats.org/drawingml/2006/table">
            <a:tbl>
              <a:tblPr firstRow="1" firstCol="1" bandRow="1"/>
              <a:tblGrid>
                <a:gridCol w="4581107">
                  <a:extLst>
                    <a:ext uri="{9D8B030D-6E8A-4147-A177-3AD203B41FA5}">
                      <a16:colId xmlns:a16="http://schemas.microsoft.com/office/drawing/2014/main" val="1733028669"/>
                    </a:ext>
                  </a:extLst>
                </a:gridCol>
                <a:gridCol w="2596933">
                  <a:extLst>
                    <a:ext uri="{9D8B030D-6E8A-4147-A177-3AD203B41FA5}">
                      <a16:colId xmlns:a16="http://schemas.microsoft.com/office/drawing/2014/main" val="3071721470"/>
                    </a:ext>
                  </a:extLst>
                </a:gridCol>
              </a:tblGrid>
              <a:tr h="7976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Degree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Total Payment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97436"/>
                  </a:ext>
                </a:extLst>
              </a:tr>
              <a:tr h="7319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Technical Training/Certificate</a:t>
                      </a:r>
                      <a:endParaRPr lang="en-US" sz="2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$55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511965"/>
                  </a:ext>
                </a:extLst>
              </a:tr>
              <a:tr h="7319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Associate’s Degree</a:t>
                      </a:r>
                      <a:endParaRPr lang="en-US" sz="2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$105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170447"/>
                  </a:ext>
                </a:extLst>
              </a:tr>
              <a:tr h="7319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Bachelor’s Degree</a:t>
                      </a:r>
                      <a:endParaRPr lang="en-US" sz="2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$255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9057325"/>
                  </a:ext>
                </a:extLst>
              </a:tr>
              <a:tr h="7319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Master’s Degree</a:t>
                      </a:r>
                      <a:endParaRPr lang="en-US" sz="2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$520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463627"/>
                  </a:ext>
                </a:extLst>
              </a:tr>
              <a:tr h="7319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Doctorate</a:t>
                      </a:r>
                      <a:endParaRPr lang="en-US" sz="2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$1,045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078596"/>
                  </a:ext>
                </a:extLst>
              </a:tr>
              <a:tr h="7319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Medical School</a:t>
                      </a:r>
                      <a:endParaRPr lang="en-US" sz="2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$2,085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052" marR="51052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295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79240B9-D4FB-463D-85A5-3711DD304440}"/>
              </a:ext>
            </a:extLst>
          </p:cNvPr>
          <p:cNvSpPr txBox="1"/>
          <p:nvPr/>
        </p:nvSpPr>
        <p:spPr>
          <a:xfrm>
            <a:off x="868680" y="3229354"/>
            <a:ext cx="3017520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Enter the TOTAL PAYMENT amount on your checkbook registry; </a:t>
            </a:r>
          </a:p>
          <a:p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your Degree is listed on the line on your checkbook registry</a:t>
            </a:r>
          </a:p>
        </p:txBody>
      </p:sp>
    </p:spTree>
    <p:extLst>
      <p:ext uri="{BB962C8B-B14F-4D97-AF65-F5344CB8AC3E}">
        <p14:creationId xmlns:p14="http://schemas.microsoft.com/office/powerpoint/2010/main" val="24504408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154B0-DA4E-D517-64B7-7CFEB0E7D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12AA25C6-E2D5-7B03-D6F7-B7F605C6C2EC}"/>
              </a:ext>
            </a:extLst>
          </p:cNvPr>
          <p:cNvSpPr/>
          <p:nvPr/>
        </p:nvSpPr>
        <p:spPr>
          <a:xfrm>
            <a:off x="-1681107" y="-1623307"/>
            <a:ext cx="7777107" cy="7777107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16F770-4FEF-C375-361D-92C86523B04A}"/>
              </a:ext>
            </a:extLst>
          </p:cNvPr>
          <p:cNvSpPr/>
          <p:nvPr/>
        </p:nvSpPr>
        <p:spPr>
          <a:xfrm>
            <a:off x="785127" y="2423588"/>
            <a:ext cx="2262873" cy="812886"/>
          </a:xfrm>
          <a:prstGeom prst="rect">
            <a:avLst/>
          </a:prstGeom>
          <a:solidFill>
            <a:srgbClr val="4EBF9F"/>
          </a:solidFill>
          <a:ln>
            <a:solidFill>
              <a:srgbClr val="4EBF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0AEAB5C-70D8-82F3-D0F0-8953FF73A9B5}"/>
              </a:ext>
            </a:extLst>
          </p:cNvPr>
          <p:cNvSpPr txBox="1">
            <a:spLocks/>
          </p:cNvSpPr>
          <p:nvPr/>
        </p:nvSpPr>
        <p:spPr>
          <a:xfrm>
            <a:off x="678447" y="1047193"/>
            <a:ext cx="4469316" cy="2712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Transportation: 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 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 </a:t>
            </a:r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Saver</a:t>
            </a:r>
            <a:endParaRPr lang="en-US" sz="2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3FEC57-9BE2-7C5D-F4F9-E2DB70D980A5}"/>
              </a:ext>
            </a:extLst>
          </p:cNvPr>
          <p:cNvSpPr txBox="1"/>
          <p:nvPr/>
        </p:nvSpPr>
        <p:spPr>
          <a:xfrm>
            <a:off x="693687" y="3516263"/>
            <a:ext cx="4038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Students must decide on the best transportation option based on their family status and income.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0896DC8-DE50-961A-3AB3-279C4752D6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459972"/>
              </p:ext>
            </p:extLst>
          </p:nvPr>
        </p:nvGraphicFramePr>
        <p:xfrm>
          <a:off x="5669281" y="1264920"/>
          <a:ext cx="5974080" cy="4450970"/>
        </p:xfrm>
        <a:graphic>
          <a:graphicData uri="http://schemas.openxmlformats.org/drawingml/2006/table">
            <a:tbl>
              <a:tblPr firstRow="1" firstCol="1" bandRow="1"/>
              <a:tblGrid>
                <a:gridCol w="5974080">
                  <a:extLst>
                    <a:ext uri="{9D8B030D-6E8A-4147-A177-3AD203B41FA5}">
                      <a16:colId xmlns:a16="http://schemas.microsoft.com/office/drawing/2014/main" val="3629272273"/>
                    </a:ext>
                  </a:extLst>
                </a:gridCol>
              </a:tblGrid>
              <a:tr h="8812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Saver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03732"/>
                  </a:ext>
                </a:extLst>
              </a:tr>
              <a:tr h="26885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No car</a:t>
                      </a: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– Ride a bike, buy a bus pass, take an Uber or Lyft, carpool w/friends &amp; colleagues; 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*note: if you select this option, you DO NOT need auto insurance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58794"/>
                  </a:ext>
                </a:extLst>
              </a:tr>
              <a:tr h="8812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$200</a:t>
                      </a:r>
                      <a:endParaRPr lang="en-US" sz="1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351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8282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F95BF-9716-DD72-1676-91086E1CC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826AB018-DABA-C397-9CE5-666F5F9BD2BF}"/>
              </a:ext>
            </a:extLst>
          </p:cNvPr>
          <p:cNvSpPr/>
          <p:nvPr/>
        </p:nvSpPr>
        <p:spPr>
          <a:xfrm>
            <a:off x="-1315347" y="-1485243"/>
            <a:ext cx="7777107" cy="7777107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DD8280-19D7-758F-938D-9FDB291D5C7E}"/>
              </a:ext>
            </a:extLst>
          </p:cNvPr>
          <p:cNvSpPr/>
          <p:nvPr/>
        </p:nvSpPr>
        <p:spPr>
          <a:xfrm>
            <a:off x="785127" y="2892382"/>
            <a:ext cx="2911752" cy="812886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5EB96D-13BB-F305-5F22-24C90F7F2CBE}"/>
              </a:ext>
            </a:extLst>
          </p:cNvPr>
          <p:cNvSpPr/>
          <p:nvPr/>
        </p:nvSpPr>
        <p:spPr>
          <a:xfrm>
            <a:off x="785127" y="1981628"/>
            <a:ext cx="2669457" cy="812886"/>
          </a:xfrm>
          <a:prstGeom prst="rect">
            <a:avLst/>
          </a:prstGeom>
          <a:solidFill>
            <a:srgbClr val="051484"/>
          </a:solidFill>
          <a:ln>
            <a:solidFill>
              <a:srgbClr val="0514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53B22E6-360A-DB3A-1DCA-72C23E8BEADF}"/>
              </a:ext>
            </a:extLst>
          </p:cNvPr>
          <p:cNvSpPr txBox="1">
            <a:spLocks/>
          </p:cNvSpPr>
          <p:nvPr/>
        </p:nvSpPr>
        <p:spPr>
          <a:xfrm>
            <a:off x="678447" y="1047193"/>
            <a:ext cx="4469316" cy="2712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Transportation:   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 </a:t>
            </a:r>
            <a:r>
              <a:rPr lang="en-US" sz="48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Planner   </a:t>
            </a:r>
            <a:r>
              <a:rPr lang="en-US" sz="48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&amp;</a:t>
            </a:r>
            <a:r>
              <a:rPr lang="en-US" sz="48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 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48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  </a:t>
            </a:r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Spender</a:t>
            </a:r>
            <a:endParaRPr lang="en-US" sz="2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86A94F-C526-5FC1-2BC8-22C02B534C93}"/>
              </a:ext>
            </a:extLst>
          </p:cNvPr>
          <p:cNvSpPr txBox="1"/>
          <p:nvPr/>
        </p:nvSpPr>
        <p:spPr>
          <a:xfrm>
            <a:off x="693687" y="3948842"/>
            <a:ext cx="38987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Students must decide on </a:t>
            </a:r>
          </a:p>
          <a:p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the best transportation option based on their family 	      status and income. </a:t>
            </a:r>
            <a:endParaRPr lang="en-US" sz="2200" b="1" dirty="0"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9A2A0B6E-AFC2-E909-7941-1448114CA9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5704350"/>
              </p:ext>
            </p:extLst>
          </p:nvPr>
        </p:nvGraphicFramePr>
        <p:xfrm>
          <a:off x="5196505" y="1034629"/>
          <a:ext cx="6484662" cy="4788742"/>
        </p:xfrm>
        <a:graphic>
          <a:graphicData uri="http://schemas.openxmlformats.org/drawingml/2006/table">
            <a:tbl>
              <a:tblPr firstRow="1" firstCol="1" bandRow="1"/>
              <a:tblGrid>
                <a:gridCol w="2895744">
                  <a:extLst>
                    <a:ext uri="{9D8B030D-6E8A-4147-A177-3AD203B41FA5}">
                      <a16:colId xmlns:a16="http://schemas.microsoft.com/office/drawing/2014/main" val="1139485462"/>
                    </a:ext>
                  </a:extLst>
                </a:gridCol>
                <a:gridCol w="1781491">
                  <a:extLst>
                    <a:ext uri="{9D8B030D-6E8A-4147-A177-3AD203B41FA5}">
                      <a16:colId xmlns:a16="http://schemas.microsoft.com/office/drawing/2014/main" val="1239281687"/>
                    </a:ext>
                  </a:extLst>
                </a:gridCol>
                <a:gridCol w="1807427">
                  <a:extLst>
                    <a:ext uri="{9D8B030D-6E8A-4147-A177-3AD203B41FA5}">
                      <a16:colId xmlns:a16="http://schemas.microsoft.com/office/drawing/2014/main" val="1535483786"/>
                    </a:ext>
                  </a:extLst>
                </a:gridCol>
              </a:tblGrid>
              <a:tr h="6841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Type of car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Planner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Spender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470162"/>
                  </a:ext>
                </a:extLst>
              </a:tr>
              <a:tr h="6841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Compact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$310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$380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8036227"/>
                  </a:ext>
                </a:extLst>
              </a:tr>
              <a:tr h="6841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Mid-size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$380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$420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969059"/>
                  </a:ext>
                </a:extLst>
              </a:tr>
              <a:tr h="6841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Larger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$430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$530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344284"/>
                  </a:ext>
                </a:extLst>
              </a:tr>
              <a:tr h="6841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Minivan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$490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$590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919959"/>
                  </a:ext>
                </a:extLst>
              </a:tr>
              <a:tr h="6841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SUV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$610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$710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665537"/>
                  </a:ext>
                </a:extLst>
              </a:tr>
              <a:tr h="6841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Sports Car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$720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265060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C5C3DE71-A5A1-A598-0B35-FE0D6DA91795}"/>
              </a:ext>
            </a:extLst>
          </p:cNvPr>
          <p:cNvGrpSpPr/>
          <p:nvPr/>
        </p:nvGrpSpPr>
        <p:grpSpPr>
          <a:xfrm>
            <a:off x="3454584" y="4844326"/>
            <a:ext cx="2153826" cy="2153826"/>
            <a:chOff x="3454584" y="4844326"/>
            <a:chExt cx="2153826" cy="215382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BDF487D-BECF-D409-1575-4E349A05F91D}"/>
                </a:ext>
              </a:extLst>
            </p:cNvPr>
            <p:cNvSpPr/>
            <p:nvPr/>
          </p:nvSpPr>
          <p:spPr>
            <a:xfrm>
              <a:off x="3454584" y="4844326"/>
              <a:ext cx="2153826" cy="2153826"/>
            </a:xfrm>
            <a:prstGeom prst="ellipse">
              <a:avLst/>
            </a:prstGeom>
            <a:solidFill>
              <a:srgbClr val="051484"/>
            </a:solidFill>
            <a:ln>
              <a:solidFill>
                <a:srgbClr val="0514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63CB86E-3C20-9E15-13CE-0B9D68091D29}"/>
                </a:ext>
              </a:extLst>
            </p:cNvPr>
            <p:cNvSpPr txBox="1"/>
            <p:nvPr/>
          </p:nvSpPr>
          <p:spPr>
            <a:xfrm>
              <a:off x="3581762" y="5225848"/>
              <a:ext cx="189946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Calibri" panose="020F0502020204030204" pitchFamily="34" charset="0"/>
                </a:rPr>
                <a:t>Don’t</a:t>
              </a:r>
            </a:p>
            <a:p>
              <a:pPr algn="ctr"/>
              <a:r>
                <a:rPr lang="en-US" sz="22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Calibri" panose="020F0502020204030204" pitchFamily="34" charset="0"/>
                </a:rPr>
                <a:t>forget the insurance…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7109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CD0553EC-E08A-7FE7-2029-8E616CF60BFA}"/>
              </a:ext>
            </a:extLst>
          </p:cNvPr>
          <p:cNvSpPr/>
          <p:nvPr/>
        </p:nvSpPr>
        <p:spPr>
          <a:xfrm>
            <a:off x="-1273842" y="-441960"/>
            <a:ext cx="8116389" cy="8116389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B67F02E-8C68-F7A6-5962-5D59E83A318B}"/>
              </a:ext>
            </a:extLst>
          </p:cNvPr>
          <p:cNvSpPr txBox="1">
            <a:spLocks/>
          </p:cNvSpPr>
          <p:nvPr/>
        </p:nvSpPr>
        <p:spPr>
          <a:xfrm>
            <a:off x="962792" y="289958"/>
            <a:ext cx="4469316" cy="2712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latin typeface="Roboto" panose="02000000000000000000" pitchFamily="2" charset="0"/>
                <a:ea typeface="Roboto" panose="02000000000000000000" pitchFamily="2" charset="0"/>
              </a:rPr>
              <a:t>Auto </a:t>
            </a:r>
          </a:p>
          <a:p>
            <a:r>
              <a:rPr lang="en-US" sz="4800" b="1" dirty="0">
                <a:latin typeface="Roboto" panose="02000000000000000000" pitchFamily="2" charset="0"/>
                <a:ea typeface="Roboto" panose="02000000000000000000" pitchFamily="2" charset="0"/>
              </a:rPr>
              <a:t>Insurance</a:t>
            </a:r>
            <a:br>
              <a:rPr lang="en-US" sz="6000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2600" dirty="0">
                <a:latin typeface="Roboto" panose="02000000000000000000" pitchFamily="2" charset="0"/>
                <a:ea typeface="Roboto" panose="02000000000000000000" pitchFamily="2" charset="0"/>
              </a:rPr>
              <a:t>+ Add this to your monthly car payment for the </a:t>
            </a:r>
            <a:r>
              <a:rPr lang="en-US" sz="2600" b="1" u="sng" dirty="0">
                <a:latin typeface="Roboto" panose="02000000000000000000" pitchFamily="2" charset="0"/>
                <a:ea typeface="Roboto" panose="02000000000000000000" pitchFamily="2" charset="0"/>
              </a:rPr>
              <a:t>total</a:t>
            </a:r>
            <a:endParaRPr lang="en-US" sz="2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170CA9C-4B4A-6CD0-8FB8-655EA42854AA}"/>
              </a:ext>
            </a:extLst>
          </p:cNvPr>
          <p:cNvGrpSpPr/>
          <p:nvPr/>
        </p:nvGrpSpPr>
        <p:grpSpPr>
          <a:xfrm>
            <a:off x="-1188720" y="3045634"/>
            <a:ext cx="6736080" cy="1179832"/>
            <a:chOff x="-1188720" y="3045634"/>
            <a:chExt cx="6736080" cy="11798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7D2503D-D9EA-0B9E-D460-41B73534F303}"/>
                </a:ext>
              </a:extLst>
            </p:cNvPr>
            <p:cNvSpPr txBox="1"/>
            <p:nvPr/>
          </p:nvSpPr>
          <p:spPr>
            <a:xfrm>
              <a:off x="-1188720" y="3104399"/>
              <a:ext cx="3029331" cy="773289"/>
            </a:xfrm>
            <a:prstGeom prst="rect">
              <a:avLst/>
            </a:prstGeom>
            <a:solidFill>
              <a:srgbClr val="4EBF9F"/>
            </a:solidFill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300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Saver</a:t>
              </a: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   </a:t>
              </a:r>
            </a:p>
          </p:txBody>
        </p:sp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BF5498B6-DA0A-6068-E776-504FF6CA8B7D}"/>
                </a:ext>
              </a:extLst>
            </p:cNvPr>
            <p:cNvSpPr txBox="1">
              <a:spLocks/>
            </p:cNvSpPr>
            <p:nvPr/>
          </p:nvSpPr>
          <p:spPr>
            <a:xfrm>
              <a:off x="1942309" y="3045634"/>
              <a:ext cx="3605051" cy="117983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800" b="1" dirty="0">
                  <a:latin typeface="Roboto" panose="02000000000000000000" pitchFamily="2" charset="0"/>
                  <a:ea typeface="Roboto" panose="02000000000000000000" pitchFamily="2" charset="0"/>
                </a:rPr>
                <a:t>Basic insurance</a:t>
              </a:r>
              <a:r>
                <a:rPr lang="en-US" sz="1800" dirty="0">
                  <a:latin typeface="Roboto" panose="02000000000000000000" pitchFamily="2" charset="0"/>
                  <a:ea typeface="Roboto" panose="02000000000000000000" pitchFamily="2" charset="0"/>
                </a:rPr>
                <a:t>; 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-US" sz="1800" dirty="0">
                  <a:latin typeface="Roboto" panose="02000000000000000000" pitchFamily="2" charset="0"/>
                  <a:ea typeface="Roboto" panose="02000000000000000000" pitchFamily="2" charset="0"/>
                </a:rPr>
                <a:t>covers minor accidents and close-to-home towing</a:t>
              </a:r>
            </a:p>
          </p:txBody>
        </p: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C03821C-81D9-4538-9187-E2F241FADC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075339"/>
              </p:ext>
            </p:extLst>
          </p:nvPr>
        </p:nvGraphicFramePr>
        <p:xfrm>
          <a:off x="6095999" y="2046792"/>
          <a:ext cx="5361260" cy="3336925"/>
        </p:xfrm>
        <a:graphic>
          <a:graphicData uri="http://schemas.openxmlformats.org/drawingml/2006/table">
            <a:tbl>
              <a:tblPr firstRow="1" firstCol="1" bandRow="1"/>
              <a:tblGrid>
                <a:gridCol w="2680630">
                  <a:extLst>
                    <a:ext uri="{9D8B030D-6E8A-4147-A177-3AD203B41FA5}">
                      <a16:colId xmlns:a16="http://schemas.microsoft.com/office/drawing/2014/main" val="4277281263"/>
                    </a:ext>
                  </a:extLst>
                </a:gridCol>
                <a:gridCol w="2680630">
                  <a:extLst>
                    <a:ext uri="{9D8B030D-6E8A-4147-A177-3AD203B41FA5}">
                      <a16:colId xmlns:a16="http://schemas.microsoft.com/office/drawing/2014/main" val="1466771202"/>
                    </a:ext>
                  </a:extLst>
                </a:gridCol>
              </a:tblGrid>
              <a:tr h="8274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Type of Insurance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Amount per month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856755"/>
                  </a:ext>
                </a:extLst>
              </a:tr>
              <a:tr h="8274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Saver</a:t>
                      </a:r>
                      <a:endParaRPr lang="en-US" sz="2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774840"/>
                  </a:ext>
                </a:extLst>
              </a:tr>
              <a:tr h="8547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Planner</a:t>
                      </a:r>
                      <a:endParaRPr lang="en-US" sz="2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$150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093456"/>
                  </a:ext>
                </a:extLst>
              </a:tr>
              <a:tr h="8274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Spender</a:t>
                      </a:r>
                      <a:endParaRPr lang="en-US" sz="2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318422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2BEC57F8-5C28-A79B-6284-3DD7F349AFE9}"/>
              </a:ext>
            </a:extLst>
          </p:cNvPr>
          <p:cNvGrpSpPr/>
          <p:nvPr/>
        </p:nvGrpSpPr>
        <p:grpSpPr>
          <a:xfrm>
            <a:off x="-1188720" y="4143578"/>
            <a:ext cx="6736080" cy="974331"/>
            <a:chOff x="-1188720" y="4143578"/>
            <a:chExt cx="6736080" cy="97433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25FFD4-CBA6-CB13-366E-8E5BCCDB1E09}"/>
                </a:ext>
              </a:extLst>
            </p:cNvPr>
            <p:cNvSpPr txBox="1"/>
            <p:nvPr/>
          </p:nvSpPr>
          <p:spPr>
            <a:xfrm>
              <a:off x="-1188720" y="4225466"/>
              <a:ext cx="3029331" cy="773289"/>
            </a:xfrm>
            <a:prstGeom prst="rect">
              <a:avLst/>
            </a:prstGeom>
            <a:solidFill>
              <a:srgbClr val="051484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300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Planner</a:t>
              </a:r>
              <a:endParaRPr lang="en-US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644B0C1C-55DE-5735-11B0-F87C99829D86}"/>
                </a:ext>
              </a:extLst>
            </p:cNvPr>
            <p:cNvSpPr txBox="1">
              <a:spLocks/>
            </p:cNvSpPr>
            <p:nvPr/>
          </p:nvSpPr>
          <p:spPr>
            <a:xfrm>
              <a:off x="1942309" y="4143578"/>
              <a:ext cx="3605051" cy="974331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800" b="1" dirty="0">
                  <a:latin typeface="Roboto" panose="02000000000000000000" pitchFamily="2" charset="0"/>
                  <a:ea typeface="Roboto" panose="02000000000000000000" pitchFamily="2" charset="0"/>
                </a:rPr>
                <a:t>Medium coverage</a:t>
              </a:r>
              <a:r>
                <a:rPr lang="en-US" sz="1800" dirty="0">
                  <a:latin typeface="Roboto" panose="02000000000000000000" pitchFamily="2" charset="0"/>
                  <a:ea typeface="Roboto" panose="02000000000000000000" pitchFamily="2" charset="0"/>
                </a:rPr>
                <a:t>; 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-US" sz="1800" dirty="0">
                  <a:latin typeface="Roboto" panose="02000000000000000000" pitchFamily="2" charset="0"/>
                  <a:ea typeface="Roboto" panose="02000000000000000000" pitchFamily="2" charset="0"/>
                </a:rPr>
                <a:t>includes partial collision and close-to-home towing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073961C-50FF-8EFA-ADC2-34903D5683CE}"/>
              </a:ext>
            </a:extLst>
          </p:cNvPr>
          <p:cNvGrpSpPr/>
          <p:nvPr/>
        </p:nvGrpSpPr>
        <p:grpSpPr>
          <a:xfrm>
            <a:off x="-1188720" y="5268818"/>
            <a:ext cx="6736080" cy="1404937"/>
            <a:chOff x="-1188720" y="5268818"/>
            <a:chExt cx="6736080" cy="140493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8B9B398-0410-0163-3216-393171E1C949}"/>
                </a:ext>
              </a:extLst>
            </p:cNvPr>
            <p:cNvSpPr txBox="1"/>
            <p:nvPr/>
          </p:nvSpPr>
          <p:spPr>
            <a:xfrm>
              <a:off x="-1188720" y="5342849"/>
              <a:ext cx="3029332" cy="103105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r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Spender</a:t>
              </a: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   </a:t>
              </a:r>
            </a:p>
          </p:txBody>
        </p:sp>
        <p:sp>
          <p:nvSpPr>
            <p:cNvPr id="3" name="Content Placeholder 2">
              <a:extLst>
                <a:ext uri="{FF2B5EF4-FFF2-40B4-BE49-F238E27FC236}">
                  <a16:creationId xmlns:a16="http://schemas.microsoft.com/office/drawing/2014/main" id="{DC51685A-F708-16BA-15A1-83128161D35D}"/>
                </a:ext>
              </a:extLst>
            </p:cNvPr>
            <p:cNvSpPr txBox="1">
              <a:spLocks/>
            </p:cNvSpPr>
            <p:nvPr/>
          </p:nvSpPr>
          <p:spPr>
            <a:xfrm>
              <a:off x="1942309" y="5268818"/>
              <a:ext cx="3605051" cy="140493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800" b="1" dirty="0">
                  <a:latin typeface="Roboto" panose="02000000000000000000" pitchFamily="2" charset="0"/>
                  <a:ea typeface="Roboto" panose="02000000000000000000" pitchFamily="2" charset="0"/>
                </a:rPr>
                <a:t>Full coverage</a:t>
              </a:r>
              <a:r>
                <a:rPr lang="en-US" sz="1800" dirty="0">
                  <a:latin typeface="Roboto" panose="02000000000000000000" pitchFamily="2" charset="0"/>
                  <a:ea typeface="Roboto" panose="02000000000000000000" pitchFamily="2" charset="0"/>
                </a:rPr>
                <a:t>; 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-US" sz="1800" dirty="0">
                  <a:latin typeface="Roboto" panose="02000000000000000000" pitchFamily="2" charset="0"/>
                  <a:ea typeface="Roboto" panose="02000000000000000000" pitchFamily="2" charset="0"/>
                </a:rPr>
                <a:t>includes replacement vehicle in an accident, damages due to weather, and all towing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729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98BCC030-F171-C797-C76E-FCF7385E7C36}"/>
              </a:ext>
            </a:extLst>
          </p:cNvPr>
          <p:cNvSpPr/>
          <p:nvPr/>
        </p:nvSpPr>
        <p:spPr>
          <a:xfrm>
            <a:off x="-530154" y="-1628213"/>
            <a:ext cx="7144314" cy="7144314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4C21447-F948-4BD0-AB74-5CEFB9967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760156"/>
              </p:ext>
            </p:extLst>
          </p:nvPr>
        </p:nvGraphicFramePr>
        <p:xfrm>
          <a:off x="5545106" y="2766492"/>
          <a:ext cx="5682316" cy="3259875"/>
        </p:xfrm>
        <a:graphic>
          <a:graphicData uri="http://schemas.openxmlformats.org/drawingml/2006/table">
            <a:tbl>
              <a:tblPr firstRow="1" firstCol="1" bandRow="1"/>
              <a:tblGrid>
                <a:gridCol w="2841158">
                  <a:extLst>
                    <a:ext uri="{9D8B030D-6E8A-4147-A177-3AD203B41FA5}">
                      <a16:colId xmlns:a16="http://schemas.microsoft.com/office/drawing/2014/main" val="4026362280"/>
                    </a:ext>
                  </a:extLst>
                </a:gridCol>
                <a:gridCol w="2841158">
                  <a:extLst>
                    <a:ext uri="{9D8B030D-6E8A-4147-A177-3AD203B41FA5}">
                      <a16:colId xmlns:a16="http://schemas.microsoft.com/office/drawing/2014/main" val="427462436"/>
                    </a:ext>
                  </a:extLst>
                </a:gridCol>
              </a:tblGrid>
              <a:tr h="1004935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Home/Renter’s Insurance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489682"/>
                  </a:ext>
                </a:extLst>
              </a:tr>
              <a:tr h="10950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Rent</a:t>
                      </a:r>
                      <a:endParaRPr lang="en-US" sz="2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1682350"/>
                  </a:ext>
                </a:extLst>
              </a:tr>
              <a:tr h="11598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Buy</a:t>
                      </a:r>
                      <a:endParaRPr lang="en-US" sz="2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652074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1FACE6C9-B996-CA2E-03C4-AFD60D863FD0}"/>
              </a:ext>
            </a:extLst>
          </p:cNvPr>
          <p:cNvSpPr txBox="1">
            <a:spLocks/>
          </p:cNvSpPr>
          <p:nvPr/>
        </p:nvSpPr>
        <p:spPr>
          <a:xfrm>
            <a:off x="720656" y="831634"/>
            <a:ext cx="5375344" cy="294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Home/Renter’s Insurance</a:t>
            </a:r>
            <a:endParaRPr lang="en-US" sz="54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338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89EA6C19-8D34-07EE-E4CE-7310166C138F}"/>
              </a:ext>
            </a:extLst>
          </p:cNvPr>
          <p:cNvSpPr/>
          <p:nvPr/>
        </p:nvSpPr>
        <p:spPr>
          <a:xfrm>
            <a:off x="-4194242" y="-9204960"/>
            <a:ext cx="12399583" cy="12399583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2AA006-8AF8-4FC8-89EA-E7EE36931B15}"/>
              </a:ext>
            </a:extLst>
          </p:cNvPr>
          <p:cNvSpPr txBox="1"/>
          <p:nvPr/>
        </p:nvSpPr>
        <p:spPr>
          <a:xfrm>
            <a:off x="1001051" y="3510977"/>
            <a:ext cx="39519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Being a typical American family means that you have a typical amount of credit card debt to make payments on. Yes, your kids count for this expense; accidents, emergencies, and the unknown can happen.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A2D77CF6-4B63-4AA1-BA1D-BAC5F6A5DD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4138661"/>
              </p:ext>
            </p:extLst>
          </p:nvPr>
        </p:nvGraphicFramePr>
        <p:xfrm>
          <a:off x="5072371" y="1295400"/>
          <a:ext cx="6118578" cy="4907281"/>
        </p:xfrm>
        <a:graphic>
          <a:graphicData uri="http://schemas.openxmlformats.org/drawingml/2006/table">
            <a:tbl>
              <a:tblPr firstRow="1" firstCol="1" bandRow="1"/>
              <a:tblGrid>
                <a:gridCol w="3059289">
                  <a:extLst>
                    <a:ext uri="{9D8B030D-6E8A-4147-A177-3AD203B41FA5}">
                      <a16:colId xmlns:a16="http://schemas.microsoft.com/office/drawing/2014/main" val="2794355397"/>
                    </a:ext>
                  </a:extLst>
                </a:gridCol>
                <a:gridCol w="3059289">
                  <a:extLst>
                    <a:ext uri="{9D8B030D-6E8A-4147-A177-3AD203B41FA5}">
                      <a16:colId xmlns:a16="http://schemas.microsoft.com/office/drawing/2014/main" val="4034171808"/>
                    </a:ext>
                  </a:extLst>
                </a:gridCol>
              </a:tblGrid>
              <a:tr h="10019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# of People in Family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Credit Card Payment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540743"/>
                  </a:ext>
                </a:extLst>
              </a:tr>
              <a:tr h="7764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111848"/>
                  </a:ext>
                </a:extLst>
              </a:tr>
              <a:tr h="7996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756467"/>
                  </a:ext>
                </a:extLst>
              </a:tr>
              <a:tr h="7764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212039"/>
                  </a:ext>
                </a:extLst>
              </a:tr>
              <a:tr h="7764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$400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920038"/>
                  </a:ext>
                </a:extLst>
              </a:tr>
              <a:tr h="7764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$500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66011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8EE55D28-4D4B-3D84-4831-D6E7E7A96669}"/>
              </a:ext>
            </a:extLst>
          </p:cNvPr>
          <p:cNvSpPr txBox="1">
            <a:spLocks/>
          </p:cNvSpPr>
          <p:nvPr/>
        </p:nvSpPr>
        <p:spPr>
          <a:xfrm>
            <a:off x="1001051" y="482600"/>
            <a:ext cx="2856518" cy="294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Credit Cards</a:t>
            </a:r>
            <a:endParaRPr lang="en-US" sz="54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722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2021A9-0D41-447B-AB03-B9A5E2C7C6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696235"/>
              </p:ext>
            </p:extLst>
          </p:nvPr>
        </p:nvGraphicFramePr>
        <p:xfrm>
          <a:off x="5745480" y="1315717"/>
          <a:ext cx="5700412" cy="4226560"/>
        </p:xfrm>
        <a:graphic>
          <a:graphicData uri="http://schemas.openxmlformats.org/drawingml/2006/table">
            <a:tbl>
              <a:tblPr firstRow="1" firstCol="1" bandRow="1"/>
              <a:tblGrid>
                <a:gridCol w="1014130">
                  <a:extLst>
                    <a:ext uri="{9D8B030D-6E8A-4147-A177-3AD203B41FA5}">
                      <a16:colId xmlns:a16="http://schemas.microsoft.com/office/drawing/2014/main" val="3067660514"/>
                    </a:ext>
                  </a:extLst>
                </a:gridCol>
                <a:gridCol w="936658">
                  <a:extLst>
                    <a:ext uri="{9D8B030D-6E8A-4147-A177-3AD203B41FA5}">
                      <a16:colId xmlns:a16="http://schemas.microsoft.com/office/drawing/2014/main" val="3531763425"/>
                    </a:ext>
                  </a:extLst>
                </a:gridCol>
                <a:gridCol w="936658">
                  <a:extLst>
                    <a:ext uri="{9D8B030D-6E8A-4147-A177-3AD203B41FA5}">
                      <a16:colId xmlns:a16="http://schemas.microsoft.com/office/drawing/2014/main" val="2219276572"/>
                    </a:ext>
                  </a:extLst>
                </a:gridCol>
                <a:gridCol w="937256">
                  <a:extLst>
                    <a:ext uri="{9D8B030D-6E8A-4147-A177-3AD203B41FA5}">
                      <a16:colId xmlns:a16="http://schemas.microsoft.com/office/drawing/2014/main" val="3982010650"/>
                    </a:ext>
                  </a:extLst>
                </a:gridCol>
                <a:gridCol w="937855">
                  <a:extLst>
                    <a:ext uri="{9D8B030D-6E8A-4147-A177-3AD203B41FA5}">
                      <a16:colId xmlns:a16="http://schemas.microsoft.com/office/drawing/2014/main" val="1198968274"/>
                    </a:ext>
                  </a:extLst>
                </a:gridCol>
                <a:gridCol w="937855">
                  <a:extLst>
                    <a:ext uri="{9D8B030D-6E8A-4147-A177-3AD203B41FA5}">
                      <a16:colId xmlns:a16="http://schemas.microsoft.com/office/drawing/2014/main" val="1047415299"/>
                    </a:ext>
                  </a:extLst>
                </a:gridCol>
              </a:tblGrid>
              <a:tr h="10566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Person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 People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 People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 People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 People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958605"/>
                  </a:ext>
                </a:extLst>
              </a:tr>
              <a:tr h="10566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Saver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$100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$175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$225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$260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$325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0973837"/>
                  </a:ext>
                </a:extLst>
              </a:tr>
              <a:tr h="11125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Planner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$155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$230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$310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$400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$475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177046"/>
                  </a:ext>
                </a:extLst>
              </a:tr>
              <a:tr h="10007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Spender</a:t>
                      </a:r>
                      <a:endParaRPr lang="en-US" sz="11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$220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$310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$400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$520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$650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6073725"/>
                  </a:ext>
                </a:extLst>
              </a:tr>
            </a:tbl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5D9BDDB3-AF30-7A3F-7333-AEFC4A1CACF9}"/>
              </a:ext>
            </a:extLst>
          </p:cNvPr>
          <p:cNvSpPr/>
          <p:nvPr/>
        </p:nvSpPr>
        <p:spPr>
          <a:xfrm>
            <a:off x="-1694680" y="198112"/>
            <a:ext cx="7239786" cy="7239786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02384-6656-AD35-FA46-9543760F6D27}"/>
              </a:ext>
            </a:extLst>
          </p:cNvPr>
          <p:cNvSpPr txBox="1">
            <a:spLocks/>
          </p:cNvSpPr>
          <p:nvPr/>
        </p:nvSpPr>
        <p:spPr>
          <a:xfrm>
            <a:off x="455083" y="1320800"/>
            <a:ext cx="4092951" cy="12847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Groceries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155A345-4F07-9594-4CAE-197B42CA80A3}"/>
              </a:ext>
            </a:extLst>
          </p:cNvPr>
          <p:cNvGrpSpPr/>
          <p:nvPr/>
        </p:nvGrpSpPr>
        <p:grpSpPr>
          <a:xfrm>
            <a:off x="-657881" y="2699241"/>
            <a:ext cx="5898186" cy="729759"/>
            <a:chOff x="-657881" y="2699241"/>
            <a:chExt cx="5898186" cy="72975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A01A977-584F-AE98-427E-C499EC6A60B3}"/>
                </a:ext>
              </a:extLst>
            </p:cNvPr>
            <p:cNvSpPr txBox="1"/>
            <p:nvPr/>
          </p:nvSpPr>
          <p:spPr>
            <a:xfrm>
              <a:off x="-657881" y="2723391"/>
              <a:ext cx="1875531" cy="565539"/>
            </a:xfrm>
            <a:prstGeom prst="rect">
              <a:avLst/>
            </a:prstGeom>
            <a:solidFill>
              <a:srgbClr val="4EBF9F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200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Saver</a:t>
              </a: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   </a:t>
              </a:r>
            </a:p>
          </p:txBody>
        </p:sp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E776A623-E516-5255-D022-E65268E836C7}"/>
                </a:ext>
              </a:extLst>
            </p:cNvPr>
            <p:cNvSpPr txBox="1">
              <a:spLocks/>
            </p:cNvSpPr>
            <p:nvPr/>
          </p:nvSpPr>
          <p:spPr>
            <a:xfrm>
              <a:off x="1299126" y="2699241"/>
              <a:ext cx="3941179" cy="729759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en-US" sz="180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Clips coupons, buys sale items     and generic brands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EA8C188-4D1F-13D0-8B06-EC009D1125F2}"/>
              </a:ext>
            </a:extLst>
          </p:cNvPr>
          <p:cNvGrpSpPr/>
          <p:nvPr/>
        </p:nvGrpSpPr>
        <p:grpSpPr>
          <a:xfrm>
            <a:off x="-657881" y="3495397"/>
            <a:ext cx="5898598" cy="1215392"/>
            <a:chOff x="-657881" y="3495397"/>
            <a:chExt cx="5898598" cy="121539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946A7-39C8-C522-DE20-5AE5980CEE49}"/>
                </a:ext>
              </a:extLst>
            </p:cNvPr>
            <p:cNvSpPr txBox="1"/>
            <p:nvPr/>
          </p:nvSpPr>
          <p:spPr>
            <a:xfrm>
              <a:off x="-657881" y="3554898"/>
              <a:ext cx="1875531" cy="773289"/>
            </a:xfrm>
            <a:prstGeom prst="rect">
              <a:avLst/>
            </a:prstGeom>
            <a:solidFill>
              <a:srgbClr val="051484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300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Planner</a:t>
              </a:r>
              <a:endParaRPr lang="en-US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C0CA9F67-32BF-8CEA-0E0B-18B8B8AC831B}"/>
                </a:ext>
              </a:extLst>
            </p:cNvPr>
            <p:cNvSpPr txBox="1">
              <a:spLocks/>
            </p:cNvSpPr>
            <p:nvPr/>
          </p:nvSpPr>
          <p:spPr>
            <a:xfrm>
              <a:off x="1299538" y="3495397"/>
              <a:ext cx="3941179" cy="121539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en-US" sz="180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Is budget conscious, but buys      non-sale items and name-brand foods; splurges occasionally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D774587-5407-BF29-3910-463B95543855}"/>
              </a:ext>
            </a:extLst>
          </p:cNvPr>
          <p:cNvGrpSpPr/>
          <p:nvPr/>
        </p:nvGrpSpPr>
        <p:grpSpPr>
          <a:xfrm>
            <a:off x="-657881" y="4495769"/>
            <a:ext cx="5884538" cy="1634042"/>
            <a:chOff x="-657881" y="4495769"/>
            <a:chExt cx="5884538" cy="163404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80CE140-0BEC-D4BE-DAA7-225F71A97D53}"/>
                </a:ext>
              </a:extLst>
            </p:cNvPr>
            <p:cNvSpPr txBox="1"/>
            <p:nvPr/>
          </p:nvSpPr>
          <p:spPr>
            <a:xfrm>
              <a:off x="-657881" y="4550361"/>
              <a:ext cx="1875531" cy="103105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r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Spender</a:t>
              </a: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   </a:t>
              </a:r>
            </a:p>
          </p:txBody>
        </p:sp>
        <p:sp>
          <p:nvSpPr>
            <p:cNvPr id="3" name="Content Placeholder 2">
              <a:extLst>
                <a:ext uri="{FF2B5EF4-FFF2-40B4-BE49-F238E27FC236}">
                  <a16:creationId xmlns:a16="http://schemas.microsoft.com/office/drawing/2014/main" id="{5603EA85-3D06-1637-AA99-FC0467C3C69E}"/>
                </a:ext>
              </a:extLst>
            </p:cNvPr>
            <p:cNvSpPr txBox="1">
              <a:spLocks/>
            </p:cNvSpPr>
            <p:nvPr/>
          </p:nvSpPr>
          <p:spPr>
            <a:xfrm>
              <a:off x="1285478" y="4495769"/>
              <a:ext cx="3941179" cy="163404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en-US" sz="180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Buys ready-to-cook items, more expensive and gourmet; steak, lobster, etc., eats at                restaurants frequently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642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5200" b="1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How do you manage your money</a:t>
            </a:r>
            <a:r>
              <a:rPr lang="en-US" sz="5200" b="1" kern="1200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?</a:t>
            </a:r>
          </a:p>
        </p:txBody>
      </p:sp>
      <p:pic>
        <p:nvPicPr>
          <p:cNvPr id="4" name="Picture 3" descr="A pair of hands holding cell phones&#10;&#10;Description automatically generated with medium confidence">
            <a:extLst>
              <a:ext uri="{FF2B5EF4-FFF2-40B4-BE49-F238E27FC236}">
                <a16:creationId xmlns:a16="http://schemas.microsoft.com/office/drawing/2014/main" id="{7DBE3D19-327B-A689-C7B2-F0EC1DB5B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461" y="1802720"/>
            <a:ext cx="7335078" cy="4125981"/>
          </a:xfrm>
          <a:prstGeom prst="rect">
            <a:avLst/>
          </a:prstGeom>
        </p:spPr>
      </p:pic>
      <p:pic>
        <p:nvPicPr>
          <p:cNvPr id="6" name="Picture 5" descr="A close-up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B3B888D8-4F54-51BD-D4CD-762EB38AE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92" y="1997766"/>
            <a:ext cx="3592613" cy="4303240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12666D3-2F4D-44D6-A57D-167C8F56C5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544" y="4655413"/>
            <a:ext cx="3592613" cy="1895103"/>
          </a:xfrm>
          <a:prstGeom prst="rect">
            <a:avLst/>
          </a:prstGeom>
        </p:spPr>
      </p:pic>
      <p:pic>
        <p:nvPicPr>
          <p:cNvPr id="13" name="Picture 1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AEE9BAC-2E84-A77E-F88F-0868871939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466" y="2064337"/>
            <a:ext cx="4091943" cy="272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38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144D-A557-3507-3173-8A1CDD855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E215DEDA-3E44-C6E8-B985-30E8DF1F553F}"/>
              </a:ext>
            </a:extLst>
          </p:cNvPr>
          <p:cNvSpPr/>
          <p:nvPr/>
        </p:nvSpPr>
        <p:spPr>
          <a:xfrm>
            <a:off x="-1681107" y="-1623307"/>
            <a:ext cx="7777107" cy="7777107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2ECECB-7733-7DA7-6E4F-FDC88247954F}"/>
              </a:ext>
            </a:extLst>
          </p:cNvPr>
          <p:cNvSpPr/>
          <p:nvPr/>
        </p:nvSpPr>
        <p:spPr>
          <a:xfrm>
            <a:off x="785127" y="2778431"/>
            <a:ext cx="2262873" cy="812886"/>
          </a:xfrm>
          <a:prstGeom prst="rect">
            <a:avLst/>
          </a:prstGeom>
          <a:solidFill>
            <a:srgbClr val="4EBF9F"/>
          </a:solidFill>
          <a:ln>
            <a:solidFill>
              <a:srgbClr val="4EBF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7AA161-DD94-7690-726C-6FE0EB946AA9}"/>
              </a:ext>
            </a:extLst>
          </p:cNvPr>
          <p:cNvSpPr txBox="1">
            <a:spLocks/>
          </p:cNvSpPr>
          <p:nvPr/>
        </p:nvSpPr>
        <p:spPr>
          <a:xfrm>
            <a:off x="678447" y="1047193"/>
            <a:ext cx="4469316" cy="2712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Household Technology: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  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 </a:t>
            </a:r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Saver</a:t>
            </a:r>
            <a:endParaRPr lang="en-US" sz="2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5FE5046-7A76-33B6-B6D5-A673F71CFB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685012"/>
              </p:ext>
            </p:extLst>
          </p:nvPr>
        </p:nvGraphicFramePr>
        <p:xfrm>
          <a:off x="5163617" y="2648651"/>
          <a:ext cx="6502309" cy="3654491"/>
        </p:xfrm>
        <a:graphic>
          <a:graphicData uri="http://schemas.openxmlformats.org/drawingml/2006/table">
            <a:tbl>
              <a:tblPr firstRow="1" firstCol="1" bandRow="1"/>
              <a:tblGrid>
                <a:gridCol w="3373994">
                  <a:extLst>
                    <a:ext uri="{9D8B030D-6E8A-4147-A177-3AD203B41FA5}">
                      <a16:colId xmlns:a16="http://schemas.microsoft.com/office/drawing/2014/main" val="204545625"/>
                    </a:ext>
                  </a:extLst>
                </a:gridCol>
                <a:gridCol w="3128315">
                  <a:extLst>
                    <a:ext uri="{9D8B030D-6E8A-4147-A177-3AD203B41FA5}">
                      <a16:colId xmlns:a16="http://schemas.microsoft.com/office/drawing/2014/main" val="404594003"/>
                    </a:ext>
                  </a:extLst>
                </a:gridCol>
              </a:tblGrid>
              <a:tr h="7425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Tier 1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Tier 2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942849"/>
                  </a:ext>
                </a:extLst>
              </a:tr>
              <a:tr h="11671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$130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92983"/>
                  </a:ext>
                </a:extLst>
              </a:tr>
              <a:tr h="1356846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800" dirty="0">
                        <a:solidFill>
                          <a:srgbClr val="00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Basic Internet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Cell Phone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800" dirty="0">
                        <a:solidFill>
                          <a:srgbClr val="00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Basic Internet</a:t>
                      </a: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Cell Phone</a:t>
                      </a: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1-2 Streaming Service(s)</a:t>
                      </a: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487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03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27CAC-118D-F051-2334-560F3696B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42AF9574-ACA4-556B-2EF1-4AA9D36C50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681107" y="-1623307"/>
            <a:ext cx="7777107" cy="7777107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AA45B0-6F6B-8B46-D918-3B4C4E7B6700}"/>
              </a:ext>
            </a:extLst>
          </p:cNvPr>
          <p:cNvSpPr/>
          <p:nvPr/>
        </p:nvSpPr>
        <p:spPr>
          <a:xfrm>
            <a:off x="785127" y="2778431"/>
            <a:ext cx="2858825" cy="812886"/>
          </a:xfrm>
          <a:prstGeom prst="rect">
            <a:avLst/>
          </a:prstGeom>
          <a:solidFill>
            <a:srgbClr val="051484"/>
          </a:solidFill>
          <a:ln>
            <a:solidFill>
              <a:srgbClr val="0514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D12FB8-7136-2384-5747-D2074681B36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78447" y="1047193"/>
            <a:ext cx="4469316" cy="2712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Household Technology: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  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 </a:t>
            </a:r>
            <a:r>
              <a:rPr lang="en-US" sz="48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Planner</a:t>
            </a:r>
            <a:endParaRPr lang="en-US" sz="26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C569528-BF28-8AED-544D-7100A26D40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971144"/>
              </p:ext>
            </p:extLst>
          </p:nvPr>
        </p:nvGraphicFramePr>
        <p:xfrm>
          <a:off x="5163617" y="2648651"/>
          <a:ext cx="6502309" cy="3654491"/>
        </p:xfrm>
        <a:graphic>
          <a:graphicData uri="http://schemas.openxmlformats.org/drawingml/2006/table">
            <a:tbl>
              <a:tblPr firstRow="1" firstCol="1" bandRow="1"/>
              <a:tblGrid>
                <a:gridCol w="3373994">
                  <a:extLst>
                    <a:ext uri="{9D8B030D-6E8A-4147-A177-3AD203B41FA5}">
                      <a16:colId xmlns:a16="http://schemas.microsoft.com/office/drawing/2014/main" val="204545625"/>
                    </a:ext>
                  </a:extLst>
                </a:gridCol>
                <a:gridCol w="3128315">
                  <a:extLst>
                    <a:ext uri="{9D8B030D-6E8A-4147-A177-3AD203B41FA5}">
                      <a16:colId xmlns:a16="http://schemas.microsoft.com/office/drawing/2014/main" val="404594003"/>
                    </a:ext>
                  </a:extLst>
                </a:gridCol>
              </a:tblGrid>
              <a:tr h="7425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Tier 1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Tier 2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942849"/>
                  </a:ext>
                </a:extLst>
              </a:tr>
              <a:tr h="11671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$215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$270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92983"/>
                  </a:ext>
                </a:extLst>
              </a:tr>
              <a:tr h="1356846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800" dirty="0">
                        <a:solidFill>
                          <a:srgbClr val="00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Basic Cable, Internet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Cell Phone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2-3 Streaming Services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800" dirty="0">
                        <a:solidFill>
                          <a:srgbClr val="00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800" dirty="0">
                        <a:solidFill>
                          <a:srgbClr val="00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1GB Internet Speeds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Cell Phone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3+ Streaming Services w/ Live TV &amp; Sports</a:t>
                      </a: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487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752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38EE8-F4BE-79AF-2528-B9B74EEA5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6F77FAE3-4718-C56D-0F87-8E7DAB94DF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681107" y="-1623307"/>
            <a:ext cx="7777107" cy="7777107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067F4B-F6F0-6B7D-A5CA-E9514EC6C0FC}"/>
              </a:ext>
            </a:extLst>
          </p:cNvPr>
          <p:cNvSpPr/>
          <p:nvPr/>
        </p:nvSpPr>
        <p:spPr>
          <a:xfrm>
            <a:off x="785127" y="2778431"/>
            <a:ext cx="2858825" cy="812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D4D903-FF18-027B-5801-896ECB110C5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78447" y="1047193"/>
            <a:ext cx="4469316" cy="2712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Household Technology: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  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 </a:t>
            </a:r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Spender</a:t>
            </a:r>
            <a:endParaRPr lang="en-US" sz="2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E960047-29F9-39A0-8C70-B6393B521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493556"/>
              </p:ext>
            </p:extLst>
          </p:nvPr>
        </p:nvGraphicFramePr>
        <p:xfrm>
          <a:off x="4804013" y="1273081"/>
          <a:ext cx="6861914" cy="4972696"/>
        </p:xfrm>
        <a:graphic>
          <a:graphicData uri="http://schemas.openxmlformats.org/drawingml/2006/table">
            <a:tbl>
              <a:tblPr firstRow="1" firstCol="1" bandRow="1"/>
              <a:tblGrid>
                <a:gridCol w="3560590">
                  <a:extLst>
                    <a:ext uri="{9D8B030D-6E8A-4147-A177-3AD203B41FA5}">
                      <a16:colId xmlns:a16="http://schemas.microsoft.com/office/drawing/2014/main" val="204545625"/>
                    </a:ext>
                  </a:extLst>
                </a:gridCol>
                <a:gridCol w="3301324">
                  <a:extLst>
                    <a:ext uri="{9D8B030D-6E8A-4147-A177-3AD203B41FA5}">
                      <a16:colId xmlns:a16="http://schemas.microsoft.com/office/drawing/2014/main" val="404594003"/>
                    </a:ext>
                  </a:extLst>
                </a:gridCol>
              </a:tblGrid>
              <a:tr h="814209"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Tier 1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Tier 2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942849"/>
                  </a:ext>
                </a:extLst>
              </a:tr>
              <a:tr h="1279815"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$400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92983"/>
                  </a:ext>
                </a:extLst>
              </a:tr>
              <a:tr h="2878672">
                <a:tc>
                  <a:txBody>
                    <a:bodyPr/>
                    <a:lstStyle/>
                    <a:p>
                      <a:pPr marL="1200150" marR="0" lvl="2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800" dirty="0">
                        <a:solidFill>
                          <a:srgbClr val="00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Premium Cable &amp; Movie Channels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2GB Internet Speeds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Latest Cell Phone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3+ Streaming Services</a:t>
                      </a:r>
                      <a:endParaRPr lang="en-US" sz="1800" dirty="0">
                        <a:solidFill>
                          <a:srgbClr val="00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0150" marR="0" lvl="2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800" dirty="0">
                        <a:solidFill>
                          <a:srgbClr val="00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Premium Cable &amp; Movie Channels</a:t>
                      </a: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2GB Internet Speeds</a:t>
                      </a: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Latest Cell Phone w/Unlimited Data</a:t>
                      </a: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All Streaming Services w/Live TV &amp; Sports</a:t>
                      </a: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marL="1200150" marR="0" lvl="2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487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892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DFB0A250-2021-4FC9-3BCF-F6922092C98E}"/>
              </a:ext>
            </a:extLst>
          </p:cNvPr>
          <p:cNvSpPr/>
          <p:nvPr/>
        </p:nvSpPr>
        <p:spPr>
          <a:xfrm>
            <a:off x="-1549759" y="-1174993"/>
            <a:ext cx="7645759" cy="7645759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BA08763-CB7A-41C6-9FB0-86DEAB5474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091187"/>
              </p:ext>
            </p:extLst>
          </p:nvPr>
        </p:nvGraphicFramePr>
        <p:xfrm>
          <a:off x="5130509" y="931800"/>
          <a:ext cx="6060440" cy="4981314"/>
        </p:xfrm>
        <a:graphic>
          <a:graphicData uri="http://schemas.openxmlformats.org/drawingml/2006/table">
            <a:tbl>
              <a:tblPr firstRow="1" firstCol="1" bandRow="1"/>
              <a:tblGrid>
                <a:gridCol w="3030220">
                  <a:extLst>
                    <a:ext uri="{9D8B030D-6E8A-4147-A177-3AD203B41FA5}">
                      <a16:colId xmlns:a16="http://schemas.microsoft.com/office/drawing/2014/main" val="1698913756"/>
                    </a:ext>
                  </a:extLst>
                </a:gridCol>
                <a:gridCol w="3030220">
                  <a:extLst>
                    <a:ext uri="{9D8B030D-6E8A-4147-A177-3AD203B41FA5}">
                      <a16:colId xmlns:a16="http://schemas.microsoft.com/office/drawing/2014/main" val="1936165608"/>
                    </a:ext>
                  </a:extLst>
                </a:gridCol>
              </a:tblGrid>
              <a:tr h="8259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Number of People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Amount per month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915980"/>
                  </a:ext>
                </a:extLst>
              </a:tr>
              <a:tr h="8259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745520"/>
                  </a:ext>
                </a:extLst>
              </a:tr>
              <a:tr h="85174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$125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535927"/>
                  </a:ext>
                </a:extLst>
              </a:tr>
              <a:tr h="8259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$175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244027"/>
                  </a:ext>
                </a:extLst>
              </a:tr>
              <a:tr h="8259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831975"/>
                  </a:ext>
                </a:extLst>
              </a:tr>
              <a:tr h="8259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$225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67620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723DAB-5A08-496A-38A7-E41B2FB40DBB}"/>
              </a:ext>
            </a:extLst>
          </p:cNvPr>
          <p:cNvSpPr txBox="1"/>
          <p:nvPr/>
        </p:nvSpPr>
        <p:spPr>
          <a:xfrm>
            <a:off x="720656" y="2768321"/>
            <a:ext cx="40053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Roboto" panose="02000000000000000000" pitchFamily="2" charset="0"/>
                <a:ea typeface="Roboto" panose="02000000000000000000" pitchFamily="2" charset="0"/>
              </a:rPr>
              <a:t>Toothbrush, toothpaste, floss, deodorant, hair products, gym membership, soaps, skincare, make up, hygiene products, medicines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2A6953-755F-848B-4DD9-0608D9320D33}"/>
              </a:ext>
            </a:extLst>
          </p:cNvPr>
          <p:cNvSpPr txBox="1">
            <a:spLocks/>
          </p:cNvSpPr>
          <p:nvPr/>
        </p:nvSpPr>
        <p:spPr>
          <a:xfrm>
            <a:off x="720656" y="1230567"/>
            <a:ext cx="4604597" cy="15377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Personal Necessities</a:t>
            </a:r>
            <a:endParaRPr lang="en-US" sz="54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49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674902" y="958622"/>
            <a:ext cx="821436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76706C-EC83-68F4-945F-770129FB42CA}"/>
              </a:ext>
            </a:extLst>
          </p:cNvPr>
          <p:cNvSpPr/>
          <p:nvPr/>
        </p:nvSpPr>
        <p:spPr>
          <a:xfrm>
            <a:off x="560920" y="1947052"/>
            <a:ext cx="2004480" cy="695325"/>
          </a:xfrm>
          <a:prstGeom prst="rect">
            <a:avLst/>
          </a:prstGeom>
          <a:solidFill>
            <a:srgbClr val="4EBF9F"/>
          </a:solidFill>
          <a:ln>
            <a:solidFill>
              <a:srgbClr val="4EBF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08" y="1240401"/>
            <a:ext cx="4092951" cy="162445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Entertainment: </a:t>
            </a:r>
            <a:br>
              <a:rPr lang="en-US" sz="3600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3600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</a:t>
            </a:r>
            <a:r>
              <a:rPr lang="en-US" sz="4800" b="1" kern="1200" dirty="0">
                <a:latin typeface="Roboto" panose="02000000000000000000" pitchFamily="2" charset="0"/>
                <a:ea typeface="Roboto" panose="02000000000000000000" pitchFamily="2" charset="0"/>
              </a:rPr>
              <a:t>Saver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509" y="3081656"/>
            <a:ext cx="3840691" cy="235093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Dining out (fast food), streaming rental (once a month), plus occasional gift giving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53368E-889B-4C73-A3ED-2A6DA86A2D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564618"/>
              </p:ext>
            </p:extLst>
          </p:nvPr>
        </p:nvGraphicFramePr>
        <p:xfrm>
          <a:off x="5388627" y="1341120"/>
          <a:ext cx="6126480" cy="4236720"/>
        </p:xfrm>
        <a:graphic>
          <a:graphicData uri="http://schemas.openxmlformats.org/drawingml/2006/table">
            <a:tbl>
              <a:tblPr firstRow="1" firstCol="1" bandRow="1"/>
              <a:tblGrid>
                <a:gridCol w="3063240">
                  <a:extLst>
                    <a:ext uri="{9D8B030D-6E8A-4147-A177-3AD203B41FA5}">
                      <a16:colId xmlns:a16="http://schemas.microsoft.com/office/drawing/2014/main" val="3067936433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2336514377"/>
                    </a:ext>
                  </a:extLst>
                </a:gridCol>
              </a:tblGrid>
              <a:tr h="7061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# of People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Amount per month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773058"/>
                  </a:ext>
                </a:extLst>
              </a:tr>
              <a:tr h="7061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778993"/>
                  </a:ext>
                </a:extLst>
              </a:tr>
              <a:tr h="7061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$55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026276"/>
                  </a:ext>
                </a:extLst>
              </a:tr>
              <a:tr h="7061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$80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983391"/>
                  </a:ext>
                </a:extLst>
              </a:tr>
              <a:tr h="7061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$110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0830845"/>
                  </a:ext>
                </a:extLst>
              </a:tr>
              <a:tr h="7061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$130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2731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17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Top Corners Rounded 15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64462" y="638582"/>
            <a:ext cx="879348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CB505F-E890-BC58-CFDB-8C4944ED3B2A}"/>
              </a:ext>
            </a:extLst>
          </p:cNvPr>
          <p:cNvSpPr/>
          <p:nvPr/>
        </p:nvSpPr>
        <p:spPr>
          <a:xfrm>
            <a:off x="535517" y="2006824"/>
            <a:ext cx="2546349" cy="695325"/>
          </a:xfrm>
          <a:prstGeom prst="rect">
            <a:avLst/>
          </a:prstGeom>
          <a:solidFill>
            <a:srgbClr val="051484"/>
          </a:solidFill>
          <a:ln>
            <a:solidFill>
              <a:srgbClr val="0514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Top Corners Rounded 17" hidden="1">
            <a:extLst>
              <a:ext uri="{FF2B5EF4-FFF2-40B4-BE49-F238E27FC236}">
                <a16:creationId xmlns:a16="http://schemas.microsoft.com/office/drawing/2014/main" id="{839DC788-B140-4F3E-A91E-CB3E70ED9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57200" y="1050468"/>
            <a:ext cx="5609397" cy="4757058"/>
          </a:xfrm>
          <a:prstGeom prst="round2SameRect">
            <a:avLst>
              <a:gd name="adj1" fmla="val 2061"/>
              <a:gd name="adj2" fmla="val 0"/>
            </a:avLst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458" y="1308640"/>
            <a:ext cx="4092951" cy="162445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Entertainment:  </a:t>
            </a:r>
            <a:br>
              <a:rPr lang="en-US" sz="3600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3600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</a:t>
            </a:r>
            <a:r>
              <a:rPr lang="en-US" sz="4800" b="1" kern="12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Planner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459" y="3082459"/>
            <a:ext cx="4013200" cy="304209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Dining out or delivery service (casual), movie theater, streaming rentals (twice a month), plus occasional gift giving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A4D9CB2-FEC7-4A32-B226-207E913E6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294329"/>
              </p:ext>
            </p:extLst>
          </p:nvPr>
        </p:nvGraphicFramePr>
        <p:xfrm>
          <a:off x="5388627" y="1691640"/>
          <a:ext cx="6126480" cy="3659293"/>
        </p:xfrm>
        <a:graphic>
          <a:graphicData uri="http://schemas.openxmlformats.org/drawingml/2006/table">
            <a:tbl>
              <a:tblPr firstRow="1" firstCol="1" bandRow="1"/>
              <a:tblGrid>
                <a:gridCol w="3063240">
                  <a:extLst>
                    <a:ext uri="{9D8B030D-6E8A-4147-A177-3AD203B41FA5}">
                      <a16:colId xmlns:a16="http://schemas.microsoft.com/office/drawing/2014/main" val="866298234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410566380"/>
                    </a:ext>
                  </a:extLst>
                </a:gridCol>
              </a:tblGrid>
              <a:tr h="5995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# of People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Amount per month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070850"/>
                  </a:ext>
                </a:extLst>
              </a:tr>
              <a:tr h="6119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$130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239855"/>
                  </a:ext>
                </a:extLst>
              </a:tr>
              <a:tr h="6119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3030864"/>
                  </a:ext>
                </a:extLst>
              </a:tr>
              <a:tr h="6119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$550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725594"/>
                  </a:ext>
                </a:extLst>
              </a:tr>
              <a:tr h="6119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$700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861314"/>
                  </a:ext>
                </a:extLst>
              </a:tr>
              <a:tr h="6119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$900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8636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711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56842" y="966242"/>
            <a:ext cx="877824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B93E16-65DC-A5BA-3C38-DDD1C2FCA021}"/>
              </a:ext>
            </a:extLst>
          </p:cNvPr>
          <p:cNvSpPr/>
          <p:nvPr/>
        </p:nvSpPr>
        <p:spPr>
          <a:xfrm>
            <a:off x="534460" y="2037816"/>
            <a:ext cx="2691340" cy="692908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83" y="1308640"/>
            <a:ext cx="4092951" cy="162445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Entertainment: </a:t>
            </a:r>
            <a:br>
              <a:rPr lang="en-US" sz="3600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3600" kern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</a:t>
            </a:r>
            <a:r>
              <a:rPr lang="en-US" sz="4800" b="1" kern="12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Spender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983" y="3098791"/>
            <a:ext cx="3888317" cy="304483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Dining out, movie theater, concerts, steaming rentals (whenever you want), plus gift giving and vacation savings</a:t>
            </a:r>
          </a:p>
          <a:p>
            <a:pPr marL="0" indent="0">
              <a:buNone/>
            </a:pPr>
            <a:endParaRPr lang="en-US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61D8B28-E40C-4A24-A806-F09FC2F775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259488"/>
              </p:ext>
            </p:extLst>
          </p:nvPr>
        </p:nvGraphicFramePr>
        <p:xfrm>
          <a:off x="5388627" y="1566333"/>
          <a:ext cx="6126480" cy="3691464"/>
        </p:xfrm>
        <a:graphic>
          <a:graphicData uri="http://schemas.openxmlformats.org/drawingml/2006/table">
            <a:tbl>
              <a:tblPr firstRow="1" firstCol="1" bandRow="1"/>
              <a:tblGrid>
                <a:gridCol w="3063240">
                  <a:extLst>
                    <a:ext uri="{9D8B030D-6E8A-4147-A177-3AD203B41FA5}">
                      <a16:colId xmlns:a16="http://schemas.microsoft.com/office/drawing/2014/main" val="910519554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103679659"/>
                    </a:ext>
                  </a:extLst>
                </a:gridCol>
              </a:tblGrid>
              <a:tr h="6152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# of People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Amount per month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383494"/>
                  </a:ext>
                </a:extLst>
              </a:tr>
              <a:tr h="6152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334227"/>
                  </a:ext>
                </a:extLst>
              </a:tr>
              <a:tr h="6152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$450</a:t>
                      </a:r>
                      <a:endParaRPr lang="en-US" sz="24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12971"/>
                  </a:ext>
                </a:extLst>
              </a:tr>
              <a:tr h="6152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$650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213867"/>
                  </a:ext>
                </a:extLst>
              </a:tr>
              <a:tr h="6152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$900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422059"/>
                  </a:ext>
                </a:extLst>
              </a:tr>
              <a:tr h="6152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24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63500" dist="50800" sx="0" sy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$1,200</a:t>
                      </a:r>
                      <a:endParaRPr lang="en-US" sz="2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385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22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25674951-E79C-0AB5-6DA3-63BE06570531}"/>
              </a:ext>
            </a:extLst>
          </p:cNvPr>
          <p:cNvSpPr/>
          <p:nvPr/>
        </p:nvSpPr>
        <p:spPr>
          <a:xfrm>
            <a:off x="-1820502" y="-245644"/>
            <a:ext cx="7790680" cy="7790680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FF48078-DB6C-45DB-BEFF-5A31E0B026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323871"/>
              </p:ext>
            </p:extLst>
          </p:nvPr>
        </p:nvGraphicFramePr>
        <p:xfrm>
          <a:off x="6096000" y="981091"/>
          <a:ext cx="5680950" cy="2078990"/>
        </p:xfrm>
        <a:graphic>
          <a:graphicData uri="http://schemas.openxmlformats.org/drawingml/2006/table">
            <a:tbl>
              <a:tblPr firstRow="1" firstCol="1" bandRow="1"/>
              <a:tblGrid>
                <a:gridCol w="2840475">
                  <a:extLst>
                    <a:ext uri="{9D8B030D-6E8A-4147-A177-3AD203B41FA5}">
                      <a16:colId xmlns:a16="http://schemas.microsoft.com/office/drawing/2014/main" val="3923318965"/>
                    </a:ext>
                  </a:extLst>
                </a:gridCol>
                <a:gridCol w="2840475">
                  <a:extLst>
                    <a:ext uri="{9D8B030D-6E8A-4147-A177-3AD203B41FA5}">
                      <a16:colId xmlns:a16="http://schemas.microsoft.com/office/drawing/2014/main" val="4017844882"/>
                    </a:ext>
                  </a:extLst>
                </a:gridCol>
              </a:tblGrid>
              <a:tr h="53467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2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Buying</a:t>
                      </a:r>
                      <a:endParaRPr lang="en-US" sz="2200" dirty="0">
                        <a:solidFill>
                          <a:schemeClr val="tx2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234511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Saver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83107"/>
                  </a:ext>
                </a:extLst>
              </a:tr>
              <a:tr h="53467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Planner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$250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0153865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Spender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$400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33807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E728E9-4E49-483C-ACEA-27313361A2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340736"/>
              </p:ext>
            </p:extLst>
          </p:nvPr>
        </p:nvGraphicFramePr>
        <p:xfrm>
          <a:off x="6096000" y="3649696"/>
          <a:ext cx="5680950" cy="2078990"/>
        </p:xfrm>
        <a:graphic>
          <a:graphicData uri="http://schemas.openxmlformats.org/drawingml/2006/table">
            <a:tbl>
              <a:tblPr firstRow="1" firstCol="1" bandRow="1"/>
              <a:tblGrid>
                <a:gridCol w="2840475">
                  <a:extLst>
                    <a:ext uri="{9D8B030D-6E8A-4147-A177-3AD203B41FA5}">
                      <a16:colId xmlns:a16="http://schemas.microsoft.com/office/drawing/2014/main" val="2177963325"/>
                    </a:ext>
                  </a:extLst>
                </a:gridCol>
                <a:gridCol w="2840475">
                  <a:extLst>
                    <a:ext uri="{9D8B030D-6E8A-4147-A177-3AD203B41FA5}">
                      <a16:colId xmlns:a16="http://schemas.microsoft.com/office/drawing/2014/main" val="1823169787"/>
                    </a:ext>
                  </a:extLst>
                </a:gridCol>
              </a:tblGrid>
              <a:tr h="53467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2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Renting</a:t>
                      </a:r>
                      <a:endParaRPr lang="en-US" sz="2200" dirty="0">
                        <a:solidFill>
                          <a:schemeClr val="tx2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40391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Saver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4984213"/>
                  </a:ext>
                </a:extLst>
              </a:tr>
              <a:tr h="53467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Planner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670755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Spender</a:t>
                      </a:r>
                      <a:endParaRPr lang="en-US" sz="20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$120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2836631"/>
                  </a:ext>
                </a:extLst>
              </a:tr>
            </a:tbl>
          </a:graphicData>
        </a:graphic>
      </p:graphicFrame>
      <p:sp>
        <p:nvSpPr>
          <p:cNvPr id="17" name="Title 1">
            <a:extLst>
              <a:ext uri="{FF2B5EF4-FFF2-40B4-BE49-F238E27FC236}">
                <a16:creationId xmlns:a16="http://schemas.microsoft.com/office/drawing/2014/main" id="{C2C2C4F2-925A-5100-AE7C-B48B06CF96A3}"/>
              </a:ext>
            </a:extLst>
          </p:cNvPr>
          <p:cNvSpPr txBox="1">
            <a:spLocks/>
          </p:cNvSpPr>
          <p:nvPr/>
        </p:nvSpPr>
        <p:spPr>
          <a:xfrm>
            <a:off x="455083" y="1320800"/>
            <a:ext cx="4092951" cy="12847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Household </a:t>
            </a:r>
          </a:p>
          <a:p>
            <a:r>
              <a:rPr lang="en-US" sz="4800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Needs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6A8BFBA-C2E3-7F90-4892-5F4637C34442}"/>
              </a:ext>
            </a:extLst>
          </p:cNvPr>
          <p:cNvGrpSpPr/>
          <p:nvPr/>
        </p:nvGrpSpPr>
        <p:grpSpPr>
          <a:xfrm>
            <a:off x="-657881" y="2679874"/>
            <a:ext cx="5898186" cy="1284748"/>
            <a:chOff x="-657881" y="2679874"/>
            <a:chExt cx="5898186" cy="1284748"/>
          </a:xfrm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11891FD7-6F60-9FFD-6565-1B50C1CAE49F}"/>
                </a:ext>
              </a:extLst>
            </p:cNvPr>
            <p:cNvSpPr txBox="1">
              <a:spLocks/>
            </p:cNvSpPr>
            <p:nvPr/>
          </p:nvSpPr>
          <p:spPr>
            <a:xfrm>
              <a:off x="1299126" y="2679874"/>
              <a:ext cx="3941179" cy="1284748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en-US" sz="180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Furniture may be hand-me-downs and appliances may be used. All lawn care and home upkeep and repairs will have to be done by you.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1388E4E-2C26-1113-3DB0-8FDADCC396CB}"/>
                </a:ext>
              </a:extLst>
            </p:cNvPr>
            <p:cNvSpPr txBox="1"/>
            <p:nvPr/>
          </p:nvSpPr>
          <p:spPr>
            <a:xfrm>
              <a:off x="-657881" y="2723391"/>
              <a:ext cx="1875531" cy="1077218"/>
            </a:xfrm>
            <a:prstGeom prst="rect">
              <a:avLst/>
            </a:prstGeom>
            <a:solidFill>
              <a:srgbClr val="4EBF9F"/>
            </a:solidFill>
          </p:spPr>
          <p:txBody>
            <a:bodyPr wrap="square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Saver</a:t>
              </a: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</a:p>
            <a:p>
              <a:pPr algn="r">
                <a:spcAft>
                  <a:spcPts val="600"/>
                </a:spcAft>
              </a:pPr>
              <a:endParaRPr lang="en-US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algn="r">
                <a:spcAft>
                  <a:spcPts val="600"/>
                </a:spcAft>
              </a:pP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DD9264B-8BAF-262A-90A4-C7964F918284}"/>
              </a:ext>
            </a:extLst>
          </p:cNvPr>
          <p:cNvGrpSpPr/>
          <p:nvPr/>
        </p:nvGrpSpPr>
        <p:grpSpPr>
          <a:xfrm>
            <a:off x="-657881" y="4005566"/>
            <a:ext cx="5898186" cy="1455667"/>
            <a:chOff x="-657881" y="4005566"/>
            <a:chExt cx="5898186" cy="145566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5E082C4-91E1-17C4-AB38-484BF3A487F4}"/>
                </a:ext>
              </a:extLst>
            </p:cNvPr>
            <p:cNvSpPr txBox="1"/>
            <p:nvPr/>
          </p:nvSpPr>
          <p:spPr>
            <a:xfrm>
              <a:off x="-657881" y="4057818"/>
              <a:ext cx="1875531" cy="1077218"/>
            </a:xfrm>
            <a:prstGeom prst="rect">
              <a:avLst/>
            </a:prstGeom>
            <a:solidFill>
              <a:srgbClr val="051484"/>
            </a:solidFill>
          </p:spPr>
          <p:txBody>
            <a:bodyPr wrap="square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Planner</a:t>
              </a:r>
            </a:p>
            <a:p>
              <a:pPr>
                <a:spcAft>
                  <a:spcPts val="600"/>
                </a:spcAft>
              </a:pP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  </a:t>
              </a:r>
            </a:p>
            <a:p>
              <a:pPr>
                <a:spcAft>
                  <a:spcPts val="600"/>
                </a:spcAft>
              </a:pP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</a:p>
          </p:txBody>
        </p:sp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D9908420-7044-DE2E-0777-D6936005B5A7}"/>
                </a:ext>
              </a:extLst>
            </p:cNvPr>
            <p:cNvSpPr txBox="1">
              <a:spLocks/>
            </p:cNvSpPr>
            <p:nvPr/>
          </p:nvSpPr>
          <p:spPr>
            <a:xfrm>
              <a:off x="1299126" y="4005566"/>
              <a:ext cx="3941179" cy="145566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en-US" sz="180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Basic, no-frills furniture; combination of older and newer appliances. May have warranties for service repair or some assistance with repairs. 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F4FA11B-6BA6-DF02-82EC-52D493550506}"/>
              </a:ext>
            </a:extLst>
          </p:cNvPr>
          <p:cNvGrpSpPr/>
          <p:nvPr/>
        </p:nvGrpSpPr>
        <p:grpSpPr>
          <a:xfrm>
            <a:off x="-657881" y="5276399"/>
            <a:ext cx="5898186" cy="1226735"/>
            <a:chOff x="-657881" y="5276399"/>
            <a:chExt cx="5898186" cy="122673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060DFAC-CE2D-856E-BC2D-514A2BEA626D}"/>
                </a:ext>
              </a:extLst>
            </p:cNvPr>
            <p:cNvSpPr txBox="1"/>
            <p:nvPr/>
          </p:nvSpPr>
          <p:spPr>
            <a:xfrm>
              <a:off x="-657881" y="5358081"/>
              <a:ext cx="1875531" cy="72327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Spender</a:t>
              </a:r>
            </a:p>
            <a:p>
              <a:pPr algn="r">
                <a:spcAft>
                  <a:spcPts val="600"/>
                </a:spcAft>
              </a:pP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   </a:t>
              </a:r>
            </a:p>
          </p:txBody>
        </p:sp>
        <p:sp>
          <p:nvSpPr>
            <p:cNvPr id="3" name="Content Placeholder 2">
              <a:extLst>
                <a:ext uri="{FF2B5EF4-FFF2-40B4-BE49-F238E27FC236}">
                  <a16:creationId xmlns:a16="http://schemas.microsoft.com/office/drawing/2014/main" id="{C3CEA48F-A888-227C-FD09-0B9CCCCFCA45}"/>
                </a:ext>
              </a:extLst>
            </p:cNvPr>
            <p:cNvSpPr txBox="1">
              <a:spLocks/>
            </p:cNvSpPr>
            <p:nvPr/>
          </p:nvSpPr>
          <p:spPr>
            <a:xfrm>
              <a:off x="1299126" y="5276399"/>
              <a:ext cx="3941179" cy="122673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80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All new furniture and appliances. Repairs or lawn care will be done    by professional services.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29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48155-99A5-3F23-5BCC-2951FFAF5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6146DF0D-622C-BEC7-D890-923B04FE24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694680" y="198112"/>
            <a:ext cx="7790680" cy="7790680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FC8A57E-B73E-C9EC-8F77-5D0578547F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281936"/>
              </p:ext>
            </p:extLst>
          </p:nvPr>
        </p:nvGraphicFramePr>
        <p:xfrm>
          <a:off x="5836920" y="929640"/>
          <a:ext cx="5619198" cy="4992325"/>
        </p:xfrm>
        <a:graphic>
          <a:graphicData uri="http://schemas.openxmlformats.org/drawingml/2006/table">
            <a:tbl>
              <a:tblPr firstRow="1" firstCol="1" bandRow="1"/>
              <a:tblGrid>
                <a:gridCol w="1630680">
                  <a:extLst>
                    <a:ext uri="{9D8B030D-6E8A-4147-A177-3AD203B41FA5}">
                      <a16:colId xmlns:a16="http://schemas.microsoft.com/office/drawing/2014/main" val="2460360903"/>
                    </a:ext>
                  </a:extLst>
                </a:gridCol>
                <a:gridCol w="1356360">
                  <a:extLst>
                    <a:ext uri="{9D8B030D-6E8A-4147-A177-3AD203B41FA5}">
                      <a16:colId xmlns:a16="http://schemas.microsoft.com/office/drawing/2014/main" val="279742830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1684187293"/>
                    </a:ext>
                  </a:extLst>
                </a:gridCol>
                <a:gridCol w="1291038">
                  <a:extLst>
                    <a:ext uri="{9D8B030D-6E8A-4147-A177-3AD203B41FA5}">
                      <a16:colId xmlns:a16="http://schemas.microsoft.com/office/drawing/2014/main" val="2429237256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2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# of People</a:t>
                      </a:r>
                      <a:endParaRPr lang="en-US" sz="2200" dirty="0">
                        <a:solidFill>
                          <a:schemeClr val="tx2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2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Saver</a:t>
                      </a:r>
                      <a:endParaRPr lang="en-US" sz="2200" dirty="0">
                        <a:solidFill>
                          <a:schemeClr val="tx2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2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Planner</a:t>
                      </a:r>
                      <a:endParaRPr lang="en-US" sz="2200" dirty="0">
                        <a:solidFill>
                          <a:schemeClr val="tx2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2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Spender</a:t>
                      </a:r>
                      <a:endParaRPr lang="en-US" sz="2200" dirty="0">
                        <a:solidFill>
                          <a:schemeClr val="tx2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B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459977"/>
                  </a:ext>
                </a:extLst>
              </a:tr>
              <a:tr h="8174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cap="all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980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980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$60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980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$125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980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028925"/>
                  </a:ext>
                </a:extLst>
              </a:tr>
              <a:tr h="8174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cap="all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$50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$110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$250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08385"/>
                  </a:ext>
                </a:extLst>
              </a:tr>
              <a:tr h="8432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cap="all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$75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$160 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$360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831645"/>
                  </a:ext>
                </a:extLst>
              </a:tr>
              <a:tr h="8174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cap="all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$220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$475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238174"/>
                  </a:ext>
                </a:extLst>
              </a:tr>
              <a:tr h="8432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cap="all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$125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$280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$600</a:t>
                      </a:r>
                      <a:endParaRPr lang="en-US" sz="11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536" marR="66536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352432"/>
                  </a:ext>
                </a:extLst>
              </a:tr>
            </a:tbl>
          </a:graphicData>
        </a:graphic>
      </p:graphicFrame>
      <p:sp>
        <p:nvSpPr>
          <p:cNvPr id="9" name="Rectangle: Top Corners Rounded 8" hidden="1">
            <a:extLst>
              <a:ext uri="{FF2B5EF4-FFF2-40B4-BE49-F238E27FC236}">
                <a16:creationId xmlns:a16="http://schemas.microsoft.com/office/drawing/2014/main" id="{D2057351-EF91-267F-0714-CF7CE0EA6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529466" y="996722"/>
            <a:ext cx="5923488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rgbClr val="368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: Top Corners Rounded 10" hidden="1">
            <a:extLst>
              <a:ext uri="{FF2B5EF4-FFF2-40B4-BE49-F238E27FC236}">
                <a16:creationId xmlns:a16="http://schemas.microsoft.com/office/drawing/2014/main" id="{23DB083D-3F2C-B344-8250-2794BD3B4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14246" y="1207514"/>
            <a:ext cx="5923489" cy="4757058"/>
          </a:xfrm>
          <a:prstGeom prst="round2SameRect">
            <a:avLst>
              <a:gd name="adj1" fmla="val 2061"/>
              <a:gd name="adj2" fmla="val 0"/>
            </a:avLst>
          </a:prstGeom>
          <a:noFill/>
          <a:ln w="50800">
            <a:solidFill>
              <a:srgbClr val="4EB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6E2254-1DC4-4007-A113-7BC6833C1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083" y="1320800"/>
            <a:ext cx="4092951" cy="1284748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Clothing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EE298AB-A1D2-69AA-9F19-CB89ABD2B5F4}"/>
              </a:ext>
            </a:extLst>
          </p:cNvPr>
          <p:cNvGrpSpPr/>
          <p:nvPr/>
        </p:nvGrpSpPr>
        <p:grpSpPr>
          <a:xfrm>
            <a:off x="-353081" y="2679875"/>
            <a:ext cx="5585984" cy="1048362"/>
            <a:chOff x="-353081" y="2679875"/>
            <a:chExt cx="5585984" cy="1048362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5072E1-2F0A-989D-1030-880287022F52}"/>
                </a:ext>
              </a:extLst>
            </p:cNvPr>
            <p:cNvSpPr txBox="1">
              <a:spLocks/>
            </p:cNvSpPr>
            <p:nvPr/>
          </p:nvSpPr>
          <p:spPr>
            <a:xfrm>
              <a:off x="1603927" y="2679875"/>
              <a:ext cx="3628976" cy="104836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Buys at thrift stores, only buys off the clearance rack, free T-shirts are the name of the game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079DB44-B2D7-0A76-EBF3-D0D98EB2B72F}"/>
                </a:ext>
              </a:extLst>
            </p:cNvPr>
            <p:cNvSpPr txBox="1"/>
            <p:nvPr/>
          </p:nvSpPr>
          <p:spPr>
            <a:xfrm>
              <a:off x="-353081" y="2760335"/>
              <a:ext cx="1875531" cy="723275"/>
            </a:xfrm>
            <a:prstGeom prst="rect">
              <a:avLst/>
            </a:prstGeom>
            <a:solidFill>
              <a:srgbClr val="4EBF9F"/>
            </a:solidFill>
          </p:spPr>
          <p:txBody>
            <a:bodyPr wrap="square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Saver</a:t>
              </a: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</a:p>
            <a:p>
              <a:pPr algn="r">
                <a:spcAft>
                  <a:spcPts val="600"/>
                </a:spcAft>
              </a:pP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8AEB417-210B-F8CF-1EC8-888BBC0EA468}"/>
              </a:ext>
            </a:extLst>
          </p:cNvPr>
          <p:cNvGrpSpPr/>
          <p:nvPr/>
        </p:nvGrpSpPr>
        <p:grpSpPr>
          <a:xfrm>
            <a:off x="-353081" y="3728236"/>
            <a:ext cx="5585984" cy="1048363"/>
            <a:chOff x="-353081" y="3728236"/>
            <a:chExt cx="5585984" cy="104836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8F49794-0DB0-0795-08C9-66732F60A1E3}"/>
                </a:ext>
              </a:extLst>
            </p:cNvPr>
            <p:cNvSpPr txBox="1"/>
            <p:nvPr/>
          </p:nvSpPr>
          <p:spPr>
            <a:xfrm>
              <a:off x="-353081" y="3790540"/>
              <a:ext cx="1875531" cy="723275"/>
            </a:xfrm>
            <a:prstGeom prst="rect">
              <a:avLst/>
            </a:prstGeom>
            <a:solidFill>
              <a:srgbClr val="051484"/>
            </a:solidFill>
          </p:spPr>
          <p:txBody>
            <a:bodyPr wrap="square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Planner</a:t>
              </a:r>
            </a:p>
            <a:p>
              <a:pPr>
                <a:spcAft>
                  <a:spcPts val="600"/>
                </a:spcAft>
              </a:pP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   </a:t>
              </a:r>
            </a:p>
          </p:txBody>
        </p:sp>
        <p:sp>
          <p:nvSpPr>
            <p:cNvPr id="3" name="Content Placeholder 2">
              <a:extLst>
                <a:ext uri="{FF2B5EF4-FFF2-40B4-BE49-F238E27FC236}">
                  <a16:creationId xmlns:a16="http://schemas.microsoft.com/office/drawing/2014/main" id="{410E18B9-BC60-D4E7-E192-8A75B814CCFD}"/>
                </a:ext>
              </a:extLst>
            </p:cNvPr>
            <p:cNvSpPr txBox="1">
              <a:spLocks/>
            </p:cNvSpPr>
            <p:nvPr/>
          </p:nvSpPr>
          <p:spPr>
            <a:xfrm>
              <a:off x="1603927" y="3728236"/>
              <a:ext cx="3628976" cy="104836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Watches prices, buys during sales, goes to outlets to shop when possible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6FEF28E-F70E-0B6A-5522-7E9D79716AED}"/>
              </a:ext>
            </a:extLst>
          </p:cNvPr>
          <p:cNvGrpSpPr/>
          <p:nvPr/>
        </p:nvGrpSpPr>
        <p:grpSpPr>
          <a:xfrm>
            <a:off x="-353081" y="4752040"/>
            <a:ext cx="5585984" cy="1164587"/>
            <a:chOff x="-353081" y="4752040"/>
            <a:chExt cx="5585984" cy="116458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C5543C2-FB01-E618-A239-E3C5E87F357B}"/>
                </a:ext>
              </a:extLst>
            </p:cNvPr>
            <p:cNvSpPr txBox="1"/>
            <p:nvPr/>
          </p:nvSpPr>
          <p:spPr>
            <a:xfrm>
              <a:off x="-353081" y="4824681"/>
              <a:ext cx="1875531" cy="72327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Spender</a:t>
              </a:r>
            </a:p>
            <a:p>
              <a:pPr algn="r">
                <a:spcAft>
                  <a:spcPts val="600"/>
                </a:spcAft>
              </a:pPr>
              <a:r>
                <a:rPr lang="en-US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     </a:t>
              </a:r>
            </a:p>
          </p:txBody>
        </p: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D02C5DA3-A181-2AF1-6915-429B2A1CA64F}"/>
                </a:ext>
              </a:extLst>
            </p:cNvPr>
            <p:cNvSpPr txBox="1">
              <a:spLocks/>
            </p:cNvSpPr>
            <p:nvPr/>
          </p:nvSpPr>
          <p:spPr>
            <a:xfrm>
              <a:off x="1603927" y="4752040"/>
              <a:ext cx="3628976" cy="116458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Buys regardless of cost; only name brands, stylish     purchases, high fashion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924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33464603-6414-EA3A-479E-26C4FECD6649}"/>
              </a:ext>
            </a:extLst>
          </p:cNvPr>
          <p:cNvSpPr>
            <a:spLocks/>
          </p:cNvSpPr>
          <p:nvPr/>
        </p:nvSpPr>
        <p:spPr>
          <a:xfrm>
            <a:off x="4858520" y="-1770314"/>
            <a:ext cx="7790680" cy="7790680"/>
          </a:xfrm>
          <a:prstGeom prst="ellipse">
            <a:avLst/>
          </a:prstGeom>
          <a:solidFill>
            <a:srgbClr val="4EBF9F"/>
          </a:solidFill>
          <a:ln>
            <a:solidFill>
              <a:srgbClr val="4EBF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9DECB6DB-9F5D-419C-A5FB-96E5DC2055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640009"/>
              </p:ext>
            </p:extLst>
          </p:nvPr>
        </p:nvGraphicFramePr>
        <p:xfrm>
          <a:off x="1117039" y="2079171"/>
          <a:ext cx="4750361" cy="3007251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750361">
                  <a:extLst>
                    <a:ext uri="{9D8B030D-6E8A-4147-A177-3AD203B41FA5}">
                      <a16:colId xmlns:a16="http://schemas.microsoft.com/office/drawing/2014/main" val="4016804806"/>
                    </a:ext>
                  </a:extLst>
                </a:gridCol>
              </a:tblGrid>
              <a:tr h="1002417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1% of monthly salary 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611242"/>
                  </a:ext>
                </a:extLst>
              </a:tr>
              <a:tr h="1002417"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5% of monthly salary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80064"/>
                  </a:ext>
                </a:extLst>
              </a:tr>
              <a:tr h="1002417"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10% of monthly salary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952687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9935" y="1523313"/>
            <a:ext cx="5210698" cy="12627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b="1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D</a:t>
            </a:r>
            <a:r>
              <a:rPr lang="en-US" sz="5400" b="1" kern="1200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onations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3D7A40-DE00-4B92-8221-82D91C3A47C5}"/>
              </a:ext>
            </a:extLst>
          </p:cNvPr>
          <p:cNvSpPr txBox="1"/>
          <p:nvPr/>
        </p:nvSpPr>
        <p:spPr>
          <a:xfrm>
            <a:off x="6193971" y="2962764"/>
            <a:ext cx="4646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latin typeface="Roboto" panose="02000000000000000000" pitchFamily="2" charset="0"/>
                <a:ea typeface="Roboto" panose="02000000000000000000" pitchFamily="2" charset="0"/>
              </a:rPr>
              <a:t>They say it's better to give than to receive! You might find yourself donating to the church, food bank, Girl Scouts or Boy Scouts, etc.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039" y="5359661"/>
            <a:ext cx="4750361" cy="282619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sz="16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***This expense is optional***</a:t>
            </a:r>
          </a:p>
        </p:txBody>
      </p:sp>
    </p:spTree>
    <p:extLst>
      <p:ext uri="{BB962C8B-B14F-4D97-AF65-F5344CB8AC3E}">
        <p14:creationId xmlns:p14="http://schemas.microsoft.com/office/powerpoint/2010/main" val="1277889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871548"/>
            <a:ext cx="10515600" cy="1133693"/>
          </a:xfrm>
        </p:spPr>
        <p:txBody>
          <a:bodyPr vert="horz" lIns="91440" tIns="45720" rIns="91440" bIns="45720" rtlCol="0">
            <a:normAutofit fontScale="90000"/>
          </a:bodyPr>
          <a:lstStyle/>
          <a:p>
            <a:pPr algn="ctr"/>
            <a:r>
              <a:rPr lang="en-US" sz="5200" b="1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How to use the checkbook register:</a:t>
            </a:r>
            <a:endParaRPr lang="en-US" sz="5200" b="1" kern="1200" dirty="0">
              <a:solidFill>
                <a:schemeClr val="tx1"/>
              </a:solidFill>
              <a:latin typeface="Roboto Black" panose="02000000000000000000" pitchFamily="2" charset="0"/>
              <a:ea typeface="Roboto Black" panose="02000000000000000000" pitchFamily="2" charset="0"/>
              <a:cs typeface="Calibri" panose="020F0502020204030204" pitchFamily="34" charset="0"/>
            </a:endParaRPr>
          </a:p>
        </p:txBody>
      </p:sp>
      <p:graphicFrame>
        <p:nvGraphicFramePr>
          <p:cNvPr id="27" name="TextBox 4">
            <a:extLst>
              <a:ext uri="{FF2B5EF4-FFF2-40B4-BE49-F238E27FC236}">
                <a16:creationId xmlns:a16="http://schemas.microsoft.com/office/drawing/2014/main" id="{FE1B65A5-C29C-46BF-91AB-BDB3D7E570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3814975"/>
              </p:ext>
            </p:extLst>
          </p:nvPr>
        </p:nvGraphicFramePr>
        <p:xfrm>
          <a:off x="838199" y="1328437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2FFDBC8-0907-4433-8CA5-7C5D4575D1E3}"/>
              </a:ext>
            </a:extLst>
          </p:cNvPr>
          <p:cNvSpPr txBox="1"/>
          <p:nvPr/>
        </p:nvSpPr>
        <p:spPr>
          <a:xfrm>
            <a:off x="1052801" y="3739683"/>
            <a:ext cx="16328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Make </a:t>
            </a:r>
            <a:r>
              <a:rPr lang="en-US" sz="2000" b="1" dirty="0">
                <a:solidFill>
                  <a:srgbClr val="666699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selections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at each stop to ensure your family needs are met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3F097F-EBAB-4284-B12F-6B6E557481DA}"/>
              </a:ext>
            </a:extLst>
          </p:cNvPr>
          <p:cNvSpPr txBox="1"/>
          <p:nvPr/>
        </p:nvSpPr>
        <p:spPr>
          <a:xfrm>
            <a:off x="9291740" y="3733544"/>
            <a:ext cx="20620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All these decisions cost money that needs to be </a:t>
            </a:r>
            <a:r>
              <a:rPr lang="en-US" sz="2000" b="1" dirty="0">
                <a:solidFill>
                  <a:srgbClr val="6157A6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subtracted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from your check register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C20D3D-18B9-4015-8760-C25267BC976B}"/>
              </a:ext>
            </a:extLst>
          </p:cNvPr>
          <p:cNvSpPr txBox="1"/>
          <p:nvPr/>
        </p:nvSpPr>
        <p:spPr>
          <a:xfrm>
            <a:off x="2900261" y="3739683"/>
            <a:ext cx="2034071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Write down all the </a:t>
            </a:r>
            <a:r>
              <a:rPr lang="en-US" sz="2000" b="1" dirty="0">
                <a:solidFill>
                  <a:srgbClr val="6157A6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money being spent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from your bank account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B4347D-D754-4002-871E-5E57FFD0DBB9}"/>
              </a:ext>
            </a:extLst>
          </p:cNvPr>
          <p:cNvSpPr txBox="1"/>
          <p:nvPr/>
        </p:nvSpPr>
        <p:spPr>
          <a:xfrm>
            <a:off x="5211922" y="3733543"/>
            <a:ext cx="18754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Purpose is to ensure that all transactions line-up and that the </a:t>
            </a:r>
            <a:r>
              <a:rPr lang="en-US" sz="2000" b="1" dirty="0">
                <a:solidFill>
                  <a:srgbClr val="6157A6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budget is balanced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E61012-DCF5-4821-B305-63B06EB7F997}"/>
              </a:ext>
            </a:extLst>
          </p:cNvPr>
          <p:cNvSpPr txBox="1"/>
          <p:nvPr/>
        </p:nvSpPr>
        <p:spPr>
          <a:xfrm>
            <a:off x="7483930" y="3733544"/>
            <a:ext cx="15302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Use a </a:t>
            </a:r>
            <a:r>
              <a:rPr lang="en-US" sz="2000" b="1" dirty="0">
                <a:solidFill>
                  <a:srgbClr val="666699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calculator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or </a:t>
            </a:r>
            <a:r>
              <a:rPr lang="en-US" sz="2000" b="1" dirty="0">
                <a:solidFill>
                  <a:srgbClr val="6157A6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cell phone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to run the numbers</a:t>
            </a:r>
          </a:p>
        </p:txBody>
      </p:sp>
    </p:spTree>
    <p:extLst>
      <p:ext uri="{BB962C8B-B14F-4D97-AF65-F5344CB8AC3E}">
        <p14:creationId xmlns:p14="http://schemas.microsoft.com/office/powerpoint/2010/main" val="4235891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4147" y="566035"/>
            <a:ext cx="9456128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alibri" panose="020F0502020204030204" pitchFamily="34" charset="0"/>
              </a:rPr>
              <a:t>Who met the goal???</a:t>
            </a:r>
            <a:endParaRPr lang="en-US" sz="5400" b="1" kern="1200" dirty="0">
              <a:solidFill>
                <a:schemeClr val="tx1"/>
              </a:solidFill>
              <a:latin typeface="Roboto Black" panose="02000000000000000000" pitchFamily="2" charset="0"/>
              <a:ea typeface="Roboto Black" panose="020000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6961" y="1814165"/>
            <a:ext cx="7772400" cy="514682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US" sz="2800" kern="1200" dirty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Let’s bring some reality into this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3D7A40-DE00-4B92-8221-82D91C3A47C5}"/>
              </a:ext>
            </a:extLst>
          </p:cNvPr>
          <p:cNvSpPr txBox="1"/>
          <p:nvPr/>
        </p:nvSpPr>
        <p:spPr>
          <a:xfrm>
            <a:off x="2346961" y="2328847"/>
            <a:ext cx="10189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After calculating your end balance, let’s talk about some other factors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4777A4-04E9-232B-E538-9B027118F2D4}"/>
              </a:ext>
            </a:extLst>
          </p:cNvPr>
          <p:cNvSpPr txBox="1"/>
          <p:nvPr/>
        </p:nvSpPr>
        <p:spPr>
          <a:xfrm>
            <a:off x="2348343" y="2884052"/>
            <a:ext cx="879157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Roboto" panose="02000000000000000000" pitchFamily="2" charset="0"/>
                <a:ea typeface="Roboto" panose="02000000000000000000" pitchFamily="2" charset="0"/>
              </a:rPr>
              <a:t>Tax Season means you might get some credit for your family size and choices: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</a:rPr>
              <a:t>Child tax credit: </a:t>
            </a:r>
            <a:r>
              <a:rPr lang="en-US" sz="2400" dirty="0">
                <a:latin typeface="Roboto" panose="02000000000000000000" pitchFamily="2" charset="0"/>
                <a:ea typeface="Roboto" panose="02000000000000000000" pitchFamily="2" charset="0"/>
              </a:rPr>
              <a:t>add funds in your household 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Roboto" panose="02000000000000000000" pitchFamily="2" charset="0"/>
                <a:ea typeface="Roboto" panose="02000000000000000000" pitchFamily="2" charset="0"/>
              </a:rPr>
              <a:t>Example for 2 kids: </a:t>
            </a: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</a:rPr>
              <a:t>2 X $165 = $330 added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</a:rPr>
              <a:t>Homeowners:</a:t>
            </a:r>
            <a:r>
              <a:rPr lang="en-US" sz="2400" dirty="0">
                <a:latin typeface="Roboto" panose="02000000000000000000" pitchFamily="2" charset="0"/>
                <a:ea typeface="Roboto" panose="02000000000000000000" pitchFamily="2" charset="0"/>
              </a:rPr>
              <a:t> add the amount based on your housing choice for first time home-owner credit; 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</a:rPr>
              <a:t>SAVERS: $350,  PLANNERS: $500,  SPENDERS: $600</a:t>
            </a:r>
          </a:p>
        </p:txBody>
      </p:sp>
      <p:pic>
        <p:nvPicPr>
          <p:cNvPr id="4" name="Picture 2" descr="Colorful border graphic including the Mi Money Matters logo">
            <a:extLst>
              <a:ext uri="{FF2B5EF4-FFF2-40B4-BE49-F238E27FC236}">
                <a16:creationId xmlns:a16="http://schemas.microsoft.com/office/drawing/2014/main" id="{BE318731-22DE-AE1B-9540-4F6EE3C8A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501699" y="-456910"/>
            <a:ext cx="12114262" cy="282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5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503" y="792480"/>
            <a:ext cx="4977578" cy="5618149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sz="36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The challenge will be in </a:t>
            </a:r>
            <a:r>
              <a:rPr lang="en-US" sz="3600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paying all your bills </a:t>
            </a:r>
            <a:r>
              <a:rPr lang="en-US" sz="36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with </a:t>
            </a:r>
            <a:r>
              <a:rPr lang="en-US" sz="3600" b="1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money left over </a:t>
            </a:r>
            <a:r>
              <a:rPr lang="en-US" sz="36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for that rainy day.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Even though our goal is to maintain a positive balance, </a:t>
            </a:r>
            <a:r>
              <a:rPr lang="en-US" sz="24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not everyone will be able to achieve that goal. 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If you go into the </a:t>
            </a:r>
            <a:r>
              <a:rPr lang="en-US" sz="24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negative (debt), </a:t>
            </a:r>
            <a:r>
              <a:rPr lang="en-US" sz="24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that’s okay. Your results will help our wrap up discussion at the end.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8DA4C38-82E4-DE75-14DF-725A5CAB26B8}"/>
              </a:ext>
            </a:extLst>
          </p:cNvPr>
          <p:cNvSpPr/>
          <p:nvPr/>
        </p:nvSpPr>
        <p:spPr>
          <a:xfrm>
            <a:off x="-525646" y="-381000"/>
            <a:ext cx="6096679" cy="6096679"/>
          </a:xfrm>
          <a:prstGeom prst="ellipse">
            <a:avLst/>
          </a:prstGeom>
          <a:solidFill>
            <a:srgbClr val="F2CB07"/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919" y="1411774"/>
            <a:ext cx="4055735" cy="3495504"/>
          </a:xfrm>
        </p:spPr>
        <p:txBody>
          <a:bodyPr>
            <a:normAutofit/>
          </a:bodyPr>
          <a:lstStyle/>
          <a:p>
            <a:r>
              <a:rPr lang="en-US" sz="5400" b="1" dirty="0">
                <a:latin typeface="Roboto" panose="02000000000000000000" pitchFamily="2" charset="0"/>
                <a:ea typeface="Roboto" panose="02000000000000000000" pitchFamily="2" charset="0"/>
              </a:rPr>
              <a:t>The </a:t>
            </a:r>
            <a:br>
              <a:rPr lang="en-US" sz="5400" b="1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8800" b="1" dirty="0">
                <a:latin typeface="Roboto" panose="02000000000000000000" pitchFamily="2" charset="0"/>
                <a:ea typeface="Roboto" panose="02000000000000000000" pitchFamily="2" charset="0"/>
              </a:rPr>
              <a:t>BIG</a:t>
            </a:r>
            <a:r>
              <a:rPr lang="en-US" sz="5400" b="1" dirty="0">
                <a:latin typeface="Roboto" panose="02000000000000000000" pitchFamily="2" charset="0"/>
                <a:ea typeface="Roboto" panose="02000000000000000000" pitchFamily="2" charset="0"/>
              </a:rPr>
              <a:t> Challenge</a:t>
            </a:r>
          </a:p>
        </p:txBody>
      </p:sp>
    </p:spTree>
    <p:extLst>
      <p:ext uri="{BB962C8B-B14F-4D97-AF65-F5344CB8AC3E}">
        <p14:creationId xmlns:p14="http://schemas.microsoft.com/office/powerpoint/2010/main" val="81722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56842" y="1240562"/>
            <a:ext cx="877824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33" y="844943"/>
            <a:ext cx="4542823" cy="1624457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Budget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3" y="2704180"/>
            <a:ext cx="4092951" cy="4632791"/>
          </a:xfrm>
        </p:spPr>
        <p:txBody>
          <a:bodyPr anchor="t">
            <a:normAutofit/>
          </a:bodyPr>
          <a:lstStyle/>
          <a:p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 the upper right-hand corner of your checkbook register, your budget considerations are shown. </a:t>
            </a:r>
          </a:p>
          <a:p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 are either </a:t>
            </a:r>
            <a:r>
              <a:rPr lang="en-US" sz="19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single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9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married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9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divorced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9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separated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or </a:t>
            </a:r>
            <a:r>
              <a:rPr lang="en-US" sz="19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widowed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</a:p>
          <a:p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 may also have children. </a:t>
            </a:r>
          </a:p>
          <a:p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FEDBB554-5BF9-438F-8094-B97DBE881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556" y="844943"/>
            <a:ext cx="7220076" cy="5252605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CD197020-9E64-C483-B130-EF2EC624C6BB}"/>
              </a:ext>
            </a:extLst>
          </p:cNvPr>
          <p:cNvSpPr/>
          <p:nvPr/>
        </p:nvSpPr>
        <p:spPr>
          <a:xfrm rot="10800000">
            <a:off x="10405310" y="1363545"/>
            <a:ext cx="1100815" cy="68733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0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842542" y="1400582"/>
            <a:ext cx="854964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37" y="687177"/>
            <a:ext cx="3954992" cy="1624457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What’s Your Monthly Income?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3" y="2834809"/>
            <a:ext cx="4092951" cy="5272871"/>
          </a:xfrm>
        </p:spPr>
        <p:txBody>
          <a:bodyPr anchor="t">
            <a:noAutofit/>
          </a:bodyPr>
          <a:lstStyle/>
          <a:p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If you are </a:t>
            </a:r>
            <a:r>
              <a:rPr lang="en-US" sz="19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married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line 3 of your checkbook register will show if your spouse is employed and/or has money being deposited into your account. </a:t>
            </a:r>
          </a:p>
          <a:p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If you </a:t>
            </a:r>
            <a:r>
              <a:rPr lang="en-US" sz="19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 not have 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spouse, you may be receiving alimony or child support if you have children.</a:t>
            </a:r>
          </a:p>
          <a:p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There are no other sources of </a:t>
            </a:r>
            <a:r>
              <a:rPr lang="en-US" sz="19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income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this activity!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4556" y="833118"/>
            <a:ext cx="7414388" cy="5350883"/>
          </a:xfrm>
          <a:prstGeom prst="rect">
            <a:avLst/>
          </a:prstGeom>
        </p:spPr>
      </p:pic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4CEA3C-8579-F694-FBC4-1FADA3605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556" y="844943"/>
            <a:ext cx="7220076" cy="5252605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00D7E4-63AF-63D1-DBEF-B87EF1727C30}"/>
              </a:ext>
            </a:extLst>
          </p:cNvPr>
          <p:cNvSpPr/>
          <p:nvPr/>
        </p:nvSpPr>
        <p:spPr>
          <a:xfrm>
            <a:off x="9788976" y="3405696"/>
            <a:ext cx="2171700" cy="523875"/>
          </a:xfrm>
          <a:prstGeom prst="roundRect">
            <a:avLst/>
          </a:prstGeom>
          <a:solidFill>
            <a:srgbClr val="92D050">
              <a:alpha val="22000"/>
            </a:srgb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DE4651-3456-4E91-E857-05697FBFC967}"/>
              </a:ext>
            </a:extLst>
          </p:cNvPr>
          <p:cNvSpPr/>
          <p:nvPr/>
        </p:nvSpPr>
        <p:spPr>
          <a:xfrm>
            <a:off x="10450286" y="1469571"/>
            <a:ext cx="1132114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909D965-61F0-A321-E6D2-ADF559D3E45E}"/>
              </a:ext>
            </a:extLst>
          </p:cNvPr>
          <p:cNvSpPr/>
          <p:nvPr/>
        </p:nvSpPr>
        <p:spPr>
          <a:xfrm>
            <a:off x="4635881" y="3203231"/>
            <a:ext cx="1100815" cy="68733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59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812062" y="1019582"/>
            <a:ext cx="848868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33" y="632060"/>
            <a:ext cx="4272037" cy="1675022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Income Tax,    </a:t>
            </a:r>
            <a:br>
              <a:rPr lang="en-US" sz="4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</a:br>
            <a:r>
              <a:rPr lang="en-US" sz="4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  </a:t>
            </a:r>
            <a:r>
              <a:rPr lang="en-US" sz="4800" b="1" i="1" dirty="0">
                <a:solidFill>
                  <a:srgbClr val="F2CB07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Every </a:t>
            </a:r>
            <a:r>
              <a:rPr lang="en-US" sz="4800" b="1" dirty="0">
                <a:solidFill>
                  <a:srgbClr val="F2CB07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Time!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3" y="2307082"/>
            <a:ext cx="4377435" cy="486139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As a hard-working adult, you must pay taxes. This may be anywhere between </a:t>
            </a:r>
            <a:r>
              <a:rPr lang="en-US" sz="22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15%</a:t>
            </a:r>
            <a:r>
              <a:rPr lang="en-US" sz="2200" dirty="0">
                <a:solidFill>
                  <a:srgbClr val="B5C13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and</a:t>
            </a:r>
            <a:r>
              <a:rPr lang="en-US" sz="2200" dirty="0">
                <a:solidFill>
                  <a:srgbClr val="B5C13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22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35%.</a:t>
            </a:r>
            <a:r>
              <a:rPr lang="en-US" sz="2200" dirty="0">
                <a:solidFill>
                  <a:srgbClr val="B5C13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That means more money you make, the more you must pay.</a:t>
            </a:r>
          </a:p>
          <a:p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This amount has been calculated  for you already and entered in the </a:t>
            </a:r>
            <a:r>
              <a:rPr lang="en-US" sz="1900" dirty="0">
                <a:highlight>
                  <a:srgbClr val="F2CB0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withdrawal</a:t>
            </a: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column</a:t>
            </a:r>
          </a:p>
          <a:p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Notice the reduction of your </a:t>
            </a:r>
            <a:r>
              <a:rPr lang="en-US" sz="1900" dirty="0">
                <a:highlight>
                  <a:srgbClr val="F2CB07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BALANCE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0B2C4CC-A85D-018E-4262-5D21E434F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556" y="844943"/>
            <a:ext cx="7220076" cy="525260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5475169-6634-DFB4-C5E0-990B6BA71BD7}"/>
              </a:ext>
            </a:extLst>
          </p:cNvPr>
          <p:cNvSpPr/>
          <p:nvPr/>
        </p:nvSpPr>
        <p:spPr>
          <a:xfrm>
            <a:off x="8771335" y="3659395"/>
            <a:ext cx="3190672" cy="790237"/>
          </a:xfrm>
          <a:prstGeom prst="roundRect">
            <a:avLst/>
          </a:prstGeom>
          <a:solidFill>
            <a:srgbClr val="FFFF00">
              <a:alpha val="34000"/>
            </a:srgbClr>
          </a:solidFill>
          <a:ln w="38100">
            <a:solidFill>
              <a:srgbClr val="F2CB07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F80D211-F383-675C-F137-AA3E843E37CF}"/>
              </a:ext>
            </a:extLst>
          </p:cNvPr>
          <p:cNvSpPr/>
          <p:nvPr/>
        </p:nvSpPr>
        <p:spPr>
          <a:xfrm>
            <a:off x="10450286" y="1469571"/>
            <a:ext cx="1132114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 hidden="1">
            <a:extLst>
              <a:ext uri="{FF2B5EF4-FFF2-40B4-BE49-F238E27FC236}">
                <a16:creationId xmlns:a16="http://schemas.microsoft.com/office/drawing/2014/main" id="{33E18E10-58F8-148B-5378-2B71060999D0}"/>
              </a:ext>
            </a:extLst>
          </p:cNvPr>
          <p:cNvSpPr/>
          <p:nvPr/>
        </p:nvSpPr>
        <p:spPr>
          <a:xfrm>
            <a:off x="4635881" y="3203231"/>
            <a:ext cx="1100815" cy="68733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6B25CEF9-74AD-43EE-A31B-0FDF05813261}"/>
              </a:ext>
            </a:extLst>
          </p:cNvPr>
          <p:cNvSpPr/>
          <p:nvPr/>
        </p:nvSpPr>
        <p:spPr>
          <a:xfrm rot="10800000">
            <a:off x="9460365" y="3723785"/>
            <a:ext cx="1100815" cy="68733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8755" y="776860"/>
            <a:ext cx="7417538" cy="530427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CDDD443-4A07-E1B5-34D0-C67CA36C0417}"/>
              </a:ext>
            </a:extLst>
          </p:cNvPr>
          <p:cNvSpPr/>
          <p:nvPr/>
        </p:nvSpPr>
        <p:spPr>
          <a:xfrm>
            <a:off x="10787130" y="2856468"/>
            <a:ext cx="1132114" cy="276583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93287FA-B496-9354-885D-127F854173E2}"/>
              </a:ext>
            </a:extLst>
          </p:cNvPr>
          <p:cNvSpPr/>
          <p:nvPr/>
        </p:nvSpPr>
        <p:spPr>
          <a:xfrm>
            <a:off x="8822989" y="2856468"/>
            <a:ext cx="954055" cy="276583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solidFill>
              <a:srgbClr val="F2CB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041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842542" y="1339622"/>
            <a:ext cx="8549640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1" y="643633"/>
            <a:ext cx="3774017" cy="1567661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Savings: </a:t>
            </a:r>
            <a:br>
              <a:rPr lang="en-US" sz="4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</a:br>
            <a:r>
              <a:rPr lang="en-US" sz="4800" b="1" dirty="0">
                <a:solidFill>
                  <a:srgbClr val="4EBF9F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Pay Yourself First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3" y="2449155"/>
            <a:ext cx="4184953" cy="5368959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 must save at least </a:t>
            </a:r>
            <a:r>
              <a:rPr lang="en-US" sz="22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five percent </a:t>
            </a:r>
            <a:r>
              <a:rPr lang="en-US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of your </a:t>
            </a:r>
            <a:r>
              <a:rPr lang="en-US" sz="22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net monthly income </a:t>
            </a:r>
            <a:r>
              <a:rPr lang="en-US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for emergencies, your children's college, etc.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Your five percent savings has been calculated for you and included on the fifth line, shaded in grey</a:t>
            </a:r>
          </a:p>
          <a:p>
            <a:pPr>
              <a:lnSpc>
                <a:spcPct val="100000"/>
              </a:lnSpc>
            </a:pPr>
            <a:endParaRPr lang="en-US" sz="1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en-US" sz="1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We’re going to SUBTRACT this amount from the running </a:t>
            </a:r>
            <a:r>
              <a:rPr lang="en-US" sz="1900" dirty="0">
                <a:solidFill>
                  <a:srgbClr val="B4FFF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BALANCE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35FE923-A696-365C-9CD0-A3273BF89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556" y="844943"/>
            <a:ext cx="7220076" cy="525260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59535FF-E1D6-C3EA-75FD-E9D02AD7F39F}"/>
              </a:ext>
            </a:extLst>
          </p:cNvPr>
          <p:cNvSpPr/>
          <p:nvPr/>
        </p:nvSpPr>
        <p:spPr>
          <a:xfrm>
            <a:off x="10450286" y="1469571"/>
            <a:ext cx="1132114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9BC6E10-F9DF-57C0-D3E4-AB06A34577AF}"/>
              </a:ext>
            </a:extLst>
          </p:cNvPr>
          <p:cNvSpPr/>
          <p:nvPr/>
        </p:nvSpPr>
        <p:spPr>
          <a:xfrm>
            <a:off x="4635881" y="3965230"/>
            <a:ext cx="1100815" cy="68733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486482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Custom 6">
      <a:dk1>
        <a:srgbClr val="26252F"/>
      </a:dk1>
      <a:lt1>
        <a:sysClr val="window" lastClr="FFFFFF"/>
      </a:lt1>
      <a:dk2>
        <a:srgbClr val="26252F"/>
      </a:dk2>
      <a:lt2>
        <a:srgbClr val="E2DFCC"/>
      </a:lt2>
      <a:accent1>
        <a:srgbClr val="B5C134"/>
      </a:accent1>
      <a:accent2>
        <a:srgbClr val="00AEB3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157A6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nded">
  <a:themeElements>
    <a:clrScheme name="Custom 2">
      <a:dk1>
        <a:srgbClr val="26252F"/>
      </a:dk1>
      <a:lt1>
        <a:srgbClr val="A4C333"/>
      </a:lt1>
      <a:dk2>
        <a:srgbClr val="26252F"/>
      </a:dk2>
      <a:lt2>
        <a:srgbClr val="E2DFCC"/>
      </a:lt2>
      <a:accent1>
        <a:srgbClr val="B5C134"/>
      </a:accent1>
      <a:accent2>
        <a:srgbClr val="00AEB3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157A6"/>
      </a:hlink>
      <a:folHlink>
        <a:srgbClr val="977B2D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3.xml><?xml version="1.0" encoding="utf-8"?>
<a:theme xmlns:a="http://schemas.openxmlformats.org/drawingml/2006/main" name="1_Banded">
  <a:themeElements>
    <a:clrScheme name="Custom 1">
      <a:dk1>
        <a:srgbClr val="26252F"/>
      </a:dk1>
      <a:lt1>
        <a:srgbClr val="00AEB3"/>
      </a:lt1>
      <a:dk2>
        <a:srgbClr val="26252F"/>
      </a:dk2>
      <a:lt2>
        <a:srgbClr val="E2DFCC"/>
      </a:lt2>
      <a:accent1>
        <a:srgbClr val="B5C134"/>
      </a:accent1>
      <a:accent2>
        <a:srgbClr val="00AEB3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157A6"/>
      </a:hlink>
      <a:folHlink>
        <a:srgbClr val="977B2D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4.xml><?xml version="1.0" encoding="utf-8"?>
<a:theme xmlns:a="http://schemas.openxmlformats.org/drawingml/2006/main" name="2_Banded">
  <a:themeElements>
    <a:clrScheme name="Custom 3">
      <a:dk1>
        <a:srgbClr val="26252F"/>
      </a:dk1>
      <a:lt1>
        <a:srgbClr val="6157A6"/>
      </a:lt1>
      <a:dk2>
        <a:srgbClr val="26252F"/>
      </a:dk2>
      <a:lt2>
        <a:srgbClr val="E2DFCC"/>
      </a:lt2>
      <a:accent1>
        <a:srgbClr val="B5C134"/>
      </a:accent1>
      <a:accent2>
        <a:srgbClr val="00AEB3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157A6"/>
      </a:hlink>
      <a:folHlink>
        <a:srgbClr val="977B2D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5.xml><?xml version="1.0" encoding="utf-8"?>
<a:theme xmlns:a="http://schemas.openxmlformats.org/drawingml/2006/main" name="Basis">
  <a:themeElements>
    <a:clrScheme name="Basis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DF5327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9963</TotalTime>
  <Words>2084</Words>
  <Application>Microsoft Office PowerPoint</Application>
  <PresentationFormat>Widescreen</PresentationFormat>
  <Paragraphs>472</Paragraphs>
  <Slides>40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40</vt:i4>
      </vt:variant>
    </vt:vector>
  </HeadingPairs>
  <TitlesOfParts>
    <vt:vector size="54" baseType="lpstr">
      <vt:lpstr>Aptos</vt:lpstr>
      <vt:lpstr>Arial</vt:lpstr>
      <vt:lpstr>Calibri</vt:lpstr>
      <vt:lpstr>Calibri (Body)</vt:lpstr>
      <vt:lpstr>Calibri Light</vt:lpstr>
      <vt:lpstr>Corbel</vt:lpstr>
      <vt:lpstr>Roboto</vt:lpstr>
      <vt:lpstr>Roboto Black</vt:lpstr>
      <vt:lpstr>Wingdings</vt:lpstr>
      <vt:lpstr>Office Theme</vt:lpstr>
      <vt:lpstr>Banded</vt:lpstr>
      <vt:lpstr>1_Banded</vt:lpstr>
      <vt:lpstr>2_Banded</vt:lpstr>
      <vt:lpstr>Basis</vt:lpstr>
      <vt:lpstr>Financial Reality: Balancing Your Budget</vt:lpstr>
      <vt:lpstr>Welcome to Financial Reality!</vt:lpstr>
      <vt:lpstr>How do you manage your money?</vt:lpstr>
      <vt:lpstr>How to use the checkbook register:</vt:lpstr>
      <vt:lpstr>The  BIG Challenge</vt:lpstr>
      <vt:lpstr>Budget Considerations</vt:lpstr>
      <vt:lpstr>What’s Your Monthly Income?</vt:lpstr>
      <vt:lpstr>Income Tax,       Every Time!</vt:lpstr>
      <vt:lpstr>Savings:  Pay Yourself First</vt:lpstr>
      <vt:lpstr>5% subtracted  from balance</vt:lpstr>
      <vt:lpstr>5% added  to savings account balance</vt:lpstr>
      <vt:lpstr>Budget Method: Saver/ Frugal</vt:lpstr>
      <vt:lpstr>Budget Method: Planner/ Moderate</vt:lpstr>
      <vt:lpstr>Budget Method: Spender/ Elaborate</vt:lpstr>
      <vt:lpstr>Making Choices: Housing</vt:lpstr>
      <vt:lpstr>Housing</vt:lpstr>
      <vt:lpstr>Shopping in the Reality Store</vt:lpstr>
      <vt:lpstr>Get ready to move</vt:lpstr>
      <vt:lpstr>PowerPoint Presentation</vt:lpstr>
      <vt:lpstr>Health Insurance:  You Must Pay</vt:lpstr>
      <vt:lpstr>Health Insurance:  Your Employer Pays</vt:lpstr>
      <vt:lpstr>PowerPoint Presentation</vt:lpstr>
      <vt:lpstr>Student Loans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Entertainment:    Saver</vt:lpstr>
      <vt:lpstr>Entertainment:     Planner</vt:lpstr>
      <vt:lpstr>Entertainment:    Spender</vt:lpstr>
      <vt:lpstr>PowerPoint Presentation</vt:lpstr>
      <vt:lpstr>Clothing</vt:lpstr>
      <vt:lpstr>Donations</vt:lpstr>
      <vt:lpstr>Who met the goal???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Financial Reality: Balancing Your Budget</dc:title>
  <dc:creator>Do, Steve (TREASURY)</dc:creator>
  <cp:lastModifiedBy>Zurack, Annette (TREASURY)</cp:lastModifiedBy>
  <cp:revision>14</cp:revision>
  <dcterms:created xsi:type="dcterms:W3CDTF">2019-11-05T16:29:56Z</dcterms:created>
  <dcterms:modified xsi:type="dcterms:W3CDTF">2026-05-26T19:25:28Z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a2fed65-62e7-46ea-af74-187e0c17143a_Enabled">
    <vt:lpwstr>true</vt:lpwstr>
  </property>
  <property fmtid="{D5CDD505-2E9C-101B-9397-08002B2CF9AE}" pid="3" name="MSIP_Label_3a2fed65-62e7-46ea-af74-187e0c17143a_SetDate">
    <vt:lpwstr>2021-06-17T19:21:12Z</vt:lpwstr>
  </property>
  <property fmtid="{D5CDD505-2E9C-101B-9397-08002B2CF9AE}" pid="4" name="MSIP_Label_3a2fed65-62e7-46ea-af74-187e0c17143a_Method">
    <vt:lpwstr>Privileged</vt:lpwstr>
  </property>
  <property fmtid="{D5CDD505-2E9C-101B-9397-08002B2CF9AE}" pid="5" name="MSIP_Label_3a2fed65-62e7-46ea-af74-187e0c17143a_Name">
    <vt:lpwstr>3a2fed65-62e7-46ea-af74-187e0c17143a</vt:lpwstr>
  </property>
  <property fmtid="{D5CDD505-2E9C-101B-9397-08002B2CF9AE}" pid="6" name="MSIP_Label_3a2fed65-62e7-46ea-af74-187e0c17143a_SiteId">
    <vt:lpwstr>d5fb7087-3777-42ad-966a-892ef47225d1</vt:lpwstr>
  </property>
  <property fmtid="{D5CDD505-2E9C-101B-9397-08002B2CF9AE}" pid="7" name="MSIP_Label_3a2fed65-62e7-46ea-af74-187e0c17143a_ActionId">
    <vt:lpwstr>1288d0d8-fcec-40d0-98df-be341836d163</vt:lpwstr>
  </property>
  <property fmtid="{D5CDD505-2E9C-101B-9397-08002B2CF9AE}" pid="8" name="MSIP_Label_3a2fed65-62e7-46ea-af74-187e0c17143a_ContentBits">
    <vt:lpwstr>0</vt:lpwstr>
  </property>
</Properties>
</file>